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notesSlides/notesSlide1.xml" ContentType="application/vnd.openxmlformats-officedocument.presentationml.notesSlide+xml"/>
  <Override PartName="/ppt/tags/tag64.xml" ContentType="application/vnd.openxmlformats-officedocument.presentationml.tags+xml"/>
  <Override PartName="/ppt/notesSlides/notesSlide2.xml" ContentType="application/vnd.openxmlformats-officedocument.presentationml.notesSlide+xml"/>
  <Override PartName="/ppt/tags/tag65.xml" ContentType="application/vnd.openxmlformats-officedocument.presentationml.tags+xml"/>
  <Override PartName="/ppt/notesSlides/notesSlide3.xml" ContentType="application/vnd.openxmlformats-officedocument.presentationml.notesSlide+xml"/>
  <Override PartName="/ppt/tags/tag66.xml" ContentType="application/vnd.openxmlformats-officedocument.presentationml.tags+xml"/>
  <Override PartName="/ppt/notesSlides/notesSlide4.xml" ContentType="application/vnd.openxmlformats-officedocument.presentationml.notesSlide+xml"/>
  <Override PartName="/ppt/tags/tag67.xml" ContentType="application/vnd.openxmlformats-officedocument.presentationml.tags+xml"/>
  <Override PartName="/ppt/notesSlides/notesSlide5.xml" ContentType="application/vnd.openxmlformats-officedocument.presentationml.notesSlide+xml"/>
  <Override PartName="/ppt/tags/tag68.xml" ContentType="application/vnd.openxmlformats-officedocument.presentationml.tags+xml"/>
  <Override PartName="/ppt/notesSlides/notesSlide6.xml" ContentType="application/vnd.openxmlformats-officedocument.presentationml.notesSlide+xml"/>
  <Override PartName="/ppt/tags/tag69.xml" ContentType="application/vnd.openxmlformats-officedocument.presentationml.tags+xml"/>
  <Override PartName="/ppt/notesSlides/notesSlide7.xml" ContentType="application/vnd.openxmlformats-officedocument.presentationml.notesSlide+xml"/>
  <Override PartName="/ppt/tags/tag70.xml" ContentType="application/vnd.openxmlformats-officedocument.presentationml.tags+xml"/>
  <Override PartName="/ppt/notesSlides/notesSlide8.xml" ContentType="application/vnd.openxmlformats-officedocument.presentationml.notesSlide+xml"/>
  <Override PartName="/ppt/tags/tag71.xml" ContentType="application/vnd.openxmlformats-officedocument.presentationml.tags+xml"/>
  <Override PartName="/ppt/notesSlides/notesSlide9.xml" ContentType="application/vnd.openxmlformats-officedocument.presentationml.notesSlide+xml"/>
  <Override PartName="/ppt/tags/tag72.xml" ContentType="application/vnd.openxmlformats-officedocument.presentationml.tags+xml"/>
  <Override PartName="/ppt/notesSlides/notesSlide10.xml" ContentType="application/vnd.openxmlformats-officedocument.presentationml.notesSlide+xml"/>
  <Override PartName="/ppt/tags/tag73.xml" ContentType="application/vnd.openxmlformats-officedocument.presentationml.tags+xml"/>
  <Override PartName="/ppt/notesSlides/notesSlide11.xml" ContentType="application/vnd.openxmlformats-officedocument.presentationml.notesSlide+xml"/>
  <Override PartName="/ppt/tags/tag74.xml" ContentType="application/vnd.openxmlformats-officedocument.presentationml.tags+xml"/>
  <Override PartName="/ppt/notesSlides/notesSlide12.xml" ContentType="application/vnd.openxmlformats-officedocument.presentationml.notesSlide+xml"/>
  <Override PartName="/ppt/tags/tag75.xml" ContentType="application/vnd.openxmlformats-officedocument.presentationml.tags+xml"/>
  <Override PartName="/ppt/notesSlides/notesSlide13.xml" ContentType="application/vnd.openxmlformats-officedocument.presentationml.notesSlide+xml"/>
  <Override PartName="/ppt/tags/tag76.xml" ContentType="application/vnd.openxmlformats-officedocument.presentationml.tags+xml"/>
  <Override PartName="/ppt/notesSlides/notesSlide14.xml" ContentType="application/vnd.openxmlformats-officedocument.presentationml.notesSlide+xml"/>
  <Override PartName="/ppt/tags/tag77.xml" ContentType="application/vnd.openxmlformats-officedocument.presentationml.tags+xml"/>
  <Override PartName="/ppt/notesSlides/notesSlide15.xml" ContentType="application/vnd.openxmlformats-officedocument.presentationml.notesSlide+xml"/>
  <Override PartName="/ppt/tags/tag78.xml" ContentType="application/vnd.openxmlformats-officedocument.presentationml.tags+xml"/>
  <Override PartName="/ppt/notesSlides/notesSlide16.xml" ContentType="application/vnd.openxmlformats-officedocument.presentationml.notesSlide+xml"/>
  <Override PartName="/ppt/tags/tag79.xml" ContentType="application/vnd.openxmlformats-officedocument.presentationml.tags+xml"/>
  <Override PartName="/ppt/notesSlides/notesSlide17.xml" ContentType="application/vnd.openxmlformats-officedocument.presentationml.notesSlide+xml"/>
  <Override PartName="/ppt/tags/tag80.xml" ContentType="application/vnd.openxmlformats-officedocument.presentationml.tags+xml"/>
  <Override PartName="/ppt/notesSlides/notesSlide18.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19.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2">
          <p15:clr>
            <a:srgbClr val="A4A3A4"/>
          </p15:clr>
        </p15:guide>
        <p15:guide id="2" pos="38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6E4E"/>
    <a:srgbClr val="5F0D00"/>
    <a:srgbClr val="B47759"/>
    <a:srgbClr val="C00000"/>
    <a:srgbClr val="DCDCDC"/>
    <a:srgbClr val="F0F0F0"/>
    <a:srgbClr val="E6E6E6"/>
    <a:srgbClr val="C8C8C8"/>
    <a:srgbClr val="FFFFF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114" d="100"/>
          <a:sy n="114" d="100"/>
        </p:scale>
        <p:origin x="540" y="108"/>
      </p:cViewPr>
      <p:guideLst>
        <p:guide orient="horz" pos="2132"/>
        <p:guide pos="385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阿里巴巴普惠体 R" panose="00020600040101010101" pitchFamily="18" charset="-122"/>
              <a:ea typeface="阿里巴巴普惠体 R" panose="00020600040101010101" pitchFamily="18"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阿里巴巴普惠体 R" panose="00020600040101010101" pitchFamily="18" charset="-122"/>
                <a:ea typeface="阿里巴巴普惠体 R" panose="00020600040101010101" pitchFamily="18" charset="-122"/>
              </a:rPr>
              <a:t>2020/4/24</a:t>
            </a:fld>
            <a:endParaRPr lang="zh-CN" altLang="en-US">
              <a:latin typeface="阿里巴巴普惠体 R" panose="00020600040101010101" pitchFamily="18" charset="-122"/>
              <a:ea typeface="阿里巴巴普惠体 R" panose="00020600040101010101" pitchFamily="18"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阿里巴巴普惠体 R" panose="00020600040101010101" pitchFamily="18" charset="-122"/>
              <a:ea typeface="阿里巴巴普惠体 R" panose="00020600040101010101" pitchFamily="18"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阿里巴巴普惠体 R" panose="00020600040101010101" pitchFamily="18" charset="-122"/>
                <a:ea typeface="阿里巴巴普惠体 R" panose="00020600040101010101" pitchFamily="18" charset="-122"/>
              </a:rPr>
              <a:t>‹#›</a:t>
            </a:fld>
            <a:endParaRPr lang="zh-CN" altLang="en-US">
              <a:latin typeface="阿里巴巴普惠体 R" panose="00020600040101010101" pitchFamily="18" charset="-122"/>
              <a:ea typeface="阿里巴巴普惠体 R" panose="00020600040101010101" pitchFamily="18"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阿里巴巴普惠体 R" panose="00020600040101010101" pitchFamily="18" charset="-122"/>
                <a:ea typeface="阿里巴巴普惠体 R" panose="00020600040101010101" pitchFamily="18"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阿里巴巴普惠体 R" panose="00020600040101010101" pitchFamily="18" charset="-122"/>
                <a:ea typeface="阿里巴巴普惠体 R" panose="00020600040101010101" pitchFamily="18" charset="-122"/>
              </a:defRPr>
            </a:lvl1pPr>
          </a:lstStyle>
          <a:p>
            <a:fld id="{1AC49D05-6128-4D0D-A32A-06A5E73B386C}" type="datetimeFigureOut">
              <a:rPr lang="zh-CN" altLang="en-US" smtClean="0"/>
              <a:pPr/>
              <a:t>2020/4/24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阿里巴巴普惠体 R" panose="00020600040101010101" pitchFamily="18" charset="-122"/>
                <a:ea typeface="阿里巴巴普惠体 R" panose="00020600040101010101" pitchFamily="18"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阿里巴巴普惠体 R" panose="00020600040101010101" pitchFamily="18" charset="-122"/>
                <a:ea typeface="阿里巴巴普惠体 R" panose="00020600040101010101" pitchFamily="18" charset="-122"/>
              </a:defRPr>
            </a:lvl1pPr>
          </a:lstStyle>
          <a:p>
            <a:fld id="{5849F42C-2DAE-424C-A4B8-3140182C3E9F}"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阿里巴巴普惠体 R" panose="00020600040101010101" pitchFamily="18" charset="-122"/>
        <a:ea typeface="阿里巴巴普惠体 R" panose="00020600040101010101" pitchFamily="18" charset="-122"/>
        <a:cs typeface="+mn-cs"/>
      </a:defRPr>
    </a:lvl1pPr>
    <a:lvl2pPr marL="457200" algn="l" defTabSz="914400" rtl="0" eaLnBrk="1" latinLnBrk="0" hangingPunct="1">
      <a:defRPr sz="1200" kern="1200">
        <a:solidFill>
          <a:schemeClr val="tx1"/>
        </a:solidFill>
        <a:latin typeface="阿里巴巴普惠体 R" panose="00020600040101010101" pitchFamily="18" charset="-122"/>
        <a:ea typeface="阿里巴巴普惠体 R" panose="00020600040101010101" pitchFamily="18" charset="-122"/>
        <a:cs typeface="+mn-cs"/>
      </a:defRPr>
    </a:lvl2pPr>
    <a:lvl3pPr marL="914400" algn="l" defTabSz="914400" rtl="0" eaLnBrk="1" latinLnBrk="0" hangingPunct="1">
      <a:defRPr sz="1200" kern="1200">
        <a:solidFill>
          <a:schemeClr val="tx1"/>
        </a:solidFill>
        <a:latin typeface="阿里巴巴普惠体 R" panose="00020600040101010101" pitchFamily="18" charset="-122"/>
        <a:ea typeface="阿里巴巴普惠体 R" panose="00020600040101010101" pitchFamily="18" charset="-122"/>
        <a:cs typeface="+mn-cs"/>
      </a:defRPr>
    </a:lvl3pPr>
    <a:lvl4pPr marL="1371600" algn="l" defTabSz="914400" rtl="0" eaLnBrk="1" latinLnBrk="0" hangingPunct="1">
      <a:defRPr sz="1200" kern="1200">
        <a:solidFill>
          <a:schemeClr val="tx1"/>
        </a:solidFill>
        <a:latin typeface="阿里巴巴普惠体 R" panose="00020600040101010101" pitchFamily="18" charset="-122"/>
        <a:ea typeface="阿里巴巴普惠体 R" panose="00020600040101010101" pitchFamily="18" charset="-122"/>
        <a:cs typeface="+mn-cs"/>
      </a:defRPr>
    </a:lvl4pPr>
    <a:lvl5pPr marL="1828800" algn="l" defTabSz="914400" rtl="0" eaLnBrk="1" latinLnBrk="0" hangingPunct="1">
      <a:defRPr sz="1200" kern="1200">
        <a:solidFill>
          <a:schemeClr val="tx1"/>
        </a:solidFill>
        <a:latin typeface="阿里巴巴普惠体 R" panose="00020600040101010101" pitchFamily="18" charset="-122"/>
        <a:ea typeface="阿里巴巴普惠体 R" panose="00020600040101010101"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2020/4/24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2020/4/24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2020/4/24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阿里巴巴普惠体 R" panose="00020600040101010101" pitchFamily="18" charset="-122"/>
                <a:cs typeface="+mj-cs"/>
                <a:sym typeface="+mn-ea"/>
              </a:defRPr>
            </a:lvl1pPr>
          </a:lstStyle>
          <a:p>
            <a:pPr lvl="0"/>
            <a:r>
              <a:rPr>
                <a:sym typeface="+mn-ea"/>
              </a:rPr>
              <a:t>单击此处编辑标题</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阿里巴巴普惠体 R" panose="00020600040101010101" pitchFamily="18"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2020/4/24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阿里巴巴普惠体 R" panose="00020600040101010101" pitchFamily="18"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2020/4/24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阿里巴巴普惠体 R" panose="00020600040101010101" pitchFamily="18"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2020/4/24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阿里巴巴普惠体 R" panose="00020600040101010101" pitchFamily="18"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阿里巴巴普惠体 R" panose="00020600040101010101" pitchFamily="18"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2020/4/24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阿里巴巴普惠体 R" panose="00020600040101010101" pitchFamily="18"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2020/4/24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2020/4/24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阿里巴巴普惠体 R" panose="00020600040101010101" pitchFamily="18"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2020/4/24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阿里巴巴普惠体 R" panose="00020600040101010101" pitchFamily="18"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2020/4/24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ea typeface="阿里巴巴普惠体 R" panose="00020600040101010101" pitchFamily="18" charset="-122"/>
              </a:defRPr>
            </a:lvl1pPr>
          </a:lstStyle>
          <a:p>
            <a:fld id="{760FBDFE-C587-4B4C-A407-44438C67B59E}" type="datetimeFigureOut">
              <a:rPr lang="zh-CN" altLang="en-US" smtClean="0"/>
              <a:pPr/>
              <a:t>2020/4/24</a:t>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ea typeface="阿里巴巴普惠体 R" panose="00020600040101010101" pitchFamily="18"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ea typeface="阿里巴巴普惠体 R" panose="00020600040101010101" pitchFamily="18" charset="-122"/>
              </a:defRPr>
            </a:lvl1pPr>
          </a:lstStyle>
          <a:p>
            <a:fld id="{49AE70B2-8BF9-45C0-BB95-33D1B9D3A854}" type="slidenum">
              <a:rPr lang="zh-CN" altLang="en-US" smtClean="0"/>
              <a:pPr/>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阿里巴巴普惠体 R" panose="00020600040101010101" pitchFamily="18"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阿里巴巴普惠体 R" panose="00020600040101010101" pitchFamily="18"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阿里巴巴普惠体 R" panose="00020600040101010101" pitchFamily="18"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阿里巴巴普惠体 R" panose="00020600040101010101" pitchFamily="18"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阿里巴巴普惠体 R" panose="00020600040101010101" pitchFamily="18"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阿里巴巴普惠体 R" panose="00020600040101010101"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4.png"/><Relationship Id="rId3" Type="http://schemas.openxmlformats.org/officeDocument/2006/relationships/notesSlide" Target="../notesSlides/notesSlide10.xml"/><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39.png"/><Relationship Id="rId11" Type="http://schemas.openxmlformats.org/officeDocument/2006/relationships/image" Target="../media/image42.jpeg"/><Relationship Id="rId5" Type="http://schemas.openxmlformats.org/officeDocument/2006/relationships/image" Target="../media/image38.png"/><Relationship Id="rId10" Type="http://schemas.microsoft.com/office/2007/relationships/hdphoto" Target="../media/hdphoto5.wdp"/><Relationship Id="rId4" Type="http://schemas.openxmlformats.org/officeDocument/2006/relationships/image" Target="../media/image1.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11.xml"/><Relationship Id="rId7"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tags" Target="../tags/tag73.xml"/><Relationship Id="rId6" Type="http://schemas.openxmlformats.org/officeDocument/2006/relationships/image" Target="../media/image46.emf"/><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1.png"/><Relationship Id="rId9" Type="http://schemas.openxmlformats.org/officeDocument/2006/relationships/image" Target="../media/image49.jpe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2.xml"/><Relationship Id="rId7"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74.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1.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notesSlide" Target="../notesSlides/notesSlide13.xml"/><Relationship Id="rId7" Type="http://schemas.microsoft.com/office/2007/relationships/hdphoto" Target="../media/hdphoto6.wdp"/><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57.png"/><Relationship Id="rId11" Type="http://schemas.openxmlformats.org/officeDocument/2006/relationships/image" Target="../media/image52.png"/><Relationship Id="rId5" Type="http://schemas.openxmlformats.org/officeDocument/2006/relationships/image" Target="../media/image56.png"/><Relationship Id="rId10" Type="http://schemas.openxmlformats.org/officeDocument/2006/relationships/image" Target="../media/image59.jpeg"/><Relationship Id="rId4" Type="http://schemas.openxmlformats.org/officeDocument/2006/relationships/image" Target="../media/image1.png"/><Relationship Id="rId9" Type="http://schemas.openxmlformats.org/officeDocument/2006/relationships/image" Target="../media/image58.jpe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4.xml"/><Relationship Id="rId7" Type="http://schemas.openxmlformats.org/officeDocument/2006/relationships/image" Target="../media/image62.png"/><Relationship Id="rId2" Type="http://schemas.openxmlformats.org/officeDocument/2006/relationships/slideLayout" Target="../slideLayouts/slideLayout1.xml"/><Relationship Id="rId1" Type="http://schemas.openxmlformats.org/officeDocument/2006/relationships/tags" Target="../tags/tag76.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15.xml"/><Relationship Id="rId7"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ags" Target="../tags/tag7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1.png"/><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62.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jpeg"/><Relationship Id="rId3" Type="http://schemas.openxmlformats.org/officeDocument/2006/relationships/notesSlide" Target="../notesSlides/notesSlide17.xml"/><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jpeg"/><Relationship Id="rId2" Type="http://schemas.openxmlformats.org/officeDocument/2006/relationships/slideLayout" Target="../slideLayouts/slideLayout1.xml"/><Relationship Id="rId16" Type="http://schemas.openxmlformats.org/officeDocument/2006/relationships/image" Target="../media/image81.jpeg"/><Relationship Id="rId20" Type="http://schemas.openxmlformats.org/officeDocument/2006/relationships/image" Target="../media/image85.png"/><Relationship Id="rId1" Type="http://schemas.openxmlformats.org/officeDocument/2006/relationships/tags" Target="../tags/tag79.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jpeg"/><Relationship Id="rId4" Type="http://schemas.openxmlformats.org/officeDocument/2006/relationships/image" Target="../media/image1.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s>
</file>

<file path=ppt/slides/_rels/slide1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notesSlide" Target="../notesSlides/notesSlide18.xml"/><Relationship Id="rId7" Type="http://schemas.openxmlformats.org/officeDocument/2006/relationships/image" Target="../media/image90.png"/><Relationship Id="rId2" Type="http://schemas.openxmlformats.org/officeDocument/2006/relationships/slideLayout" Target="../slideLayouts/slideLayout1.xml"/><Relationship Id="rId1" Type="http://schemas.openxmlformats.org/officeDocument/2006/relationships/tags" Target="../tags/tag80.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8.jpeg"/><Relationship Id="rId10" Type="http://schemas.microsoft.com/office/2007/relationships/hdphoto" Target="../media/hdphoto8.wdp"/><Relationship Id="rId4" Type="http://schemas.openxmlformats.org/officeDocument/2006/relationships/image" Target="../media/image1.png"/><Relationship Id="rId9" Type="http://schemas.openxmlformats.org/officeDocument/2006/relationships/image" Target="../media/image9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0.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65.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66.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notesSlide" Target="../notesSlides/notesSlide5.xml"/><Relationship Id="rId7"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7.xml"/><Relationship Id="rId7" Type="http://schemas.microsoft.com/office/2007/relationships/hdphoto" Target="../media/hdphoto3.wdp"/><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8.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1.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9.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33" name="文本框 32"/>
          <p:cNvSpPr txBox="1"/>
          <p:nvPr/>
        </p:nvSpPr>
        <p:spPr>
          <a:xfrm>
            <a:off x="6763385" y="2694940"/>
            <a:ext cx="1301750" cy="1322070"/>
          </a:xfrm>
          <a:prstGeom prst="rect">
            <a:avLst/>
          </a:prstGeom>
          <a:noFill/>
          <a:effectLst/>
        </p:spPr>
        <p:txBody>
          <a:bodyPr wrap="square" rtlCol="0">
            <a:spAutoFit/>
          </a:bodyPr>
          <a:lstStyle/>
          <a:p>
            <a:r>
              <a:rPr lang="zh-CN" altLang="en-US" sz="8000" dirty="0">
                <a:solidFill>
                  <a:srgbClr val="D60093"/>
                </a:solidFill>
                <a:effectLst/>
                <a:latin typeface="站酷快乐体2016修订版" panose="02010600030101010101" charset="-122"/>
                <a:ea typeface="站酷快乐体2016修订版" panose="02010600030101010101" charset="-122"/>
              </a:rPr>
              <a:t>长</a:t>
            </a:r>
          </a:p>
        </p:txBody>
      </p:sp>
      <p:sp>
        <p:nvSpPr>
          <p:cNvPr id="34" name="文本框 33"/>
          <p:cNvSpPr txBox="1"/>
          <p:nvPr/>
        </p:nvSpPr>
        <p:spPr>
          <a:xfrm>
            <a:off x="5648960" y="2298700"/>
            <a:ext cx="1475740" cy="1445260"/>
          </a:xfrm>
          <a:prstGeom prst="rect">
            <a:avLst/>
          </a:prstGeom>
          <a:noFill/>
          <a:effectLst/>
        </p:spPr>
        <p:txBody>
          <a:bodyPr wrap="square" rtlCol="0">
            <a:spAutoFit/>
          </a:bodyPr>
          <a:lstStyle/>
          <a:p>
            <a:r>
              <a:rPr lang="zh-CN" altLang="en-US" sz="8800" dirty="0">
                <a:solidFill>
                  <a:srgbClr val="0070C0"/>
                </a:solidFill>
                <a:effectLst/>
                <a:latin typeface="站酷快乐体2016修订版" panose="02010600030101010101" charset="-122"/>
                <a:ea typeface="站酷快乐体2016修订版" panose="02010600030101010101" charset="-122"/>
              </a:rPr>
              <a:t>成</a:t>
            </a:r>
          </a:p>
        </p:txBody>
      </p:sp>
      <p:sp>
        <p:nvSpPr>
          <p:cNvPr id="35" name="文本框 34"/>
          <p:cNvSpPr txBox="1"/>
          <p:nvPr/>
        </p:nvSpPr>
        <p:spPr>
          <a:xfrm>
            <a:off x="7751445" y="2637155"/>
            <a:ext cx="1126490" cy="1106805"/>
          </a:xfrm>
          <a:prstGeom prst="rect">
            <a:avLst/>
          </a:prstGeom>
          <a:noFill/>
          <a:effectLst/>
        </p:spPr>
        <p:txBody>
          <a:bodyPr wrap="square" rtlCol="0">
            <a:spAutoFit/>
          </a:bodyPr>
          <a:lstStyle/>
          <a:p>
            <a:r>
              <a:rPr lang="zh-CN" altLang="en-US" sz="6600" dirty="0">
                <a:solidFill>
                  <a:srgbClr val="00B0F0"/>
                </a:solidFill>
                <a:effectLst/>
                <a:latin typeface="站酷快乐体2016修订版" panose="02010600030101010101" charset="-122"/>
                <a:ea typeface="站酷快乐体2016修订版" panose="02010600030101010101" charset="-122"/>
              </a:rPr>
              <a:t>相</a:t>
            </a:r>
          </a:p>
        </p:txBody>
      </p:sp>
      <p:sp>
        <p:nvSpPr>
          <p:cNvPr id="36" name="文本框 35"/>
          <p:cNvSpPr txBox="1"/>
          <p:nvPr/>
        </p:nvSpPr>
        <p:spPr>
          <a:xfrm>
            <a:off x="8642350" y="2298700"/>
            <a:ext cx="1737995" cy="1445260"/>
          </a:xfrm>
          <a:prstGeom prst="rect">
            <a:avLst/>
          </a:prstGeom>
          <a:noFill/>
          <a:effectLst/>
        </p:spPr>
        <p:txBody>
          <a:bodyPr wrap="square" rtlCol="0">
            <a:spAutoFit/>
          </a:bodyPr>
          <a:lstStyle/>
          <a:p>
            <a:r>
              <a:rPr lang="zh-CN" altLang="en-US" sz="8800" dirty="0">
                <a:solidFill>
                  <a:srgbClr val="FF3300"/>
                </a:solidFill>
                <a:effectLst/>
                <a:latin typeface="站酷快乐体2016修订版" panose="02010600030101010101" charset="-122"/>
                <a:ea typeface="站酷快乐体2016修订版" panose="02010600030101010101" charset="-122"/>
              </a:rPr>
              <a:t>册</a:t>
            </a:r>
          </a:p>
        </p:txBody>
      </p:sp>
      <p:sp>
        <p:nvSpPr>
          <p:cNvPr id="37" name="文本框 36"/>
          <p:cNvSpPr txBox="1"/>
          <p:nvPr/>
        </p:nvSpPr>
        <p:spPr>
          <a:xfrm>
            <a:off x="2070100" y="1915795"/>
            <a:ext cx="2175510" cy="2122805"/>
          </a:xfrm>
          <a:prstGeom prst="rect">
            <a:avLst/>
          </a:prstGeom>
          <a:noFill/>
          <a:effectLst/>
        </p:spPr>
        <p:txBody>
          <a:bodyPr wrap="square" rtlCol="0">
            <a:spAutoFit/>
          </a:bodyPr>
          <a:lstStyle/>
          <a:p>
            <a:r>
              <a:rPr lang="zh-CN" altLang="en-US" sz="13200" dirty="0">
                <a:solidFill>
                  <a:srgbClr val="C00000"/>
                </a:solidFill>
                <a:effectLst/>
                <a:latin typeface="站酷快乐体2016修订版" panose="02010600030101010101" charset="-122"/>
                <a:ea typeface="站酷快乐体2016修订版" panose="02010600030101010101" charset="-122"/>
              </a:rPr>
              <a:t>快</a:t>
            </a:r>
          </a:p>
        </p:txBody>
      </p:sp>
      <p:sp>
        <p:nvSpPr>
          <p:cNvPr id="38" name="文本框 37"/>
          <p:cNvSpPr txBox="1"/>
          <p:nvPr/>
        </p:nvSpPr>
        <p:spPr>
          <a:xfrm>
            <a:off x="3782060" y="2802890"/>
            <a:ext cx="1126490" cy="1106805"/>
          </a:xfrm>
          <a:prstGeom prst="rect">
            <a:avLst/>
          </a:prstGeom>
          <a:noFill/>
          <a:effectLst/>
        </p:spPr>
        <p:txBody>
          <a:bodyPr wrap="square" rtlCol="0">
            <a:spAutoFit/>
          </a:bodyPr>
          <a:lstStyle/>
          <a:p>
            <a:r>
              <a:rPr lang="zh-CN" altLang="en-US" sz="6600" dirty="0">
                <a:solidFill>
                  <a:srgbClr val="FFC000"/>
                </a:solidFill>
                <a:effectLst/>
                <a:latin typeface="站酷快乐体2016修订版" panose="02010600030101010101" charset="-122"/>
                <a:ea typeface="站酷快乐体2016修订版" panose="02010600030101010101" charset="-122"/>
              </a:rPr>
              <a:t>乐</a:t>
            </a:r>
          </a:p>
        </p:txBody>
      </p:sp>
      <p:sp>
        <p:nvSpPr>
          <p:cNvPr id="39" name="文本框 38"/>
          <p:cNvSpPr txBox="1"/>
          <p:nvPr/>
        </p:nvSpPr>
        <p:spPr>
          <a:xfrm rot="579630">
            <a:off x="4810125" y="2977515"/>
            <a:ext cx="1174115" cy="922020"/>
          </a:xfrm>
          <a:prstGeom prst="rect">
            <a:avLst/>
          </a:prstGeom>
          <a:noFill/>
          <a:effectLst/>
        </p:spPr>
        <p:txBody>
          <a:bodyPr wrap="square" rtlCol="0">
            <a:spAutoFit/>
          </a:bodyPr>
          <a:lstStyle/>
          <a:p>
            <a:r>
              <a:rPr lang="en-US" altLang="zh-CN" sz="5400" dirty="0">
                <a:solidFill>
                  <a:srgbClr val="00B050"/>
                </a:solidFill>
                <a:effectLst/>
                <a:latin typeface="站酷快乐体2016修订版" panose="02010600030101010101" charset="-122"/>
                <a:ea typeface="站酷快乐体2016修订版" panose="02010600030101010101" charset="-122"/>
              </a:rPr>
              <a:t>de</a:t>
            </a:r>
          </a:p>
        </p:txBody>
      </p:sp>
      <p:pic>
        <p:nvPicPr>
          <p:cNvPr id="41" name="图片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3150" y="2901315"/>
            <a:ext cx="1494790" cy="1272540"/>
          </a:xfrm>
          <a:prstGeom prst="rect">
            <a:avLst/>
          </a:prstGeom>
        </p:spPr>
      </p:pic>
      <p:pic>
        <p:nvPicPr>
          <p:cNvPr id="49" name="图片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5135" y="1997710"/>
            <a:ext cx="946150" cy="805180"/>
          </a:xfrm>
          <a:prstGeom prst="rect">
            <a:avLst/>
          </a:prstGeom>
        </p:spPr>
      </p:pic>
      <p:pic>
        <p:nvPicPr>
          <p:cNvPr id="51" name="图片 50"/>
          <p:cNvPicPr>
            <a:picLocks noChangeAspect="1"/>
          </p:cNvPicPr>
          <p:nvPr/>
        </p:nvPicPr>
        <p:blipFill rotWithShape="1">
          <a:blip r:embed="rId8">
            <a:extLst>
              <a:ext uri="{28A0092B-C50C-407E-A947-70E740481C1C}">
                <a14:useLocalDpi xmlns:a14="http://schemas.microsoft.com/office/drawing/2010/main" val="0"/>
              </a:ext>
            </a:extLst>
          </a:blip>
          <a:srcRect l="34502" r="53071" b="84754"/>
          <a:stretch>
            <a:fillRect/>
          </a:stretch>
        </p:blipFill>
        <p:spPr>
          <a:xfrm>
            <a:off x="3480435" y="2117725"/>
            <a:ext cx="873125" cy="1002665"/>
          </a:xfrm>
          <a:prstGeom prst="rect">
            <a:avLst/>
          </a:prstGeom>
        </p:spPr>
      </p:pic>
      <p:pic>
        <p:nvPicPr>
          <p:cNvPr id="52" name="图片 51"/>
          <p:cNvPicPr>
            <a:picLocks noChangeAspect="1"/>
          </p:cNvPicPr>
          <p:nvPr/>
        </p:nvPicPr>
        <p:blipFill rotWithShape="1">
          <a:blip r:embed="rId8">
            <a:extLst>
              <a:ext uri="{28A0092B-C50C-407E-A947-70E740481C1C}">
                <a14:useLocalDpi xmlns:a14="http://schemas.microsoft.com/office/drawing/2010/main" val="0"/>
              </a:ext>
            </a:extLst>
          </a:blip>
          <a:srcRect l="34502" r="60020" b="95152"/>
          <a:stretch>
            <a:fillRect/>
          </a:stretch>
        </p:blipFill>
        <p:spPr>
          <a:xfrm>
            <a:off x="9888220" y="2624455"/>
            <a:ext cx="598170" cy="495935"/>
          </a:xfrm>
          <a:prstGeom prst="rect">
            <a:avLst/>
          </a:prstGeom>
        </p:spPr>
      </p:pic>
      <p:sp>
        <p:nvSpPr>
          <p:cNvPr id="53" name="文本框 52"/>
          <p:cNvSpPr txBox="1"/>
          <p:nvPr/>
        </p:nvSpPr>
        <p:spPr>
          <a:xfrm>
            <a:off x="2586990" y="4017010"/>
            <a:ext cx="7018020" cy="521970"/>
          </a:xfrm>
          <a:prstGeom prst="rect">
            <a:avLst/>
          </a:prstGeom>
          <a:noFill/>
        </p:spPr>
        <p:txBody>
          <a:bodyPr wrap="square" rtlCol="0">
            <a:spAutoFit/>
          </a:bodyPr>
          <a:lstStyle/>
          <a:p>
            <a:pPr algn="ctr"/>
            <a:r>
              <a:rPr lang="zh-CN" altLang="en-US"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因为你的降临</a:t>
            </a:r>
            <a:r>
              <a:rPr lang="en-US" altLang="zh-CN"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这一天成了一个美丽的日子</a:t>
            </a:r>
            <a:r>
              <a:rPr lang="en-US" altLang="zh-CN"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从此世界也多了一抹诱人的色彩</a:t>
            </a:r>
            <a:r>
              <a:rPr lang="en-US" altLang="zh-CN"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而我生命的画屏上更添了许多美好的记忆</a:t>
            </a:r>
            <a:r>
              <a:rPr lang="en-US" altLang="zh-CN"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似锦如织</a:t>
            </a:r>
            <a:r>
              <a:rPr lang="en-US" altLang="zh-CN"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 </a:t>
            </a:r>
          </a:p>
        </p:txBody>
      </p:sp>
      <p:pic>
        <p:nvPicPr>
          <p:cNvPr id="91" name="图片 9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54800" y="1045210"/>
            <a:ext cx="854710" cy="1122045"/>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08015" y="1247140"/>
            <a:ext cx="854710" cy="1122045"/>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61230" y="1045210"/>
            <a:ext cx="854710" cy="1122045"/>
          </a:xfrm>
          <a:prstGeom prst="rect">
            <a:avLst/>
          </a:prstGeom>
        </p:spPr>
      </p:pic>
      <p:sp>
        <p:nvSpPr>
          <p:cNvPr id="10" name="文本框 9"/>
          <p:cNvSpPr txBox="1"/>
          <p:nvPr>
            <p:custDataLst>
              <p:tags r:id="rId2"/>
            </p:custDataLst>
          </p:nvPr>
        </p:nvSpPr>
        <p:spPr>
          <a:xfrm>
            <a:off x="4975860" y="5248275"/>
            <a:ext cx="2240280" cy="368300"/>
          </a:xfrm>
          <a:prstGeom prst="rect">
            <a:avLst/>
          </a:prstGeom>
          <a:noFill/>
        </p:spPr>
        <p:txBody>
          <a:bodyPr wrap="none" rtlCol="0">
            <a:spAutoFit/>
          </a:bodyPr>
          <a:lstStyle/>
          <a:p>
            <a:pPr algn="ctr"/>
            <a:r>
              <a:rPr lang="zh-CN" altLang="en-US">
                <a:solidFill>
                  <a:srgbClr val="C00000"/>
                </a:solidFill>
                <a:latin typeface="站酷快乐体2016修订版" panose="02010600030101010101" charset="-122"/>
                <a:ea typeface="站酷快乐体2016修订版" panose="02010600030101010101" charset="-122"/>
              </a:rPr>
              <a:t>汇报人：办公资源网</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30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0" fill="hold"/>
                                        <p:tgtEl>
                                          <p:spTgt spid="91"/>
                                        </p:tgtEl>
                                        <p:attrNameLst>
                                          <p:attrName>ppt_x</p:attrName>
                                        </p:attrNameLst>
                                      </p:cBhvr>
                                      <p:tavLst>
                                        <p:tav tm="0">
                                          <p:val>
                                            <p:strVal val="#ppt_x"/>
                                          </p:val>
                                        </p:tav>
                                        <p:tav tm="100000">
                                          <p:val>
                                            <p:strVal val="#ppt_x"/>
                                          </p:val>
                                        </p:tav>
                                      </p:tavLst>
                                    </p:anim>
                                    <p:anim calcmode="lin" valueType="num">
                                      <p:cBhvr additive="base">
                                        <p:cTn id="8" dur="5000" fill="hold"/>
                                        <p:tgtEl>
                                          <p:spTgt spid="9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3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0" fill="hold"/>
                                        <p:tgtEl>
                                          <p:spTgt spid="8"/>
                                        </p:tgtEl>
                                        <p:attrNameLst>
                                          <p:attrName>ppt_x</p:attrName>
                                        </p:attrNameLst>
                                      </p:cBhvr>
                                      <p:tavLst>
                                        <p:tav tm="0">
                                          <p:val>
                                            <p:strVal val="#ppt_x"/>
                                          </p:val>
                                        </p:tav>
                                        <p:tav tm="100000">
                                          <p:val>
                                            <p:strVal val="#ppt_x"/>
                                          </p:val>
                                        </p:tav>
                                      </p:tavLst>
                                    </p:anim>
                                    <p:anim calcmode="lin" valueType="num">
                                      <p:cBhvr additive="base">
                                        <p:cTn id="12" dur="5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3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0" fill="hold"/>
                                        <p:tgtEl>
                                          <p:spTgt spid="9"/>
                                        </p:tgtEl>
                                        <p:attrNameLst>
                                          <p:attrName>ppt_x</p:attrName>
                                        </p:attrNameLst>
                                      </p:cBhvr>
                                      <p:tavLst>
                                        <p:tav tm="0">
                                          <p:val>
                                            <p:strVal val="#ppt_x"/>
                                          </p:val>
                                        </p:tav>
                                        <p:tav tm="100000">
                                          <p:val>
                                            <p:strVal val="#ppt_x"/>
                                          </p:val>
                                        </p:tav>
                                      </p:tavLst>
                                    </p:anim>
                                    <p:anim calcmode="lin" valueType="num">
                                      <p:cBhvr additive="base">
                                        <p:cTn id="16"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6" name="我图网vb_man出品 4"/>
          <p:cNvPicPr>
            <a:picLocks noChangeAspect="1"/>
          </p:cNvPicPr>
          <p:nvPr/>
        </p:nvPicPr>
        <p:blipFill rotWithShape="1">
          <a:blip r:embed="rId5" cstate="print">
            <a:extLst>
              <a:ext uri="{28A0092B-C50C-407E-A947-70E740481C1C}">
                <a14:useLocalDpi xmlns:a14="http://schemas.microsoft.com/office/drawing/2010/main" val="0"/>
              </a:ext>
            </a:extLst>
          </a:blip>
          <a:srcRect l="50833" t="40665" r="15833" b="10185"/>
          <a:stretch>
            <a:fillRect/>
          </a:stretch>
        </p:blipFill>
        <p:spPr>
          <a:xfrm>
            <a:off x="7706113" y="3546366"/>
            <a:ext cx="2527300" cy="2096182"/>
          </a:xfrm>
          <a:prstGeom prst="rect">
            <a:avLst/>
          </a:prstGeom>
        </p:spPr>
      </p:pic>
      <p:pic>
        <p:nvPicPr>
          <p:cNvPr id="17" name="我图网vb_man出品 12"/>
          <p:cNvPicPr>
            <a:picLocks noChangeAspect="1"/>
          </p:cNvPicPr>
          <p:nvPr/>
        </p:nvPicPr>
        <p:blipFill rotWithShape="1">
          <a:blip r:embed="rId5" cstate="print">
            <a:extLst>
              <a:ext uri="{28A0092B-C50C-407E-A947-70E740481C1C}">
                <a14:useLocalDpi xmlns:a14="http://schemas.microsoft.com/office/drawing/2010/main" val="0"/>
              </a:ext>
            </a:extLst>
          </a:blip>
          <a:srcRect l="50833" t="14445" r="15833" b="59335"/>
          <a:stretch>
            <a:fillRect/>
          </a:stretch>
        </p:blipFill>
        <p:spPr>
          <a:xfrm>
            <a:off x="7706281" y="2450253"/>
            <a:ext cx="2527300" cy="1118227"/>
          </a:xfrm>
          <a:prstGeom prst="rect">
            <a:avLst/>
          </a:prstGeom>
        </p:spPr>
      </p:pic>
      <p:grpSp>
        <p:nvGrpSpPr>
          <p:cNvPr id="2" name="组合 1"/>
          <p:cNvGrpSpPr/>
          <p:nvPr/>
        </p:nvGrpSpPr>
        <p:grpSpPr>
          <a:xfrm>
            <a:off x="6023620" y="1261961"/>
            <a:ext cx="4240609" cy="3938503"/>
            <a:chOff x="-328094" y="-3703700"/>
            <a:chExt cx="4240609" cy="3938503"/>
          </a:xfrm>
        </p:grpSpPr>
        <p:pic>
          <p:nvPicPr>
            <p:cNvPr id="4" name="Picture 4" descr="C:\Users\Administrator\Desktop\相册png\ntytj.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094" y="-3703700"/>
              <a:ext cx="4240609" cy="39385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39540" t="1024" r="6855" b="5683"/>
            <a:stretch>
              <a:fillRect/>
            </a:stretch>
          </p:blipFill>
          <p:spPr bwMode="auto">
            <a:xfrm>
              <a:off x="493349" y="-3285552"/>
              <a:ext cx="2740788" cy="2876918"/>
            </a:xfrm>
            <a:prstGeom prst="ellipse">
              <a:avLst/>
            </a:prstGeom>
            <a:ln>
              <a:noFill/>
            </a:ln>
            <a:effectLst>
              <a:softEdge rad="266700"/>
            </a:effectLst>
            <a:extLst>
              <a:ext uri="{909E8E84-426E-40DD-AFC4-6F175D3DCCD1}">
                <a14:hiddenFill xmlns:a14="http://schemas.microsoft.com/office/drawing/2010/main">
                  <a:solidFill>
                    <a:srgbClr val="FFFFFF"/>
                  </a:solidFill>
                </a14:hiddenFill>
              </a:ext>
            </a:extLst>
          </p:spPr>
        </p:pic>
      </p:grpSp>
      <p:pic>
        <p:nvPicPr>
          <p:cNvPr id="25" name="Picture 4" descr="C:\Users\Administrator\Desktop\相册png\ntytj.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965944" y="2579590"/>
            <a:ext cx="3169484" cy="294368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5000"/>
                    </a14:imgEffect>
                  </a14:imgLayer>
                </a14:imgProps>
              </a:ext>
              <a:ext uri="{28A0092B-C50C-407E-A947-70E740481C1C}">
                <a14:useLocalDpi xmlns:a14="http://schemas.microsoft.com/office/drawing/2010/main" val="0"/>
              </a:ext>
            </a:extLst>
          </a:blip>
          <a:srcRect l="28689" t="23685" r="26230" b="9122"/>
          <a:stretch>
            <a:fillRect/>
          </a:stretch>
        </p:blipFill>
        <p:spPr bwMode="auto">
          <a:xfrm>
            <a:off x="2604246" y="3045238"/>
            <a:ext cx="1892880" cy="1884272"/>
          </a:xfrm>
          <a:prstGeom prst="ellipse">
            <a:avLst/>
          </a:prstGeom>
          <a:blipFill>
            <a:blip r:embed="rId11"/>
            <a:stretch>
              <a:fillRect l="-2550" t="-3413" r="-2523" b="-8653"/>
            </a:stretch>
          </a:blipFill>
          <a:ln>
            <a:noFill/>
          </a:ln>
          <a:effectLst>
            <a:softEdge rad="139700"/>
          </a:effectLst>
        </p:spPr>
      </p:pic>
      <p:pic>
        <p:nvPicPr>
          <p:cNvPr id="27" name="Picture 11" descr="C:\Users\Administrator\Desktop\相册png\vw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73687" y="3892353"/>
            <a:ext cx="2911878" cy="181512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80"/>
          <p:cNvSpPr txBox="1"/>
          <p:nvPr/>
        </p:nvSpPr>
        <p:spPr>
          <a:xfrm>
            <a:off x="1608455" y="1261745"/>
            <a:ext cx="4167505" cy="1198880"/>
          </a:xfrm>
          <a:prstGeom prst="rect">
            <a:avLst/>
          </a:prstGeom>
        </p:spPr>
        <p:txBody>
          <a:bodyPr wrap="square">
            <a:spAutoFit/>
          </a:bodyPr>
          <a:lstStyle>
            <a:defPPr>
              <a:defRPr lang="zh-CN"/>
            </a:defPPr>
            <a:lvl1pPr algn="ctr">
              <a:lnSpc>
                <a:spcPct val="200000"/>
              </a:lnSpc>
              <a:defRPr sz="1100">
                <a:solidFill>
                  <a:schemeClr val="tx1">
                    <a:lumMod val="65000"/>
                    <a:lumOff val="35000"/>
                  </a:schemeClr>
                </a:solidFill>
                <a:latin typeface="华康少女文字W5(P)" panose="040F0500000000000000" pitchFamily="82" charset="-122"/>
                <a:ea typeface="华康少女文字W5(P)" panose="040F0500000000000000" pitchFamily="82" charset="-122"/>
              </a:defRPr>
            </a:lvl1pPr>
          </a:lstStyle>
          <a:p>
            <a:r>
              <a:rPr lang="zh-CN" altLang="en-US"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愿你像颗种子，勇敢地冲破泥沙，将嫩绿的幼芽伸出地面，指向天空。 </a:t>
            </a:r>
          </a:p>
        </p:txBody>
      </p:sp>
      <p:pic>
        <p:nvPicPr>
          <p:cNvPr id="29" name="我图网vb_man出品 8"/>
          <p:cNvPicPr>
            <a:picLocks noChangeAspect="1"/>
          </p:cNvPicPr>
          <p:nvPr/>
        </p:nvPicPr>
        <p:blipFill rotWithShape="1">
          <a:blip r:embed="rId13">
            <a:extLst>
              <a:ext uri="{28A0092B-C50C-407E-A947-70E740481C1C}">
                <a14:useLocalDpi xmlns:a14="http://schemas.microsoft.com/office/drawing/2010/main" val="0"/>
              </a:ext>
            </a:extLst>
          </a:blip>
          <a:srcRect l="47083" t="27778" r="38125" b="45185"/>
          <a:stretch>
            <a:fillRect/>
          </a:stretch>
        </p:blipFill>
        <p:spPr>
          <a:xfrm>
            <a:off x="4379679" y="2303274"/>
            <a:ext cx="1352550" cy="13906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750"/>
                                        <p:tgtEl>
                                          <p:spTgt spid="16"/>
                                        </p:tgtEl>
                                      </p:cBhvr>
                                    </p:animEffect>
                                  </p:childTnLst>
                                </p:cTn>
                              </p:par>
                              <p:par>
                                <p:cTn id="8" presetID="22" presetClass="entr" presetSubtype="2" fill="hold" nodeType="withEffect">
                                  <p:stCondLst>
                                    <p:cond delay="2250"/>
                                  </p:stCondLst>
                                  <p:childTnLst>
                                    <p:set>
                                      <p:cBhvr>
                                        <p:cTn id="9" dur="1" fill="hold">
                                          <p:stCondLst>
                                            <p:cond delay="0"/>
                                          </p:stCondLst>
                                        </p:cTn>
                                        <p:tgtEl>
                                          <p:spTgt spid="17"/>
                                        </p:tgtEl>
                                        <p:attrNameLst>
                                          <p:attrName>style.visibility</p:attrName>
                                        </p:attrNameLst>
                                      </p:cBhvr>
                                      <p:to>
                                        <p:strVal val="visible"/>
                                      </p:to>
                                    </p:set>
                                    <p:animEffect transition="in" filter="wipe(right)">
                                      <p:cBhvr>
                                        <p:cTn id="10" dur="1500"/>
                                        <p:tgtEl>
                                          <p:spTgt spid="17"/>
                                        </p:tgtEl>
                                      </p:cBhvr>
                                    </p:animEffect>
                                  </p:childTnLst>
                                </p:cTn>
                              </p:par>
                              <p:par>
                                <p:cTn id="11" presetID="23" presetClass="entr" presetSubtype="16" fill="hold" nodeType="withEffect">
                                  <p:stCondLst>
                                    <p:cond delay="3750"/>
                                  </p:stCondLst>
                                  <p:childTnLst>
                                    <p:set>
                                      <p:cBhvr>
                                        <p:cTn id="12" dur="1" fill="hold">
                                          <p:stCondLst>
                                            <p:cond delay="0"/>
                                          </p:stCondLst>
                                        </p:cTn>
                                        <p:tgtEl>
                                          <p:spTgt spid="2"/>
                                        </p:tgtEl>
                                        <p:attrNameLst>
                                          <p:attrName>style.visibility</p:attrName>
                                        </p:attrNameLst>
                                      </p:cBhvr>
                                      <p:to>
                                        <p:strVal val="visible"/>
                                      </p:to>
                                    </p:set>
                                    <p:anim calcmode="lin" valueType="num">
                                      <p:cBhvr>
                                        <p:cTn id="13" dur="2000" fill="hold"/>
                                        <p:tgtEl>
                                          <p:spTgt spid="2"/>
                                        </p:tgtEl>
                                        <p:attrNameLst>
                                          <p:attrName>ppt_w</p:attrName>
                                        </p:attrNameLst>
                                      </p:cBhvr>
                                      <p:tavLst>
                                        <p:tav tm="0">
                                          <p:val>
                                            <p:fltVal val="0"/>
                                          </p:val>
                                        </p:tav>
                                        <p:tav tm="100000">
                                          <p:val>
                                            <p:strVal val="#ppt_w"/>
                                          </p:val>
                                        </p:tav>
                                      </p:tavLst>
                                    </p:anim>
                                    <p:anim calcmode="lin" valueType="num">
                                      <p:cBhvr>
                                        <p:cTn id="14" dur="2000" fill="hold"/>
                                        <p:tgtEl>
                                          <p:spTgt spid="2"/>
                                        </p:tgtEl>
                                        <p:attrNameLst>
                                          <p:attrName>ppt_h</p:attrName>
                                        </p:attrNameLst>
                                      </p:cBhvr>
                                      <p:tavLst>
                                        <p:tav tm="0">
                                          <p:val>
                                            <p:fltVal val="0"/>
                                          </p:val>
                                        </p:tav>
                                        <p:tav tm="100000">
                                          <p:val>
                                            <p:strVal val="#ppt_h"/>
                                          </p:val>
                                        </p:tav>
                                      </p:tavLst>
                                    </p:anim>
                                  </p:childTnLst>
                                </p:cTn>
                              </p:par>
                              <p:par>
                                <p:cTn id="15" presetID="32" presetClass="emph" presetSubtype="0" repeatCount="4000" fill="hold" nodeType="withEffect">
                                  <p:stCondLst>
                                    <p:cond delay="3800"/>
                                  </p:stCondLst>
                                  <p:childTnLst>
                                    <p:animRot by="120000">
                                      <p:cBhvr>
                                        <p:cTn id="16" dur="60" fill="hold">
                                          <p:stCondLst>
                                            <p:cond delay="0"/>
                                          </p:stCondLst>
                                        </p:cTn>
                                        <p:tgtEl>
                                          <p:spTgt spid="2"/>
                                        </p:tgtEl>
                                        <p:attrNameLst>
                                          <p:attrName>r</p:attrName>
                                        </p:attrNameLst>
                                      </p:cBhvr>
                                    </p:animRot>
                                    <p:animRot by="-240000">
                                      <p:cBhvr>
                                        <p:cTn id="17" dur="120" fill="hold">
                                          <p:stCondLst>
                                            <p:cond delay="120"/>
                                          </p:stCondLst>
                                        </p:cTn>
                                        <p:tgtEl>
                                          <p:spTgt spid="2"/>
                                        </p:tgtEl>
                                        <p:attrNameLst>
                                          <p:attrName>r</p:attrName>
                                        </p:attrNameLst>
                                      </p:cBhvr>
                                    </p:animRot>
                                    <p:animRot by="240000">
                                      <p:cBhvr>
                                        <p:cTn id="18" dur="120" fill="hold">
                                          <p:stCondLst>
                                            <p:cond delay="240"/>
                                          </p:stCondLst>
                                        </p:cTn>
                                        <p:tgtEl>
                                          <p:spTgt spid="2"/>
                                        </p:tgtEl>
                                        <p:attrNameLst>
                                          <p:attrName>r</p:attrName>
                                        </p:attrNameLst>
                                      </p:cBhvr>
                                    </p:animRot>
                                    <p:animRot by="-240000">
                                      <p:cBhvr>
                                        <p:cTn id="19" dur="120" fill="hold">
                                          <p:stCondLst>
                                            <p:cond delay="360"/>
                                          </p:stCondLst>
                                        </p:cTn>
                                        <p:tgtEl>
                                          <p:spTgt spid="2"/>
                                        </p:tgtEl>
                                        <p:attrNameLst>
                                          <p:attrName>r</p:attrName>
                                        </p:attrNameLst>
                                      </p:cBhvr>
                                    </p:animRot>
                                    <p:animRot by="120000">
                                      <p:cBhvr>
                                        <p:cTn id="20" dur="120" fill="hold">
                                          <p:stCondLst>
                                            <p:cond delay="480"/>
                                          </p:stCondLst>
                                        </p:cTn>
                                        <p:tgtEl>
                                          <p:spTgt spid="2"/>
                                        </p:tgtEl>
                                        <p:attrNameLst>
                                          <p:attrName>r</p:attrName>
                                        </p:attrNameLst>
                                      </p:cBhvr>
                                    </p:animRot>
                                  </p:childTnLst>
                                </p:cTn>
                              </p:par>
                            </p:childTnLst>
                          </p:cTn>
                        </p:par>
                        <p:par>
                          <p:cTn id="21" fill="hold">
                            <p:stCondLst>
                              <p:cond delay="3000"/>
                            </p:stCondLst>
                            <p:childTnLst>
                              <p:par>
                                <p:cTn id="22" presetID="2" presetClass="entr" presetSubtype="3"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2000" fill="hold"/>
                                        <p:tgtEl>
                                          <p:spTgt spid="25"/>
                                        </p:tgtEl>
                                        <p:attrNameLst>
                                          <p:attrName>ppt_x</p:attrName>
                                        </p:attrNameLst>
                                      </p:cBhvr>
                                      <p:tavLst>
                                        <p:tav tm="0">
                                          <p:val>
                                            <p:strVal val="1+#ppt_w/2"/>
                                          </p:val>
                                        </p:tav>
                                        <p:tav tm="100000">
                                          <p:val>
                                            <p:strVal val="#ppt_x"/>
                                          </p:val>
                                        </p:tav>
                                      </p:tavLst>
                                    </p:anim>
                                    <p:anim calcmode="lin" valueType="num">
                                      <p:cBhvr additive="base">
                                        <p:cTn id="25" dur="2000" fill="hold"/>
                                        <p:tgtEl>
                                          <p:spTgt spid="25"/>
                                        </p:tgtEl>
                                        <p:attrNameLst>
                                          <p:attrName>ppt_y</p:attrName>
                                        </p:attrNameLst>
                                      </p:cBhvr>
                                      <p:tavLst>
                                        <p:tav tm="0">
                                          <p:val>
                                            <p:strVal val="0-#ppt_h/2"/>
                                          </p:val>
                                        </p:tav>
                                        <p:tav tm="100000">
                                          <p:val>
                                            <p:strVal val="#ppt_y"/>
                                          </p:val>
                                        </p:tav>
                                      </p:tavLst>
                                    </p:anim>
                                  </p:childTnLst>
                                </p:cTn>
                              </p:par>
                              <p:par>
                                <p:cTn id="26" presetID="8" presetClass="emph" presetSubtype="0" fill="hold" nodeType="withEffect">
                                  <p:stCondLst>
                                    <p:cond delay="700"/>
                                  </p:stCondLst>
                                  <p:childTnLst>
                                    <p:animRot by="21600000">
                                      <p:cBhvr>
                                        <p:cTn id="27" dur="2000" fill="hold"/>
                                        <p:tgtEl>
                                          <p:spTgt spid="25"/>
                                        </p:tgtEl>
                                        <p:attrNameLst>
                                          <p:attrName>r</p:attrName>
                                        </p:attrNameLst>
                                      </p:cBhvr>
                                    </p:animRot>
                                  </p:childTnLst>
                                </p:cTn>
                              </p:par>
                              <p:par>
                                <p:cTn id="28" presetID="32" presetClass="emph" presetSubtype="0" fill="hold" nodeType="withEffect">
                                  <p:stCondLst>
                                    <p:cond delay="700"/>
                                  </p:stCondLst>
                                  <p:childTnLst>
                                    <p:animRot by="120000">
                                      <p:cBhvr>
                                        <p:cTn id="29" dur="100" fill="hold">
                                          <p:stCondLst>
                                            <p:cond delay="0"/>
                                          </p:stCondLst>
                                        </p:cTn>
                                        <p:tgtEl>
                                          <p:spTgt spid="25"/>
                                        </p:tgtEl>
                                        <p:attrNameLst>
                                          <p:attrName>r</p:attrName>
                                        </p:attrNameLst>
                                      </p:cBhvr>
                                    </p:animRot>
                                    <p:animRot by="-240000">
                                      <p:cBhvr>
                                        <p:cTn id="30" dur="200" fill="hold">
                                          <p:stCondLst>
                                            <p:cond delay="200"/>
                                          </p:stCondLst>
                                        </p:cTn>
                                        <p:tgtEl>
                                          <p:spTgt spid="25"/>
                                        </p:tgtEl>
                                        <p:attrNameLst>
                                          <p:attrName>r</p:attrName>
                                        </p:attrNameLst>
                                      </p:cBhvr>
                                    </p:animRot>
                                    <p:animRot by="240000">
                                      <p:cBhvr>
                                        <p:cTn id="31" dur="200" fill="hold">
                                          <p:stCondLst>
                                            <p:cond delay="400"/>
                                          </p:stCondLst>
                                        </p:cTn>
                                        <p:tgtEl>
                                          <p:spTgt spid="25"/>
                                        </p:tgtEl>
                                        <p:attrNameLst>
                                          <p:attrName>r</p:attrName>
                                        </p:attrNameLst>
                                      </p:cBhvr>
                                    </p:animRot>
                                    <p:animRot by="-240000">
                                      <p:cBhvr>
                                        <p:cTn id="32" dur="200" fill="hold">
                                          <p:stCondLst>
                                            <p:cond delay="600"/>
                                          </p:stCondLst>
                                        </p:cTn>
                                        <p:tgtEl>
                                          <p:spTgt spid="25"/>
                                        </p:tgtEl>
                                        <p:attrNameLst>
                                          <p:attrName>r</p:attrName>
                                        </p:attrNameLst>
                                      </p:cBhvr>
                                    </p:animRot>
                                    <p:animRot by="120000">
                                      <p:cBhvr>
                                        <p:cTn id="33" dur="200" fill="hold">
                                          <p:stCondLst>
                                            <p:cond delay="800"/>
                                          </p:stCondLst>
                                        </p:cTn>
                                        <p:tgtEl>
                                          <p:spTgt spid="25"/>
                                        </p:tgtEl>
                                        <p:attrNameLst>
                                          <p:attrName>r</p:attrName>
                                        </p:attrNameLst>
                                      </p:cBhvr>
                                    </p:animRot>
                                  </p:childTnLst>
                                </p:cTn>
                              </p:par>
                              <p:par>
                                <p:cTn id="34" presetID="9" presetClass="entr" presetSubtype="0" fill="hold" nodeType="withEffect">
                                  <p:stCondLst>
                                    <p:cond delay="2000"/>
                                  </p:stCondLst>
                                  <p:childTnLst>
                                    <p:set>
                                      <p:cBhvr>
                                        <p:cTn id="35" dur="1" fill="hold">
                                          <p:stCondLst>
                                            <p:cond delay="0"/>
                                          </p:stCondLst>
                                        </p:cTn>
                                        <p:tgtEl>
                                          <p:spTgt spid="26"/>
                                        </p:tgtEl>
                                        <p:attrNameLst>
                                          <p:attrName>style.visibility</p:attrName>
                                        </p:attrNameLst>
                                      </p:cBhvr>
                                      <p:to>
                                        <p:strVal val="visible"/>
                                      </p:to>
                                    </p:set>
                                    <p:animEffect transition="in" filter="dissolve">
                                      <p:cBhvr>
                                        <p:cTn id="36" dur="1000"/>
                                        <p:tgtEl>
                                          <p:spTgt spid="26"/>
                                        </p:tgtEl>
                                      </p:cBhvr>
                                    </p:animEffect>
                                  </p:childTnLst>
                                </p:cTn>
                              </p:par>
                            </p:childTnLst>
                          </p:cTn>
                        </p:par>
                        <p:par>
                          <p:cTn id="37" fill="hold">
                            <p:stCondLst>
                              <p:cond delay="5000"/>
                            </p:stCondLst>
                            <p:childTnLst>
                              <p:par>
                                <p:cTn id="38" presetID="47" presetClass="entr" presetSubtype="0"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par>
                                <p:cTn id="43" presetID="56" presetClass="entr" presetSubtype="0" fill="hold" grpId="0" nodeType="withEffect">
                                  <p:stCondLst>
                                    <p:cond delay="0"/>
                                  </p:stCondLst>
                                  <p:iterate type="lt">
                                    <p:tmPct val="6154"/>
                                  </p:iterate>
                                  <p:childTnLst>
                                    <p:set>
                                      <p:cBhvr>
                                        <p:cTn id="44" dur="1" fill="hold">
                                          <p:stCondLst>
                                            <p:cond delay="0"/>
                                          </p:stCondLst>
                                        </p:cTn>
                                        <p:tgtEl>
                                          <p:spTgt spid="28"/>
                                        </p:tgtEl>
                                        <p:attrNameLst>
                                          <p:attrName>style.visibility</p:attrName>
                                        </p:attrNameLst>
                                      </p:cBhvr>
                                      <p:to>
                                        <p:strVal val="visible"/>
                                      </p:to>
                                    </p:set>
                                    <p:anim by="(-#ppt_w*2)" calcmode="lin" valueType="num">
                                      <p:cBhvr rctx="PPT">
                                        <p:cTn id="45" dur="500" autoRev="1" fill="hold">
                                          <p:stCondLst>
                                            <p:cond delay="0"/>
                                          </p:stCondLst>
                                        </p:cTn>
                                        <p:tgtEl>
                                          <p:spTgt spid="28"/>
                                        </p:tgtEl>
                                        <p:attrNameLst>
                                          <p:attrName>ppt_w</p:attrName>
                                        </p:attrNameLst>
                                      </p:cBhvr>
                                    </p:anim>
                                    <p:anim by="(#ppt_w*0.50)" calcmode="lin" valueType="num">
                                      <p:cBhvr>
                                        <p:cTn id="46" dur="500" decel="50000" autoRev="1" fill="hold">
                                          <p:stCondLst>
                                            <p:cond delay="0"/>
                                          </p:stCondLst>
                                        </p:cTn>
                                        <p:tgtEl>
                                          <p:spTgt spid="28"/>
                                        </p:tgtEl>
                                        <p:attrNameLst>
                                          <p:attrName>ppt_x</p:attrName>
                                        </p:attrNameLst>
                                      </p:cBhvr>
                                    </p:anim>
                                    <p:anim from="(-#ppt_h/2)" to="(#ppt_y)" calcmode="lin" valueType="num">
                                      <p:cBhvr>
                                        <p:cTn id="47" dur="1000" fill="hold">
                                          <p:stCondLst>
                                            <p:cond delay="0"/>
                                          </p:stCondLst>
                                        </p:cTn>
                                        <p:tgtEl>
                                          <p:spTgt spid="28"/>
                                        </p:tgtEl>
                                        <p:attrNameLst>
                                          <p:attrName>ppt_y</p:attrName>
                                        </p:attrNameLst>
                                      </p:cBhvr>
                                    </p:anim>
                                    <p:animRot by="21600000">
                                      <p:cBhvr>
                                        <p:cTn id="48" dur="1000" fill="hold">
                                          <p:stCondLst>
                                            <p:cond delay="0"/>
                                          </p:stCondLst>
                                        </p:cTn>
                                        <p:tgtEl>
                                          <p:spTgt spid="28"/>
                                        </p:tgtEl>
                                        <p:attrNameLst>
                                          <p:attrName>r</p:attrName>
                                        </p:attrNameLst>
                                      </p:cBhvr>
                                    </p:animRot>
                                  </p:childTnLst>
                                </p:cTn>
                              </p:par>
                              <p:par>
                                <p:cTn id="49" presetID="10"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0" presetClass="path" presetSubtype="0" accel="50000" decel="50000" fill="hold" nodeType="withEffect">
                                  <p:stCondLst>
                                    <p:cond delay="0"/>
                                  </p:stCondLst>
                                  <p:childTnLst>
                                    <p:animMotion origin="layout" path="M 0.23194 0.05432 C 0.2033 0.04691 0.17778 0.02222 0.15 0.00987 C 0.14427 0.0074 0.13906 -0.00124 0.13333 -0.00247 C 0.125 -0.00463 0.11666 -0.00402 0.10833 -0.00494 C 0.07725 -0.01235 0.04653 -0.00741 0.01528 -0.00494 C 0.00087 3.45679E-6 0.00607 3.45679E-6 2.5E-6 3.45679E-6 " pathEditMode="relative" rAng="0" ptsTypes="AAAAAA">
                                      <p:cBhvr>
                                        <p:cTn id="53" dur="2000" fill="hold"/>
                                        <p:tgtEl>
                                          <p:spTgt spid="29"/>
                                        </p:tgtEl>
                                        <p:attrNameLst>
                                          <p:attrName>ppt_x</p:attrName>
                                          <p:attrName>ppt_y</p:attrName>
                                        </p:attrNameLst>
                                      </p:cBhvr>
                                      <p:rCtr x="-11597" y="-31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7" name="圆角矩形 6"/>
          <p:cNvSpPr/>
          <p:nvPr/>
        </p:nvSpPr>
        <p:spPr>
          <a:xfrm>
            <a:off x="2428875" y="2214245"/>
            <a:ext cx="1276350" cy="981075"/>
          </a:xfrm>
          <a:prstGeom prst="roundRect">
            <a:avLst/>
          </a:prstGeom>
          <a:blipFill>
            <a:blip r:embed="rId5"/>
            <a:stretch>
              <a:fillRect l="-23510" t="-3441" r="-16101" b="21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pic>
        <p:nvPicPr>
          <p:cNvPr id="4" name="我图网vb_man出品 37"/>
          <p:cNvPicPr>
            <a:picLocks noChangeAspect="1"/>
          </p:cNvPicPr>
          <p:nvPr/>
        </p:nvPicPr>
        <p:blipFill>
          <a:blip r:embed="rId6"/>
          <a:stretch>
            <a:fillRect/>
          </a:stretch>
        </p:blipFill>
        <p:spPr>
          <a:xfrm>
            <a:off x="2428875" y="4473575"/>
            <a:ext cx="1893570" cy="989330"/>
          </a:xfrm>
          <a:prstGeom prst="rect">
            <a:avLst/>
          </a:prstGeom>
        </p:spPr>
      </p:pic>
      <p:sp>
        <p:nvSpPr>
          <p:cNvPr id="8" name="圆角矩形 7"/>
          <p:cNvSpPr/>
          <p:nvPr/>
        </p:nvSpPr>
        <p:spPr>
          <a:xfrm rot="328809">
            <a:off x="4187860" y="2219668"/>
            <a:ext cx="1389945" cy="1752506"/>
          </a:xfrm>
          <a:prstGeom prst="roundRect">
            <a:avLst/>
          </a:prstGeom>
          <a:blipFill>
            <a:blip r:embed="rId7"/>
            <a:srcRect/>
            <a:stretch>
              <a:fillRect l="-32623" t="-5911" r="-102449" b="-306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sp>
        <p:nvSpPr>
          <p:cNvPr id="9" name="圆角矩形 8"/>
          <p:cNvSpPr/>
          <p:nvPr/>
        </p:nvSpPr>
        <p:spPr>
          <a:xfrm rot="21363462">
            <a:off x="6046817" y="2170663"/>
            <a:ext cx="1704450" cy="1227577"/>
          </a:xfrm>
          <a:prstGeom prst="roundRect">
            <a:avLst/>
          </a:prstGeom>
          <a:blipFill>
            <a:blip r:embed="rId8"/>
            <a:srcRect/>
            <a:stretch>
              <a:fillRect l="-13252" t="-17677" r="-13646" b="-12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sp>
        <p:nvSpPr>
          <p:cNvPr id="10" name="圆角矩形 9"/>
          <p:cNvSpPr/>
          <p:nvPr/>
        </p:nvSpPr>
        <p:spPr>
          <a:xfrm rot="21439459">
            <a:off x="8456826" y="2247866"/>
            <a:ext cx="1480653" cy="1722174"/>
          </a:xfrm>
          <a:prstGeom prst="roundRect">
            <a:avLst/>
          </a:prstGeom>
          <a:blipFill>
            <a:blip r:embed="rId9"/>
            <a:srcRect/>
            <a:stretch>
              <a:fillRect l="-10186" t="-17169" r="-6682" b="-108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pic>
        <p:nvPicPr>
          <p:cNvPr id="6"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983770"/>
            <a:ext cx="9144000" cy="3489649"/>
          </a:xfrm>
          <a:prstGeom prst="rect">
            <a:avLst/>
          </a:prstGeom>
        </p:spPr>
      </p:pic>
      <p:sp>
        <p:nvSpPr>
          <p:cNvPr id="11" name="TextBox 80"/>
          <p:cNvSpPr txBox="1"/>
          <p:nvPr/>
        </p:nvSpPr>
        <p:spPr>
          <a:xfrm>
            <a:off x="5319395" y="4230370"/>
            <a:ext cx="4915535" cy="1337945"/>
          </a:xfrm>
          <a:prstGeom prst="rect">
            <a:avLst/>
          </a:prstGeom>
        </p:spPr>
        <p:txBody>
          <a:bodyPr wrap="square">
            <a:spAutoFit/>
          </a:bodyPr>
          <a:lstStyle>
            <a:defPPr>
              <a:defRPr lang="zh-CN"/>
            </a:defPPr>
            <a:lvl1pPr algn="ctr">
              <a:lnSpc>
                <a:spcPct val="200000"/>
              </a:lnSpc>
              <a:defRPr sz="1100">
                <a:solidFill>
                  <a:schemeClr val="tx1">
                    <a:lumMod val="65000"/>
                    <a:lumOff val="35000"/>
                  </a:schemeClr>
                </a:solidFill>
                <a:latin typeface="华康少女文字W5(P)" panose="040F0500000000000000" pitchFamily="82" charset="-122"/>
                <a:ea typeface="华康少女文字W5(P)" panose="040F0500000000000000" pitchFamily="82" charset="-122"/>
              </a:defRPr>
            </a:lvl1pPr>
          </a:lstStyle>
          <a:p>
            <a:pPr algn="l">
              <a:lnSpc>
                <a:spcPct val="150000"/>
              </a:lnSpc>
            </a:pPr>
            <a:r>
              <a:rPr lang="zh-CN" altLang="en-US"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不要说一天的时间无足轻重，人生的漫长岁月就由这一天一天连接而成；愿你珍惜生命征途上的每一个一天，让每天都朝气蓬勃地向前进。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80">
                                          <p:stCondLst>
                                            <p:cond delay="0"/>
                                          </p:stCondLst>
                                        </p:cTn>
                                        <p:tgtEl>
                                          <p:spTgt spid="9"/>
                                        </p:tgtEl>
                                      </p:cBhvr>
                                    </p:animEffect>
                                    <p:anim calcmode="lin" valueType="num">
                                      <p:cBhvr>
                                        <p:cTn id="4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5" dur="26">
                                          <p:stCondLst>
                                            <p:cond delay="650"/>
                                          </p:stCondLst>
                                        </p:cTn>
                                        <p:tgtEl>
                                          <p:spTgt spid="9"/>
                                        </p:tgtEl>
                                      </p:cBhvr>
                                      <p:to x="100000" y="60000"/>
                                    </p:animScale>
                                    <p:animScale>
                                      <p:cBhvr>
                                        <p:cTn id="46" dur="166" decel="50000">
                                          <p:stCondLst>
                                            <p:cond delay="676"/>
                                          </p:stCondLst>
                                        </p:cTn>
                                        <p:tgtEl>
                                          <p:spTgt spid="9"/>
                                        </p:tgtEl>
                                      </p:cBhvr>
                                      <p:to x="100000" y="100000"/>
                                    </p:animScale>
                                    <p:animScale>
                                      <p:cBhvr>
                                        <p:cTn id="47" dur="26">
                                          <p:stCondLst>
                                            <p:cond delay="1312"/>
                                          </p:stCondLst>
                                        </p:cTn>
                                        <p:tgtEl>
                                          <p:spTgt spid="9"/>
                                        </p:tgtEl>
                                      </p:cBhvr>
                                      <p:to x="100000" y="80000"/>
                                    </p:animScale>
                                    <p:animScale>
                                      <p:cBhvr>
                                        <p:cTn id="48" dur="166" decel="50000">
                                          <p:stCondLst>
                                            <p:cond delay="1338"/>
                                          </p:stCondLst>
                                        </p:cTn>
                                        <p:tgtEl>
                                          <p:spTgt spid="9"/>
                                        </p:tgtEl>
                                      </p:cBhvr>
                                      <p:to x="100000" y="100000"/>
                                    </p:animScale>
                                    <p:animScale>
                                      <p:cBhvr>
                                        <p:cTn id="49" dur="26">
                                          <p:stCondLst>
                                            <p:cond delay="1642"/>
                                          </p:stCondLst>
                                        </p:cTn>
                                        <p:tgtEl>
                                          <p:spTgt spid="9"/>
                                        </p:tgtEl>
                                      </p:cBhvr>
                                      <p:to x="100000" y="90000"/>
                                    </p:animScale>
                                    <p:animScale>
                                      <p:cBhvr>
                                        <p:cTn id="50" dur="166" decel="50000">
                                          <p:stCondLst>
                                            <p:cond delay="1668"/>
                                          </p:stCondLst>
                                        </p:cTn>
                                        <p:tgtEl>
                                          <p:spTgt spid="9"/>
                                        </p:tgtEl>
                                      </p:cBhvr>
                                      <p:to x="100000" y="100000"/>
                                    </p:animScale>
                                    <p:animScale>
                                      <p:cBhvr>
                                        <p:cTn id="51" dur="26">
                                          <p:stCondLst>
                                            <p:cond delay="1808"/>
                                          </p:stCondLst>
                                        </p:cTn>
                                        <p:tgtEl>
                                          <p:spTgt spid="9"/>
                                        </p:tgtEl>
                                      </p:cBhvr>
                                      <p:to x="100000" y="95000"/>
                                    </p:animScale>
                                    <p:animScale>
                                      <p:cBhvr>
                                        <p:cTn id="52" dur="166" decel="50000">
                                          <p:stCondLst>
                                            <p:cond delay="1834"/>
                                          </p:stCondLst>
                                        </p:cTn>
                                        <p:tgtEl>
                                          <p:spTgt spid="9"/>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80">
                                          <p:stCondLst>
                                            <p:cond delay="0"/>
                                          </p:stCondLst>
                                        </p:cTn>
                                        <p:tgtEl>
                                          <p:spTgt spid="10"/>
                                        </p:tgtEl>
                                      </p:cBhvr>
                                    </p:animEffect>
                                    <p:anim calcmode="lin" valueType="num">
                                      <p:cBhvr>
                                        <p:cTn id="5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1" dur="26">
                                          <p:stCondLst>
                                            <p:cond delay="650"/>
                                          </p:stCondLst>
                                        </p:cTn>
                                        <p:tgtEl>
                                          <p:spTgt spid="10"/>
                                        </p:tgtEl>
                                      </p:cBhvr>
                                      <p:to x="100000" y="60000"/>
                                    </p:animScale>
                                    <p:animScale>
                                      <p:cBhvr>
                                        <p:cTn id="62" dur="166" decel="50000">
                                          <p:stCondLst>
                                            <p:cond delay="676"/>
                                          </p:stCondLst>
                                        </p:cTn>
                                        <p:tgtEl>
                                          <p:spTgt spid="10"/>
                                        </p:tgtEl>
                                      </p:cBhvr>
                                      <p:to x="100000" y="100000"/>
                                    </p:animScale>
                                    <p:animScale>
                                      <p:cBhvr>
                                        <p:cTn id="63" dur="26">
                                          <p:stCondLst>
                                            <p:cond delay="1312"/>
                                          </p:stCondLst>
                                        </p:cTn>
                                        <p:tgtEl>
                                          <p:spTgt spid="10"/>
                                        </p:tgtEl>
                                      </p:cBhvr>
                                      <p:to x="100000" y="80000"/>
                                    </p:animScale>
                                    <p:animScale>
                                      <p:cBhvr>
                                        <p:cTn id="64" dur="166" decel="50000">
                                          <p:stCondLst>
                                            <p:cond delay="1338"/>
                                          </p:stCondLst>
                                        </p:cTn>
                                        <p:tgtEl>
                                          <p:spTgt spid="10"/>
                                        </p:tgtEl>
                                      </p:cBhvr>
                                      <p:to x="100000" y="100000"/>
                                    </p:animScale>
                                    <p:animScale>
                                      <p:cBhvr>
                                        <p:cTn id="65" dur="26">
                                          <p:stCondLst>
                                            <p:cond delay="1642"/>
                                          </p:stCondLst>
                                        </p:cTn>
                                        <p:tgtEl>
                                          <p:spTgt spid="10"/>
                                        </p:tgtEl>
                                      </p:cBhvr>
                                      <p:to x="100000" y="90000"/>
                                    </p:animScale>
                                    <p:animScale>
                                      <p:cBhvr>
                                        <p:cTn id="66" dur="166" decel="50000">
                                          <p:stCondLst>
                                            <p:cond delay="1668"/>
                                          </p:stCondLst>
                                        </p:cTn>
                                        <p:tgtEl>
                                          <p:spTgt spid="10"/>
                                        </p:tgtEl>
                                      </p:cBhvr>
                                      <p:to x="100000" y="100000"/>
                                    </p:animScale>
                                    <p:animScale>
                                      <p:cBhvr>
                                        <p:cTn id="67" dur="26">
                                          <p:stCondLst>
                                            <p:cond delay="1808"/>
                                          </p:stCondLst>
                                        </p:cTn>
                                        <p:tgtEl>
                                          <p:spTgt spid="10"/>
                                        </p:tgtEl>
                                      </p:cBhvr>
                                      <p:to x="100000" y="95000"/>
                                    </p:animScale>
                                    <p:animScale>
                                      <p:cBhvr>
                                        <p:cTn id="68" dur="166" decel="50000">
                                          <p:stCondLst>
                                            <p:cond delay="1834"/>
                                          </p:stCondLst>
                                        </p:cTn>
                                        <p:tgtEl>
                                          <p:spTgt spid="10"/>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down)">
                                      <p:cBhvr>
                                        <p:cTn id="71" dur="580">
                                          <p:stCondLst>
                                            <p:cond delay="0"/>
                                          </p:stCondLst>
                                        </p:cTn>
                                        <p:tgtEl>
                                          <p:spTgt spid="6"/>
                                        </p:tgtEl>
                                      </p:cBhvr>
                                    </p:animEffect>
                                    <p:anim calcmode="lin" valueType="num">
                                      <p:cBhvr>
                                        <p:cTn id="7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77" dur="26">
                                          <p:stCondLst>
                                            <p:cond delay="650"/>
                                          </p:stCondLst>
                                        </p:cTn>
                                        <p:tgtEl>
                                          <p:spTgt spid="6"/>
                                        </p:tgtEl>
                                      </p:cBhvr>
                                      <p:to x="100000" y="60000"/>
                                    </p:animScale>
                                    <p:animScale>
                                      <p:cBhvr>
                                        <p:cTn id="78" dur="166" decel="50000">
                                          <p:stCondLst>
                                            <p:cond delay="676"/>
                                          </p:stCondLst>
                                        </p:cTn>
                                        <p:tgtEl>
                                          <p:spTgt spid="6"/>
                                        </p:tgtEl>
                                      </p:cBhvr>
                                      <p:to x="100000" y="100000"/>
                                    </p:animScale>
                                    <p:animScale>
                                      <p:cBhvr>
                                        <p:cTn id="79" dur="26">
                                          <p:stCondLst>
                                            <p:cond delay="1312"/>
                                          </p:stCondLst>
                                        </p:cTn>
                                        <p:tgtEl>
                                          <p:spTgt spid="6"/>
                                        </p:tgtEl>
                                      </p:cBhvr>
                                      <p:to x="100000" y="80000"/>
                                    </p:animScale>
                                    <p:animScale>
                                      <p:cBhvr>
                                        <p:cTn id="80" dur="166" decel="50000">
                                          <p:stCondLst>
                                            <p:cond delay="1338"/>
                                          </p:stCondLst>
                                        </p:cTn>
                                        <p:tgtEl>
                                          <p:spTgt spid="6"/>
                                        </p:tgtEl>
                                      </p:cBhvr>
                                      <p:to x="100000" y="100000"/>
                                    </p:animScale>
                                    <p:animScale>
                                      <p:cBhvr>
                                        <p:cTn id="81" dur="26">
                                          <p:stCondLst>
                                            <p:cond delay="1642"/>
                                          </p:stCondLst>
                                        </p:cTn>
                                        <p:tgtEl>
                                          <p:spTgt spid="6"/>
                                        </p:tgtEl>
                                      </p:cBhvr>
                                      <p:to x="100000" y="90000"/>
                                    </p:animScale>
                                    <p:animScale>
                                      <p:cBhvr>
                                        <p:cTn id="82" dur="166" decel="50000">
                                          <p:stCondLst>
                                            <p:cond delay="1668"/>
                                          </p:stCondLst>
                                        </p:cTn>
                                        <p:tgtEl>
                                          <p:spTgt spid="6"/>
                                        </p:tgtEl>
                                      </p:cBhvr>
                                      <p:to x="100000" y="100000"/>
                                    </p:animScale>
                                    <p:animScale>
                                      <p:cBhvr>
                                        <p:cTn id="83" dur="26">
                                          <p:stCondLst>
                                            <p:cond delay="1808"/>
                                          </p:stCondLst>
                                        </p:cTn>
                                        <p:tgtEl>
                                          <p:spTgt spid="6"/>
                                        </p:tgtEl>
                                      </p:cBhvr>
                                      <p:to x="100000" y="95000"/>
                                    </p:animScale>
                                    <p:animScale>
                                      <p:cBhvr>
                                        <p:cTn id="84" dur="166" decel="50000">
                                          <p:stCondLst>
                                            <p:cond delay="1834"/>
                                          </p:stCondLst>
                                        </p:cTn>
                                        <p:tgtEl>
                                          <p:spTgt spid="6"/>
                                        </p:tgtEl>
                                      </p:cBhvr>
                                      <p:to x="100000" y="100000"/>
                                    </p:animScale>
                                  </p:childTnLst>
                                </p:cTn>
                              </p:par>
                              <p:par>
                                <p:cTn id="85" presetID="2" presetClass="entr" presetSubtype="8" fill="hold" nodeType="withEffect">
                                  <p:stCondLst>
                                    <p:cond delay="808"/>
                                  </p:stCondLst>
                                  <p:childTnLst>
                                    <p:set>
                                      <p:cBhvr>
                                        <p:cTn id="86" dur="1" fill="hold">
                                          <p:stCondLst>
                                            <p:cond delay="0"/>
                                          </p:stCondLst>
                                        </p:cTn>
                                        <p:tgtEl>
                                          <p:spTgt spid="4"/>
                                        </p:tgtEl>
                                        <p:attrNameLst>
                                          <p:attrName>style.visibility</p:attrName>
                                        </p:attrNameLst>
                                      </p:cBhvr>
                                      <p:to>
                                        <p:strVal val="visible"/>
                                      </p:to>
                                    </p:set>
                                    <p:anim calcmode="lin" valueType="num">
                                      <p:cBhvr additive="base">
                                        <p:cTn id="87" dur="1108" fill="hold"/>
                                        <p:tgtEl>
                                          <p:spTgt spid="4"/>
                                        </p:tgtEl>
                                        <p:attrNameLst>
                                          <p:attrName>ppt_x</p:attrName>
                                        </p:attrNameLst>
                                      </p:cBhvr>
                                      <p:tavLst>
                                        <p:tav tm="0">
                                          <p:val>
                                            <p:strVal val="0-#ppt_w/2"/>
                                          </p:val>
                                        </p:tav>
                                        <p:tav tm="100000">
                                          <p:val>
                                            <p:strVal val="#ppt_x"/>
                                          </p:val>
                                        </p:tav>
                                      </p:tavLst>
                                    </p:anim>
                                    <p:anim calcmode="lin" valueType="num">
                                      <p:cBhvr additive="base">
                                        <p:cTn id="88" dur="1108" fill="hold"/>
                                        <p:tgtEl>
                                          <p:spTgt spid="4"/>
                                        </p:tgtEl>
                                        <p:attrNameLst>
                                          <p:attrName>ppt_y</p:attrName>
                                        </p:attrNameLst>
                                      </p:cBhvr>
                                      <p:tavLst>
                                        <p:tav tm="0">
                                          <p:val>
                                            <p:strVal val="#ppt_y"/>
                                          </p:val>
                                        </p:tav>
                                        <p:tav tm="100000">
                                          <p:val>
                                            <p:strVal val="#ppt_y"/>
                                          </p:val>
                                        </p:tav>
                                      </p:tavLst>
                                    </p:anim>
                                  </p:childTnLst>
                                </p:cTn>
                              </p:par>
                            </p:childTnLst>
                          </p:cTn>
                        </p:par>
                        <p:par>
                          <p:cTn id="89" fill="hold">
                            <p:stCondLst>
                              <p:cond delay="2000"/>
                            </p:stCondLst>
                            <p:childTnLst>
                              <p:par>
                                <p:cTn id="90" presetID="50" presetClass="entr" presetSubtype="0" decel="100000" fill="hold" grpId="1" nodeType="after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1000" fill="hold"/>
                                        <p:tgtEl>
                                          <p:spTgt spid="11"/>
                                        </p:tgtEl>
                                        <p:attrNameLst>
                                          <p:attrName>ppt_w</p:attrName>
                                        </p:attrNameLst>
                                      </p:cBhvr>
                                      <p:tavLst>
                                        <p:tav tm="0">
                                          <p:val>
                                            <p:strVal val="#ppt_w+.3"/>
                                          </p:val>
                                        </p:tav>
                                        <p:tav tm="100000">
                                          <p:val>
                                            <p:strVal val="#ppt_w"/>
                                          </p:val>
                                        </p:tav>
                                      </p:tavLst>
                                    </p:anim>
                                    <p:anim calcmode="lin" valueType="num">
                                      <p:cBhvr>
                                        <p:cTn id="93" dur="1000" fill="hold"/>
                                        <p:tgtEl>
                                          <p:spTgt spid="11"/>
                                        </p:tgtEl>
                                        <p:attrNameLst>
                                          <p:attrName>ppt_h</p:attrName>
                                        </p:attrNameLst>
                                      </p:cBhvr>
                                      <p:tavLst>
                                        <p:tav tm="0">
                                          <p:val>
                                            <p:strVal val="#ppt_h"/>
                                          </p:val>
                                        </p:tav>
                                        <p:tav tm="100000">
                                          <p:val>
                                            <p:strVal val="#ppt_h"/>
                                          </p:val>
                                        </p:tav>
                                      </p:tavLst>
                                    </p:anim>
                                    <p:animEffect transition="in" filter="fade">
                                      <p:cBhvr>
                                        <p:cTn id="9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5647690" y="2204085"/>
            <a:ext cx="2667000" cy="2924175"/>
          </a:xfrm>
          <a:prstGeom prst="rect">
            <a:avLst/>
          </a:prstGeom>
          <a:blipFill>
            <a:blip r:embed="rId5"/>
            <a:srcRect/>
            <a:stretch>
              <a:fillRect l="-47143" t="-17169" r="-45253" b="-108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grpSp>
        <p:nvGrpSpPr>
          <p:cNvPr id="3" name="组合 2"/>
          <p:cNvGrpSpPr/>
          <p:nvPr/>
        </p:nvGrpSpPr>
        <p:grpSpPr>
          <a:xfrm>
            <a:off x="3409952" y="4684122"/>
            <a:ext cx="2707717" cy="659189"/>
            <a:chOff x="899887" y="4223656"/>
            <a:chExt cx="2707717" cy="659189"/>
          </a:xfrm>
        </p:grpSpPr>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35238" t="27292" r="52064" b="22407"/>
            <a:stretch>
              <a:fillRect/>
            </a:stretch>
          </p:blipFill>
          <p:spPr>
            <a:xfrm>
              <a:off x="899887" y="4223656"/>
              <a:ext cx="878918" cy="659189"/>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l="35238" t="27292" r="52064" b="22407"/>
            <a:stretch>
              <a:fillRect/>
            </a:stretch>
          </p:blipFill>
          <p:spPr>
            <a:xfrm>
              <a:off x="1842512" y="4223656"/>
              <a:ext cx="878918" cy="659189"/>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l="35238" t="27292" r="52064" b="22407"/>
            <a:stretch>
              <a:fillRect/>
            </a:stretch>
          </p:blipFill>
          <p:spPr>
            <a:xfrm>
              <a:off x="2728686" y="4223656"/>
              <a:ext cx="878918" cy="659189"/>
            </a:xfrm>
            <a:prstGeom prst="rect">
              <a:avLst/>
            </a:prstGeom>
          </p:spPr>
        </p:pic>
      </p:grpSp>
      <p:pic>
        <p:nvPicPr>
          <p:cNvPr id="14" name="图片 13"/>
          <p:cNvPicPr>
            <a:picLocks noChangeAspect="1"/>
          </p:cNvPicPr>
          <p:nvPr/>
        </p:nvPicPr>
        <p:blipFill rotWithShape="1">
          <a:blip r:embed="rId6">
            <a:extLst>
              <a:ext uri="{28A0092B-C50C-407E-A947-70E740481C1C}">
                <a14:useLocalDpi xmlns:a14="http://schemas.microsoft.com/office/drawing/2010/main" val="0"/>
              </a:ext>
            </a:extLst>
          </a:blip>
          <a:srcRect r="82063"/>
          <a:stretch>
            <a:fillRect/>
          </a:stretch>
        </p:blipFill>
        <p:spPr>
          <a:xfrm>
            <a:off x="8407490" y="3913013"/>
            <a:ext cx="1640115" cy="1731290"/>
          </a:xfrm>
          <a:prstGeom prst="rect">
            <a:avLst/>
          </a:prstGeom>
        </p:spPr>
      </p:pic>
      <p:grpSp>
        <p:nvGrpSpPr>
          <p:cNvPr id="18" name="我图网vb_man 5"/>
          <p:cNvGrpSpPr/>
          <p:nvPr/>
        </p:nvGrpSpPr>
        <p:grpSpPr>
          <a:xfrm>
            <a:off x="8680450" y="965310"/>
            <a:ext cx="2058541" cy="2687028"/>
            <a:chOff x="6444208" y="0"/>
            <a:chExt cx="2058541" cy="2687028"/>
          </a:xfrm>
        </p:grpSpPr>
        <p:pic>
          <p:nvPicPr>
            <p:cNvPr id="19" name="我图网vb_man出品 19"/>
            <p:cNvPicPr>
              <a:picLocks noChangeAspect="1"/>
            </p:cNvPicPr>
            <p:nvPr/>
          </p:nvPicPr>
          <p:blipFill rotWithShape="1">
            <a:blip r:embed="rId7" cstate="print">
              <a:extLst>
                <a:ext uri="{28A0092B-C50C-407E-A947-70E740481C1C}">
                  <a14:useLocalDpi xmlns:a14="http://schemas.microsoft.com/office/drawing/2010/main" val="0"/>
                </a:ext>
              </a:extLst>
            </a:blip>
            <a:srcRect l="40313" t="25555" r="40729" b="29630"/>
            <a:stretch>
              <a:fillRect/>
            </a:stretch>
          </p:blipFill>
          <p:spPr>
            <a:xfrm>
              <a:off x="7380312" y="0"/>
              <a:ext cx="1080120" cy="1436203"/>
            </a:xfrm>
            <a:prstGeom prst="rect">
              <a:avLst/>
            </a:prstGeom>
          </p:spPr>
        </p:pic>
        <p:pic>
          <p:nvPicPr>
            <p:cNvPr id="20" name="我图网vb_man出品 27"/>
            <p:cNvPicPr>
              <a:picLocks noChangeAspect="1"/>
            </p:cNvPicPr>
            <p:nvPr/>
          </p:nvPicPr>
          <p:blipFill rotWithShape="1">
            <a:blip r:embed="rId8">
              <a:extLst>
                <a:ext uri="{28A0092B-C50C-407E-A947-70E740481C1C}">
                  <a14:useLocalDpi xmlns:a14="http://schemas.microsoft.com/office/drawing/2010/main" val="0"/>
                </a:ext>
              </a:extLst>
            </a:blip>
            <a:srcRect l="59583" t="11296" r="19480" b="55370"/>
            <a:stretch>
              <a:fillRect/>
            </a:stretch>
          </p:blipFill>
          <p:spPr>
            <a:xfrm>
              <a:off x="6444208" y="843558"/>
              <a:ext cx="2058541" cy="1843470"/>
            </a:xfrm>
            <a:prstGeom prst="rect">
              <a:avLst/>
            </a:prstGeom>
          </p:spPr>
        </p:pic>
      </p:grpSp>
      <p:sp>
        <p:nvSpPr>
          <p:cNvPr id="21" name="TextBox 80"/>
          <p:cNvSpPr txBox="1"/>
          <p:nvPr/>
        </p:nvSpPr>
        <p:spPr>
          <a:xfrm>
            <a:off x="1829435" y="2275205"/>
            <a:ext cx="2941320" cy="2306955"/>
          </a:xfrm>
          <a:prstGeom prst="rect">
            <a:avLst/>
          </a:prstGeom>
        </p:spPr>
        <p:txBody>
          <a:bodyPr wrap="square">
            <a:spAutoFit/>
          </a:bodyPr>
          <a:lstStyle>
            <a:defPPr>
              <a:defRPr lang="zh-CN"/>
            </a:defPPr>
            <a:lvl1pPr algn="ctr">
              <a:lnSpc>
                <a:spcPct val="200000"/>
              </a:lnSpc>
              <a:defRPr sz="1100">
                <a:solidFill>
                  <a:schemeClr val="tx1">
                    <a:lumMod val="65000"/>
                    <a:lumOff val="35000"/>
                  </a:schemeClr>
                </a:solidFill>
                <a:latin typeface="华康少女文字W5(P)" panose="040F0500000000000000" pitchFamily="82" charset="-122"/>
                <a:ea typeface="华康少女文字W5(P)" panose="040F0500000000000000" pitchFamily="82" charset="-122"/>
              </a:defRPr>
            </a:lvl1pPr>
          </a:lstStyle>
          <a:p>
            <a:pPr algn="l">
              <a:lnSpc>
                <a:spcPct val="150000"/>
              </a:lnSpc>
            </a:pPr>
            <a:r>
              <a:rPr lang="zh-CN" altLang="en-US" sz="2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梦想</a:t>
            </a:r>
            <a:r>
              <a:rPr lang="en-US" altLang="zh-CN" sz="2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打造一个小城堡只为</a:t>
            </a:r>
            <a:r>
              <a:rPr lang="en-US" altLang="zh-CN"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p>
          <a:p>
            <a:pPr algn="l">
              <a:lnSpc>
                <a:spcPct val="150000"/>
              </a:lnSpc>
            </a:pPr>
            <a:r>
              <a:rPr lang="zh-CN" altLang="en-US"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有些快乐的希望 </a:t>
            </a:r>
            <a:endParaRPr lang="en-US" altLang="zh-CN"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endParaRPr>
          </a:p>
          <a:p>
            <a:pPr algn="l">
              <a:lnSpc>
                <a:spcPct val="150000"/>
              </a:lnSpc>
            </a:pPr>
            <a:r>
              <a:rPr lang="zh-CN" altLang="en-US"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相信</a:t>
            </a:r>
            <a:r>
              <a:rPr lang="en-US" altLang="zh-CN"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从这里开始携手走向四面八方有你在我的身旁</a:t>
            </a:r>
            <a:r>
              <a:rPr lang="en-US" altLang="zh-CN"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p>
          <a:p>
            <a:pPr algn="l">
              <a:lnSpc>
                <a:spcPct val="150000"/>
              </a:lnSpc>
            </a:pPr>
            <a:r>
              <a:rPr lang="zh-CN" altLang="en-US"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这世界不会孤单。 </a:t>
            </a:r>
          </a:p>
        </p:txBody>
      </p:sp>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57064" y="-621107"/>
            <a:ext cx="5181602" cy="7326784"/>
          </a:xfrm>
          <a:prstGeom prst="rect">
            <a:avLst/>
          </a:prstGeom>
          <a:effectLst>
            <a:outerShdw blurRad="50800" dist="38100" dir="2700000" algn="tl" rotWithShape="0">
              <a:prstClr val="black">
                <a:alpha val="40000"/>
              </a:prst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2250" fill="hold"/>
                                        <p:tgtEl>
                                          <p:spTgt spid="18"/>
                                        </p:tgtEl>
                                        <p:attrNameLst>
                                          <p:attrName>ppt_x</p:attrName>
                                        </p:attrNameLst>
                                      </p:cBhvr>
                                      <p:tavLst>
                                        <p:tav tm="0">
                                          <p:val>
                                            <p:strVal val="#ppt_x"/>
                                          </p:val>
                                        </p:tav>
                                        <p:tav tm="100000">
                                          <p:val>
                                            <p:strVal val="#ppt_x"/>
                                          </p:val>
                                        </p:tav>
                                      </p:tavLst>
                                    </p:anim>
                                    <p:anim calcmode="lin" valueType="num">
                                      <p:cBhvr additive="base">
                                        <p:cTn id="14" dur="225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700" fill="hold"/>
                                        <p:tgtEl>
                                          <p:spTgt spid="3"/>
                                        </p:tgtEl>
                                        <p:attrNameLst>
                                          <p:attrName>ppt_x</p:attrName>
                                        </p:attrNameLst>
                                      </p:cBhvr>
                                      <p:tavLst>
                                        <p:tav tm="0">
                                          <p:val>
                                            <p:strVal val="0-#ppt_w/2"/>
                                          </p:val>
                                        </p:tav>
                                        <p:tav tm="100000">
                                          <p:val>
                                            <p:strVal val="#ppt_x"/>
                                          </p:val>
                                        </p:tav>
                                      </p:tavLst>
                                    </p:anim>
                                    <p:anim calcmode="lin" valueType="num">
                                      <p:cBhvr additive="base">
                                        <p:cTn id="18" dur="1700" fill="hold"/>
                                        <p:tgtEl>
                                          <p:spTgt spid="3"/>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1061"/>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200"/>
                                        <p:tgtEl>
                                          <p:spTgt spid="14"/>
                                        </p:tgtEl>
                                      </p:cBhvr>
                                    </p:animEffect>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2" name="我图网vb_man18"/>
          <p:cNvPicPr>
            <a:picLocks noChangeAspect="1"/>
          </p:cNvPicPr>
          <p:nvPr/>
        </p:nvPicPr>
        <p:blipFill rotWithShape="1">
          <a:blip r:embed="rId5">
            <a:extLst>
              <a:ext uri="{28A0092B-C50C-407E-A947-70E740481C1C}">
                <a14:useLocalDpi xmlns:a14="http://schemas.microsoft.com/office/drawing/2010/main" val="0"/>
              </a:ext>
            </a:extLst>
          </a:blip>
          <a:srcRect l="8135" t="18802" r="5954" b="18137"/>
          <a:stretch>
            <a:fillRect/>
          </a:stretch>
        </p:blipFill>
        <p:spPr>
          <a:xfrm rot="394566">
            <a:off x="5649050" y="791871"/>
            <a:ext cx="1334873" cy="643720"/>
          </a:xfrm>
          <a:prstGeom prst="rect">
            <a:avLst/>
          </a:prstGeom>
        </p:spPr>
      </p:pic>
      <p:pic>
        <p:nvPicPr>
          <p:cNvPr id="16" name="图片占位符 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5000"/>
                    </a14:imgEffect>
                  </a14:imgLayer>
                </a14:imgProps>
              </a:ext>
              <a:ext uri="{28A0092B-C50C-407E-A947-70E740481C1C}">
                <a14:useLocalDpi xmlns:a14="http://schemas.microsoft.com/office/drawing/2010/main" val="0"/>
              </a:ext>
            </a:extLst>
          </a:blip>
          <a:stretch>
            <a:fillRect/>
          </a:stretch>
        </p:blipFill>
        <p:spPr>
          <a:xfrm>
            <a:off x="8432289" y="2647315"/>
            <a:ext cx="1612313" cy="1563891"/>
          </a:xfrm>
          <a:prstGeom prst="ellipse">
            <a:avLst/>
          </a:prstGeom>
          <a:blipFill>
            <a:blip r:embed="rId8"/>
            <a:stretch>
              <a:fillRect l="-47143" t="-17169" r="-45253" b="-10882"/>
            </a:stretch>
          </a:blipFill>
          <a:ln w="38100">
            <a:solidFill>
              <a:sysClr val="window" lastClr="FFFFFF"/>
            </a:solidFill>
          </a:ln>
          <a:effectLst>
            <a:outerShdw blurRad="152400" dist="38100" dir="2700000" algn="tl" rotWithShape="0">
              <a:prstClr val="black">
                <a:alpha val="40000"/>
              </a:prstClr>
            </a:outerShdw>
          </a:effectLst>
        </p:spPr>
      </p:pic>
      <p:pic>
        <p:nvPicPr>
          <p:cNvPr id="17" name="图片占位符 5"/>
          <p:cNvPicPr>
            <a:picLocks noChangeAspect="1"/>
          </p:cNvPicPr>
          <p:nvPr/>
        </p:nvPicPr>
        <p:blipFill rotWithShape="1">
          <a:blip r:embed="rId9" cstate="print">
            <a:extLst>
              <a:ext uri="{28A0092B-C50C-407E-A947-70E740481C1C}">
                <a14:useLocalDpi xmlns:a14="http://schemas.microsoft.com/office/drawing/2010/main" val="0"/>
              </a:ext>
            </a:extLst>
          </a:blip>
          <a:srcRect l="26536" t="18610" r="15" b="7910"/>
          <a:stretch>
            <a:fillRect/>
          </a:stretch>
        </p:blipFill>
        <p:spPr>
          <a:xfrm>
            <a:off x="2068366" y="1079247"/>
            <a:ext cx="2970869" cy="2970869"/>
          </a:xfrm>
          <a:prstGeom prst="ellipse">
            <a:avLst/>
          </a:prstGeom>
          <a:ln w="38100">
            <a:solidFill>
              <a:sysClr val="window" lastClr="FFFFFF"/>
            </a:solidFill>
          </a:ln>
          <a:effectLst>
            <a:outerShdw blurRad="152400" dist="38100" dir="2700000" algn="tl" rotWithShape="0">
              <a:prstClr val="black">
                <a:alpha val="40000"/>
              </a:prstClr>
            </a:outerShdw>
          </a:effectLst>
        </p:spPr>
      </p:pic>
      <p:pic>
        <p:nvPicPr>
          <p:cNvPr id="18" name="图片占位符 6"/>
          <p:cNvPicPr>
            <a:picLocks noChangeAspect="1"/>
          </p:cNvPicPr>
          <p:nvPr/>
        </p:nvPicPr>
        <p:blipFill rotWithShape="1">
          <a:blip r:embed="rId10" cstate="print">
            <a:extLst>
              <a:ext uri="{28A0092B-C50C-407E-A947-70E740481C1C}">
                <a14:useLocalDpi xmlns:a14="http://schemas.microsoft.com/office/drawing/2010/main" val="0"/>
              </a:ext>
            </a:extLst>
          </a:blip>
          <a:srcRect l="28572" t="24739" r="18767" b="9294"/>
          <a:stretch>
            <a:fillRect/>
          </a:stretch>
        </p:blipFill>
        <p:spPr>
          <a:xfrm>
            <a:off x="5934670" y="1870865"/>
            <a:ext cx="1790740" cy="1757648"/>
          </a:xfrm>
          <a:prstGeom prst="ellipse">
            <a:avLst/>
          </a:prstGeom>
          <a:ln w="38100">
            <a:solidFill>
              <a:sysClr val="window" lastClr="FFFFFF"/>
            </a:solidFill>
          </a:ln>
          <a:effectLst>
            <a:outerShdw blurRad="152400" dist="38100" dir="2700000" algn="tl" rotWithShape="0">
              <a:prstClr val="black">
                <a:alpha val="40000"/>
              </a:prstClr>
            </a:outerShdw>
          </a:effectLst>
        </p:spPr>
      </p:pic>
      <p:grpSp>
        <p:nvGrpSpPr>
          <p:cNvPr id="3" name="组合 2"/>
          <p:cNvGrpSpPr/>
          <p:nvPr/>
        </p:nvGrpSpPr>
        <p:grpSpPr>
          <a:xfrm>
            <a:off x="7355207" y="5054327"/>
            <a:ext cx="2707717" cy="659189"/>
            <a:chOff x="899887" y="4223656"/>
            <a:chExt cx="2707717" cy="659189"/>
          </a:xfrm>
        </p:grpSpPr>
        <p:pic>
          <p:nvPicPr>
            <p:cNvPr id="10" name="图片 9"/>
            <p:cNvPicPr>
              <a:picLocks noChangeAspect="1"/>
            </p:cNvPicPr>
            <p:nvPr/>
          </p:nvPicPr>
          <p:blipFill rotWithShape="1">
            <a:blip r:embed="rId11" cstate="print">
              <a:extLst>
                <a:ext uri="{28A0092B-C50C-407E-A947-70E740481C1C}">
                  <a14:useLocalDpi xmlns:a14="http://schemas.microsoft.com/office/drawing/2010/main" val="0"/>
                </a:ext>
              </a:extLst>
            </a:blip>
            <a:srcRect l="35238" t="27292" r="52064" b="22407"/>
            <a:stretch>
              <a:fillRect/>
            </a:stretch>
          </p:blipFill>
          <p:spPr>
            <a:xfrm>
              <a:off x="899887" y="4223656"/>
              <a:ext cx="878918" cy="659189"/>
            </a:xfrm>
            <a:prstGeom prst="rect">
              <a:avLst/>
            </a:prstGeom>
          </p:spPr>
        </p:pic>
        <p:pic>
          <p:nvPicPr>
            <p:cNvPr id="2" name="图片 1"/>
            <p:cNvPicPr>
              <a:picLocks noChangeAspect="1"/>
            </p:cNvPicPr>
            <p:nvPr/>
          </p:nvPicPr>
          <p:blipFill rotWithShape="1">
            <a:blip r:embed="rId11" cstate="print">
              <a:extLst>
                <a:ext uri="{28A0092B-C50C-407E-A947-70E740481C1C}">
                  <a14:useLocalDpi xmlns:a14="http://schemas.microsoft.com/office/drawing/2010/main" val="0"/>
                </a:ext>
              </a:extLst>
            </a:blip>
            <a:srcRect l="35238" t="27292" r="52064" b="22407"/>
            <a:stretch>
              <a:fillRect/>
            </a:stretch>
          </p:blipFill>
          <p:spPr>
            <a:xfrm>
              <a:off x="1842512" y="4223656"/>
              <a:ext cx="878918" cy="659189"/>
            </a:xfrm>
            <a:prstGeom prst="rect">
              <a:avLst/>
            </a:prstGeom>
          </p:spPr>
        </p:pic>
        <p:pic>
          <p:nvPicPr>
            <p:cNvPr id="13" name="图片 12"/>
            <p:cNvPicPr>
              <a:picLocks noChangeAspect="1"/>
            </p:cNvPicPr>
            <p:nvPr/>
          </p:nvPicPr>
          <p:blipFill rotWithShape="1">
            <a:blip r:embed="rId11" cstate="print">
              <a:extLst>
                <a:ext uri="{28A0092B-C50C-407E-A947-70E740481C1C}">
                  <a14:useLocalDpi xmlns:a14="http://schemas.microsoft.com/office/drawing/2010/main" val="0"/>
                </a:ext>
              </a:extLst>
            </a:blip>
            <a:srcRect l="35238" t="27292" r="52064" b="22407"/>
            <a:stretch>
              <a:fillRect/>
            </a:stretch>
          </p:blipFill>
          <p:spPr>
            <a:xfrm>
              <a:off x="2728686" y="4223656"/>
              <a:ext cx="878918" cy="659189"/>
            </a:xfrm>
            <a:prstGeom prst="rect">
              <a:avLst/>
            </a:prstGeom>
          </p:spPr>
        </p:pic>
      </p:grpSp>
      <p:sp>
        <p:nvSpPr>
          <p:cNvPr id="4" name="文本框 3"/>
          <p:cNvSpPr txBox="1"/>
          <p:nvPr/>
        </p:nvSpPr>
        <p:spPr>
          <a:xfrm>
            <a:off x="2334895" y="4507230"/>
            <a:ext cx="4681855" cy="922020"/>
          </a:xfrm>
          <a:prstGeom prst="rect">
            <a:avLst/>
          </a:prstGeom>
          <a:noFill/>
        </p:spPr>
        <p:txBody>
          <a:bodyPr wrap="square" rtlCol="0" anchor="t">
            <a:spAutoFit/>
          </a:bodyPr>
          <a:lstStyle/>
          <a:p>
            <a:r>
              <a:rPr lang="zh-CN" altLang="en-US">
                <a:solidFill>
                  <a:srgbClr val="AE6E4E"/>
                </a:solidFill>
                <a:latin typeface="站酷快乐体2016修订版" panose="02010600030101010101" charset="-122"/>
                <a:ea typeface="站酷快乐体2016修订版" panose="02010600030101010101" charset="-122"/>
                <a:cs typeface="站酷快乐体2016修订版" panose="02010600030101010101" charset="-122"/>
              </a:rPr>
              <a:t>送一份春风,借几丝细雨.给我亲爱的宝贝,愿你在春风里如小草如春笋,茁壮成长，一切爱你的人为你祝福祈祷,祝福你健康成长！</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63" presetClass="path" presetSubtype="0" accel="50000" decel="50000" fill="hold" nodeType="withEffect">
                                  <p:stCondLst>
                                    <p:cond delay="200"/>
                                  </p:stCondLst>
                                  <p:childTnLst>
                                    <p:animMotion origin="layout" path="M -2.77778E-6 4.07407E-6 L 0.25 4.07407E-6 " pathEditMode="relative" rAng="0" ptsTypes="AA">
                                      <p:cBhvr>
                                        <p:cTn id="9" dur="8000" fill="hold"/>
                                        <p:tgtEl>
                                          <p:spTgt spid="12"/>
                                        </p:tgtEl>
                                        <p:attrNameLst>
                                          <p:attrName>ppt_x</p:attrName>
                                          <p:attrName>ppt_y</p:attrName>
                                        </p:attrNameLst>
                                      </p:cBhvr>
                                      <p:rCtr x="12500" y="0"/>
                                    </p:animMotion>
                                  </p:childTnLst>
                                </p:cTn>
                              </p:par>
                              <p:par>
                                <p:cTn id="10" presetID="21" presetClass="entr" presetSubtype="1"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par>
                                <p:cTn id="13" presetID="21" presetClass="entr" presetSubtype="1" fill="hold" nodeType="withEffect">
                                  <p:stCondLst>
                                    <p:cond delay="100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2000"/>
                                        <p:tgtEl>
                                          <p:spTgt spid="18"/>
                                        </p:tgtEl>
                                      </p:cBhvr>
                                    </p:animEffect>
                                  </p:childTnLst>
                                </p:cTn>
                              </p:par>
                              <p:par>
                                <p:cTn id="16" presetID="21" presetClass="entr" presetSubtype="1" fill="hold" nodeType="withEffect">
                                  <p:stCondLst>
                                    <p:cond delay="2200"/>
                                  </p:stCondLst>
                                  <p:childTnLst>
                                    <p:set>
                                      <p:cBhvr>
                                        <p:cTn id="17" dur="1" fill="hold">
                                          <p:stCondLst>
                                            <p:cond delay="0"/>
                                          </p:stCondLst>
                                        </p:cTn>
                                        <p:tgtEl>
                                          <p:spTgt spid="16"/>
                                        </p:tgtEl>
                                        <p:attrNameLst>
                                          <p:attrName>style.visibility</p:attrName>
                                        </p:attrNameLst>
                                      </p:cBhvr>
                                      <p:to>
                                        <p:strVal val="visible"/>
                                      </p:to>
                                    </p:set>
                                    <p:animEffect transition="in" filter="wheel(1)">
                                      <p:cBhvr>
                                        <p:cTn id="18" dur="2000"/>
                                        <p:tgtEl>
                                          <p:spTgt spid="16"/>
                                        </p:tgtEl>
                                      </p:cBhvr>
                                    </p:animEffect>
                                  </p:childTnLst>
                                </p:cTn>
                              </p:par>
                              <p:par>
                                <p:cTn id="19" presetID="2" presetClass="entr" presetSubtype="8"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1700" fill="hold"/>
                                        <p:tgtEl>
                                          <p:spTgt spid="3"/>
                                        </p:tgtEl>
                                        <p:attrNameLst>
                                          <p:attrName>ppt_x</p:attrName>
                                        </p:attrNameLst>
                                      </p:cBhvr>
                                      <p:tavLst>
                                        <p:tav tm="0">
                                          <p:val>
                                            <p:strVal val="0-#ppt_w/2"/>
                                          </p:val>
                                        </p:tav>
                                        <p:tav tm="100000">
                                          <p:val>
                                            <p:strVal val="#ppt_x"/>
                                          </p:val>
                                        </p:tav>
                                      </p:tavLst>
                                    </p:anim>
                                    <p:anim calcmode="lin" valueType="num">
                                      <p:cBhvr additive="base">
                                        <p:cTn id="22" dur="17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5" name="图片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8365" y="1239545"/>
            <a:ext cx="4821310" cy="4471432"/>
          </a:xfrm>
          <a:prstGeom prst="rect">
            <a:avLst/>
          </a:prstGeom>
        </p:spPr>
      </p:pic>
      <p:sp>
        <p:nvSpPr>
          <p:cNvPr id="4" name="矩形 3"/>
          <p:cNvSpPr/>
          <p:nvPr/>
        </p:nvSpPr>
        <p:spPr>
          <a:xfrm rot="21090836">
            <a:off x="2577376" y="1771028"/>
            <a:ext cx="3400584" cy="2212172"/>
          </a:xfrm>
          <a:prstGeom prst="rect">
            <a:avLst/>
          </a:prstGeom>
          <a:blipFill>
            <a:blip r:embed="rId6"/>
            <a:srcRect/>
            <a:stretch>
              <a:fillRect l="-7222" t="-15568" r="-10832" b="-940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grpSp>
        <p:nvGrpSpPr>
          <p:cNvPr id="41" name="我图网vb_man出品 33"/>
          <p:cNvGrpSpPr/>
          <p:nvPr/>
        </p:nvGrpSpPr>
        <p:grpSpPr>
          <a:xfrm>
            <a:off x="1797991" y="1458222"/>
            <a:ext cx="1164170" cy="1128794"/>
            <a:chOff x="5522913" y="2871788"/>
            <a:chExt cx="1149350" cy="1114425"/>
          </a:xfrm>
        </p:grpSpPr>
        <p:sp>
          <p:nvSpPr>
            <p:cNvPr id="42" name="我图网vb_man出品 23"/>
            <p:cNvSpPr>
              <a:spLocks noEditPoints="1"/>
            </p:cNvSpPr>
            <p:nvPr/>
          </p:nvSpPr>
          <p:spPr bwMode="auto">
            <a:xfrm>
              <a:off x="5678488" y="3054351"/>
              <a:ext cx="892175" cy="795338"/>
            </a:xfrm>
            <a:custGeom>
              <a:avLst/>
              <a:gdLst>
                <a:gd name="T0" fmla="*/ 195 w 236"/>
                <a:gd name="T1" fmla="*/ 130 h 210"/>
                <a:gd name="T2" fmla="*/ 181 w 236"/>
                <a:gd name="T3" fmla="*/ 50 h 210"/>
                <a:gd name="T4" fmla="*/ 130 w 236"/>
                <a:gd name="T5" fmla="*/ 38 h 210"/>
                <a:gd name="T6" fmla="*/ 83 w 236"/>
                <a:gd name="T7" fmla="*/ 45 h 210"/>
                <a:gd name="T8" fmla="*/ 53 w 236"/>
                <a:gd name="T9" fmla="*/ 128 h 210"/>
                <a:gd name="T10" fmla="*/ 128 w 236"/>
                <a:gd name="T11" fmla="*/ 175 h 210"/>
                <a:gd name="T12" fmla="*/ 195 w 236"/>
                <a:gd name="T13" fmla="*/ 130 h 210"/>
                <a:gd name="T14" fmla="*/ 175 w 236"/>
                <a:gd name="T15" fmla="*/ 24 h 210"/>
                <a:gd name="T16" fmla="*/ 190 w 236"/>
                <a:gd name="T17" fmla="*/ 179 h 210"/>
                <a:gd name="T18" fmla="*/ 73 w 236"/>
                <a:gd name="T19" fmla="*/ 188 h 210"/>
                <a:gd name="T20" fmla="*/ 71 w 236"/>
                <a:gd name="T21" fmla="*/ 14 h 210"/>
                <a:gd name="T22" fmla="*/ 175 w 236"/>
                <a:gd name="T23" fmla="*/ 2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210">
                  <a:moveTo>
                    <a:pt x="195" y="130"/>
                  </a:moveTo>
                  <a:cubicBezTo>
                    <a:pt x="202" y="108"/>
                    <a:pt x="198" y="68"/>
                    <a:pt x="181" y="50"/>
                  </a:cubicBezTo>
                  <a:cubicBezTo>
                    <a:pt x="168" y="37"/>
                    <a:pt x="148" y="37"/>
                    <a:pt x="130" y="38"/>
                  </a:cubicBezTo>
                  <a:cubicBezTo>
                    <a:pt x="113" y="39"/>
                    <a:pt x="99" y="36"/>
                    <a:pt x="83" y="45"/>
                  </a:cubicBezTo>
                  <a:cubicBezTo>
                    <a:pt x="53" y="61"/>
                    <a:pt x="41" y="97"/>
                    <a:pt x="53" y="128"/>
                  </a:cubicBezTo>
                  <a:cubicBezTo>
                    <a:pt x="64" y="159"/>
                    <a:pt x="97" y="173"/>
                    <a:pt x="128" y="175"/>
                  </a:cubicBezTo>
                  <a:cubicBezTo>
                    <a:pt x="161" y="178"/>
                    <a:pt x="184" y="162"/>
                    <a:pt x="195" y="130"/>
                  </a:cubicBezTo>
                  <a:close/>
                  <a:moveTo>
                    <a:pt x="175" y="24"/>
                  </a:moveTo>
                  <a:cubicBezTo>
                    <a:pt x="229" y="51"/>
                    <a:pt x="236" y="141"/>
                    <a:pt x="190" y="179"/>
                  </a:cubicBezTo>
                  <a:cubicBezTo>
                    <a:pt x="152" y="210"/>
                    <a:pt x="114" y="207"/>
                    <a:pt x="73" y="188"/>
                  </a:cubicBezTo>
                  <a:cubicBezTo>
                    <a:pt x="6" y="159"/>
                    <a:pt x="0" y="36"/>
                    <a:pt x="71" y="14"/>
                  </a:cubicBezTo>
                  <a:cubicBezTo>
                    <a:pt x="95" y="6"/>
                    <a:pt x="128" y="0"/>
                    <a:pt x="175" y="24"/>
                  </a:cubicBezTo>
                  <a:close/>
                </a:path>
              </a:pathLst>
            </a:custGeom>
            <a:solidFill>
              <a:srgbClr val="E9B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阿里巴巴普惠体 R" panose="00020600040101010101" pitchFamily="18" charset="-122"/>
              </a:endParaRPr>
            </a:p>
          </p:txBody>
        </p:sp>
        <p:sp>
          <p:nvSpPr>
            <p:cNvPr id="43" name="我图网vb_man出品 24"/>
            <p:cNvSpPr>
              <a:spLocks noEditPoints="1"/>
            </p:cNvSpPr>
            <p:nvPr/>
          </p:nvSpPr>
          <p:spPr bwMode="auto">
            <a:xfrm>
              <a:off x="5522913" y="2871788"/>
              <a:ext cx="1149350" cy="1114425"/>
            </a:xfrm>
            <a:custGeom>
              <a:avLst/>
              <a:gdLst>
                <a:gd name="T0" fmla="*/ 161 w 304"/>
                <a:gd name="T1" fmla="*/ 61 h 294"/>
                <a:gd name="T2" fmla="*/ 104 w 304"/>
                <a:gd name="T3" fmla="*/ 63 h 294"/>
                <a:gd name="T4" fmla="*/ 68 w 304"/>
                <a:gd name="T5" fmla="*/ 107 h 294"/>
                <a:gd name="T6" fmla="*/ 77 w 304"/>
                <a:gd name="T7" fmla="*/ 202 h 294"/>
                <a:gd name="T8" fmla="*/ 59 w 304"/>
                <a:gd name="T9" fmla="*/ 168 h 294"/>
                <a:gd name="T10" fmla="*/ 101 w 304"/>
                <a:gd name="T11" fmla="*/ 231 h 294"/>
                <a:gd name="T12" fmla="*/ 182 w 304"/>
                <a:gd name="T13" fmla="*/ 249 h 294"/>
                <a:gd name="T14" fmla="*/ 255 w 304"/>
                <a:gd name="T15" fmla="*/ 199 h 294"/>
                <a:gd name="T16" fmla="*/ 240 w 304"/>
                <a:gd name="T17" fmla="*/ 219 h 294"/>
                <a:gd name="T18" fmla="*/ 263 w 304"/>
                <a:gd name="T19" fmla="*/ 154 h 294"/>
                <a:gd name="T20" fmla="*/ 205 w 304"/>
                <a:gd name="T21" fmla="*/ 72 h 294"/>
                <a:gd name="T22" fmla="*/ 149 w 304"/>
                <a:gd name="T23" fmla="*/ 64 h 294"/>
                <a:gd name="T24" fmla="*/ 230 w 304"/>
                <a:gd name="T25" fmla="*/ 174 h 294"/>
                <a:gd name="T26" fmla="*/ 225 w 304"/>
                <a:gd name="T27" fmla="*/ 186 h 294"/>
                <a:gd name="T28" fmla="*/ 205 w 304"/>
                <a:gd name="T29" fmla="*/ 208 h 294"/>
                <a:gd name="T30" fmla="*/ 161 w 304"/>
                <a:gd name="T31" fmla="*/ 215 h 294"/>
                <a:gd name="T32" fmla="*/ 109 w 304"/>
                <a:gd name="T33" fmla="*/ 201 h 294"/>
                <a:gd name="T34" fmla="*/ 126 w 304"/>
                <a:gd name="T35" fmla="*/ 206 h 294"/>
                <a:gd name="T36" fmla="*/ 92 w 304"/>
                <a:gd name="T37" fmla="*/ 176 h 294"/>
                <a:gd name="T38" fmla="*/ 87 w 304"/>
                <a:gd name="T39" fmla="*/ 122 h 294"/>
                <a:gd name="T40" fmla="*/ 133 w 304"/>
                <a:gd name="T41" fmla="*/ 86 h 294"/>
                <a:gd name="T42" fmla="*/ 117 w 304"/>
                <a:gd name="T43" fmla="*/ 88 h 294"/>
                <a:gd name="T44" fmla="*/ 163 w 304"/>
                <a:gd name="T45" fmla="*/ 83 h 294"/>
                <a:gd name="T46" fmla="*/ 222 w 304"/>
                <a:gd name="T47" fmla="*/ 97 h 294"/>
                <a:gd name="T48" fmla="*/ 237 w 304"/>
                <a:gd name="T49" fmla="*/ 143 h 294"/>
                <a:gd name="T50" fmla="*/ 176 w 304"/>
                <a:gd name="T51" fmla="*/ 1 h 294"/>
                <a:gd name="T52" fmla="*/ 172 w 304"/>
                <a:gd name="T53" fmla="*/ 28 h 294"/>
                <a:gd name="T54" fmla="*/ 169 w 304"/>
                <a:gd name="T55" fmla="*/ 67 h 294"/>
                <a:gd name="T56" fmla="*/ 175 w 304"/>
                <a:gd name="T57" fmla="*/ 25 h 294"/>
                <a:gd name="T58" fmla="*/ 245 w 304"/>
                <a:gd name="T59" fmla="*/ 37 h 294"/>
                <a:gd name="T60" fmla="*/ 225 w 304"/>
                <a:gd name="T61" fmla="*/ 67 h 294"/>
                <a:gd name="T62" fmla="*/ 224 w 304"/>
                <a:gd name="T63" fmla="*/ 76 h 294"/>
                <a:gd name="T64" fmla="*/ 243 w 304"/>
                <a:gd name="T65" fmla="*/ 40 h 294"/>
                <a:gd name="T66" fmla="*/ 286 w 304"/>
                <a:gd name="T67" fmla="*/ 107 h 294"/>
                <a:gd name="T68" fmla="*/ 243 w 304"/>
                <a:gd name="T69" fmla="*/ 117 h 294"/>
                <a:gd name="T70" fmla="*/ 257 w 304"/>
                <a:gd name="T71" fmla="*/ 116 h 294"/>
                <a:gd name="T72" fmla="*/ 285 w 304"/>
                <a:gd name="T73" fmla="*/ 107 h 294"/>
                <a:gd name="T74" fmla="*/ 302 w 304"/>
                <a:gd name="T75" fmla="*/ 183 h 294"/>
                <a:gd name="T76" fmla="*/ 247 w 304"/>
                <a:gd name="T77" fmla="*/ 168 h 294"/>
                <a:gd name="T78" fmla="*/ 269 w 304"/>
                <a:gd name="T79" fmla="*/ 177 h 294"/>
                <a:gd name="T80" fmla="*/ 274 w 304"/>
                <a:gd name="T81" fmla="*/ 249 h 294"/>
                <a:gd name="T82" fmla="*/ 264 w 304"/>
                <a:gd name="T83" fmla="*/ 242 h 294"/>
                <a:gd name="T84" fmla="*/ 229 w 304"/>
                <a:gd name="T85" fmla="*/ 210 h 294"/>
                <a:gd name="T86" fmla="*/ 253 w 304"/>
                <a:gd name="T87" fmla="*/ 234 h 294"/>
                <a:gd name="T88" fmla="*/ 204 w 304"/>
                <a:gd name="T89" fmla="*/ 282 h 294"/>
                <a:gd name="T90" fmla="*/ 195 w 304"/>
                <a:gd name="T91" fmla="*/ 256 h 294"/>
                <a:gd name="T92" fmla="*/ 188 w 304"/>
                <a:gd name="T93" fmla="*/ 237 h 294"/>
                <a:gd name="T94" fmla="*/ 199 w 304"/>
                <a:gd name="T95" fmla="*/ 274 h 294"/>
                <a:gd name="T96" fmla="*/ 131 w 304"/>
                <a:gd name="T97" fmla="*/ 278 h 294"/>
                <a:gd name="T98" fmla="*/ 144 w 304"/>
                <a:gd name="T99" fmla="*/ 228 h 294"/>
                <a:gd name="T100" fmla="*/ 139 w 304"/>
                <a:gd name="T101" fmla="*/ 242 h 294"/>
                <a:gd name="T102" fmla="*/ 131 w 304"/>
                <a:gd name="T103" fmla="*/ 271 h 294"/>
                <a:gd name="T104" fmla="*/ 45 w 304"/>
                <a:gd name="T105" fmla="*/ 243 h 294"/>
                <a:gd name="T106" fmla="*/ 104 w 304"/>
                <a:gd name="T107" fmla="*/ 193 h 294"/>
                <a:gd name="T108" fmla="*/ 78 w 304"/>
                <a:gd name="T109" fmla="*/ 210 h 294"/>
                <a:gd name="T110" fmla="*/ 0 w 304"/>
                <a:gd name="T111" fmla="*/ 127 h 294"/>
                <a:gd name="T112" fmla="*/ 11 w 304"/>
                <a:gd name="T113" fmla="*/ 129 h 294"/>
                <a:gd name="T114" fmla="*/ 81 w 304"/>
                <a:gd name="T115" fmla="*/ 145 h 294"/>
                <a:gd name="T116" fmla="*/ 42 w 304"/>
                <a:gd name="T117" fmla="*/ 134 h 294"/>
                <a:gd name="T118" fmla="*/ 49 w 304"/>
                <a:gd name="T119" fmla="*/ 32 h 294"/>
                <a:gd name="T120" fmla="*/ 73 w 304"/>
                <a:gd name="T121" fmla="*/ 57 h 294"/>
                <a:gd name="T122" fmla="*/ 105 w 304"/>
                <a:gd name="T123" fmla="*/ 85 h 294"/>
                <a:gd name="T124" fmla="*/ 69 w 304"/>
                <a:gd name="T125" fmla="*/ 5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 h="294">
                  <a:moveTo>
                    <a:pt x="178" y="67"/>
                  </a:moveTo>
                  <a:cubicBezTo>
                    <a:pt x="176" y="66"/>
                    <a:pt x="176" y="66"/>
                    <a:pt x="176" y="66"/>
                  </a:cubicBezTo>
                  <a:cubicBezTo>
                    <a:pt x="175" y="67"/>
                    <a:pt x="175" y="67"/>
                    <a:pt x="175" y="67"/>
                  </a:cubicBezTo>
                  <a:cubicBezTo>
                    <a:pt x="178" y="67"/>
                    <a:pt x="178" y="67"/>
                    <a:pt x="178" y="67"/>
                  </a:cubicBezTo>
                  <a:close/>
                  <a:moveTo>
                    <a:pt x="171" y="61"/>
                  </a:moveTo>
                  <a:cubicBezTo>
                    <a:pt x="167" y="60"/>
                    <a:pt x="167" y="60"/>
                    <a:pt x="167" y="60"/>
                  </a:cubicBezTo>
                  <a:cubicBezTo>
                    <a:pt x="168" y="64"/>
                    <a:pt x="166" y="62"/>
                    <a:pt x="170" y="66"/>
                  </a:cubicBezTo>
                  <a:cubicBezTo>
                    <a:pt x="172" y="66"/>
                    <a:pt x="176" y="66"/>
                    <a:pt x="176" y="65"/>
                  </a:cubicBezTo>
                  <a:cubicBezTo>
                    <a:pt x="175" y="65"/>
                    <a:pt x="173" y="65"/>
                    <a:pt x="171" y="64"/>
                  </a:cubicBezTo>
                  <a:cubicBezTo>
                    <a:pt x="172" y="63"/>
                    <a:pt x="174" y="64"/>
                    <a:pt x="175" y="64"/>
                  </a:cubicBezTo>
                  <a:cubicBezTo>
                    <a:pt x="173" y="62"/>
                    <a:pt x="173" y="63"/>
                    <a:pt x="170" y="62"/>
                  </a:cubicBezTo>
                  <a:cubicBezTo>
                    <a:pt x="171" y="61"/>
                    <a:pt x="171" y="61"/>
                    <a:pt x="171" y="61"/>
                  </a:cubicBezTo>
                  <a:close/>
                  <a:moveTo>
                    <a:pt x="166" y="63"/>
                  </a:moveTo>
                  <a:cubicBezTo>
                    <a:pt x="166" y="62"/>
                    <a:pt x="167" y="62"/>
                    <a:pt x="167" y="61"/>
                  </a:cubicBezTo>
                  <a:cubicBezTo>
                    <a:pt x="166" y="62"/>
                    <a:pt x="165" y="62"/>
                    <a:pt x="166" y="63"/>
                  </a:cubicBezTo>
                  <a:close/>
                  <a:moveTo>
                    <a:pt x="164" y="62"/>
                  </a:moveTo>
                  <a:cubicBezTo>
                    <a:pt x="162" y="62"/>
                    <a:pt x="164" y="61"/>
                    <a:pt x="164" y="61"/>
                  </a:cubicBezTo>
                  <a:cubicBezTo>
                    <a:pt x="161" y="63"/>
                    <a:pt x="161" y="63"/>
                    <a:pt x="161" y="63"/>
                  </a:cubicBezTo>
                  <a:cubicBezTo>
                    <a:pt x="164" y="62"/>
                    <a:pt x="164" y="62"/>
                    <a:pt x="164" y="62"/>
                  </a:cubicBezTo>
                  <a:close/>
                  <a:moveTo>
                    <a:pt x="155" y="61"/>
                  </a:moveTo>
                  <a:cubicBezTo>
                    <a:pt x="154" y="61"/>
                    <a:pt x="154" y="61"/>
                    <a:pt x="154" y="61"/>
                  </a:cubicBezTo>
                  <a:cubicBezTo>
                    <a:pt x="155" y="61"/>
                    <a:pt x="155" y="61"/>
                    <a:pt x="155" y="61"/>
                  </a:cubicBezTo>
                  <a:close/>
                  <a:moveTo>
                    <a:pt x="151" y="60"/>
                  </a:moveTo>
                  <a:cubicBezTo>
                    <a:pt x="152" y="61"/>
                    <a:pt x="153" y="61"/>
                    <a:pt x="154" y="61"/>
                  </a:cubicBezTo>
                  <a:cubicBezTo>
                    <a:pt x="154" y="61"/>
                    <a:pt x="154" y="61"/>
                    <a:pt x="154" y="61"/>
                  </a:cubicBezTo>
                  <a:cubicBezTo>
                    <a:pt x="153" y="60"/>
                    <a:pt x="154" y="59"/>
                    <a:pt x="156" y="59"/>
                  </a:cubicBezTo>
                  <a:cubicBezTo>
                    <a:pt x="158" y="59"/>
                    <a:pt x="158" y="61"/>
                    <a:pt x="160" y="60"/>
                  </a:cubicBezTo>
                  <a:cubicBezTo>
                    <a:pt x="158" y="59"/>
                    <a:pt x="158" y="59"/>
                    <a:pt x="158" y="59"/>
                  </a:cubicBezTo>
                  <a:cubicBezTo>
                    <a:pt x="154" y="58"/>
                    <a:pt x="152" y="60"/>
                    <a:pt x="151" y="60"/>
                  </a:cubicBezTo>
                  <a:close/>
                  <a:moveTo>
                    <a:pt x="155" y="61"/>
                  </a:moveTo>
                  <a:cubicBezTo>
                    <a:pt x="156" y="61"/>
                    <a:pt x="156" y="61"/>
                    <a:pt x="156" y="61"/>
                  </a:cubicBezTo>
                  <a:cubicBezTo>
                    <a:pt x="156" y="60"/>
                    <a:pt x="156" y="61"/>
                    <a:pt x="155" y="61"/>
                  </a:cubicBezTo>
                  <a:close/>
                  <a:moveTo>
                    <a:pt x="160" y="62"/>
                  </a:moveTo>
                  <a:cubicBezTo>
                    <a:pt x="161" y="62"/>
                    <a:pt x="161" y="62"/>
                    <a:pt x="161" y="62"/>
                  </a:cubicBezTo>
                  <a:cubicBezTo>
                    <a:pt x="161" y="61"/>
                    <a:pt x="161" y="61"/>
                    <a:pt x="161" y="61"/>
                  </a:cubicBezTo>
                  <a:cubicBezTo>
                    <a:pt x="160" y="62"/>
                    <a:pt x="160" y="62"/>
                    <a:pt x="160" y="62"/>
                  </a:cubicBezTo>
                  <a:close/>
                  <a:moveTo>
                    <a:pt x="144" y="60"/>
                  </a:moveTo>
                  <a:cubicBezTo>
                    <a:pt x="144" y="58"/>
                    <a:pt x="149" y="60"/>
                    <a:pt x="150" y="59"/>
                  </a:cubicBezTo>
                  <a:cubicBezTo>
                    <a:pt x="147" y="59"/>
                    <a:pt x="145" y="57"/>
                    <a:pt x="145" y="56"/>
                  </a:cubicBezTo>
                  <a:cubicBezTo>
                    <a:pt x="142" y="57"/>
                    <a:pt x="142" y="57"/>
                    <a:pt x="142" y="57"/>
                  </a:cubicBezTo>
                  <a:cubicBezTo>
                    <a:pt x="141" y="57"/>
                    <a:pt x="142" y="59"/>
                    <a:pt x="144" y="60"/>
                  </a:cubicBezTo>
                  <a:close/>
                  <a:moveTo>
                    <a:pt x="138" y="55"/>
                  </a:moveTo>
                  <a:cubicBezTo>
                    <a:pt x="137" y="55"/>
                    <a:pt x="137" y="55"/>
                    <a:pt x="137" y="55"/>
                  </a:cubicBezTo>
                  <a:cubicBezTo>
                    <a:pt x="137" y="55"/>
                    <a:pt x="138" y="55"/>
                    <a:pt x="138" y="55"/>
                  </a:cubicBezTo>
                  <a:close/>
                  <a:moveTo>
                    <a:pt x="122" y="59"/>
                  </a:moveTo>
                  <a:cubicBezTo>
                    <a:pt x="124" y="58"/>
                    <a:pt x="127" y="57"/>
                    <a:pt x="129" y="56"/>
                  </a:cubicBezTo>
                  <a:cubicBezTo>
                    <a:pt x="128" y="57"/>
                    <a:pt x="129" y="57"/>
                    <a:pt x="127" y="57"/>
                  </a:cubicBezTo>
                  <a:cubicBezTo>
                    <a:pt x="130" y="58"/>
                    <a:pt x="131" y="56"/>
                    <a:pt x="133" y="57"/>
                  </a:cubicBezTo>
                  <a:cubicBezTo>
                    <a:pt x="134" y="58"/>
                    <a:pt x="129" y="57"/>
                    <a:pt x="130" y="58"/>
                  </a:cubicBezTo>
                  <a:cubicBezTo>
                    <a:pt x="132" y="58"/>
                    <a:pt x="135" y="58"/>
                    <a:pt x="137" y="57"/>
                  </a:cubicBezTo>
                  <a:cubicBezTo>
                    <a:pt x="140" y="58"/>
                    <a:pt x="140" y="58"/>
                    <a:pt x="140" y="58"/>
                  </a:cubicBezTo>
                  <a:cubicBezTo>
                    <a:pt x="139" y="56"/>
                    <a:pt x="139" y="56"/>
                    <a:pt x="139" y="56"/>
                  </a:cubicBezTo>
                  <a:cubicBezTo>
                    <a:pt x="137" y="55"/>
                    <a:pt x="136" y="57"/>
                    <a:pt x="135" y="56"/>
                  </a:cubicBezTo>
                  <a:cubicBezTo>
                    <a:pt x="135" y="55"/>
                    <a:pt x="136" y="55"/>
                    <a:pt x="137" y="55"/>
                  </a:cubicBezTo>
                  <a:cubicBezTo>
                    <a:pt x="135" y="55"/>
                    <a:pt x="132" y="54"/>
                    <a:pt x="127" y="54"/>
                  </a:cubicBezTo>
                  <a:cubicBezTo>
                    <a:pt x="123" y="54"/>
                    <a:pt x="124" y="57"/>
                    <a:pt x="122" y="59"/>
                  </a:cubicBezTo>
                  <a:close/>
                  <a:moveTo>
                    <a:pt x="121" y="56"/>
                  </a:moveTo>
                  <a:cubicBezTo>
                    <a:pt x="121" y="56"/>
                    <a:pt x="121" y="56"/>
                    <a:pt x="121" y="56"/>
                  </a:cubicBezTo>
                  <a:cubicBezTo>
                    <a:pt x="121" y="57"/>
                    <a:pt x="121" y="57"/>
                    <a:pt x="121" y="57"/>
                  </a:cubicBezTo>
                  <a:cubicBezTo>
                    <a:pt x="121" y="56"/>
                    <a:pt x="121" y="56"/>
                    <a:pt x="121" y="56"/>
                  </a:cubicBezTo>
                  <a:close/>
                  <a:moveTo>
                    <a:pt x="114" y="60"/>
                  </a:moveTo>
                  <a:cubicBezTo>
                    <a:pt x="117" y="58"/>
                    <a:pt x="117" y="58"/>
                    <a:pt x="117" y="58"/>
                  </a:cubicBezTo>
                  <a:cubicBezTo>
                    <a:pt x="118" y="58"/>
                    <a:pt x="118" y="59"/>
                    <a:pt x="118" y="59"/>
                  </a:cubicBezTo>
                  <a:cubicBezTo>
                    <a:pt x="118" y="59"/>
                    <a:pt x="119" y="58"/>
                    <a:pt x="119" y="57"/>
                  </a:cubicBezTo>
                  <a:cubicBezTo>
                    <a:pt x="117" y="56"/>
                    <a:pt x="114" y="59"/>
                    <a:pt x="112" y="60"/>
                  </a:cubicBezTo>
                  <a:cubicBezTo>
                    <a:pt x="106" y="61"/>
                    <a:pt x="112" y="59"/>
                    <a:pt x="109" y="58"/>
                  </a:cubicBezTo>
                  <a:cubicBezTo>
                    <a:pt x="111" y="57"/>
                    <a:pt x="111" y="58"/>
                    <a:pt x="113" y="57"/>
                  </a:cubicBezTo>
                  <a:cubicBezTo>
                    <a:pt x="109" y="56"/>
                    <a:pt x="105" y="60"/>
                    <a:pt x="104" y="62"/>
                  </a:cubicBezTo>
                  <a:cubicBezTo>
                    <a:pt x="104" y="61"/>
                    <a:pt x="105" y="62"/>
                    <a:pt x="106" y="61"/>
                  </a:cubicBezTo>
                  <a:cubicBezTo>
                    <a:pt x="105" y="62"/>
                    <a:pt x="105" y="62"/>
                    <a:pt x="104" y="63"/>
                  </a:cubicBezTo>
                  <a:cubicBezTo>
                    <a:pt x="107" y="63"/>
                    <a:pt x="109" y="62"/>
                    <a:pt x="114" y="60"/>
                  </a:cubicBezTo>
                  <a:close/>
                  <a:moveTo>
                    <a:pt x="120" y="59"/>
                  </a:moveTo>
                  <a:cubicBezTo>
                    <a:pt x="119" y="59"/>
                    <a:pt x="118" y="59"/>
                    <a:pt x="118" y="59"/>
                  </a:cubicBezTo>
                  <a:cubicBezTo>
                    <a:pt x="119" y="60"/>
                    <a:pt x="119" y="60"/>
                    <a:pt x="120" y="59"/>
                  </a:cubicBezTo>
                  <a:close/>
                  <a:moveTo>
                    <a:pt x="103" y="62"/>
                  </a:moveTo>
                  <a:cubicBezTo>
                    <a:pt x="103" y="62"/>
                    <a:pt x="103" y="62"/>
                    <a:pt x="104" y="62"/>
                  </a:cubicBezTo>
                  <a:cubicBezTo>
                    <a:pt x="103" y="62"/>
                    <a:pt x="103" y="62"/>
                    <a:pt x="103" y="62"/>
                  </a:cubicBezTo>
                  <a:close/>
                  <a:moveTo>
                    <a:pt x="106" y="63"/>
                  </a:moveTo>
                  <a:cubicBezTo>
                    <a:pt x="103" y="64"/>
                    <a:pt x="103" y="64"/>
                    <a:pt x="103" y="64"/>
                  </a:cubicBezTo>
                  <a:cubicBezTo>
                    <a:pt x="105" y="64"/>
                    <a:pt x="105" y="64"/>
                    <a:pt x="105" y="64"/>
                  </a:cubicBezTo>
                  <a:cubicBezTo>
                    <a:pt x="105" y="64"/>
                    <a:pt x="106" y="63"/>
                    <a:pt x="106" y="63"/>
                  </a:cubicBezTo>
                  <a:close/>
                  <a:moveTo>
                    <a:pt x="57" y="151"/>
                  </a:moveTo>
                  <a:cubicBezTo>
                    <a:pt x="57" y="151"/>
                    <a:pt x="58" y="150"/>
                    <a:pt x="57" y="148"/>
                  </a:cubicBezTo>
                  <a:cubicBezTo>
                    <a:pt x="58" y="148"/>
                    <a:pt x="58" y="151"/>
                    <a:pt x="59" y="152"/>
                  </a:cubicBezTo>
                  <a:cubicBezTo>
                    <a:pt x="59" y="149"/>
                    <a:pt x="60" y="152"/>
                    <a:pt x="61" y="151"/>
                  </a:cubicBezTo>
                  <a:cubicBezTo>
                    <a:pt x="61" y="148"/>
                    <a:pt x="60" y="147"/>
                    <a:pt x="60" y="143"/>
                  </a:cubicBezTo>
                  <a:cubicBezTo>
                    <a:pt x="60" y="144"/>
                    <a:pt x="61" y="144"/>
                    <a:pt x="61" y="143"/>
                  </a:cubicBezTo>
                  <a:cubicBezTo>
                    <a:pt x="60" y="139"/>
                    <a:pt x="61" y="132"/>
                    <a:pt x="62" y="129"/>
                  </a:cubicBezTo>
                  <a:cubicBezTo>
                    <a:pt x="63" y="125"/>
                    <a:pt x="63" y="123"/>
                    <a:pt x="64" y="118"/>
                  </a:cubicBezTo>
                  <a:cubicBezTo>
                    <a:pt x="69" y="106"/>
                    <a:pt x="76" y="94"/>
                    <a:pt x="85" y="83"/>
                  </a:cubicBezTo>
                  <a:cubicBezTo>
                    <a:pt x="85" y="80"/>
                    <a:pt x="85" y="80"/>
                    <a:pt x="85" y="80"/>
                  </a:cubicBezTo>
                  <a:cubicBezTo>
                    <a:pt x="86" y="80"/>
                    <a:pt x="87" y="77"/>
                    <a:pt x="88" y="78"/>
                  </a:cubicBezTo>
                  <a:cubicBezTo>
                    <a:pt x="87" y="79"/>
                    <a:pt x="87" y="80"/>
                    <a:pt x="86" y="80"/>
                  </a:cubicBezTo>
                  <a:cubicBezTo>
                    <a:pt x="90" y="79"/>
                    <a:pt x="92" y="74"/>
                    <a:pt x="95" y="72"/>
                  </a:cubicBezTo>
                  <a:cubicBezTo>
                    <a:pt x="94" y="72"/>
                    <a:pt x="93" y="71"/>
                    <a:pt x="93" y="70"/>
                  </a:cubicBezTo>
                  <a:cubicBezTo>
                    <a:pt x="95" y="72"/>
                    <a:pt x="97" y="67"/>
                    <a:pt x="99" y="68"/>
                  </a:cubicBezTo>
                  <a:cubicBezTo>
                    <a:pt x="102" y="66"/>
                    <a:pt x="98" y="67"/>
                    <a:pt x="102" y="65"/>
                  </a:cubicBezTo>
                  <a:cubicBezTo>
                    <a:pt x="101" y="64"/>
                    <a:pt x="98" y="66"/>
                    <a:pt x="97" y="66"/>
                  </a:cubicBezTo>
                  <a:cubicBezTo>
                    <a:pt x="97" y="65"/>
                    <a:pt x="100" y="64"/>
                    <a:pt x="99" y="63"/>
                  </a:cubicBezTo>
                  <a:cubicBezTo>
                    <a:pt x="93" y="67"/>
                    <a:pt x="87" y="77"/>
                    <a:pt x="82" y="85"/>
                  </a:cubicBezTo>
                  <a:cubicBezTo>
                    <a:pt x="81" y="84"/>
                    <a:pt x="81" y="84"/>
                    <a:pt x="81" y="84"/>
                  </a:cubicBezTo>
                  <a:cubicBezTo>
                    <a:pt x="79" y="88"/>
                    <a:pt x="75" y="95"/>
                    <a:pt x="71" y="97"/>
                  </a:cubicBezTo>
                  <a:cubicBezTo>
                    <a:pt x="72" y="97"/>
                    <a:pt x="67" y="103"/>
                    <a:pt x="69" y="104"/>
                  </a:cubicBezTo>
                  <a:cubicBezTo>
                    <a:pt x="68" y="104"/>
                    <a:pt x="68" y="105"/>
                    <a:pt x="67" y="106"/>
                  </a:cubicBezTo>
                  <a:cubicBezTo>
                    <a:pt x="68" y="107"/>
                    <a:pt x="68" y="107"/>
                    <a:pt x="68" y="107"/>
                  </a:cubicBezTo>
                  <a:cubicBezTo>
                    <a:pt x="67" y="109"/>
                    <a:pt x="66" y="108"/>
                    <a:pt x="65" y="111"/>
                  </a:cubicBezTo>
                  <a:cubicBezTo>
                    <a:pt x="66" y="110"/>
                    <a:pt x="66" y="112"/>
                    <a:pt x="66" y="113"/>
                  </a:cubicBezTo>
                  <a:cubicBezTo>
                    <a:pt x="64" y="116"/>
                    <a:pt x="62" y="119"/>
                    <a:pt x="60" y="122"/>
                  </a:cubicBezTo>
                  <a:cubicBezTo>
                    <a:pt x="60" y="121"/>
                    <a:pt x="61" y="121"/>
                    <a:pt x="62" y="120"/>
                  </a:cubicBezTo>
                  <a:cubicBezTo>
                    <a:pt x="61" y="122"/>
                    <a:pt x="62" y="122"/>
                    <a:pt x="62" y="123"/>
                  </a:cubicBezTo>
                  <a:cubicBezTo>
                    <a:pt x="61" y="125"/>
                    <a:pt x="60" y="124"/>
                    <a:pt x="60" y="124"/>
                  </a:cubicBezTo>
                  <a:cubicBezTo>
                    <a:pt x="58" y="127"/>
                    <a:pt x="60" y="129"/>
                    <a:pt x="59" y="132"/>
                  </a:cubicBezTo>
                  <a:cubicBezTo>
                    <a:pt x="60" y="131"/>
                    <a:pt x="60" y="131"/>
                    <a:pt x="60" y="131"/>
                  </a:cubicBezTo>
                  <a:cubicBezTo>
                    <a:pt x="60" y="135"/>
                    <a:pt x="58" y="138"/>
                    <a:pt x="59" y="142"/>
                  </a:cubicBezTo>
                  <a:cubicBezTo>
                    <a:pt x="57" y="143"/>
                    <a:pt x="57" y="138"/>
                    <a:pt x="57" y="136"/>
                  </a:cubicBezTo>
                  <a:cubicBezTo>
                    <a:pt x="57" y="137"/>
                    <a:pt x="57" y="139"/>
                    <a:pt x="56" y="140"/>
                  </a:cubicBezTo>
                  <a:cubicBezTo>
                    <a:pt x="57" y="141"/>
                    <a:pt x="58" y="144"/>
                    <a:pt x="58" y="146"/>
                  </a:cubicBezTo>
                  <a:cubicBezTo>
                    <a:pt x="57" y="144"/>
                    <a:pt x="56" y="150"/>
                    <a:pt x="57" y="151"/>
                  </a:cubicBezTo>
                  <a:close/>
                  <a:moveTo>
                    <a:pt x="56" y="140"/>
                  </a:moveTo>
                  <a:cubicBezTo>
                    <a:pt x="56" y="139"/>
                    <a:pt x="56" y="139"/>
                    <a:pt x="55" y="138"/>
                  </a:cubicBezTo>
                  <a:cubicBezTo>
                    <a:pt x="56" y="139"/>
                    <a:pt x="56" y="139"/>
                    <a:pt x="56" y="140"/>
                  </a:cubicBezTo>
                  <a:cubicBezTo>
                    <a:pt x="56" y="140"/>
                    <a:pt x="56" y="140"/>
                    <a:pt x="56" y="140"/>
                  </a:cubicBezTo>
                  <a:close/>
                  <a:moveTo>
                    <a:pt x="57" y="151"/>
                  </a:moveTo>
                  <a:cubicBezTo>
                    <a:pt x="56" y="151"/>
                    <a:pt x="56" y="151"/>
                    <a:pt x="56" y="151"/>
                  </a:cubicBezTo>
                  <a:cubicBezTo>
                    <a:pt x="57" y="151"/>
                    <a:pt x="57" y="151"/>
                    <a:pt x="57" y="151"/>
                  </a:cubicBezTo>
                  <a:close/>
                  <a:moveTo>
                    <a:pt x="62" y="128"/>
                  </a:moveTo>
                  <a:cubicBezTo>
                    <a:pt x="62" y="129"/>
                    <a:pt x="62" y="129"/>
                    <a:pt x="62" y="129"/>
                  </a:cubicBezTo>
                  <a:cubicBezTo>
                    <a:pt x="62" y="129"/>
                    <a:pt x="62" y="129"/>
                    <a:pt x="62" y="129"/>
                  </a:cubicBezTo>
                  <a:cubicBezTo>
                    <a:pt x="62" y="128"/>
                    <a:pt x="62" y="128"/>
                    <a:pt x="62" y="128"/>
                  </a:cubicBezTo>
                  <a:close/>
                  <a:moveTo>
                    <a:pt x="58" y="124"/>
                  </a:moveTo>
                  <a:cubicBezTo>
                    <a:pt x="59" y="124"/>
                    <a:pt x="59" y="123"/>
                    <a:pt x="60" y="122"/>
                  </a:cubicBezTo>
                  <a:cubicBezTo>
                    <a:pt x="59" y="122"/>
                    <a:pt x="59" y="122"/>
                    <a:pt x="58" y="124"/>
                  </a:cubicBezTo>
                  <a:close/>
                  <a:moveTo>
                    <a:pt x="69" y="101"/>
                  </a:moveTo>
                  <a:cubicBezTo>
                    <a:pt x="69" y="101"/>
                    <a:pt x="68" y="101"/>
                    <a:pt x="68" y="100"/>
                  </a:cubicBezTo>
                  <a:cubicBezTo>
                    <a:pt x="67" y="101"/>
                    <a:pt x="67" y="102"/>
                    <a:pt x="69" y="101"/>
                  </a:cubicBezTo>
                  <a:close/>
                  <a:moveTo>
                    <a:pt x="56" y="144"/>
                  </a:moveTo>
                  <a:cubicBezTo>
                    <a:pt x="56" y="147"/>
                    <a:pt x="56" y="147"/>
                    <a:pt x="56" y="147"/>
                  </a:cubicBezTo>
                  <a:cubicBezTo>
                    <a:pt x="56" y="148"/>
                    <a:pt x="56" y="148"/>
                    <a:pt x="56" y="148"/>
                  </a:cubicBezTo>
                  <a:cubicBezTo>
                    <a:pt x="56" y="144"/>
                    <a:pt x="56" y="144"/>
                    <a:pt x="56" y="144"/>
                  </a:cubicBezTo>
                  <a:close/>
                  <a:moveTo>
                    <a:pt x="77" y="202"/>
                  </a:moveTo>
                  <a:cubicBezTo>
                    <a:pt x="77" y="199"/>
                    <a:pt x="74" y="196"/>
                    <a:pt x="73" y="193"/>
                  </a:cubicBezTo>
                  <a:cubicBezTo>
                    <a:pt x="70" y="188"/>
                    <a:pt x="70" y="193"/>
                    <a:pt x="67" y="188"/>
                  </a:cubicBezTo>
                  <a:cubicBezTo>
                    <a:pt x="70" y="188"/>
                    <a:pt x="70" y="188"/>
                    <a:pt x="70" y="188"/>
                  </a:cubicBezTo>
                  <a:cubicBezTo>
                    <a:pt x="68" y="183"/>
                    <a:pt x="66" y="175"/>
                    <a:pt x="62" y="171"/>
                  </a:cubicBezTo>
                  <a:cubicBezTo>
                    <a:pt x="63" y="171"/>
                    <a:pt x="63" y="170"/>
                    <a:pt x="63" y="171"/>
                  </a:cubicBezTo>
                  <a:cubicBezTo>
                    <a:pt x="63" y="167"/>
                    <a:pt x="59" y="170"/>
                    <a:pt x="59" y="165"/>
                  </a:cubicBezTo>
                  <a:cubicBezTo>
                    <a:pt x="62" y="169"/>
                    <a:pt x="61" y="163"/>
                    <a:pt x="62" y="164"/>
                  </a:cubicBezTo>
                  <a:cubicBezTo>
                    <a:pt x="63" y="164"/>
                    <a:pt x="63" y="164"/>
                    <a:pt x="63" y="164"/>
                  </a:cubicBezTo>
                  <a:cubicBezTo>
                    <a:pt x="62" y="161"/>
                    <a:pt x="60" y="157"/>
                    <a:pt x="61" y="155"/>
                  </a:cubicBezTo>
                  <a:cubicBezTo>
                    <a:pt x="60" y="155"/>
                    <a:pt x="59" y="157"/>
                    <a:pt x="59" y="154"/>
                  </a:cubicBezTo>
                  <a:cubicBezTo>
                    <a:pt x="59" y="155"/>
                    <a:pt x="58" y="155"/>
                    <a:pt x="57" y="155"/>
                  </a:cubicBezTo>
                  <a:cubicBezTo>
                    <a:pt x="58" y="158"/>
                    <a:pt x="58" y="160"/>
                    <a:pt x="59" y="161"/>
                  </a:cubicBezTo>
                  <a:cubicBezTo>
                    <a:pt x="58" y="163"/>
                    <a:pt x="59" y="160"/>
                    <a:pt x="58" y="162"/>
                  </a:cubicBezTo>
                  <a:cubicBezTo>
                    <a:pt x="59" y="164"/>
                    <a:pt x="59" y="164"/>
                    <a:pt x="59" y="164"/>
                  </a:cubicBezTo>
                  <a:cubicBezTo>
                    <a:pt x="59" y="166"/>
                    <a:pt x="58" y="162"/>
                    <a:pt x="58" y="165"/>
                  </a:cubicBezTo>
                  <a:cubicBezTo>
                    <a:pt x="59" y="166"/>
                    <a:pt x="60" y="168"/>
                    <a:pt x="60" y="170"/>
                  </a:cubicBezTo>
                  <a:cubicBezTo>
                    <a:pt x="60" y="169"/>
                    <a:pt x="60" y="169"/>
                    <a:pt x="60" y="169"/>
                  </a:cubicBezTo>
                  <a:cubicBezTo>
                    <a:pt x="60" y="171"/>
                    <a:pt x="60" y="173"/>
                    <a:pt x="62" y="172"/>
                  </a:cubicBezTo>
                  <a:cubicBezTo>
                    <a:pt x="61" y="174"/>
                    <a:pt x="61" y="174"/>
                    <a:pt x="61" y="174"/>
                  </a:cubicBezTo>
                  <a:cubicBezTo>
                    <a:pt x="62" y="174"/>
                    <a:pt x="62" y="174"/>
                    <a:pt x="62" y="174"/>
                  </a:cubicBezTo>
                  <a:cubicBezTo>
                    <a:pt x="62" y="178"/>
                    <a:pt x="61" y="181"/>
                    <a:pt x="64" y="186"/>
                  </a:cubicBezTo>
                  <a:cubicBezTo>
                    <a:pt x="64" y="184"/>
                    <a:pt x="65" y="185"/>
                    <a:pt x="65" y="186"/>
                  </a:cubicBezTo>
                  <a:cubicBezTo>
                    <a:pt x="65" y="183"/>
                    <a:pt x="63" y="183"/>
                    <a:pt x="62" y="181"/>
                  </a:cubicBezTo>
                  <a:cubicBezTo>
                    <a:pt x="63" y="181"/>
                    <a:pt x="66" y="184"/>
                    <a:pt x="65" y="181"/>
                  </a:cubicBezTo>
                  <a:cubicBezTo>
                    <a:pt x="65" y="184"/>
                    <a:pt x="67" y="186"/>
                    <a:pt x="66" y="188"/>
                  </a:cubicBezTo>
                  <a:cubicBezTo>
                    <a:pt x="67" y="192"/>
                    <a:pt x="69" y="193"/>
                    <a:pt x="70" y="196"/>
                  </a:cubicBezTo>
                  <a:cubicBezTo>
                    <a:pt x="69" y="196"/>
                    <a:pt x="69" y="196"/>
                    <a:pt x="69" y="196"/>
                  </a:cubicBezTo>
                  <a:cubicBezTo>
                    <a:pt x="71" y="196"/>
                    <a:pt x="70" y="199"/>
                    <a:pt x="73" y="201"/>
                  </a:cubicBezTo>
                  <a:cubicBezTo>
                    <a:pt x="73" y="199"/>
                    <a:pt x="73" y="199"/>
                    <a:pt x="73" y="199"/>
                  </a:cubicBezTo>
                  <a:cubicBezTo>
                    <a:pt x="73" y="199"/>
                    <a:pt x="74" y="200"/>
                    <a:pt x="74" y="201"/>
                  </a:cubicBezTo>
                  <a:cubicBezTo>
                    <a:pt x="74" y="201"/>
                    <a:pt x="74" y="201"/>
                    <a:pt x="74" y="201"/>
                  </a:cubicBezTo>
                  <a:cubicBezTo>
                    <a:pt x="75" y="201"/>
                    <a:pt x="78" y="205"/>
                    <a:pt x="78" y="205"/>
                  </a:cubicBezTo>
                  <a:cubicBezTo>
                    <a:pt x="77" y="203"/>
                    <a:pt x="76" y="202"/>
                    <a:pt x="74" y="200"/>
                  </a:cubicBezTo>
                  <a:cubicBezTo>
                    <a:pt x="75" y="201"/>
                    <a:pt x="76" y="200"/>
                    <a:pt x="77" y="202"/>
                  </a:cubicBezTo>
                  <a:close/>
                  <a:moveTo>
                    <a:pt x="59" y="168"/>
                  </a:moveTo>
                  <a:cubicBezTo>
                    <a:pt x="60" y="169"/>
                    <a:pt x="60" y="169"/>
                    <a:pt x="60" y="169"/>
                  </a:cubicBezTo>
                  <a:cubicBezTo>
                    <a:pt x="59" y="169"/>
                    <a:pt x="59" y="168"/>
                    <a:pt x="59" y="168"/>
                  </a:cubicBezTo>
                  <a:close/>
                  <a:moveTo>
                    <a:pt x="85" y="216"/>
                  </a:moveTo>
                  <a:cubicBezTo>
                    <a:pt x="86" y="218"/>
                    <a:pt x="84" y="216"/>
                    <a:pt x="85" y="218"/>
                  </a:cubicBezTo>
                  <a:cubicBezTo>
                    <a:pt x="87" y="219"/>
                    <a:pt x="84" y="215"/>
                    <a:pt x="87" y="216"/>
                  </a:cubicBezTo>
                  <a:cubicBezTo>
                    <a:pt x="87" y="217"/>
                    <a:pt x="90" y="218"/>
                    <a:pt x="90" y="219"/>
                  </a:cubicBezTo>
                  <a:cubicBezTo>
                    <a:pt x="89" y="219"/>
                    <a:pt x="88" y="220"/>
                    <a:pt x="89" y="221"/>
                  </a:cubicBezTo>
                  <a:cubicBezTo>
                    <a:pt x="90" y="221"/>
                    <a:pt x="91" y="223"/>
                    <a:pt x="92" y="224"/>
                  </a:cubicBezTo>
                  <a:cubicBezTo>
                    <a:pt x="89" y="221"/>
                    <a:pt x="94" y="226"/>
                    <a:pt x="93" y="223"/>
                  </a:cubicBezTo>
                  <a:cubicBezTo>
                    <a:pt x="93" y="222"/>
                    <a:pt x="96" y="224"/>
                    <a:pt x="97" y="225"/>
                  </a:cubicBezTo>
                  <a:cubicBezTo>
                    <a:pt x="97" y="226"/>
                    <a:pt x="96" y="225"/>
                    <a:pt x="95" y="224"/>
                  </a:cubicBezTo>
                  <a:cubicBezTo>
                    <a:pt x="94" y="225"/>
                    <a:pt x="96" y="226"/>
                    <a:pt x="96" y="228"/>
                  </a:cubicBezTo>
                  <a:cubicBezTo>
                    <a:pt x="100" y="229"/>
                    <a:pt x="110" y="235"/>
                    <a:pt x="108" y="230"/>
                  </a:cubicBezTo>
                  <a:cubicBezTo>
                    <a:pt x="108" y="229"/>
                    <a:pt x="106" y="230"/>
                    <a:pt x="105" y="229"/>
                  </a:cubicBezTo>
                  <a:cubicBezTo>
                    <a:pt x="108" y="231"/>
                    <a:pt x="105" y="230"/>
                    <a:pt x="104" y="230"/>
                  </a:cubicBezTo>
                  <a:cubicBezTo>
                    <a:pt x="103" y="229"/>
                    <a:pt x="100" y="228"/>
                    <a:pt x="101" y="228"/>
                  </a:cubicBezTo>
                  <a:cubicBezTo>
                    <a:pt x="104" y="228"/>
                    <a:pt x="104" y="228"/>
                    <a:pt x="104" y="228"/>
                  </a:cubicBezTo>
                  <a:cubicBezTo>
                    <a:pt x="97" y="224"/>
                    <a:pt x="90" y="216"/>
                    <a:pt x="84" y="210"/>
                  </a:cubicBezTo>
                  <a:cubicBezTo>
                    <a:pt x="84" y="211"/>
                    <a:pt x="85" y="212"/>
                    <a:pt x="86" y="213"/>
                  </a:cubicBezTo>
                  <a:cubicBezTo>
                    <a:pt x="85" y="213"/>
                    <a:pt x="84" y="212"/>
                    <a:pt x="83" y="211"/>
                  </a:cubicBezTo>
                  <a:cubicBezTo>
                    <a:pt x="82" y="213"/>
                    <a:pt x="82" y="213"/>
                    <a:pt x="82" y="213"/>
                  </a:cubicBezTo>
                  <a:cubicBezTo>
                    <a:pt x="82" y="212"/>
                    <a:pt x="81" y="212"/>
                    <a:pt x="81" y="211"/>
                  </a:cubicBezTo>
                  <a:cubicBezTo>
                    <a:pt x="80" y="211"/>
                    <a:pt x="80" y="211"/>
                    <a:pt x="80" y="213"/>
                  </a:cubicBezTo>
                  <a:cubicBezTo>
                    <a:pt x="78" y="210"/>
                    <a:pt x="78" y="209"/>
                    <a:pt x="76" y="208"/>
                  </a:cubicBezTo>
                  <a:cubicBezTo>
                    <a:pt x="78" y="213"/>
                    <a:pt x="79" y="211"/>
                    <a:pt x="82" y="216"/>
                  </a:cubicBezTo>
                  <a:cubicBezTo>
                    <a:pt x="85" y="216"/>
                    <a:pt x="85" y="216"/>
                    <a:pt x="85" y="216"/>
                  </a:cubicBezTo>
                  <a:close/>
                  <a:moveTo>
                    <a:pt x="77" y="208"/>
                  </a:moveTo>
                  <a:cubicBezTo>
                    <a:pt x="79" y="208"/>
                    <a:pt x="79" y="208"/>
                    <a:pt x="79" y="208"/>
                  </a:cubicBezTo>
                  <a:cubicBezTo>
                    <a:pt x="77" y="207"/>
                    <a:pt x="77" y="207"/>
                    <a:pt x="77" y="207"/>
                  </a:cubicBezTo>
                  <a:cubicBezTo>
                    <a:pt x="77" y="208"/>
                    <a:pt x="77" y="208"/>
                    <a:pt x="77" y="208"/>
                  </a:cubicBezTo>
                  <a:close/>
                  <a:moveTo>
                    <a:pt x="82" y="207"/>
                  </a:moveTo>
                  <a:cubicBezTo>
                    <a:pt x="82" y="207"/>
                    <a:pt x="81" y="207"/>
                    <a:pt x="81" y="207"/>
                  </a:cubicBezTo>
                  <a:cubicBezTo>
                    <a:pt x="82" y="209"/>
                    <a:pt x="82" y="209"/>
                    <a:pt x="82" y="207"/>
                  </a:cubicBezTo>
                  <a:close/>
                  <a:moveTo>
                    <a:pt x="99" y="230"/>
                  </a:moveTo>
                  <a:cubicBezTo>
                    <a:pt x="101" y="231"/>
                    <a:pt x="101" y="231"/>
                    <a:pt x="101" y="231"/>
                  </a:cubicBezTo>
                  <a:cubicBezTo>
                    <a:pt x="100" y="230"/>
                    <a:pt x="100" y="230"/>
                    <a:pt x="100" y="230"/>
                  </a:cubicBezTo>
                  <a:cubicBezTo>
                    <a:pt x="100" y="230"/>
                    <a:pt x="99" y="230"/>
                    <a:pt x="99" y="230"/>
                  </a:cubicBezTo>
                  <a:close/>
                  <a:moveTo>
                    <a:pt x="119" y="236"/>
                  </a:moveTo>
                  <a:cubicBezTo>
                    <a:pt x="115" y="234"/>
                    <a:pt x="114" y="234"/>
                    <a:pt x="110" y="231"/>
                  </a:cubicBezTo>
                  <a:cubicBezTo>
                    <a:pt x="107" y="231"/>
                    <a:pt x="110" y="234"/>
                    <a:pt x="108" y="234"/>
                  </a:cubicBezTo>
                  <a:cubicBezTo>
                    <a:pt x="110" y="235"/>
                    <a:pt x="111" y="233"/>
                    <a:pt x="113" y="234"/>
                  </a:cubicBezTo>
                  <a:cubicBezTo>
                    <a:pt x="114" y="236"/>
                    <a:pt x="117" y="236"/>
                    <a:pt x="119" y="237"/>
                  </a:cubicBezTo>
                  <a:cubicBezTo>
                    <a:pt x="118" y="236"/>
                    <a:pt x="119" y="236"/>
                    <a:pt x="119" y="236"/>
                  </a:cubicBezTo>
                  <a:close/>
                  <a:moveTo>
                    <a:pt x="131" y="245"/>
                  </a:moveTo>
                  <a:cubicBezTo>
                    <a:pt x="132" y="246"/>
                    <a:pt x="134" y="246"/>
                    <a:pt x="136" y="247"/>
                  </a:cubicBezTo>
                  <a:cubicBezTo>
                    <a:pt x="135" y="248"/>
                    <a:pt x="134" y="248"/>
                    <a:pt x="133" y="247"/>
                  </a:cubicBezTo>
                  <a:cubicBezTo>
                    <a:pt x="133" y="249"/>
                    <a:pt x="135" y="247"/>
                    <a:pt x="137" y="249"/>
                  </a:cubicBezTo>
                  <a:cubicBezTo>
                    <a:pt x="136" y="249"/>
                    <a:pt x="136" y="248"/>
                    <a:pt x="137" y="248"/>
                  </a:cubicBezTo>
                  <a:cubicBezTo>
                    <a:pt x="141" y="251"/>
                    <a:pt x="140" y="248"/>
                    <a:pt x="146" y="251"/>
                  </a:cubicBezTo>
                  <a:cubicBezTo>
                    <a:pt x="147" y="251"/>
                    <a:pt x="148" y="251"/>
                    <a:pt x="148" y="250"/>
                  </a:cubicBezTo>
                  <a:cubicBezTo>
                    <a:pt x="151" y="252"/>
                    <a:pt x="149" y="252"/>
                    <a:pt x="154" y="254"/>
                  </a:cubicBezTo>
                  <a:cubicBezTo>
                    <a:pt x="154" y="253"/>
                    <a:pt x="152" y="252"/>
                    <a:pt x="153" y="250"/>
                  </a:cubicBezTo>
                  <a:cubicBezTo>
                    <a:pt x="159" y="253"/>
                    <a:pt x="159" y="251"/>
                    <a:pt x="163" y="252"/>
                  </a:cubicBezTo>
                  <a:cubicBezTo>
                    <a:pt x="163" y="253"/>
                    <a:pt x="162" y="253"/>
                    <a:pt x="161" y="253"/>
                  </a:cubicBezTo>
                  <a:cubicBezTo>
                    <a:pt x="161" y="255"/>
                    <a:pt x="164" y="252"/>
                    <a:pt x="167" y="252"/>
                  </a:cubicBezTo>
                  <a:cubicBezTo>
                    <a:pt x="167" y="254"/>
                    <a:pt x="167" y="254"/>
                    <a:pt x="167" y="254"/>
                  </a:cubicBezTo>
                  <a:cubicBezTo>
                    <a:pt x="169" y="254"/>
                    <a:pt x="172" y="252"/>
                    <a:pt x="175" y="253"/>
                  </a:cubicBezTo>
                  <a:cubicBezTo>
                    <a:pt x="175" y="254"/>
                    <a:pt x="175" y="254"/>
                    <a:pt x="175" y="254"/>
                  </a:cubicBezTo>
                  <a:cubicBezTo>
                    <a:pt x="180" y="252"/>
                    <a:pt x="186" y="251"/>
                    <a:pt x="190" y="249"/>
                  </a:cubicBezTo>
                  <a:cubicBezTo>
                    <a:pt x="193" y="249"/>
                    <a:pt x="193" y="249"/>
                    <a:pt x="193" y="249"/>
                  </a:cubicBezTo>
                  <a:cubicBezTo>
                    <a:pt x="199" y="247"/>
                    <a:pt x="187" y="250"/>
                    <a:pt x="191" y="247"/>
                  </a:cubicBezTo>
                  <a:cubicBezTo>
                    <a:pt x="192" y="249"/>
                    <a:pt x="194" y="245"/>
                    <a:pt x="197" y="245"/>
                  </a:cubicBezTo>
                  <a:cubicBezTo>
                    <a:pt x="199" y="246"/>
                    <a:pt x="194" y="247"/>
                    <a:pt x="196" y="248"/>
                  </a:cubicBezTo>
                  <a:cubicBezTo>
                    <a:pt x="196" y="246"/>
                    <a:pt x="198" y="247"/>
                    <a:pt x="199" y="246"/>
                  </a:cubicBezTo>
                  <a:cubicBezTo>
                    <a:pt x="199" y="247"/>
                    <a:pt x="203" y="245"/>
                    <a:pt x="203" y="246"/>
                  </a:cubicBezTo>
                  <a:cubicBezTo>
                    <a:pt x="208" y="241"/>
                    <a:pt x="208" y="241"/>
                    <a:pt x="208" y="241"/>
                  </a:cubicBezTo>
                  <a:cubicBezTo>
                    <a:pt x="209" y="242"/>
                    <a:pt x="211" y="241"/>
                    <a:pt x="212" y="240"/>
                  </a:cubicBezTo>
                  <a:cubicBezTo>
                    <a:pt x="209" y="242"/>
                    <a:pt x="212" y="238"/>
                    <a:pt x="208" y="239"/>
                  </a:cubicBezTo>
                  <a:cubicBezTo>
                    <a:pt x="203" y="242"/>
                    <a:pt x="194" y="246"/>
                    <a:pt x="187" y="247"/>
                  </a:cubicBezTo>
                  <a:cubicBezTo>
                    <a:pt x="187" y="249"/>
                    <a:pt x="182" y="248"/>
                    <a:pt x="182" y="249"/>
                  </a:cubicBezTo>
                  <a:cubicBezTo>
                    <a:pt x="181" y="249"/>
                    <a:pt x="181" y="248"/>
                    <a:pt x="180" y="248"/>
                  </a:cubicBezTo>
                  <a:cubicBezTo>
                    <a:pt x="176" y="249"/>
                    <a:pt x="182" y="249"/>
                    <a:pt x="181" y="250"/>
                  </a:cubicBezTo>
                  <a:cubicBezTo>
                    <a:pt x="179" y="250"/>
                    <a:pt x="177" y="249"/>
                    <a:pt x="177" y="249"/>
                  </a:cubicBezTo>
                  <a:cubicBezTo>
                    <a:pt x="174" y="249"/>
                    <a:pt x="177" y="249"/>
                    <a:pt x="175" y="251"/>
                  </a:cubicBezTo>
                  <a:cubicBezTo>
                    <a:pt x="173" y="249"/>
                    <a:pt x="173" y="249"/>
                    <a:pt x="173" y="249"/>
                  </a:cubicBezTo>
                  <a:cubicBezTo>
                    <a:pt x="163" y="252"/>
                    <a:pt x="148" y="251"/>
                    <a:pt x="137" y="245"/>
                  </a:cubicBezTo>
                  <a:cubicBezTo>
                    <a:pt x="138" y="247"/>
                    <a:pt x="138" y="247"/>
                    <a:pt x="138" y="247"/>
                  </a:cubicBezTo>
                  <a:cubicBezTo>
                    <a:pt x="133" y="244"/>
                    <a:pt x="128" y="246"/>
                    <a:pt x="125" y="241"/>
                  </a:cubicBezTo>
                  <a:cubicBezTo>
                    <a:pt x="123" y="241"/>
                    <a:pt x="123" y="241"/>
                    <a:pt x="123" y="241"/>
                  </a:cubicBezTo>
                  <a:cubicBezTo>
                    <a:pt x="124" y="241"/>
                    <a:pt x="123" y="239"/>
                    <a:pt x="125" y="239"/>
                  </a:cubicBezTo>
                  <a:cubicBezTo>
                    <a:pt x="123" y="239"/>
                    <a:pt x="122" y="238"/>
                    <a:pt x="120" y="237"/>
                  </a:cubicBezTo>
                  <a:cubicBezTo>
                    <a:pt x="123" y="239"/>
                    <a:pt x="123" y="239"/>
                    <a:pt x="123" y="239"/>
                  </a:cubicBezTo>
                  <a:cubicBezTo>
                    <a:pt x="120" y="239"/>
                    <a:pt x="119" y="238"/>
                    <a:pt x="119" y="237"/>
                  </a:cubicBezTo>
                  <a:cubicBezTo>
                    <a:pt x="114" y="236"/>
                    <a:pt x="120" y="240"/>
                    <a:pt x="120" y="241"/>
                  </a:cubicBezTo>
                  <a:cubicBezTo>
                    <a:pt x="126" y="241"/>
                    <a:pt x="124" y="246"/>
                    <a:pt x="130" y="247"/>
                  </a:cubicBezTo>
                  <a:cubicBezTo>
                    <a:pt x="133" y="248"/>
                    <a:pt x="130" y="246"/>
                    <a:pt x="131" y="245"/>
                  </a:cubicBezTo>
                  <a:close/>
                  <a:moveTo>
                    <a:pt x="126" y="239"/>
                  </a:moveTo>
                  <a:cubicBezTo>
                    <a:pt x="125" y="239"/>
                    <a:pt x="125" y="239"/>
                    <a:pt x="125" y="239"/>
                  </a:cubicBezTo>
                  <a:cubicBezTo>
                    <a:pt x="126" y="239"/>
                    <a:pt x="126" y="239"/>
                    <a:pt x="126" y="239"/>
                  </a:cubicBezTo>
                  <a:close/>
                  <a:moveTo>
                    <a:pt x="212" y="240"/>
                  </a:moveTo>
                  <a:cubicBezTo>
                    <a:pt x="213" y="240"/>
                    <a:pt x="213" y="240"/>
                    <a:pt x="214" y="239"/>
                  </a:cubicBezTo>
                  <a:cubicBezTo>
                    <a:pt x="214" y="239"/>
                    <a:pt x="213" y="239"/>
                    <a:pt x="212" y="240"/>
                  </a:cubicBezTo>
                  <a:close/>
                  <a:moveTo>
                    <a:pt x="119" y="237"/>
                  </a:moveTo>
                  <a:cubicBezTo>
                    <a:pt x="119" y="237"/>
                    <a:pt x="119" y="237"/>
                    <a:pt x="119" y="237"/>
                  </a:cubicBezTo>
                  <a:cubicBezTo>
                    <a:pt x="119" y="237"/>
                    <a:pt x="119" y="237"/>
                    <a:pt x="119" y="237"/>
                  </a:cubicBezTo>
                  <a:cubicBezTo>
                    <a:pt x="119" y="237"/>
                    <a:pt x="119" y="237"/>
                    <a:pt x="119" y="237"/>
                  </a:cubicBezTo>
                  <a:close/>
                  <a:moveTo>
                    <a:pt x="115" y="238"/>
                  </a:moveTo>
                  <a:cubicBezTo>
                    <a:pt x="116" y="239"/>
                    <a:pt x="116" y="239"/>
                    <a:pt x="116" y="239"/>
                  </a:cubicBezTo>
                  <a:cubicBezTo>
                    <a:pt x="116" y="238"/>
                    <a:pt x="116" y="238"/>
                    <a:pt x="116" y="238"/>
                  </a:cubicBezTo>
                  <a:cubicBezTo>
                    <a:pt x="115" y="238"/>
                    <a:pt x="115" y="238"/>
                    <a:pt x="115" y="238"/>
                  </a:cubicBezTo>
                  <a:close/>
                  <a:moveTo>
                    <a:pt x="227" y="233"/>
                  </a:moveTo>
                  <a:cubicBezTo>
                    <a:pt x="227" y="232"/>
                    <a:pt x="227" y="232"/>
                    <a:pt x="227" y="232"/>
                  </a:cubicBezTo>
                  <a:cubicBezTo>
                    <a:pt x="227" y="233"/>
                    <a:pt x="227" y="233"/>
                    <a:pt x="227" y="233"/>
                  </a:cubicBezTo>
                  <a:close/>
                  <a:moveTo>
                    <a:pt x="255" y="199"/>
                  </a:moveTo>
                  <a:cubicBezTo>
                    <a:pt x="255" y="199"/>
                    <a:pt x="255" y="199"/>
                    <a:pt x="255" y="199"/>
                  </a:cubicBezTo>
                  <a:cubicBezTo>
                    <a:pt x="255" y="199"/>
                    <a:pt x="255" y="199"/>
                    <a:pt x="255" y="199"/>
                  </a:cubicBezTo>
                  <a:close/>
                  <a:moveTo>
                    <a:pt x="243" y="97"/>
                  </a:moveTo>
                  <a:cubicBezTo>
                    <a:pt x="241" y="94"/>
                    <a:pt x="239" y="92"/>
                    <a:pt x="237" y="91"/>
                  </a:cubicBezTo>
                  <a:cubicBezTo>
                    <a:pt x="237" y="90"/>
                    <a:pt x="237" y="90"/>
                    <a:pt x="237" y="90"/>
                  </a:cubicBezTo>
                  <a:cubicBezTo>
                    <a:pt x="236" y="89"/>
                    <a:pt x="232" y="86"/>
                    <a:pt x="233" y="90"/>
                  </a:cubicBezTo>
                  <a:cubicBezTo>
                    <a:pt x="234" y="90"/>
                    <a:pt x="234" y="90"/>
                    <a:pt x="234" y="90"/>
                  </a:cubicBezTo>
                  <a:cubicBezTo>
                    <a:pt x="237" y="92"/>
                    <a:pt x="235" y="92"/>
                    <a:pt x="236" y="95"/>
                  </a:cubicBezTo>
                  <a:cubicBezTo>
                    <a:pt x="238" y="97"/>
                    <a:pt x="241" y="97"/>
                    <a:pt x="243" y="100"/>
                  </a:cubicBezTo>
                  <a:cubicBezTo>
                    <a:pt x="243" y="101"/>
                    <a:pt x="243" y="102"/>
                    <a:pt x="242" y="102"/>
                  </a:cubicBezTo>
                  <a:cubicBezTo>
                    <a:pt x="243" y="104"/>
                    <a:pt x="246" y="104"/>
                    <a:pt x="247" y="106"/>
                  </a:cubicBezTo>
                  <a:cubicBezTo>
                    <a:pt x="243" y="109"/>
                    <a:pt x="253" y="113"/>
                    <a:pt x="251" y="119"/>
                  </a:cubicBezTo>
                  <a:cubicBezTo>
                    <a:pt x="253" y="121"/>
                    <a:pt x="254" y="125"/>
                    <a:pt x="256" y="128"/>
                  </a:cubicBezTo>
                  <a:cubicBezTo>
                    <a:pt x="254" y="127"/>
                    <a:pt x="257" y="131"/>
                    <a:pt x="255" y="131"/>
                  </a:cubicBezTo>
                  <a:cubicBezTo>
                    <a:pt x="258" y="131"/>
                    <a:pt x="256" y="141"/>
                    <a:pt x="259" y="141"/>
                  </a:cubicBezTo>
                  <a:cubicBezTo>
                    <a:pt x="259" y="146"/>
                    <a:pt x="260" y="141"/>
                    <a:pt x="259" y="147"/>
                  </a:cubicBezTo>
                  <a:cubicBezTo>
                    <a:pt x="259" y="147"/>
                    <a:pt x="259" y="146"/>
                    <a:pt x="259" y="146"/>
                  </a:cubicBezTo>
                  <a:cubicBezTo>
                    <a:pt x="258" y="148"/>
                    <a:pt x="260" y="149"/>
                    <a:pt x="259" y="151"/>
                  </a:cubicBezTo>
                  <a:cubicBezTo>
                    <a:pt x="258" y="155"/>
                    <a:pt x="260" y="152"/>
                    <a:pt x="261" y="154"/>
                  </a:cubicBezTo>
                  <a:cubicBezTo>
                    <a:pt x="260" y="159"/>
                    <a:pt x="260" y="158"/>
                    <a:pt x="258" y="160"/>
                  </a:cubicBezTo>
                  <a:cubicBezTo>
                    <a:pt x="260" y="161"/>
                    <a:pt x="259" y="163"/>
                    <a:pt x="259" y="166"/>
                  </a:cubicBezTo>
                  <a:cubicBezTo>
                    <a:pt x="260" y="165"/>
                    <a:pt x="260" y="162"/>
                    <a:pt x="261" y="164"/>
                  </a:cubicBezTo>
                  <a:cubicBezTo>
                    <a:pt x="260" y="170"/>
                    <a:pt x="262" y="169"/>
                    <a:pt x="261" y="174"/>
                  </a:cubicBezTo>
                  <a:cubicBezTo>
                    <a:pt x="259" y="176"/>
                    <a:pt x="262" y="169"/>
                    <a:pt x="260" y="173"/>
                  </a:cubicBezTo>
                  <a:cubicBezTo>
                    <a:pt x="259" y="170"/>
                    <a:pt x="260" y="167"/>
                    <a:pt x="258" y="165"/>
                  </a:cubicBezTo>
                  <a:cubicBezTo>
                    <a:pt x="258" y="170"/>
                    <a:pt x="257" y="175"/>
                    <a:pt x="258" y="180"/>
                  </a:cubicBezTo>
                  <a:cubicBezTo>
                    <a:pt x="257" y="182"/>
                    <a:pt x="257" y="178"/>
                    <a:pt x="256" y="180"/>
                  </a:cubicBezTo>
                  <a:cubicBezTo>
                    <a:pt x="255" y="185"/>
                    <a:pt x="257" y="188"/>
                    <a:pt x="255" y="191"/>
                  </a:cubicBezTo>
                  <a:cubicBezTo>
                    <a:pt x="254" y="190"/>
                    <a:pt x="254" y="190"/>
                    <a:pt x="254" y="190"/>
                  </a:cubicBezTo>
                  <a:cubicBezTo>
                    <a:pt x="255" y="193"/>
                    <a:pt x="251" y="198"/>
                    <a:pt x="250" y="202"/>
                  </a:cubicBezTo>
                  <a:cubicBezTo>
                    <a:pt x="251" y="202"/>
                    <a:pt x="251" y="202"/>
                    <a:pt x="251" y="202"/>
                  </a:cubicBezTo>
                  <a:cubicBezTo>
                    <a:pt x="249" y="201"/>
                    <a:pt x="250" y="208"/>
                    <a:pt x="246" y="211"/>
                  </a:cubicBezTo>
                  <a:cubicBezTo>
                    <a:pt x="247" y="212"/>
                    <a:pt x="245" y="216"/>
                    <a:pt x="244" y="218"/>
                  </a:cubicBezTo>
                  <a:cubicBezTo>
                    <a:pt x="243" y="218"/>
                    <a:pt x="243" y="218"/>
                    <a:pt x="242" y="217"/>
                  </a:cubicBezTo>
                  <a:cubicBezTo>
                    <a:pt x="246" y="215"/>
                    <a:pt x="243" y="213"/>
                    <a:pt x="245" y="210"/>
                  </a:cubicBezTo>
                  <a:cubicBezTo>
                    <a:pt x="244" y="213"/>
                    <a:pt x="240" y="216"/>
                    <a:pt x="240" y="219"/>
                  </a:cubicBezTo>
                  <a:cubicBezTo>
                    <a:pt x="239" y="217"/>
                    <a:pt x="239" y="217"/>
                    <a:pt x="239" y="217"/>
                  </a:cubicBezTo>
                  <a:cubicBezTo>
                    <a:pt x="237" y="220"/>
                    <a:pt x="239" y="221"/>
                    <a:pt x="235" y="223"/>
                  </a:cubicBezTo>
                  <a:cubicBezTo>
                    <a:pt x="235" y="222"/>
                    <a:pt x="235" y="222"/>
                    <a:pt x="235" y="222"/>
                  </a:cubicBezTo>
                  <a:cubicBezTo>
                    <a:pt x="229" y="229"/>
                    <a:pt x="220" y="232"/>
                    <a:pt x="215" y="237"/>
                  </a:cubicBezTo>
                  <a:cubicBezTo>
                    <a:pt x="215" y="238"/>
                    <a:pt x="219" y="238"/>
                    <a:pt x="219" y="239"/>
                  </a:cubicBezTo>
                  <a:cubicBezTo>
                    <a:pt x="223" y="236"/>
                    <a:pt x="224" y="234"/>
                    <a:pt x="226" y="231"/>
                  </a:cubicBezTo>
                  <a:cubicBezTo>
                    <a:pt x="227" y="232"/>
                    <a:pt x="227" y="232"/>
                    <a:pt x="227" y="232"/>
                  </a:cubicBezTo>
                  <a:cubicBezTo>
                    <a:pt x="227" y="231"/>
                    <a:pt x="229" y="229"/>
                    <a:pt x="227" y="229"/>
                  </a:cubicBezTo>
                  <a:cubicBezTo>
                    <a:pt x="229" y="227"/>
                    <a:pt x="230" y="229"/>
                    <a:pt x="231" y="227"/>
                  </a:cubicBezTo>
                  <a:cubicBezTo>
                    <a:pt x="232" y="228"/>
                    <a:pt x="231" y="229"/>
                    <a:pt x="232" y="230"/>
                  </a:cubicBezTo>
                  <a:cubicBezTo>
                    <a:pt x="232" y="229"/>
                    <a:pt x="233" y="229"/>
                    <a:pt x="233" y="228"/>
                  </a:cubicBezTo>
                  <a:cubicBezTo>
                    <a:pt x="233" y="229"/>
                    <a:pt x="235" y="227"/>
                    <a:pt x="234" y="228"/>
                  </a:cubicBezTo>
                  <a:cubicBezTo>
                    <a:pt x="236" y="224"/>
                    <a:pt x="240" y="224"/>
                    <a:pt x="243" y="220"/>
                  </a:cubicBezTo>
                  <a:cubicBezTo>
                    <a:pt x="242" y="221"/>
                    <a:pt x="241" y="221"/>
                    <a:pt x="240" y="222"/>
                  </a:cubicBezTo>
                  <a:cubicBezTo>
                    <a:pt x="240" y="221"/>
                    <a:pt x="241" y="220"/>
                    <a:pt x="242" y="219"/>
                  </a:cubicBezTo>
                  <a:cubicBezTo>
                    <a:pt x="243" y="219"/>
                    <a:pt x="244" y="218"/>
                    <a:pt x="246" y="216"/>
                  </a:cubicBezTo>
                  <a:cubicBezTo>
                    <a:pt x="246" y="214"/>
                    <a:pt x="246" y="213"/>
                    <a:pt x="248" y="210"/>
                  </a:cubicBezTo>
                  <a:cubicBezTo>
                    <a:pt x="249" y="212"/>
                    <a:pt x="251" y="206"/>
                    <a:pt x="252" y="207"/>
                  </a:cubicBezTo>
                  <a:cubicBezTo>
                    <a:pt x="251" y="205"/>
                    <a:pt x="254" y="201"/>
                    <a:pt x="254" y="201"/>
                  </a:cubicBezTo>
                  <a:cubicBezTo>
                    <a:pt x="254" y="199"/>
                    <a:pt x="255" y="197"/>
                    <a:pt x="256" y="197"/>
                  </a:cubicBezTo>
                  <a:cubicBezTo>
                    <a:pt x="255" y="198"/>
                    <a:pt x="255" y="198"/>
                    <a:pt x="255" y="199"/>
                  </a:cubicBezTo>
                  <a:cubicBezTo>
                    <a:pt x="256" y="197"/>
                    <a:pt x="256" y="197"/>
                    <a:pt x="256" y="197"/>
                  </a:cubicBezTo>
                  <a:cubicBezTo>
                    <a:pt x="256" y="197"/>
                    <a:pt x="256" y="197"/>
                    <a:pt x="256" y="197"/>
                  </a:cubicBezTo>
                  <a:cubicBezTo>
                    <a:pt x="257" y="196"/>
                    <a:pt x="256" y="196"/>
                    <a:pt x="257" y="194"/>
                  </a:cubicBezTo>
                  <a:cubicBezTo>
                    <a:pt x="257" y="194"/>
                    <a:pt x="257" y="195"/>
                    <a:pt x="257" y="196"/>
                  </a:cubicBezTo>
                  <a:cubicBezTo>
                    <a:pt x="259" y="193"/>
                    <a:pt x="257" y="189"/>
                    <a:pt x="259" y="187"/>
                  </a:cubicBezTo>
                  <a:cubicBezTo>
                    <a:pt x="258" y="186"/>
                    <a:pt x="259" y="182"/>
                    <a:pt x="257" y="182"/>
                  </a:cubicBezTo>
                  <a:cubicBezTo>
                    <a:pt x="258" y="181"/>
                    <a:pt x="259" y="182"/>
                    <a:pt x="260" y="179"/>
                  </a:cubicBezTo>
                  <a:cubicBezTo>
                    <a:pt x="258" y="177"/>
                    <a:pt x="261" y="176"/>
                    <a:pt x="260" y="173"/>
                  </a:cubicBezTo>
                  <a:cubicBezTo>
                    <a:pt x="261" y="177"/>
                    <a:pt x="260" y="173"/>
                    <a:pt x="262" y="176"/>
                  </a:cubicBezTo>
                  <a:cubicBezTo>
                    <a:pt x="262" y="174"/>
                    <a:pt x="261" y="171"/>
                    <a:pt x="261" y="167"/>
                  </a:cubicBezTo>
                  <a:cubicBezTo>
                    <a:pt x="262" y="167"/>
                    <a:pt x="262" y="167"/>
                    <a:pt x="263" y="167"/>
                  </a:cubicBezTo>
                  <a:cubicBezTo>
                    <a:pt x="262" y="165"/>
                    <a:pt x="261" y="164"/>
                    <a:pt x="262" y="162"/>
                  </a:cubicBezTo>
                  <a:cubicBezTo>
                    <a:pt x="261" y="162"/>
                    <a:pt x="261" y="162"/>
                    <a:pt x="261" y="162"/>
                  </a:cubicBezTo>
                  <a:cubicBezTo>
                    <a:pt x="262" y="160"/>
                    <a:pt x="262" y="157"/>
                    <a:pt x="263" y="154"/>
                  </a:cubicBezTo>
                  <a:cubicBezTo>
                    <a:pt x="261" y="151"/>
                    <a:pt x="261" y="151"/>
                    <a:pt x="261" y="151"/>
                  </a:cubicBezTo>
                  <a:cubicBezTo>
                    <a:pt x="263" y="147"/>
                    <a:pt x="261" y="141"/>
                    <a:pt x="259" y="138"/>
                  </a:cubicBezTo>
                  <a:cubicBezTo>
                    <a:pt x="259" y="137"/>
                    <a:pt x="258" y="134"/>
                    <a:pt x="259" y="134"/>
                  </a:cubicBezTo>
                  <a:cubicBezTo>
                    <a:pt x="259" y="135"/>
                    <a:pt x="260" y="135"/>
                    <a:pt x="260" y="136"/>
                  </a:cubicBezTo>
                  <a:cubicBezTo>
                    <a:pt x="260" y="134"/>
                    <a:pt x="260" y="131"/>
                    <a:pt x="258" y="130"/>
                  </a:cubicBezTo>
                  <a:cubicBezTo>
                    <a:pt x="257" y="128"/>
                    <a:pt x="259" y="128"/>
                    <a:pt x="258" y="126"/>
                  </a:cubicBezTo>
                  <a:cubicBezTo>
                    <a:pt x="255" y="122"/>
                    <a:pt x="255" y="112"/>
                    <a:pt x="251" y="113"/>
                  </a:cubicBezTo>
                  <a:cubicBezTo>
                    <a:pt x="252" y="114"/>
                    <a:pt x="253" y="118"/>
                    <a:pt x="254" y="121"/>
                  </a:cubicBezTo>
                  <a:cubicBezTo>
                    <a:pt x="253" y="120"/>
                    <a:pt x="253" y="121"/>
                    <a:pt x="253" y="120"/>
                  </a:cubicBezTo>
                  <a:cubicBezTo>
                    <a:pt x="251" y="117"/>
                    <a:pt x="251" y="115"/>
                    <a:pt x="249" y="112"/>
                  </a:cubicBezTo>
                  <a:cubicBezTo>
                    <a:pt x="252" y="111"/>
                    <a:pt x="252" y="111"/>
                    <a:pt x="252" y="111"/>
                  </a:cubicBezTo>
                  <a:cubicBezTo>
                    <a:pt x="251" y="105"/>
                    <a:pt x="243" y="102"/>
                    <a:pt x="243" y="97"/>
                  </a:cubicBezTo>
                  <a:close/>
                  <a:moveTo>
                    <a:pt x="261" y="140"/>
                  </a:moveTo>
                  <a:cubicBezTo>
                    <a:pt x="262" y="137"/>
                    <a:pt x="262" y="137"/>
                    <a:pt x="262" y="137"/>
                  </a:cubicBezTo>
                  <a:cubicBezTo>
                    <a:pt x="261" y="137"/>
                    <a:pt x="261" y="137"/>
                    <a:pt x="261" y="137"/>
                  </a:cubicBezTo>
                  <a:cubicBezTo>
                    <a:pt x="261" y="138"/>
                    <a:pt x="261" y="139"/>
                    <a:pt x="261" y="140"/>
                  </a:cubicBezTo>
                  <a:close/>
                  <a:moveTo>
                    <a:pt x="261" y="137"/>
                  </a:moveTo>
                  <a:cubicBezTo>
                    <a:pt x="260" y="136"/>
                    <a:pt x="260" y="136"/>
                    <a:pt x="260" y="136"/>
                  </a:cubicBezTo>
                  <a:cubicBezTo>
                    <a:pt x="260" y="137"/>
                    <a:pt x="260" y="137"/>
                    <a:pt x="260" y="137"/>
                  </a:cubicBezTo>
                  <a:cubicBezTo>
                    <a:pt x="261" y="137"/>
                    <a:pt x="261" y="137"/>
                    <a:pt x="261" y="137"/>
                  </a:cubicBezTo>
                  <a:close/>
                  <a:moveTo>
                    <a:pt x="237" y="88"/>
                  </a:moveTo>
                  <a:cubicBezTo>
                    <a:pt x="236" y="88"/>
                    <a:pt x="236" y="87"/>
                    <a:pt x="235" y="86"/>
                  </a:cubicBezTo>
                  <a:cubicBezTo>
                    <a:pt x="235" y="87"/>
                    <a:pt x="236" y="88"/>
                    <a:pt x="237" y="88"/>
                  </a:cubicBezTo>
                  <a:close/>
                  <a:moveTo>
                    <a:pt x="234" y="87"/>
                  </a:moveTo>
                  <a:cubicBezTo>
                    <a:pt x="235" y="88"/>
                    <a:pt x="235" y="88"/>
                    <a:pt x="235" y="88"/>
                  </a:cubicBezTo>
                  <a:cubicBezTo>
                    <a:pt x="235" y="88"/>
                    <a:pt x="235" y="88"/>
                    <a:pt x="235" y="88"/>
                  </a:cubicBezTo>
                  <a:cubicBezTo>
                    <a:pt x="234" y="87"/>
                    <a:pt x="234" y="87"/>
                    <a:pt x="234" y="87"/>
                  </a:cubicBezTo>
                  <a:close/>
                  <a:moveTo>
                    <a:pt x="164" y="63"/>
                  </a:moveTo>
                  <a:cubicBezTo>
                    <a:pt x="160" y="64"/>
                    <a:pt x="160" y="64"/>
                    <a:pt x="160" y="64"/>
                  </a:cubicBezTo>
                  <a:cubicBezTo>
                    <a:pt x="159" y="64"/>
                    <a:pt x="155" y="65"/>
                    <a:pt x="156" y="63"/>
                  </a:cubicBezTo>
                  <a:cubicBezTo>
                    <a:pt x="153" y="65"/>
                    <a:pt x="148" y="64"/>
                    <a:pt x="151" y="66"/>
                  </a:cubicBezTo>
                  <a:cubicBezTo>
                    <a:pt x="162" y="65"/>
                    <a:pt x="179" y="67"/>
                    <a:pt x="193" y="68"/>
                  </a:cubicBezTo>
                  <a:cubicBezTo>
                    <a:pt x="191" y="68"/>
                    <a:pt x="191" y="68"/>
                    <a:pt x="191" y="68"/>
                  </a:cubicBezTo>
                  <a:cubicBezTo>
                    <a:pt x="198" y="68"/>
                    <a:pt x="200" y="72"/>
                    <a:pt x="206" y="70"/>
                  </a:cubicBezTo>
                  <a:cubicBezTo>
                    <a:pt x="205" y="72"/>
                    <a:pt x="205" y="72"/>
                    <a:pt x="205" y="72"/>
                  </a:cubicBezTo>
                  <a:cubicBezTo>
                    <a:pt x="208" y="73"/>
                    <a:pt x="212" y="71"/>
                    <a:pt x="214" y="74"/>
                  </a:cubicBezTo>
                  <a:cubicBezTo>
                    <a:pt x="214" y="74"/>
                    <a:pt x="214" y="74"/>
                    <a:pt x="214" y="74"/>
                  </a:cubicBezTo>
                  <a:cubicBezTo>
                    <a:pt x="215" y="74"/>
                    <a:pt x="215" y="74"/>
                    <a:pt x="216" y="75"/>
                  </a:cubicBezTo>
                  <a:cubicBezTo>
                    <a:pt x="216" y="74"/>
                    <a:pt x="216" y="74"/>
                    <a:pt x="216" y="74"/>
                  </a:cubicBezTo>
                  <a:cubicBezTo>
                    <a:pt x="218" y="75"/>
                    <a:pt x="219" y="76"/>
                    <a:pt x="221" y="78"/>
                  </a:cubicBezTo>
                  <a:cubicBezTo>
                    <a:pt x="221" y="78"/>
                    <a:pt x="220" y="77"/>
                    <a:pt x="219" y="77"/>
                  </a:cubicBezTo>
                  <a:cubicBezTo>
                    <a:pt x="220" y="78"/>
                    <a:pt x="222" y="78"/>
                    <a:pt x="223" y="79"/>
                  </a:cubicBezTo>
                  <a:cubicBezTo>
                    <a:pt x="224" y="81"/>
                    <a:pt x="223" y="80"/>
                    <a:pt x="223" y="80"/>
                  </a:cubicBezTo>
                  <a:cubicBezTo>
                    <a:pt x="227" y="83"/>
                    <a:pt x="228" y="86"/>
                    <a:pt x="232" y="87"/>
                  </a:cubicBezTo>
                  <a:cubicBezTo>
                    <a:pt x="233" y="87"/>
                    <a:pt x="232" y="85"/>
                    <a:pt x="234" y="87"/>
                  </a:cubicBezTo>
                  <a:cubicBezTo>
                    <a:pt x="232" y="83"/>
                    <a:pt x="229" y="82"/>
                    <a:pt x="226" y="80"/>
                  </a:cubicBezTo>
                  <a:cubicBezTo>
                    <a:pt x="226" y="81"/>
                    <a:pt x="226" y="81"/>
                    <a:pt x="226" y="81"/>
                  </a:cubicBezTo>
                  <a:cubicBezTo>
                    <a:pt x="223" y="81"/>
                    <a:pt x="225" y="79"/>
                    <a:pt x="221" y="77"/>
                  </a:cubicBezTo>
                  <a:cubicBezTo>
                    <a:pt x="223" y="77"/>
                    <a:pt x="224" y="78"/>
                    <a:pt x="225" y="78"/>
                  </a:cubicBezTo>
                  <a:cubicBezTo>
                    <a:pt x="222" y="73"/>
                    <a:pt x="219" y="75"/>
                    <a:pt x="217" y="71"/>
                  </a:cubicBezTo>
                  <a:cubicBezTo>
                    <a:pt x="217" y="72"/>
                    <a:pt x="217" y="72"/>
                    <a:pt x="217" y="72"/>
                  </a:cubicBezTo>
                  <a:cubicBezTo>
                    <a:pt x="217" y="71"/>
                    <a:pt x="215" y="71"/>
                    <a:pt x="214" y="71"/>
                  </a:cubicBezTo>
                  <a:cubicBezTo>
                    <a:pt x="214" y="71"/>
                    <a:pt x="215" y="71"/>
                    <a:pt x="216" y="72"/>
                  </a:cubicBezTo>
                  <a:cubicBezTo>
                    <a:pt x="215" y="72"/>
                    <a:pt x="214" y="73"/>
                    <a:pt x="213" y="73"/>
                  </a:cubicBezTo>
                  <a:cubicBezTo>
                    <a:pt x="213" y="71"/>
                    <a:pt x="211" y="73"/>
                    <a:pt x="210" y="72"/>
                  </a:cubicBezTo>
                  <a:cubicBezTo>
                    <a:pt x="210" y="70"/>
                    <a:pt x="212" y="71"/>
                    <a:pt x="213" y="71"/>
                  </a:cubicBezTo>
                  <a:cubicBezTo>
                    <a:pt x="210" y="71"/>
                    <a:pt x="210" y="71"/>
                    <a:pt x="210" y="71"/>
                  </a:cubicBezTo>
                  <a:cubicBezTo>
                    <a:pt x="208" y="70"/>
                    <a:pt x="209" y="69"/>
                    <a:pt x="208" y="68"/>
                  </a:cubicBezTo>
                  <a:cubicBezTo>
                    <a:pt x="206" y="68"/>
                    <a:pt x="209" y="69"/>
                    <a:pt x="207" y="70"/>
                  </a:cubicBezTo>
                  <a:cubicBezTo>
                    <a:pt x="205" y="68"/>
                    <a:pt x="195" y="66"/>
                    <a:pt x="190" y="66"/>
                  </a:cubicBezTo>
                  <a:cubicBezTo>
                    <a:pt x="191" y="66"/>
                    <a:pt x="190" y="65"/>
                    <a:pt x="192" y="65"/>
                  </a:cubicBezTo>
                  <a:cubicBezTo>
                    <a:pt x="192" y="65"/>
                    <a:pt x="189" y="65"/>
                    <a:pt x="189" y="66"/>
                  </a:cubicBezTo>
                  <a:cubicBezTo>
                    <a:pt x="185" y="66"/>
                    <a:pt x="181" y="65"/>
                    <a:pt x="178" y="64"/>
                  </a:cubicBezTo>
                  <a:cubicBezTo>
                    <a:pt x="179" y="65"/>
                    <a:pt x="179" y="65"/>
                    <a:pt x="179" y="65"/>
                  </a:cubicBezTo>
                  <a:cubicBezTo>
                    <a:pt x="176" y="66"/>
                    <a:pt x="172" y="63"/>
                    <a:pt x="167" y="64"/>
                  </a:cubicBezTo>
                  <a:cubicBezTo>
                    <a:pt x="168" y="64"/>
                    <a:pt x="168" y="64"/>
                    <a:pt x="168" y="64"/>
                  </a:cubicBezTo>
                  <a:cubicBezTo>
                    <a:pt x="166" y="64"/>
                    <a:pt x="165" y="66"/>
                    <a:pt x="162" y="65"/>
                  </a:cubicBezTo>
                  <a:cubicBezTo>
                    <a:pt x="163" y="64"/>
                    <a:pt x="164" y="64"/>
                    <a:pt x="164" y="63"/>
                  </a:cubicBezTo>
                  <a:close/>
                  <a:moveTo>
                    <a:pt x="148" y="65"/>
                  </a:moveTo>
                  <a:cubicBezTo>
                    <a:pt x="149" y="64"/>
                    <a:pt x="149" y="64"/>
                    <a:pt x="149" y="64"/>
                  </a:cubicBezTo>
                  <a:cubicBezTo>
                    <a:pt x="148" y="64"/>
                    <a:pt x="146" y="66"/>
                    <a:pt x="146" y="67"/>
                  </a:cubicBezTo>
                  <a:cubicBezTo>
                    <a:pt x="148" y="66"/>
                    <a:pt x="149" y="66"/>
                    <a:pt x="149" y="66"/>
                  </a:cubicBezTo>
                  <a:cubicBezTo>
                    <a:pt x="149" y="66"/>
                    <a:pt x="149" y="65"/>
                    <a:pt x="148" y="65"/>
                  </a:cubicBezTo>
                  <a:close/>
                  <a:moveTo>
                    <a:pt x="117" y="72"/>
                  </a:moveTo>
                  <a:cubicBezTo>
                    <a:pt x="117" y="73"/>
                    <a:pt x="117" y="73"/>
                    <a:pt x="117" y="74"/>
                  </a:cubicBezTo>
                  <a:cubicBezTo>
                    <a:pt x="123" y="72"/>
                    <a:pt x="131" y="70"/>
                    <a:pt x="134" y="70"/>
                  </a:cubicBezTo>
                  <a:cubicBezTo>
                    <a:pt x="136" y="70"/>
                    <a:pt x="136" y="68"/>
                    <a:pt x="139" y="67"/>
                  </a:cubicBezTo>
                  <a:cubicBezTo>
                    <a:pt x="141" y="68"/>
                    <a:pt x="141" y="68"/>
                    <a:pt x="141" y="68"/>
                  </a:cubicBezTo>
                  <a:cubicBezTo>
                    <a:pt x="142" y="67"/>
                    <a:pt x="147" y="67"/>
                    <a:pt x="145" y="66"/>
                  </a:cubicBezTo>
                  <a:cubicBezTo>
                    <a:pt x="145" y="65"/>
                    <a:pt x="144" y="67"/>
                    <a:pt x="142" y="67"/>
                  </a:cubicBezTo>
                  <a:cubicBezTo>
                    <a:pt x="142" y="66"/>
                    <a:pt x="142" y="66"/>
                    <a:pt x="142" y="66"/>
                  </a:cubicBezTo>
                  <a:cubicBezTo>
                    <a:pt x="139" y="67"/>
                    <a:pt x="139" y="67"/>
                    <a:pt x="139" y="67"/>
                  </a:cubicBezTo>
                  <a:cubicBezTo>
                    <a:pt x="140" y="66"/>
                    <a:pt x="140" y="66"/>
                    <a:pt x="140" y="66"/>
                  </a:cubicBezTo>
                  <a:cubicBezTo>
                    <a:pt x="136" y="65"/>
                    <a:pt x="138" y="69"/>
                    <a:pt x="133" y="69"/>
                  </a:cubicBezTo>
                  <a:cubicBezTo>
                    <a:pt x="133" y="68"/>
                    <a:pt x="133" y="68"/>
                    <a:pt x="133" y="68"/>
                  </a:cubicBezTo>
                  <a:cubicBezTo>
                    <a:pt x="129" y="68"/>
                    <a:pt x="128" y="69"/>
                    <a:pt x="125" y="69"/>
                  </a:cubicBezTo>
                  <a:cubicBezTo>
                    <a:pt x="125" y="69"/>
                    <a:pt x="125" y="70"/>
                    <a:pt x="125" y="69"/>
                  </a:cubicBezTo>
                  <a:cubicBezTo>
                    <a:pt x="126" y="69"/>
                    <a:pt x="127" y="70"/>
                    <a:pt x="126" y="70"/>
                  </a:cubicBezTo>
                  <a:cubicBezTo>
                    <a:pt x="122" y="73"/>
                    <a:pt x="127" y="69"/>
                    <a:pt x="123" y="69"/>
                  </a:cubicBezTo>
                  <a:cubicBezTo>
                    <a:pt x="119" y="71"/>
                    <a:pt x="111" y="74"/>
                    <a:pt x="108" y="73"/>
                  </a:cubicBezTo>
                  <a:cubicBezTo>
                    <a:pt x="111" y="74"/>
                    <a:pt x="108" y="75"/>
                    <a:pt x="105" y="76"/>
                  </a:cubicBezTo>
                  <a:cubicBezTo>
                    <a:pt x="104" y="75"/>
                    <a:pt x="106" y="74"/>
                    <a:pt x="106" y="74"/>
                  </a:cubicBezTo>
                  <a:cubicBezTo>
                    <a:pt x="105" y="74"/>
                    <a:pt x="104" y="73"/>
                    <a:pt x="103" y="74"/>
                  </a:cubicBezTo>
                  <a:cubicBezTo>
                    <a:pt x="103" y="74"/>
                    <a:pt x="104" y="75"/>
                    <a:pt x="103" y="75"/>
                  </a:cubicBezTo>
                  <a:cubicBezTo>
                    <a:pt x="103" y="76"/>
                    <a:pt x="103" y="76"/>
                    <a:pt x="102" y="76"/>
                  </a:cubicBezTo>
                  <a:cubicBezTo>
                    <a:pt x="101" y="75"/>
                    <a:pt x="100" y="79"/>
                    <a:pt x="95" y="71"/>
                  </a:cubicBezTo>
                  <a:cubicBezTo>
                    <a:pt x="100" y="80"/>
                    <a:pt x="101" y="75"/>
                    <a:pt x="103" y="77"/>
                  </a:cubicBezTo>
                  <a:cubicBezTo>
                    <a:pt x="105" y="77"/>
                    <a:pt x="105" y="77"/>
                    <a:pt x="105" y="77"/>
                  </a:cubicBezTo>
                  <a:cubicBezTo>
                    <a:pt x="107" y="76"/>
                    <a:pt x="108" y="76"/>
                    <a:pt x="109" y="75"/>
                  </a:cubicBezTo>
                  <a:cubicBezTo>
                    <a:pt x="112" y="74"/>
                    <a:pt x="114" y="73"/>
                    <a:pt x="117" y="72"/>
                  </a:cubicBezTo>
                  <a:close/>
                  <a:moveTo>
                    <a:pt x="116" y="74"/>
                  </a:moveTo>
                  <a:cubicBezTo>
                    <a:pt x="116" y="74"/>
                    <a:pt x="117" y="74"/>
                    <a:pt x="117" y="74"/>
                  </a:cubicBezTo>
                  <a:cubicBezTo>
                    <a:pt x="114" y="74"/>
                    <a:pt x="114" y="74"/>
                    <a:pt x="114" y="74"/>
                  </a:cubicBezTo>
                  <a:cubicBezTo>
                    <a:pt x="116" y="74"/>
                    <a:pt x="116" y="74"/>
                    <a:pt x="116" y="74"/>
                  </a:cubicBezTo>
                  <a:close/>
                  <a:moveTo>
                    <a:pt x="230" y="174"/>
                  </a:moveTo>
                  <a:cubicBezTo>
                    <a:pt x="229" y="175"/>
                    <a:pt x="229" y="175"/>
                    <a:pt x="229" y="175"/>
                  </a:cubicBezTo>
                  <a:cubicBezTo>
                    <a:pt x="230" y="175"/>
                    <a:pt x="230" y="175"/>
                    <a:pt x="230" y="175"/>
                  </a:cubicBezTo>
                  <a:cubicBezTo>
                    <a:pt x="230" y="174"/>
                    <a:pt x="230" y="174"/>
                    <a:pt x="230" y="174"/>
                  </a:cubicBezTo>
                  <a:close/>
                  <a:moveTo>
                    <a:pt x="225" y="178"/>
                  </a:moveTo>
                  <a:cubicBezTo>
                    <a:pt x="224" y="180"/>
                    <a:pt x="224" y="180"/>
                    <a:pt x="224" y="180"/>
                  </a:cubicBezTo>
                  <a:cubicBezTo>
                    <a:pt x="227" y="180"/>
                    <a:pt x="226" y="181"/>
                    <a:pt x="229" y="179"/>
                  </a:cubicBezTo>
                  <a:cubicBezTo>
                    <a:pt x="229" y="178"/>
                    <a:pt x="229" y="175"/>
                    <a:pt x="228" y="175"/>
                  </a:cubicBezTo>
                  <a:cubicBezTo>
                    <a:pt x="228" y="176"/>
                    <a:pt x="228" y="177"/>
                    <a:pt x="228" y="178"/>
                  </a:cubicBezTo>
                  <a:cubicBezTo>
                    <a:pt x="227" y="177"/>
                    <a:pt x="228" y="176"/>
                    <a:pt x="227" y="175"/>
                  </a:cubicBezTo>
                  <a:cubicBezTo>
                    <a:pt x="225" y="177"/>
                    <a:pt x="227" y="177"/>
                    <a:pt x="226" y="179"/>
                  </a:cubicBezTo>
                  <a:cubicBezTo>
                    <a:pt x="225" y="178"/>
                    <a:pt x="225" y="178"/>
                    <a:pt x="225" y="178"/>
                  </a:cubicBezTo>
                  <a:close/>
                  <a:moveTo>
                    <a:pt x="226" y="182"/>
                  </a:moveTo>
                  <a:cubicBezTo>
                    <a:pt x="226" y="181"/>
                    <a:pt x="226" y="181"/>
                    <a:pt x="225" y="181"/>
                  </a:cubicBezTo>
                  <a:cubicBezTo>
                    <a:pt x="226" y="181"/>
                    <a:pt x="226" y="182"/>
                    <a:pt x="226" y="182"/>
                  </a:cubicBezTo>
                  <a:close/>
                  <a:moveTo>
                    <a:pt x="226" y="183"/>
                  </a:moveTo>
                  <a:cubicBezTo>
                    <a:pt x="226" y="184"/>
                    <a:pt x="225" y="182"/>
                    <a:pt x="225" y="182"/>
                  </a:cubicBezTo>
                  <a:cubicBezTo>
                    <a:pt x="226" y="185"/>
                    <a:pt x="226" y="185"/>
                    <a:pt x="226" y="185"/>
                  </a:cubicBezTo>
                  <a:cubicBezTo>
                    <a:pt x="226" y="183"/>
                    <a:pt x="226" y="183"/>
                    <a:pt x="226" y="183"/>
                  </a:cubicBezTo>
                  <a:close/>
                  <a:moveTo>
                    <a:pt x="224" y="188"/>
                  </a:moveTo>
                  <a:cubicBezTo>
                    <a:pt x="223" y="189"/>
                    <a:pt x="223" y="189"/>
                    <a:pt x="223" y="189"/>
                  </a:cubicBezTo>
                  <a:cubicBezTo>
                    <a:pt x="224" y="189"/>
                    <a:pt x="224" y="188"/>
                    <a:pt x="224" y="188"/>
                  </a:cubicBezTo>
                  <a:close/>
                  <a:moveTo>
                    <a:pt x="222" y="191"/>
                  </a:moveTo>
                  <a:cubicBezTo>
                    <a:pt x="223" y="190"/>
                    <a:pt x="223" y="190"/>
                    <a:pt x="223" y="189"/>
                  </a:cubicBezTo>
                  <a:cubicBezTo>
                    <a:pt x="223" y="189"/>
                    <a:pt x="223" y="189"/>
                    <a:pt x="223" y="189"/>
                  </a:cubicBezTo>
                  <a:cubicBezTo>
                    <a:pt x="222" y="189"/>
                    <a:pt x="222" y="188"/>
                    <a:pt x="222" y="187"/>
                  </a:cubicBezTo>
                  <a:cubicBezTo>
                    <a:pt x="223" y="186"/>
                    <a:pt x="224" y="186"/>
                    <a:pt x="224" y="185"/>
                  </a:cubicBezTo>
                  <a:cubicBezTo>
                    <a:pt x="222" y="186"/>
                    <a:pt x="222" y="186"/>
                    <a:pt x="222" y="186"/>
                  </a:cubicBezTo>
                  <a:cubicBezTo>
                    <a:pt x="221" y="188"/>
                    <a:pt x="222" y="190"/>
                    <a:pt x="222" y="191"/>
                  </a:cubicBezTo>
                  <a:close/>
                  <a:moveTo>
                    <a:pt x="224" y="188"/>
                  </a:moveTo>
                  <a:cubicBezTo>
                    <a:pt x="224" y="187"/>
                    <a:pt x="224" y="187"/>
                    <a:pt x="224" y="187"/>
                  </a:cubicBezTo>
                  <a:cubicBezTo>
                    <a:pt x="223" y="187"/>
                    <a:pt x="223" y="188"/>
                    <a:pt x="224" y="188"/>
                  </a:cubicBezTo>
                  <a:close/>
                  <a:moveTo>
                    <a:pt x="225" y="186"/>
                  </a:moveTo>
                  <a:cubicBezTo>
                    <a:pt x="225" y="185"/>
                    <a:pt x="225" y="185"/>
                    <a:pt x="225" y="185"/>
                  </a:cubicBezTo>
                  <a:cubicBezTo>
                    <a:pt x="225" y="185"/>
                    <a:pt x="225" y="185"/>
                    <a:pt x="225" y="185"/>
                  </a:cubicBezTo>
                  <a:cubicBezTo>
                    <a:pt x="225" y="186"/>
                    <a:pt x="225" y="186"/>
                    <a:pt x="225" y="186"/>
                  </a:cubicBezTo>
                  <a:close/>
                  <a:moveTo>
                    <a:pt x="220" y="195"/>
                  </a:moveTo>
                  <a:cubicBezTo>
                    <a:pt x="219" y="193"/>
                    <a:pt x="222" y="192"/>
                    <a:pt x="221" y="191"/>
                  </a:cubicBezTo>
                  <a:cubicBezTo>
                    <a:pt x="220" y="192"/>
                    <a:pt x="218" y="193"/>
                    <a:pt x="217" y="192"/>
                  </a:cubicBezTo>
                  <a:cubicBezTo>
                    <a:pt x="217" y="193"/>
                    <a:pt x="217" y="193"/>
                    <a:pt x="217" y="194"/>
                  </a:cubicBezTo>
                  <a:cubicBezTo>
                    <a:pt x="217" y="195"/>
                    <a:pt x="219" y="195"/>
                    <a:pt x="220" y="195"/>
                  </a:cubicBezTo>
                  <a:close/>
                  <a:moveTo>
                    <a:pt x="214" y="195"/>
                  </a:moveTo>
                  <a:cubicBezTo>
                    <a:pt x="214" y="195"/>
                    <a:pt x="214" y="195"/>
                    <a:pt x="214" y="195"/>
                  </a:cubicBezTo>
                  <a:cubicBezTo>
                    <a:pt x="214" y="195"/>
                    <a:pt x="214" y="195"/>
                    <a:pt x="214" y="195"/>
                  </a:cubicBezTo>
                  <a:close/>
                  <a:moveTo>
                    <a:pt x="209" y="204"/>
                  </a:moveTo>
                  <a:cubicBezTo>
                    <a:pt x="210" y="203"/>
                    <a:pt x="211" y="201"/>
                    <a:pt x="211" y="200"/>
                  </a:cubicBezTo>
                  <a:cubicBezTo>
                    <a:pt x="211" y="201"/>
                    <a:pt x="212" y="201"/>
                    <a:pt x="211" y="202"/>
                  </a:cubicBezTo>
                  <a:cubicBezTo>
                    <a:pt x="213" y="200"/>
                    <a:pt x="212" y="199"/>
                    <a:pt x="214" y="198"/>
                  </a:cubicBezTo>
                  <a:cubicBezTo>
                    <a:pt x="215" y="199"/>
                    <a:pt x="212" y="201"/>
                    <a:pt x="213" y="201"/>
                  </a:cubicBezTo>
                  <a:cubicBezTo>
                    <a:pt x="214" y="200"/>
                    <a:pt x="215" y="198"/>
                    <a:pt x="215" y="197"/>
                  </a:cubicBezTo>
                  <a:cubicBezTo>
                    <a:pt x="217" y="196"/>
                    <a:pt x="217" y="196"/>
                    <a:pt x="217" y="196"/>
                  </a:cubicBezTo>
                  <a:cubicBezTo>
                    <a:pt x="215" y="195"/>
                    <a:pt x="215" y="195"/>
                    <a:pt x="215" y="195"/>
                  </a:cubicBezTo>
                  <a:cubicBezTo>
                    <a:pt x="214" y="196"/>
                    <a:pt x="215" y="197"/>
                    <a:pt x="214" y="197"/>
                  </a:cubicBezTo>
                  <a:cubicBezTo>
                    <a:pt x="213" y="197"/>
                    <a:pt x="214" y="196"/>
                    <a:pt x="214" y="195"/>
                  </a:cubicBezTo>
                  <a:cubicBezTo>
                    <a:pt x="213" y="197"/>
                    <a:pt x="211" y="197"/>
                    <a:pt x="209" y="199"/>
                  </a:cubicBezTo>
                  <a:cubicBezTo>
                    <a:pt x="207" y="201"/>
                    <a:pt x="210" y="202"/>
                    <a:pt x="209" y="204"/>
                  </a:cubicBezTo>
                  <a:close/>
                  <a:moveTo>
                    <a:pt x="208" y="203"/>
                  </a:moveTo>
                  <a:cubicBezTo>
                    <a:pt x="207" y="202"/>
                    <a:pt x="207" y="202"/>
                    <a:pt x="207" y="202"/>
                  </a:cubicBezTo>
                  <a:cubicBezTo>
                    <a:pt x="208" y="203"/>
                    <a:pt x="208" y="203"/>
                    <a:pt x="208" y="203"/>
                  </a:cubicBezTo>
                  <a:cubicBezTo>
                    <a:pt x="208" y="203"/>
                    <a:pt x="208" y="203"/>
                    <a:pt x="208" y="203"/>
                  </a:cubicBezTo>
                  <a:close/>
                  <a:moveTo>
                    <a:pt x="205" y="208"/>
                  </a:moveTo>
                  <a:cubicBezTo>
                    <a:pt x="206" y="205"/>
                    <a:pt x="206" y="205"/>
                    <a:pt x="206" y="205"/>
                  </a:cubicBezTo>
                  <a:cubicBezTo>
                    <a:pt x="207" y="205"/>
                    <a:pt x="207" y="206"/>
                    <a:pt x="207" y="206"/>
                  </a:cubicBezTo>
                  <a:cubicBezTo>
                    <a:pt x="207" y="205"/>
                    <a:pt x="207" y="204"/>
                    <a:pt x="207" y="204"/>
                  </a:cubicBezTo>
                  <a:cubicBezTo>
                    <a:pt x="205" y="204"/>
                    <a:pt x="205" y="207"/>
                    <a:pt x="204" y="208"/>
                  </a:cubicBezTo>
                  <a:cubicBezTo>
                    <a:pt x="201" y="209"/>
                    <a:pt x="204" y="207"/>
                    <a:pt x="202" y="206"/>
                  </a:cubicBezTo>
                  <a:cubicBezTo>
                    <a:pt x="202" y="206"/>
                    <a:pt x="203" y="206"/>
                    <a:pt x="204" y="205"/>
                  </a:cubicBezTo>
                  <a:cubicBezTo>
                    <a:pt x="201" y="205"/>
                    <a:pt x="200" y="207"/>
                    <a:pt x="199" y="208"/>
                  </a:cubicBezTo>
                  <a:cubicBezTo>
                    <a:pt x="199" y="208"/>
                    <a:pt x="200" y="209"/>
                    <a:pt x="200" y="208"/>
                  </a:cubicBezTo>
                  <a:cubicBezTo>
                    <a:pt x="199" y="210"/>
                    <a:pt x="199" y="210"/>
                    <a:pt x="199" y="210"/>
                  </a:cubicBezTo>
                  <a:cubicBezTo>
                    <a:pt x="201" y="210"/>
                    <a:pt x="203" y="210"/>
                    <a:pt x="205" y="208"/>
                  </a:cubicBezTo>
                  <a:close/>
                  <a:moveTo>
                    <a:pt x="209" y="205"/>
                  </a:moveTo>
                  <a:cubicBezTo>
                    <a:pt x="208" y="206"/>
                    <a:pt x="208" y="206"/>
                    <a:pt x="207" y="206"/>
                  </a:cubicBezTo>
                  <a:cubicBezTo>
                    <a:pt x="208" y="206"/>
                    <a:pt x="208" y="206"/>
                    <a:pt x="209" y="205"/>
                  </a:cubicBezTo>
                  <a:close/>
                  <a:moveTo>
                    <a:pt x="198" y="209"/>
                  </a:moveTo>
                  <a:cubicBezTo>
                    <a:pt x="198" y="209"/>
                    <a:pt x="199" y="209"/>
                    <a:pt x="199" y="208"/>
                  </a:cubicBezTo>
                  <a:cubicBezTo>
                    <a:pt x="199" y="209"/>
                    <a:pt x="199" y="209"/>
                    <a:pt x="198" y="209"/>
                  </a:cubicBezTo>
                  <a:close/>
                  <a:moveTo>
                    <a:pt x="200" y="210"/>
                  </a:moveTo>
                  <a:cubicBezTo>
                    <a:pt x="199" y="211"/>
                    <a:pt x="199" y="211"/>
                    <a:pt x="199" y="211"/>
                  </a:cubicBezTo>
                  <a:cubicBezTo>
                    <a:pt x="200" y="211"/>
                    <a:pt x="200" y="211"/>
                    <a:pt x="200" y="211"/>
                  </a:cubicBezTo>
                  <a:cubicBezTo>
                    <a:pt x="200" y="211"/>
                    <a:pt x="201" y="210"/>
                    <a:pt x="200" y="210"/>
                  </a:cubicBezTo>
                  <a:close/>
                  <a:moveTo>
                    <a:pt x="137" y="210"/>
                  </a:moveTo>
                  <a:cubicBezTo>
                    <a:pt x="137" y="210"/>
                    <a:pt x="137" y="211"/>
                    <a:pt x="139" y="211"/>
                  </a:cubicBezTo>
                  <a:cubicBezTo>
                    <a:pt x="138" y="212"/>
                    <a:pt x="137" y="211"/>
                    <a:pt x="136" y="212"/>
                  </a:cubicBezTo>
                  <a:cubicBezTo>
                    <a:pt x="137" y="213"/>
                    <a:pt x="135" y="213"/>
                    <a:pt x="135" y="214"/>
                  </a:cubicBezTo>
                  <a:cubicBezTo>
                    <a:pt x="137" y="214"/>
                    <a:pt x="138" y="213"/>
                    <a:pt x="140" y="214"/>
                  </a:cubicBezTo>
                  <a:cubicBezTo>
                    <a:pt x="140" y="214"/>
                    <a:pt x="140" y="215"/>
                    <a:pt x="140" y="215"/>
                  </a:cubicBezTo>
                  <a:cubicBezTo>
                    <a:pt x="143" y="215"/>
                    <a:pt x="147" y="216"/>
                    <a:pt x="150" y="217"/>
                  </a:cubicBezTo>
                  <a:cubicBezTo>
                    <a:pt x="152" y="218"/>
                    <a:pt x="154" y="217"/>
                    <a:pt x="157" y="217"/>
                  </a:cubicBezTo>
                  <a:cubicBezTo>
                    <a:pt x="165" y="219"/>
                    <a:pt x="174" y="218"/>
                    <a:pt x="184" y="217"/>
                  </a:cubicBezTo>
                  <a:cubicBezTo>
                    <a:pt x="185" y="215"/>
                    <a:pt x="185" y="215"/>
                    <a:pt x="185" y="215"/>
                  </a:cubicBezTo>
                  <a:cubicBezTo>
                    <a:pt x="185" y="216"/>
                    <a:pt x="187" y="215"/>
                    <a:pt x="187" y="216"/>
                  </a:cubicBezTo>
                  <a:cubicBezTo>
                    <a:pt x="186" y="216"/>
                    <a:pt x="186" y="216"/>
                    <a:pt x="185" y="216"/>
                  </a:cubicBezTo>
                  <a:cubicBezTo>
                    <a:pt x="188" y="217"/>
                    <a:pt x="190" y="214"/>
                    <a:pt x="193" y="214"/>
                  </a:cubicBezTo>
                  <a:cubicBezTo>
                    <a:pt x="192" y="214"/>
                    <a:pt x="191" y="213"/>
                    <a:pt x="192" y="212"/>
                  </a:cubicBezTo>
                  <a:cubicBezTo>
                    <a:pt x="193" y="214"/>
                    <a:pt x="195" y="211"/>
                    <a:pt x="196" y="213"/>
                  </a:cubicBezTo>
                  <a:cubicBezTo>
                    <a:pt x="198" y="213"/>
                    <a:pt x="196" y="212"/>
                    <a:pt x="198" y="211"/>
                  </a:cubicBezTo>
                  <a:cubicBezTo>
                    <a:pt x="197" y="210"/>
                    <a:pt x="196" y="211"/>
                    <a:pt x="195" y="211"/>
                  </a:cubicBezTo>
                  <a:cubicBezTo>
                    <a:pt x="195" y="210"/>
                    <a:pt x="197" y="210"/>
                    <a:pt x="196" y="209"/>
                  </a:cubicBezTo>
                  <a:cubicBezTo>
                    <a:pt x="193" y="210"/>
                    <a:pt x="187" y="215"/>
                    <a:pt x="181" y="216"/>
                  </a:cubicBezTo>
                  <a:cubicBezTo>
                    <a:pt x="181" y="215"/>
                    <a:pt x="181" y="215"/>
                    <a:pt x="181" y="215"/>
                  </a:cubicBezTo>
                  <a:cubicBezTo>
                    <a:pt x="178" y="216"/>
                    <a:pt x="173" y="217"/>
                    <a:pt x="171" y="215"/>
                  </a:cubicBezTo>
                  <a:cubicBezTo>
                    <a:pt x="171" y="216"/>
                    <a:pt x="166" y="214"/>
                    <a:pt x="167" y="217"/>
                  </a:cubicBezTo>
                  <a:cubicBezTo>
                    <a:pt x="166" y="216"/>
                    <a:pt x="166" y="216"/>
                    <a:pt x="165" y="216"/>
                  </a:cubicBezTo>
                  <a:cubicBezTo>
                    <a:pt x="164" y="217"/>
                    <a:pt x="164" y="217"/>
                    <a:pt x="164" y="217"/>
                  </a:cubicBezTo>
                  <a:cubicBezTo>
                    <a:pt x="163" y="217"/>
                    <a:pt x="163" y="216"/>
                    <a:pt x="161" y="215"/>
                  </a:cubicBezTo>
                  <a:cubicBezTo>
                    <a:pt x="162" y="217"/>
                    <a:pt x="161" y="217"/>
                    <a:pt x="160" y="218"/>
                  </a:cubicBezTo>
                  <a:cubicBezTo>
                    <a:pt x="158" y="216"/>
                    <a:pt x="156" y="215"/>
                    <a:pt x="154" y="214"/>
                  </a:cubicBezTo>
                  <a:cubicBezTo>
                    <a:pt x="155" y="214"/>
                    <a:pt x="155" y="215"/>
                    <a:pt x="155" y="215"/>
                  </a:cubicBezTo>
                  <a:cubicBezTo>
                    <a:pt x="154" y="215"/>
                    <a:pt x="154" y="216"/>
                    <a:pt x="154" y="216"/>
                  </a:cubicBezTo>
                  <a:cubicBezTo>
                    <a:pt x="153" y="216"/>
                    <a:pt x="153" y="214"/>
                    <a:pt x="153" y="214"/>
                  </a:cubicBezTo>
                  <a:cubicBezTo>
                    <a:pt x="151" y="213"/>
                    <a:pt x="150" y="215"/>
                    <a:pt x="148" y="214"/>
                  </a:cubicBezTo>
                  <a:cubicBezTo>
                    <a:pt x="148" y="215"/>
                    <a:pt x="148" y="215"/>
                    <a:pt x="148" y="215"/>
                  </a:cubicBezTo>
                  <a:cubicBezTo>
                    <a:pt x="146" y="215"/>
                    <a:pt x="144" y="213"/>
                    <a:pt x="142" y="213"/>
                  </a:cubicBezTo>
                  <a:cubicBezTo>
                    <a:pt x="141" y="212"/>
                    <a:pt x="144" y="213"/>
                    <a:pt x="145" y="212"/>
                  </a:cubicBezTo>
                  <a:cubicBezTo>
                    <a:pt x="145" y="212"/>
                    <a:pt x="144" y="211"/>
                    <a:pt x="144" y="211"/>
                  </a:cubicBezTo>
                  <a:cubicBezTo>
                    <a:pt x="142" y="211"/>
                    <a:pt x="140" y="212"/>
                    <a:pt x="139" y="212"/>
                  </a:cubicBezTo>
                  <a:cubicBezTo>
                    <a:pt x="141" y="211"/>
                    <a:pt x="138" y="210"/>
                    <a:pt x="137" y="210"/>
                  </a:cubicBezTo>
                  <a:close/>
                  <a:moveTo>
                    <a:pt x="144" y="211"/>
                  </a:moveTo>
                  <a:cubicBezTo>
                    <a:pt x="145" y="210"/>
                    <a:pt x="145" y="210"/>
                    <a:pt x="145" y="210"/>
                  </a:cubicBezTo>
                  <a:cubicBezTo>
                    <a:pt x="144" y="210"/>
                    <a:pt x="144" y="211"/>
                    <a:pt x="144" y="210"/>
                  </a:cubicBezTo>
                  <a:cubicBezTo>
                    <a:pt x="144" y="211"/>
                    <a:pt x="144" y="211"/>
                    <a:pt x="144" y="211"/>
                  </a:cubicBezTo>
                  <a:close/>
                  <a:moveTo>
                    <a:pt x="137" y="210"/>
                  </a:moveTo>
                  <a:cubicBezTo>
                    <a:pt x="137" y="210"/>
                    <a:pt x="137" y="210"/>
                    <a:pt x="137" y="210"/>
                  </a:cubicBezTo>
                  <a:cubicBezTo>
                    <a:pt x="137" y="210"/>
                    <a:pt x="137" y="210"/>
                    <a:pt x="137" y="210"/>
                  </a:cubicBezTo>
                  <a:close/>
                  <a:moveTo>
                    <a:pt x="150" y="217"/>
                  </a:moveTo>
                  <a:cubicBezTo>
                    <a:pt x="150" y="217"/>
                    <a:pt x="150" y="217"/>
                    <a:pt x="150" y="217"/>
                  </a:cubicBezTo>
                  <a:cubicBezTo>
                    <a:pt x="149" y="217"/>
                    <a:pt x="149" y="217"/>
                    <a:pt x="149" y="217"/>
                  </a:cubicBezTo>
                  <a:cubicBezTo>
                    <a:pt x="150" y="217"/>
                    <a:pt x="150" y="217"/>
                    <a:pt x="150" y="217"/>
                  </a:cubicBezTo>
                  <a:close/>
                  <a:moveTo>
                    <a:pt x="153" y="212"/>
                  </a:moveTo>
                  <a:cubicBezTo>
                    <a:pt x="153" y="213"/>
                    <a:pt x="154" y="213"/>
                    <a:pt x="154" y="214"/>
                  </a:cubicBezTo>
                  <a:cubicBezTo>
                    <a:pt x="154" y="213"/>
                    <a:pt x="154" y="213"/>
                    <a:pt x="153" y="212"/>
                  </a:cubicBezTo>
                  <a:close/>
                  <a:moveTo>
                    <a:pt x="168" y="215"/>
                  </a:moveTo>
                  <a:cubicBezTo>
                    <a:pt x="168" y="215"/>
                    <a:pt x="168" y="214"/>
                    <a:pt x="168" y="214"/>
                  </a:cubicBezTo>
                  <a:cubicBezTo>
                    <a:pt x="167" y="214"/>
                    <a:pt x="167" y="214"/>
                    <a:pt x="168" y="215"/>
                  </a:cubicBezTo>
                  <a:close/>
                  <a:moveTo>
                    <a:pt x="141" y="210"/>
                  </a:moveTo>
                  <a:cubicBezTo>
                    <a:pt x="139" y="210"/>
                    <a:pt x="139" y="210"/>
                    <a:pt x="139" y="210"/>
                  </a:cubicBezTo>
                  <a:cubicBezTo>
                    <a:pt x="138" y="210"/>
                    <a:pt x="138" y="210"/>
                    <a:pt x="138" y="210"/>
                  </a:cubicBezTo>
                  <a:cubicBezTo>
                    <a:pt x="141" y="210"/>
                    <a:pt x="141" y="210"/>
                    <a:pt x="141" y="210"/>
                  </a:cubicBezTo>
                  <a:close/>
                  <a:moveTo>
                    <a:pt x="104" y="197"/>
                  </a:moveTo>
                  <a:cubicBezTo>
                    <a:pt x="105" y="199"/>
                    <a:pt x="107" y="200"/>
                    <a:pt x="109" y="201"/>
                  </a:cubicBezTo>
                  <a:cubicBezTo>
                    <a:pt x="113" y="203"/>
                    <a:pt x="111" y="199"/>
                    <a:pt x="114" y="201"/>
                  </a:cubicBezTo>
                  <a:cubicBezTo>
                    <a:pt x="112" y="203"/>
                    <a:pt x="112" y="203"/>
                    <a:pt x="112" y="203"/>
                  </a:cubicBezTo>
                  <a:cubicBezTo>
                    <a:pt x="115" y="205"/>
                    <a:pt x="120" y="208"/>
                    <a:pt x="124" y="208"/>
                  </a:cubicBezTo>
                  <a:cubicBezTo>
                    <a:pt x="124" y="208"/>
                    <a:pt x="124" y="209"/>
                    <a:pt x="123" y="209"/>
                  </a:cubicBezTo>
                  <a:cubicBezTo>
                    <a:pt x="125" y="210"/>
                    <a:pt x="126" y="206"/>
                    <a:pt x="128" y="208"/>
                  </a:cubicBezTo>
                  <a:cubicBezTo>
                    <a:pt x="125" y="208"/>
                    <a:pt x="129" y="210"/>
                    <a:pt x="127" y="211"/>
                  </a:cubicBezTo>
                  <a:cubicBezTo>
                    <a:pt x="127" y="211"/>
                    <a:pt x="127" y="211"/>
                    <a:pt x="127" y="211"/>
                  </a:cubicBezTo>
                  <a:cubicBezTo>
                    <a:pt x="129" y="212"/>
                    <a:pt x="132" y="212"/>
                    <a:pt x="133" y="212"/>
                  </a:cubicBezTo>
                  <a:cubicBezTo>
                    <a:pt x="133" y="212"/>
                    <a:pt x="133" y="210"/>
                    <a:pt x="134" y="211"/>
                  </a:cubicBezTo>
                  <a:cubicBezTo>
                    <a:pt x="134" y="210"/>
                    <a:pt x="134" y="210"/>
                    <a:pt x="134" y="209"/>
                  </a:cubicBezTo>
                  <a:cubicBezTo>
                    <a:pt x="132" y="209"/>
                    <a:pt x="132" y="209"/>
                    <a:pt x="130" y="209"/>
                  </a:cubicBezTo>
                  <a:cubicBezTo>
                    <a:pt x="130" y="208"/>
                    <a:pt x="131" y="209"/>
                    <a:pt x="130" y="208"/>
                  </a:cubicBezTo>
                  <a:cubicBezTo>
                    <a:pt x="129" y="208"/>
                    <a:pt x="129" y="208"/>
                    <a:pt x="129" y="208"/>
                  </a:cubicBezTo>
                  <a:cubicBezTo>
                    <a:pt x="128" y="207"/>
                    <a:pt x="130" y="208"/>
                    <a:pt x="129" y="207"/>
                  </a:cubicBezTo>
                  <a:cubicBezTo>
                    <a:pt x="128" y="207"/>
                    <a:pt x="127" y="207"/>
                    <a:pt x="125" y="206"/>
                  </a:cubicBezTo>
                  <a:cubicBezTo>
                    <a:pt x="126" y="206"/>
                    <a:pt x="126" y="206"/>
                    <a:pt x="126" y="206"/>
                  </a:cubicBezTo>
                  <a:cubicBezTo>
                    <a:pt x="125" y="206"/>
                    <a:pt x="124" y="205"/>
                    <a:pt x="124" y="207"/>
                  </a:cubicBezTo>
                  <a:cubicBezTo>
                    <a:pt x="123" y="205"/>
                    <a:pt x="123" y="205"/>
                    <a:pt x="123" y="205"/>
                  </a:cubicBezTo>
                  <a:cubicBezTo>
                    <a:pt x="123" y="206"/>
                    <a:pt x="123" y="206"/>
                    <a:pt x="123" y="206"/>
                  </a:cubicBezTo>
                  <a:cubicBezTo>
                    <a:pt x="121" y="204"/>
                    <a:pt x="121" y="202"/>
                    <a:pt x="117" y="201"/>
                  </a:cubicBezTo>
                  <a:cubicBezTo>
                    <a:pt x="118" y="201"/>
                    <a:pt x="117" y="202"/>
                    <a:pt x="116" y="201"/>
                  </a:cubicBezTo>
                  <a:cubicBezTo>
                    <a:pt x="117" y="203"/>
                    <a:pt x="118" y="202"/>
                    <a:pt x="120" y="202"/>
                  </a:cubicBezTo>
                  <a:cubicBezTo>
                    <a:pt x="119" y="203"/>
                    <a:pt x="117" y="203"/>
                    <a:pt x="118" y="205"/>
                  </a:cubicBezTo>
                  <a:cubicBezTo>
                    <a:pt x="117" y="203"/>
                    <a:pt x="114" y="203"/>
                    <a:pt x="115" y="200"/>
                  </a:cubicBezTo>
                  <a:cubicBezTo>
                    <a:pt x="113" y="199"/>
                    <a:pt x="112" y="199"/>
                    <a:pt x="110" y="197"/>
                  </a:cubicBezTo>
                  <a:cubicBezTo>
                    <a:pt x="111" y="197"/>
                    <a:pt x="111" y="197"/>
                    <a:pt x="111" y="197"/>
                  </a:cubicBezTo>
                  <a:cubicBezTo>
                    <a:pt x="109" y="198"/>
                    <a:pt x="110" y="195"/>
                    <a:pt x="107" y="196"/>
                  </a:cubicBezTo>
                  <a:cubicBezTo>
                    <a:pt x="108" y="197"/>
                    <a:pt x="108" y="197"/>
                    <a:pt x="108" y="197"/>
                  </a:cubicBezTo>
                  <a:cubicBezTo>
                    <a:pt x="108" y="197"/>
                    <a:pt x="107" y="197"/>
                    <a:pt x="106" y="196"/>
                  </a:cubicBezTo>
                  <a:cubicBezTo>
                    <a:pt x="107" y="196"/>
                    <a:pt x="107" y="196"/>
                    <a:pt x="107" y="196"/>
                  </a:cubicBezTo>
                  <a:cubicBezTo>
                    <a:pt x="106" y="196"/>
                    <a:pt x="104" y="195"/>
                    <a:pt x="103" y="195"/>
                  </a:cubicBezTo>
                  <a:cubicBezTo>
                    <a:pt x="104" y="196"/>
                    <a:pt x="105" y="196"/>
                    <a:pt x="107" y="197"/>
                  </a:cubicBezTo>
                  <a:cubicBezTo>
                    <a:pt x="106" y="197"/>
                    <a:pt x="105" y="197"/>
                    <a:pt x="104" y="197"/>
                  </a:cubicBezTo>
                  <a:close/>
                  <a:moveTo>
                    <a:pt x="127" y="206"/>
                  </a:moveTo>
                  <a:cubicBezTo>
                    <a:pt x="126" y="206"/>
                    <a:pt x="126" y="206"/>
                    <a:pt x="126" y="206"/>
                  </a:cubicBezTo>
                  <a:cubicBezTo>
                    <a:pt x="126" y="206"/>
                    <a:pt x="127" y="206"/>
                    <a:pt x="127" y="206"/>
                  </a:cubicBezTo>
                  <a:close/>
                  <a:moveTo>
                    <a:pt x="99" y="187"/>
                  </a:moveTo>
                  <a:cubicBezTo>
                    <a:pt x="98" y="186"/>
                    <a:pt x="100" y="187"/>
                    <a:pt x="99" y="186"/>
                  </a:cubicBezTo>
                  <a:cubicBezTo>
                    <a:pt x="98" y="185"/>
                    <a:pt x="99" y="188"/>
                    <a:pt x="97" y="188"/>
                  </a:cubicBezTo>
                  <a:cubicBezTo>
                    <a:pt x="97" y="186"/>
                    <a:pt x="95" y="186"/>
                    <a:pt x="95" y="185"/>
                  </a:cubicBezTo>
                  <a:cubicBezTo>
                    <a:pt x="96" y="186"/>
                    <a:pt x="97" y="184"/>
                    <a:pt x="97" y="184"/>
                  </a:cubicBezTo>
                  <a:cubicBezTo>
                    <a:pt x="96" y="184"/>
                    <a:pt x="96" y="182"/>
                    <a:pt x="96" y="181"/>
                  </a:cubicBezTo>
                  <a:cubicBezTo>
                    <a:pt x="96" y="184"/>
                    <a:pt x="94" y="180"/>
                    <a:pt x="95" y="182"/>
                  </a:cubicBezTo>
                  <a:cubicBezTo>
                    <a:pt x="94" y="183"/>
                    <a:pt x="92" y="181"/>
                    <a:pt x="92" y="180"/>
                  </a:cubicBezTo>
                  <a:cubicBezTo>
                    <a:pt x="93" y="180"/>
                    <a:pt x="93" y="180"/>
                    <a:pt x="93" y="181"/>
                  </a:cubicBezTo>
                  <a:cubicBezTo>
                    <a:pt x="95" y="181"/>
                    <a:pt x="93" y="179"/>
                    <a:pt x="94" y="178"/>
                  </a:cubicBezTo>
                  <a:cubicBezTo>
                    <a:pt x="91" y="177"/>
                    <a:pt x="89" y="170"/>
                    <a:pt x="87" y="173"/>
                  </a:cubicBezTo>
                  <a:cubicBezTo>
                    <a:pt x="86" y="174"/>
                    <a:pt x="87" y="175"/>
                    <a:pt x="88" y="175"/>
                  </a:cubicBezTo>
                  <a:cubicBezTo>
                    <a:pt x="87" y="173"/>
                    <a:pt x="89" y="175"/>
                    <a:pt x="90" y="175"/>
                  </a:cubicBezTo>
                  <a:cubicBezTo>
                    <a:pt x="90" y="176"/>
                    <a:pt x="91" y="177"/>
                    <a:pt x="90" y="177"/>
                  </a:cubicBezTo>
                  <a:cubicBezTo>
                    <a:pt x="89" y="176"/>
                    <a:pt x="89" y="176"/>
                    <a:pt x="89" y="176"/>
                  </a:cubicBezTo>
                  <a:cubicBezTo>
                    <a:pt x="90" y="181"/>
                    <a:pt x="94" y="188"/>
                    <a:pt x="99" y="192"/>
                  </a:cubicBezTo>
                  <a:cubicBezTo>
                    <a:pt x="97" y="190"/>
                    <a:pt x="97" y="190"/>
                    <a:pt x="97" y="190"/>
                  </a:cubicBezTo>
                  <a:cubicBezTo>
                    <a:pt x="98" y="190"/>
                    <a:pt x="99" y="191"/>
                    <a:pt x="100" y="191"/>
                  </a:cubicBezTo>
                  <a:cubicBezTo>
                    <a:pt x="100" y="189"/>
                    <a:pt x="100" y="189"/>
                    <a:pt x="100" y="189"/>
                  </a:cubicBezTo>
                  <a:cubicBezTo>
                    <a:pt x="101" y="190"/>
                    <a:pt x="101" y="190"/>
                    <a:pt x="101" y="190"/>
                  </a:cubicBezTo>
                  <a:cubicBezTo>
                    <a:pt x="102" y="190"/>
                    <a:pt x="102" y="190"/>
                    <a:pt x="102" y="189"/>
                  </a:cubicBezTo>
                  <a:cubicBezTo>
                    <a:pt x="104" y="190"/>
                    <a:pt x="103" y="191"/>
                    <a:pt x="105" y="191"/>
                  </a:cubicBezTo>
                  <a:cubicBezTo>
                    <a:pt x="104" y="188"/>
                    <a:pt x="103" y="190"/>
                    <a:pt x="101" y="186"/>
                  </a:cubicBezTo>
                  <a:cubicBezTo>
                    <a:pt x="99" y="187"/>
                    <a:pt x="99" y="187"/>
                    <a:pt x="99" y="187"/>
                  </a:cubicBezTo>
                  <a:close/>
                  <a:moveTo>
                    <a:pt x="104" y="192"/>
                  </a:moveTo>
                  <a:cubicBezTo>
                    <a:pt x="103" y="192"/>
                    <a:pt x="103" y="192"/>
                    <a:pt x="103" y="192"/>
                  </a:cubicBezTo>
                  <a:cubicBezTo>
                    <a:pt x="104" y="192"/>
                    <a:pt x="104" y="192"/>
                    <a:pt x="104" y="192"/>
                  </a:cubicBezTo>
                  <a:cubicBezTo>
                    <a:pt x="104" y="192"/>
                    <a:pt x="104" y="192"/>
                    <a:pt x="104" y="192"/>
                  </a:cubicBezTo>
                  <a:close/>
                  <a:moveTo>
                    <a:pt x="100" y="194"/>
                  </a:moveTo>
                  <a:cubicBezTo>
                    <a:pt x="100" y="194"/>
                    <a:pt x="101" y="194"/>
                    <a:pt x="101" y="193"/>
                  </a:cubicBezTo>
                  <a:cubicBezTo>
                    <a:pt x="100" y="192"/>
                    <a:pt x="100" y="193"/>
                    <a:pt x="100" y="194"/>
                  </a:cubicBezTo>
                  <a:close/>
                  <a:moveTo>
                    <a:pt x="93" y="177"/>
                  </a:moveTo>
                  <a:cubicBezTo>
                    <a:pt x="92" y="175"/>
                    <a:pt x="92" y="175"/>
                    <a:pt x="92" y="175"/>
                  </a:cubicBezTo>
                  <a:cubicBezTo>
                    <a:pt x="92" y="176"/>
                    <a:pt x="92" y="176"/>
                    <a:pt x="92" y="176"/>
                  </a:cubicBezTo>
                  <a:cubicBezTo>
                    <a:pt x="93" y="176"/>
                    <a:pt x="93" y="176"/>
                    <a:pt x="93" y="177"/>
                  </a:cubicBezTo>
                  <a:close/>
                  <a:moveTo>
                    <a:pt x="84" y="165"/>
                  </a:moveTo>
                  <a:cubicBezTo>
                    <a:pt x="85" y="168"/>
                    <a:pt x="86" y="169"/>
                    <a:pt x="86" y="172"/>
                  </a:cubicBezTo>
                  <a:cubicBezTo>
                    <a:pt x="88" y="173"/>
                    <a:pt x="88" y="171"/>
                    <a:pt x="89" y="171"/>
                  </a:cubicBezTo>
                  <a:cubicBezTo>
                    <a:pt x="89" y="169"/>
                    <a:pt x="87" y="170"/>
                    <a:pt x="86" y="169"/>
                  </a:cubicBezTo>
                  <a:cubicBezTo>
                    <a:pt x="87" y="168"/>
                    <a:pt x="86" y="167"/>
                    <a:pt x="85" y="165"/>
                  </a:cubicBezTo>
                  <a:cubicBezTo>
                    <a:pt x="85" y="165"/>
                    <a:pt x="85" y="166"/>
                    <a:pt x="84" y="165"/>
                  </a:cubicBezTo>
                  <a:close/>
                  <a:moveTo>
                    <a:pt x="86" y="155"/>
                  </a:moveTo>
                  <a:cubicBezTo>
                    <a:pt x="86" y="154"/>
                    <a:pt x="85" y="153"/>
                    <a:pt x="86" y="152"/>
                  </a:cubicBezTo>
                  <a:cubicBezTo>
                    <a:pt x="86" y="152"/>
                    <a:pt x="87" y="153"/>
                    <a:pt x="87" y="153"/>
                  </a:cubicBezTo>
                  <a:cubicBezTo>
                    <a:pt x="88" y="153"/>
                    <a:pt x="86" y="152"/>
                    <a:pt x="87" y="151"/>
                  </a:cubicBezTo>
                  <a:cubicBezTo>
                    <a:pt x="87" y="151"/>
                    <a:pt x="87" y="151"/>
                    <a:pt x="86" y="151"/>
                  </a:cubicBezTo>
                  <a:cubicBezTo>
                    <a:pt x="87" y="148"/>
                    <a:pt x="85" y="149"/>
                    <a:pt x="86" y="145"/>
                  </a:cubicBezTo>
                  <a:cubicBezTo>
                    <a:pt x="85" y="144"/>
                    <a:pt x="85" y="144"/>
                    <a:pt x="84" y="144"/>
                  </a:cubicBezTo>
                  <a:cubicBezTo>
                    <a:pt x="86" y="142"/>
                    <a:pt x="86" y="143"/>
                    <a:pt x="87" y="140"/>
                  </a:cubicBezTo>
                  <a:cubicBezTo>
                    <a:pt x="87" y="140"/>
                    <a:pt x="85" y="141"/>
                    <a:pt x="84" y="141"/>
                  </a:cubicBezTo>
                  <a:cubicBezTo>
                    <a:pt x="86" y="137"/>
                    <a:pt x="84" y="136"/>
                    <a:pt x="86" y="134"/>
                  </a:cubicBezTo>
                  <a:cubicBezTo>
                    <a:pt x="86" y="134"/>
                    <a:pt x="86" y="135"/>
                    <a:pt x="86" y="135"/>
                  </a:cubicBezTo>
                  <a:cubicBezTo>
                    <a:pt x="88" y="135"/>
                    <a:pt x="86" y="133"/>
                    <a:pt x="87" y="132"/>
                  </a:cubicBezTo>
                  <a:cubicBezTo>
                    <a:pt x="88" y="132"/>
                    <a:pt x="88" y="132"/>
                    <a:pt x="88" y="132"/>
                  </a:cubicBezTo>
                  <a:cubicBezTo>
                    <a:pt x="88" y="131"/>
                    <a:pt x="88" y="128"/>
                    <a:pt x="89" y="127"/>
                  </a:cubicBezTo>
                  <a:cubicBezTo>
                    <a:pt x="90" y="128"/>
                    <a:pt x="90" y="128"/>
                    <a:pt x="90" y="128"/>
                  </a:cubicBezTo>
                  <a:cubicBezTo>
                    <a:pt x="89" y="124"/>
                    <a:pt x="92" y="121"/>
                    <a:pt x="93" y="118"/>
                  </a:cubicBezTo>
                  <a:cubicBezTo>
                    <a:pt x="94" y="117"/>
                    <a:pt x="94" y="117"/>
                    <a:pt x="94" y="117"/>
                  </a:cubicBezTo>
                  <a:cubicBezTo>
                    <a:pt x="95" y="113"/>
                    <a:pt x="92" y="120"/>
                    <a:pt x="91" y="116"/>
                  </a:cubicBezTo>
                  <a:cubicBezTo>
                    <a:pt x="94" y="117"/>
                    <a:pt x="91" y="114"/>
                    <a:pt x="93" y="113"/>
                  </a:cubicBezTo>
                  <a:cubicBezTo>
                    <a:pt x="95" y="112"/>
                    <a:pt x="93" y="115"/>
                    <a:pt x="94" y="114"/>
                  </a:cubicBezTo>
                  <a:cubicBezTo>
                    <a:pt x="93" y="113"/>
                    <a:pt x="95" y="113"/>
                    <a:pt x="95" y="112"/>
                  </a:cubicBezTo>
                  <a:cubicBezTo>
                    <a:pt x="96" y="113"/>
                    <a:pt x="97" y="110"/>
                    <a:pt x="97" y="111"/>
                  </a:cubicBezTo>
                  <a:cubicBezTo>
                    <a:pt x="98" y="106"/>
                    <a:pt x="98" y="106"/>
                    <a:pt x="98" y="106"/>
                  </a:cubicBezTo>
                  <a:cubicBezTo>
                    <a:pt x="99" y="106"/>
                    <a:pt x="100" y="105"/>
                    <a:pt x="100" y="104"/>
                  </a:cubicBezTo>
                  <a:cubicBezTo>
                    <a:pt x="99" y="106"/>
                    <a:pt x="99" y="103"/>
                    <a:pt x="97" y="104"/>
                  </a:cubicBezTo>
                  <a:cubicBezTo>
                    <a:pt x="95" y="108"/>
                    <a:pt x="91" y="113"/>
                    <a:pt x="89" y="118"/>
                  </a:cubicBezTo>
                  <a:cubicBezTo>
                    <a:pt x="90" y="119"/>
                    <a:pt x="88" y="121"/>
                    <a:pt x="89" y="122"/>
                  </a:cubicBezTo>
                  <a:cubicBezTo>
                    <a:pt x="87" y="122"/>
                    <a:pt x="87" y="122"/>
                    <a:pt x="87" y="122"/>
                  </a:cubicBezTo>
                  <a:cubicBezTo>
                    <a:pt x="86" y="125"/>
                    <a:pt x="88" y="122"/>
                    <a:pt x="89" y="123"/>
                  </a:cubicBezTo>
                  <a:cubicBezTo>
                    <a:pt x="88" y="124"/>
                    <a:pt x="87" y="125"/>
                    <a:pt x="86" y="124"/>
                  </a:cubicBezTo>
                  <a:cubicBezTo>
                    <a:pt x="86" y="126"/>
                    <a:pt x="87" y="125"/>
                    <a:pt x="87" y="126"/>
                  </a:cubicBezTo>
                  <a:cubicBezTo>
                    <a:pt x="85" y="127"/>
                    <a:pt x="85" y="127"/>
                    <a:pt x="85" y="127"/>
                  </a:cubicBezTo>
                  <a:cubicBezTo>
                    <a:pt x="83" y="134"/>
                    <a:pt x="84" y="143"/>
                    <a:pt x="83" y="151"/>
                  </a:cubicBezTo>
                  <a:cubicBezTo>
                    <a:pt x="84" y="151"/>
                    <a:pt x="84" y="151"/>
                    <a:pt x="84" y="151"/>
                  </a:cubicBezTo>
                  <a:cubicBezTo>
                    <a:pt x="84" y="155"/>
                    <a:pt x="88" y="156"/>
                    <a:pt x="85" y="160"/>
                  </a:cubicBezTo>
                  <a:cubicBezTo>
                    <a:pt x="87" y="161"/>
                    <a:pt x="87" y="161"/>
                    <a:pt x="87" y="161"/>
                  </a:cubicBezTo>
                  <a:cubicBezTo>
                    <a:pt x="86" y="160"/>
                    <a:pt x="85" y="162"/>
                    <a:pt x="84" y="161"/>
                  </a:cubicBezTo>
                  <a:cubicBezTo>
                    <a:pt x="85" y="162"/>
                    <a:pt x="84" y="163"/>
                    <a:pt x="85" y="164"/>
                  </a:cubicBezTo>
                  <a:cubicBezTo>
                    <a:pt x="85" y="162"/>
                    <a:pt x="85" y="162"/>
                    <a:pt x="85" y="162"/>
                  </a:cubicBezTo>
                  <a:cubicBezTo>
                    <a:pt x="87" y="163"/>
                    <a:pt x="86" y="164"/>
                    <a:pt x="85" y="165"/>
                  </a:cubicBezTo>
                  <a:cubicBezTo>
                    <a:pt x="87" y="167"/>
                    <a:pt x="87" y="163"/>
                    <a:pt x="88" y="162"/>
                  </a:cubicBezTo>
                  <a:cubicBezTo>
                    <a:pt x="85" y="159"/>
                    <a:pt x="89" y="158"/>
                    <a:pt x="88" y="155"/>
                  </a:cubicBezTo>
                  <a:cubicBezTo>
                    <a:pt x="87" y="153"/>
                    <a:pt x="87" y="155"/>
                    <a:pt x="86" y="155"/>
                  </a:cubicBezTo>
                  <a:close/>
                  <a:moveTo>
                    <a:pt x="83" y="161"/>
                  </a:moveTo>
                  <a:cubicBezTo>
                    <a:pt x="84" y="161"/>
                    <a:pt x="84" y="161"/>
                    <a:pt x="84" y="161"/>
                  </a:cubicBezTo>
                  <a:cubicBezTo>
                    <a:pt x="83" y="161"/>
                    <a:pt x="83" y="161"/>
                    <a:pt x="83" y="161"/>
                  </a:cubicBezTo>
                  <a:close/>
                  <a:moveTo>
                    <a:pt x="100" y="104"/>
                  </a:moveTo>
                  <a:cubicBezTo>
                    <a:pt x="101" y="104"/>
                    <a:pt x="101" y="104"/>
                    <a:pt x="101" y="104"/>
                  </a:cubicBezTo>
                  <a:cubicBezTo>
                    <a:pt x="101" y="103"/>
                    <a:pt x="100" y="104"/>
                    <a:pt x="100" y="104"/>
                  </a:cubicBezTo>
                  <a:close/>
                  <a:moveTo>
                    <a:pt x="85" y="165"/>
                  </a:moveTo>
                  <a:cubicBezTo>
                    <a:pt x="85" y="165"/>
                    <a:pt x="85" y="165"/>
                    <a:pt x="85" y="165"/>
                  </a:cubicBezTo>
                  <a:cubicBezTo>
                    <a:pt x="85" y="165"/>
                    <a:pt x="85" y="165"/>
                    <a:pt x="85" y="165"/>
                  </a:cubicBezTo>
                  <a:cubicBezTo>
                    <a:pt x="85" y="165"/>
                    <a:pt x="85" y="165"/>
                    <a:pt x="85" y="165"/>
                  </a:cubicBezTo>
                  <a:close/>
                  <a:moveTo>
                    <a:pt x="89" y="166"/>
                  </a:moveTo>
                  <a:cubicBezTo>
                    <a:pt x="89" y="165"/>
                    <a:pt x="89" y="165"/>
                    <a:pt x="89" y="165"/>
                  </a:cubicBezTo>
                  <a:cubicBezTo>
                    <a:pt x="88" y="165"/>
                    <a:pt x="88" y="165"/>
                    <a:pt x="88" y="165"/>
                  </a:cubicBezTo>
                  <a:cubicBezTo>
                    <a:pt x="89" y="166"/>
                    <a:pt x="89" y="166"/>
                    <a:pt x="89" y="166"/>
                  </a:cubicBezTo>
                  <a:close/>
                  <a:moveTo>
                    <a:pt x="108" y="98"/>
                  </a:moveTo>
                  <a:cubicBezTo>
                    <a:pt x="108" y="98"/>
                    <a:pt x="108" y="98"/>
                    <a:pt x="108" y="98"/>
                  </a:cubicBezTo>
                  <a:cubicBezTo>
                    <a:pt x="108" y="98"/>
                    <a:pt x="108" y="98"/>
                    <a:pt x="108" y="98"/>
                  </a:cubicBezTo>
                  <a:close/>
                  <a:moveTo>
                    <a:pt x="133" y="86"/>
                  </a:moveTo>
                  <a:cubicBezTo>
                    <a:pt x="132" y="86"/>
                    <a:pt x="132" y="86"/>
                    <a:pt x="132" y="86"/>
                  </a:cubicBezTo>
                  <a:cubicBezTo>
                    <a:pt x="132" y="86"/>
                    <a:pt x="133" y="86"/>
                    <a:pt x="133" y="86"/>
                  </a:cubicBezTo>
                  <a:close/>
                  <a:moveTo>
                    <a:pt x="200" y="86"/>
                  </a:moveTo>
                  <a:cubicBezTo>
                    <a:pt x="202" y="86"/>
                    <a:pt x="205" y="86"/>
                    <a:pt x="206" y="86"/>
                  </a:cubicBezTo>
                  <a:cubicBezTo>
                    <a:pt x="206" y="87"/>
                    <a:pt x="206" y="87"/>
                    <a:pt x="206" y="87"/>
                  </a:cubicBezTo>
                  <a:cubicBezTo>
                    <a:pt x="207" y="87"/>
                    <a:pt x="210" y="88"/>
                    <a:pt x="209" y="85"/>
                  </a:cubicBezTo>
                  <a:cubicBezTo>
                    <a:pt x="208" y="86"/>
                    <a:pt x="208" y="86"/>
                    <a:pt x="208" y="86"/>
                  </a:cubicBezTo>
                  <a:cubicBezTo>
                    <a:pt x="206" y="85"/>
                    <a:pt x="207" y="84"/>
                    <a:pt x="206" y="83"/>
                  </a:cubicBezTo>
                  <a:cubicBezTo>
                    <a:pt x="203" y="82"/>
                    <a:pt x="201" y="84"/>
                    <a:pt x="199" y="83"/>
                  </a:cubicBezTo>
                  <a:cubicBezTo>
                    <a:pt x="199" y="82"/>
                    <a:pt x="199" y="82"/>
                    <a:pt x="199" y="81"/>
                  </a:cubicBezTo>
                  <a:cubicBezTo>
                    <a:pt x="197" y="81"/>
                    <a:pt x="196" y="83"/>
                    <a:pt x="195" y="82"/>
                  </a:cubicBezTo>
                  <a:cubicBezTo>
                    <a:pt x="195" y="77"/>
                    <a:pt x="188" y="83"/>
                    <a:pt x="186" y="79"/>
                  </a:cubicBezTo>
                  <a:cubicBezTo>
                    <a:pt x="184" y="80"/>
                    <a:pt x="181" y="79"/>
                    <a:pt x="179" y="80"/>
                  </a:cubicBezTo>
                  <a:cubicBezTo>
                    <a:pt x="180" y="79"/>
                    <a:pt x="177" y="80"/>
                    <a:pt x="177" y="79"/>
                  </a:cubicBezTo>
                  <a:cubicBezTo>
                    <a:pt x="176" y="82"/>
                    <a:pt x="170" y="77"/>
                    <a:pt x="170" y="81"/>
                  </a:cubicBezTo>
                  <a:cubicBezTo>
                    <a:pt x="167" y="80"/>
                    <a:pt x="170" y="81"/>
                    <a:pt x="166" y="81"/>
                  </a:cubicBezTo>
                  <a:cubicBezTo>
                    <a:pt x="166" y="80"/>
                    <a:pt x="167" y="80"/>
                    <a:pt x="167" y="80"/>
                  </a:cubicBezTo>
                  <a:cubicBezTo>
                    <a:pt x="165" y="80"/>
                    <a:pt x="165" y="82"/>
                    <a:pt x="163" y="80"/>
                  </a:cubicBezTo>
                  <a:cubicBezTo>
                    <a:pt x="160" y="80"/>
                    <a:pt x="163" y="81"/>
                    <a:pt x="161" y="82"/>
                  </a:cubicBezTo>
                  <a:cubicBezTo>
                    <a:pt x="158" y="82"/>
                    <a:pt x="159" y="81"/>
                    <a:pt x="157" y="80"/>
                  </a:cubicBezTo>
                  <a:cubicBezTo>
                    <a:pt x="157" y="82"/>
                    <a:pt x="155" y="81"/>
                    <a:pt x="154" y="82"/>
                  </a:cubicBezTo>
                  <a:cubicBezTo>
                    <a:pt x="154" y="82"/>
                    <a:pt x="156" y="82"/>
                    <a:pt x="155" y="83"/>
                  </a:cubicBezTo>
                  <a:cubicBezTo>
                    <a:pt x="151" y="83"/>
                    <a:pt x="152" y="84"/>
                    <a:pt x="148" y="85"/>
                  </a:cubicBezTo>
                  <a:cubicBezTo>
                    <a:pt x="147" y="83"/>
                    <a:pt x="152" y="84"/>
                    <a:pt x="149" y="83"/>
                  </a:cubicBezTo>
                  <a:cubicBezTo>
                    <a:pt x="151" y="82"/>
                    <a:pt x="153" y="82"/>
                    <a:pt x="154" y="81"/>
                  </a:cubicBezTo>
                  <a:cubicBezTo>
                    <a:pt x="151" y="81"/>
                    <a:pt x="147" y="81"/>
                    <a:pt x="144" y="82"/>
                  </a:cubicBezTo>
                  <a:cubicBezTo>
                    <a:pt x="142" y="82"/>
                    <a:pt x="145" y="81"/>
                    <a:pt x="144" y="81"/>
                  </a:cubicBezTo>
                  <a:cubicBezTo>
                    <a:pt x="140" y="80"/>
                    <a:pt x="139" y="83"/>
                    <a:pt x="136" y="83"/>
                  </a:cubicBezTo>
                  <a:cubicBezTo>
                    <a:pt x="137" y="81"/>
                    <a:pt x="137" y="81"/>
                    <a:pt x="137" y="81"/>
                  </a:cubicBezTo>
                  <a:cubicBezTo>
                    <a:pt x="136" y="83"/>
                    <a:pt x="131" y="82"/>
                    <a:pt x="129" y="84"/>
                  </a:cubicBezTo>
                  <a:cubicBezTo>
                    <a:pt x="129" y="84"/>
                    <a:pt x="129" y="84"/>
                    <a:pt x="129" y="85"/>
                  </a:cubicBezTo>
                  <a:cubicBezTo>
                    <a:pt x="129" y="82"/>
                    <a:pt x="126" y="87"/>
                    <a:pt x="123" y="86"/>
                  </a:cubicBezTo>
                  <a:cubicBezTo>
                    <a:pt x="123" y="88"/>
                    <a:pt x="121" y="90"/>
                    <a:pt x="120" y="91"/>
                  </a:cubicBezTo>
                  <a:cubicBezTo>
                    <a:pt x="119" y="90"/>
                    <a:pt x="119" y="90"/>
                    <a:pt x="119" y="89"/>
                  </a:cubicBezTo>
                  <a:cubicBezTo>
                    <a:pt x="122" y="89"/>
                    <a:pt x="120" y="87"/>
                    <a:pt x="122" y="85"/>
                  </a:cubicBezTo>
                  <a:cubicBezTo>
                    <a:pt x="121" y="87"/>
                    <a:pt x="118" y="87"/>
                    <a:pt x="117" y="89"/>
                  </a:cubicBezTo>
                  <a:cubicBezTo>
                    <a:pt x="117" y="88"/>
                    <a:pt x="117" y="88"/>
                    <a:pt x="117" y="88"/>
                  </a:cubicBezTo>
                  <a:cubicBezTo>
                    <a:pt x="114" y="89"/>
                    <a:pt x="116" y="91"/>
                    <a:pt x="113" y="92"/>
                  </a:cubicBezTo>
                  <a:cubicBezTo>
                    <a:pt x="113" y="91"/>
                    <a:pt x="113" y="91"/>
                    <a:pt x="113" y="91"/>
                  </a:cubicBezTo>
                  <a:cubicBezTo>
                    <a:pt x="108" y="94"/>
                    <a:pt x="103" y="97"/>
                    <a:pt x="101" y="102"/>
                  </a:cubicBezTo>
                  <a:cubicBezTo>
                    <a:pt x="101" y="103"/>
                    <a:pt x="104" y="102"/>
                    <a:pt x="105" y="103"/>
                  </a:cubicBezTo>
                  <a:cubicBezTo>
                    <a:pt x="106" y="101"/>
                    <a:pt x="106" y="98"/>
                    <a:pt x="107" y="97"/>
                  </a:cubicBezTo>
                  <a:cubicBezTo>
                    <a:pt x="108" y="98"/>
                    <a:pt x="108" y="98"/>
                    <a:pt x="108" y="98"/>
                  </a:cubicBezTo>
                  <a:cubicBezTo>
                    <a:pt x="108" y="97"/>
                    <a:pt x="109" y="95"/>
                    <a:pt x="108" y="95"/>
                  </a:cubicBezTo>
                  <a:cubicBezTo>
                    <a:pt x="108" y="93"/>
                    <a:pt x="109" y="95"/>
                    <a:pt x="110" y="93"/>
                  </a:cubicBezTo>
                  <a:cubicBezTo>
                    <a:pt x="111" y="95"/>
                    <a:pt x="110" y="95"/>
                    <a:pt x="111" y="96"/>
                  </a:cubicBezTo>
                  <a:cubicBezTo>
                    <a:pt x="112" y="95"/>
                    <a:pt x="112" y="95"/>
                    <a:pt x="112" y="95"/>
                  </a:cubicBezTo>
                  <a:cubicBezTo>
                    <a:pt x="112" y="96"/>
                    <a:pt x="113" y="95"/>
                    <a:pt x="113" y="96"/>
                  </a:cubicBezTo>
                  <a:cubicBezTo>
                    <a:pt x="114" y="93"/>
                    <a:pt x="117" y="94"/>
                    <a:pt x="119" y="92"/>
                  </a:cubicBezTo>
                  <a:cubicBezTo>
                    <a:pt x="117" y="92"/>
                    <a:pt x="117" y="92"/>
                    <a:pt x="117" y="92"/>
                  </a:cubicBezTo>
                  <a:cubicBezTo>
                    <a:pt x="117" y="92"/>
                    <a:pt x="118" y="91"/>
                    <a:pt x="118" y="91"/>
                  </a:cubicBezTo>
                  <a:cubicBezTo>
                    <a:pt x="119" y="91"/>
                    <a:pt x="120" y="91"/>
                    <a:pt x="121" y="91"/>
                  </a:cubicBezTo>
                  <a:cubicBezTo>
                    <a:pt x="122" y="89"/>
                    <a:pt x="122" y="88"/>
                    <a:pt x="124" y="87"/>
                  </a:cubicBezTo>
                  <a:cubicBezTo>
                    <a:pt x="124" y="89"/>
                    <a:pt x="127" y="87"/>
                    <a:pt x="128" y="88"/>
                  </a:cubicBezTo>
                  <a:cubicBezTo>
                    <a:pt x="128" y="86"/>
                    <a:pt x="131" y="86"/>
                    <a:pt x="131" y="86"/>
                  </a:cubicBezTo>
                  <a:cubicBezTo>
                    <a:pt x="132" y="85"/>
                    <a:pt x="133" y="85"/>
                    <a:pt x="133" y="86"/>
                  </a:cubicBezTo>
                  <a:cubicBezTo>
                    <a:pt x="133" y="86"/>
                    <a:pt x="133" y="86"/>
                    <a:pt x="133" y="86"/>
                  </a:cubicBezTo>
                  <a:cubicBezTo>
                    <a:pt x="134" y="86"/>
                    <a:pt x="134" y="86"/>
                    <a:pt x="134" y="86"/>
                  </a:cubicBezTo>
                  <a:cubicBezTo>
                    <a:pt x="134" y="86"/>
                    <a:pt x="134" y="86"/>
                    <a:pt x="134" y="86"/>
                  </a:cubicBezTo>
                  <a:cubicBezTo>
                    <a:pt x="134" y="86"/>
                    <a:pt x="134" y="85"/>
                    <a:pt x="135" y="86"/>
                  </a:cubicBezTo>
                  <a:cubicBezTo>
                    <a:pt x="135" y="86"/>
                    <a:pt x="135" y="86"/>
                    <a:pt x="134" y="87"/>
                  </a:cubicBezTo>
                  <a:cubicBezTo>
                    <a:pt x="137" y="86"/>
                    <a:pt x="138" y="84"/>
                    <a:pt x="140" y="85"/>
                  </a:cubicBezTo>
                  <a:cubicBezTo>
                    <a:pt x="140" y="84"/>
                    <a:pt x="143" y="84"/>
                    <a:pt x="142" y="82"/>
                  </a:cubicBezTo>
                  <a:cubicBezTo>
                    <a:pt x="143" y="83"/>
                    <a:pt x="143" y="84"/>
                    <a:pt x="145" y="84"/>
                  </a:cubicBezTo>
                  <a:cubicBezTo>
                    <a:pt x="146" y="82"/>
                    <a:pt x="147" y="84"/>
                    <a:pt x="149" y="83"/>
                  </a:cubicBezTo>
                  <a:cubicBezTo>
                    <a:pt x="147" y="85"/>
                    <a:pt x="149" y="84"/>
                    <a:pt x="147" y="85"/>
                  </a:cubicBezTo>
                  <a:cubicBezTo>
                    <a:pt x="148" y="86"/>
                    <a:pt x="150" y="84"/>
                    <a:pt x="153" y="84"/>
                  </a:cubicBezTo>
                  <a:cubicBezTo>
                    <a:pt x="153" y="85"/>
                    <a:pt x="153" y="85"/>
                    <a:pt x="153" y="85"/>
                  </a:cubicBezTo>
                  <a:cubicBezTo>
                    <a:pt x="154" y="85"/>
                    <a:pt x="155" y="83"/>
                    <a:pt x="156" y="85"/>
                  </a:cubicBezTo>
                  <a:cubicBezTo>
                    <a:pt x="156" y="84"/>
                    <a:pt x="156" y="84"/>
                    <a:pt x="156" y="84"/>
                  </a:cubicBezTo>
                  <a:cubicBezTo>
                    <a:pt x="157" y="84"/>
                    <a:pt x="160" y="84"/>
                    <a:pt x="161" y="85"/>
                  </a:cubicBezTo>
                  <a:cubicBezTo>
                    <a:pt x="163" y="83"/>
                    <a:pt x="163" y="83"/>
                    <a:pt x="163" y="83"/>
                  </a:cubicBezTo>
                  <a:cubicBezTo>
                    <a:pt x="166" y="85"/>
                    <a:pt x="170" y="83"/>
                    <a:pt x="172" y="81"/>
                  </a:cubicBezTo>
                  <a:cubicBezTo>
                    <a:pt x="173" y="81"/>
                    <a:pt x="174" y="81"/>
                    <a:pt x="174" y="82"/>
                  </a:cubicBezTo>
                  <a:cubicBezTo>
                    <a:pt x="174" y="82"/>
                    <a:pt x="174" y="82"/>
                    <a:pt x="173" y="82"/>
                  </a:cubicBezTo>
                  <a:cubicBezTo>
                    <a:pt x="175" y="82"/>
                    <a:pt x="177" y="83"/>
                    <a:pt x="177" y="82"/>
                  </a:cubicBezTo>
                  <a:cubicBezTo>
                    <a:pt x="179" y="81"/>
                    <a:pt x="178" y="83"/>
                    <a:pt x="180" y="83"/>
                  </a:cubicBezTo>
                  <a:cubicBezTo>
                    <a:pt x="183" y="81"/>
                    <a:pt x="188" y="85"/>
                    <a:pt x="189" y="82"/>
                  </a:cubicBezTo>
                  <a:cubicBezTo>
                    <a:pt x="188" y="82"/>
                    <a:pt x="186" y="81"/>
                    <a:pt x="183" y="81"/>
                  </a:cubicBezTo>
                  <a:cubicBezTo>
                    <a:pt x="184" y="81"/>
                    <a:pt x="184" y="80"/>
                    <a:pt x="185" y="80"/>
                  </a:cubicBezTo>
                  <a:cubicBezTo>
                    <a:pt x="187" y="80"/>
                    <a:pt x="188" y="81"/>
                    <a:pt x="191" y="81"/>
                  </a:cubicBezTo>
                  <a:cubicBezTo>
                    <a:pt x="190" y="83"/>
                    <a:pt x="190" y="83"/>
                    <a:pt x="190" y="83"/>
                  </a:cubicBezTo>
                  <a:cubicBezTo>
                    <a:pt x="193" y="86"/>
                    <a:pt x="198" y="82"/>
                    <a:pt x="200" y="86"/>
                  </a:cubicBezTo>
                  <a:close/>
                  <a:moveTo>
                    <a:pt x="171" y="83"/>
                  </a:moveTo>
                  <a:cubicBezTo>
                    <a:pt x="173" y="84"/>
                    <a:pt x="173" y="84"/>
                    <a:pt x="173" y="84"/>
                  </a:cubicBezTo>
                  <a:cubicBezTo>
                    <a:pt x="172" y="83"/>
                    <a:pt x="172" y="83"/>
                    <a:pt x="172" y="83"/>
                  </a:cubicBezTo>
                  <a:cubicBezTo>
                    <a:pt x="172" y="83"/>
                    <a:pt x="171" y="83"/>
                    <a:pt x="171" y="83"/>
                  </a:cubicBezTo>
                  <a:close/>
                  <a:moveTo>
                    <a:pt x="172" y="83"/>
                  </a:moveTo>
                  <a:cubicBezTo>
                    <a:pt x="173" y="82"/>
                    <a:pt x="173" y="82"/>
                    <a:pt x="173" y="82"/>
                  </a:cubicBezTo>
                  <a:cubicBezTo>
                    <a:pt x="173" y="82"/>
                    <a:pt x="173" y="82"/>
                    <a:pt x="172" y="83"/>
                  </a:cubicBezTo>
                  <a:cubicBezTo>
                    <a:pt x="172" y="83"/>
                    <a:pt x="172" y="83"/>
                    <a:pt x="172" y="83"/>
                  </a:cubicBezTo>
                  <a:close/>
                  <a:moveTo>
                    <a:pt x="207" y="88"/>
                  </a:moveTo>
                  <a:cubicBezTo>
                    <a:pt x="207" y="88"/>
                    <a:pt x="207" y="89"/>
                    <a:pt x="208" y="89"/>
                  </a:cubicBezTo>
                  <a:cubicBezTo>
                    <a:pt x="208" y="88"/>
                    <a:pt x="207" y="88"/>
                    <a:pt x="207" y="88"/>
                  </a:cubicBezTo>
                  <a:close/>
                  <a:moveTo>
                    <a:pt x="209" y="88"/>
                  </a:moveTo>
                  <a:cubicBezTo>
                    <a:pt x="208" y="88"/>
                    <a:pt x="208" y="88"/>
                    <a:pt x="208" y="88"/>
                  </a:cubicBezTo>
                  <a:cubicBezTo>
                    <a:pt x="208" y="88"/>
                    <a:pt x="208" y="88"/>
                    <a:pt x="208" y="88"/>
                  </a:cubicBezTo>
                  <a:cubicBezTo>
                    <a:pt x="209" y="88"/>
                    <a:pt x="209" y="88"/>
                    <a:pt x="209" y="88"/>
                  </a:cubicBezTo>
                  <a:close/>
                  <a:moveTo>
                    <a:pt x="233" y="131"/>
                  </a:moveTo>
                  <a:cubicBezTo>
                    <a:pt x="234" y="132"/>
                    <a:pt x="234" y="133"/>
                    <a:pt x="235" y="134"/>
                  </a:cubicBezTo>
                  <a:cubicBezTo>
                    <a:pt x="234" y="134"/>
                    <a:pt x="235" y="137"/>
                    <a:pt x="234" y="136"/>
                  </a:cubicBezTo>
                  <a:cubicBezTo>
                    <a:pt x="236" y="138"/>
                    <a:pt x="235" y="142"/>
                    <a:pt x="237" y="140"/>
                  </a:cubicBezTo>
                  <a:cubicBezTo>
                    <a:pt x="236" y="132"/>
                    <a:pt x="235" y="120"/>
                    <a:pt x="229" y="111"/>
                  </a:cubicBezTo>
                  <a:cubicBezTo>
                    <a:pt x="231" y="113"/>
                    <a:pt x="231" y="113"/>
                    <a:pt x="231" y="113"/>
                  </a:cubicBezTo>
                  <a:cubicBezTo>
                    <a:pt x="228" y="108"/>
                    <a:pt x="230" y="105"/>
                    <a:pt x="225" y="103"/>
                  </a:cubicBezTo>
                  <a:cubicBezTo>
                    <a:pt x="227" y="103"/>
                    <a:pt x="227" y="103"/>
                    <a:pt x="227" y="103"/>
                  </a:cubicBezTo>
                  <a:cubicBezTo>
                    <a:pt x="226" y="100"/>
                    <a:pt x="222" y="100"/>
                    <a:pt x="222" y="97"/>
                  </a:cubicBezTo>
                  <a:cubicBezTo>
                    <a:pt x="222" y="98"/>
                    <a:pt x="222" y="98"/>
                    <a:pt x="222" y="98"/>
                  </a:cubicBezTo>
                  <a:cubicBezTo>
                    <a:pt x="222" y="97"/>
                    <a:pt x="222" y="97"/>
                    <a:pt x="221" y="96"/>
                  </a:cubicBezTo>
                  <a:cubicBezTo>
                    <a:pt x="221" y="97"/>
                    <a:pt x="221" y="97"/>
                    <a:pt x="221" y="97"/>
                  </a:cubicBezTo>
                  <a:cubicBezTo>
                    <a:pt x="220" y="96"/>
                    <a:pt x="219" y="95"/>
                    <a:pt x="218" y="93"/>
                  </a:cubicBezTo>
                  <a:cubicBezTo>
                    <a:pt x="219" y="93"/>
                    <a:pt x="219" y="94"/>
                    <a:pt x="220" y="94"/>
                  </a:cubicBezTo>
                  <a:cubicBezTo>
                    <a:pt x="219" y="93"/>
                    <a:pt x="218" y="93"/>
                    <a:pt x="217" y="92"/>
                  </a:cubicBezTo>
                  <a:cubicBezTo>
                    <a:pt x="216" y="91"/>
                    <a:pt x="217" y="91"/>
                    <a:pt x="218" y="91"/>
                  </a:cubicBezTo>
                  <a:cubicBezTo>
                    <a:pt x="214" y="89"/>
                    <a:pt x="214" y="86"/>
                    <a:pt x="210" y="87"/>
                  </a:cubicBezTo>
                  <a:cubicBezTo>
                    <a:pt x="210" y="87"/>
                    <a:pt x="210" y="88"/>
                    <a:pt x="209" y="88"/>
                  </a:cubicBezTo>
                  <a:cubicBezTo>
                    <a:pt x="211" y="90"/>
                    <a:pt x="213" y="90"/>
                    <a:pt x="215" y="91"/>
                  </a:cubicBezTo>
                  <a:cubicBezTo>
                    <a:pt x="215" y="91"/>
                    <a:pt x="215" y="91"/>
                    <a:pt x="215" y="91"/>
                  </a:cubicBezTo>
                  <a:cubicBezTo>
                    <a:pt x="218" y="90"/>
                    <a:pt x="215" y="92"/>
                    <a:pt x="218" y="94"/>
                  </a:cubicBezTo>
                  <a:cubicBezTo>
                    <a:pt x="217" y="94"/>
                    <a:pt x="216" y="93"/>
                    <a:pt x="215" y="93"/>
                  </a:cubicBezTo>
                  <a:cubicBezTo>
                    <a:pt x="216" y="97"/>
                    <a:pt x="219" y="96"/>
                    <a:pt x="219" y="99"/>
                  </a:cubicBezTo>
                  <a:cubicBezTo>
                    <a:pt x="218" y="99"/>
                    <a:pt x="218" y="99"/>
                    <a:pt x="218" y="99"/>
                  </a:cubicBezTo>
                  <a:cubicBezTo>
                    <a:pt x="219" y="99"/>
                    <a:pt x="219" y="100"/>
                    <a:pt x="220" y="100"/>
                  </a:cubicBezTo>
                  <a:cubicBezTo>
                    <a:pt x="220" y="100"/>
                    <a:pt x="220" y="99"/>
                    <a:pt x="220" y="99"/>
                  </a:cubicBezTo>
                  <a:cubicBezTo>
                    <a:pt x="221" y="99"/>
                    <a:pt x="222" y="99"/>
                    <a:pt x="222" y="99"/>
                  </a:cubicBezTo>
                  <a:cubicBezTo>
                    <a:pt x="222" y="100"/>
                    <a:pt x="224" y="99"/>
                    <a:pt x="224" y="101"/>
                  </a:cubicBezTo>
                  <a:cubicBezTo>
                    <a:pt x="223" y="102"/>
                    <a:pt x="222" y="100"/>
                    <a:pt x="222" y="100"/>
                  </a:cubicBezTo>
                  <a:cubicBezTo>
                    <a:pt x="222" y="100"/>
                    <a:pt x="223" y="101"/>
                    <a:pt x="223" y="101"/>
                  </a:cubicBezTo>
                  <a:cubicBezTo>
                    <a:pt x="224" y="102"/>
                    <a:pt x="223" y="103"/>
                    <a:pt x="222" y="104"/>
                  </a:cubicBezTo>
                  <a:cubicBezTo>
                    <a:pt x="224" y="105"/>
                    <a:pt x="223" y="103"/>
                    <a:pt x="224" y="103"/>
                  </a:cubicBezTo>
                  <a:cubicBezTo>
                    <a:pt x="224" y="106"/>
                    <a:pt x="227" y="111"/>
                    <a:pt x="229" y="114"/>
                  </a:cubicBezTo>
                  <a:cubicBezTo>
                    <a:pt x="228" y="113"/>
                    <a:pt x="228" y="114"/>
                    <a:pt x="227" y="113"/>
                  </a:cubicBezTo>
                  <a:cubicBezTo>
                    <a:pt x="227" y="114"/>
                    <a:pt x="228" y="115"/>
                    <a:pt x="229" y="115"/>
                  </a:cubicBezTo>
                  <a:cubicBezTo>
                    <a:pt x="231" y="117"/>
                    <a:pt x="231" y="120"/>
                    <a:pt x="231" y="122"/>
                  </a:cubicBezTo>
                  <a:cubicBezTo>
                    <a:pt x="232" y="121"/>
                    <a:pt x="232" y="121"/>
                    <a:pt x="232" y="121"/>
                  </a:cubicBezTo>
                  <a:cubicBezTo>
                    <a:pt x="233" y="123"/>
                    <a:pt x="231" y="126"/>
                    <a:pt x="233" y="129"/>
                  </a:cubicBezTo>
                  <a:cubicBezTo>
                    <a:pt x="233" y="129"/>
                    <a:pt x="233" y="129"/>
                    <a:pt x="233" y="129"/>
                  </a:cubicBezTo>
                  <a:cubicBezTo>
                    <a:pt x="233" y="130"/>
                    <a:pt x="236" y="130"/>
                    <a:pt x="235" y="132"/>
                  </a:cubicBezTo>
                  <a:cubicBezTo>
                    <a:pt x="234" y="132"/>
                    <a:pt x="234" y="131"/>
                    <a:pt x="233" y="131"/>
                  </a:cubicBezTo>
                  <a:close/>
                  <a:moveTo>
                    <a:pt x="236" y="142"/>
                  </a:moveTo>
                  <a:cubicBezTo>
                    <a:pt x="235" y="141"/>
                    <a:pt x="235" y="141"/>
                    <a:pt x="235" y="141"/>
                  </a:cubicBezTo>
                  <a:cubicBezTo>
                    <a:pt x="235" y="142"/>
                    <a:pt x="237" y="143"/>
                    <a:pt x="237" y="143"/>
                  </a:cubicBezTo>
                  <a:cubicBezTo>
                    <a:pt x="237" y="142"/>
                    <a:pt x="237" y="141"/>
                    <a:pt x="237" y="141"/>
                  </a:cubicBezTo>
                  <a:cubicBezTo>
                    <a:pt x="237" y="141"/>
                    <a:pt x="236" y="141"/>
                    <a:pt x="236" y="142"/>
                  </a:cubicBezTo>
                  <a:close/>
                  <a:moveTo>
                    <a:pt x="236" y="164"/>
                  </a:moveTo>
                  <a:cubicBezTo>
                    <a:pt x="236" y="164"/>
                    <a:pt x="236" y="164"/>
                    <a:pt x="237" y="164"/>
                  </a:cubicBezTo>
                  <a:cubicBezTo>
                    <a:pt x="237" y="160"/>
                    <a:pt x="237" y="154"/>
                    <a:pt x="238" y="152"/>
                  </a:cubicBezTo>
                  <a:cubicBezTo>
                    <a:pt x="238" y="150"/>
                    <a:pt x="237" y="150"/>
                    <a:pt x="236" y="148"/>
                  </a:cubicBezTo>
                  <a:cubicBezTo>
                    <a:pt x="237" y="147"/>
                    <a:pt x="237" y="147"/>
                    <a:pt x="237" y="147"/>
                  </a:cubicBezTo>
                  <a:cubicBezTo>
                    <a:pt x="237" y="146"/>
                    <a:pt x="238" y="143"/>
                    <a:pt x="236" y="144"/>
                  </a:cubicBezTo>
                  <a:cubicBezTo>
                    <a:pt x="236" y="144"/>
                    <a:pt x="237" y="145"/>
                    <a:pt x="236" y="146"/>
                  </a:cubicBezTo>
                  <a:cubicBezTo>
                    <a:pt x="236" y="146"/>
                    <a:pt x="236" y="146"/>
                    <a:pt x="236" y="146"/>
                  </a:cubicBezTo>
                  <a:cubicBezTo>
                    <a:pt x="236" y="148"/>
                    <a:pt x="236" y="148"/>
                    <a:pt x="236" y="148"/>
                  </a:cubicBezTo>
                  <a:cubicBezTo>
                    <a:pt x="235" y="147"/>
                    <a:pt x="235" y="147"/>
                    <a:pt x="235" y="147"/>
                  </a:cubicBezTo>
                  <a:cubicBezTo>
                    <a:pt x="234" y="150"/>
                    <a:pt x="238" y="149"/>
                    <a:pt x="237" y="153"/>
                  </a:cubicBezTo>
                  <a:cubicBezTo>
                    <a:pt x="235" y="153"/>
                    <a:pt x="235" y="153"/>
                    <a:pt x="235" y="153"/>
                  </a:cubicBezTo>
                  <a:cubicBezTo>
                    <a:pt x="235" y="155"/>
                    <a:pt x="235" y="156"/>
                    <a:pt x="234" y="158"/>
                  </a:cubicBezTo>
                  <a:cubicBezTo>
                    <a:pt x="234" y="158"/>
                    <a:pt x="235" y="158"/>
                    <a:pt x="235" y="158"/>
                  </a:cubicBezTo>
                  <a:cubicBezTo>
                    <a:pt x="235" y="157"/>
                    <a:pt x="236" y="157"/>
                    <a:pt x="236" y="157"/>
                  </a:cubicBezTo>
                  <a:cubicBezTo>
                    <a:pt x="237" y="161"/>
                    <a:pt x="235" y="157"/>
                    <a:pt x="234" y="159"/>
                  </a:cubicBezTo>
                  <a:cubicBezTo>
                    <a:pt x="235" y="162"/>
                    <a:pt x="235" y="168"/>
                    <a:pt x="233" y="169"/>
                  </a:cubicBezTo>
                  <a:cubicBezTo>
                    <a:pt x="235" y="168"/>
                    <a:pt x="235" y="170"/>
                    <a:pt x="235" y="172"/>
                  </a:cubicBezTo>
                  <a:cubicBezTo>
                    <a:pt x="234" y="173"/>
                    <a:pt x="234" y="171"/>
                    <a:pt x="234" y="171"/>
                  </a:cubicBezTo>
                  <a:cubicBezTo>
                    <a:pt x="233" y="172"/>
                    <a:pt x="233" y="172"/>
                    <a:pt x="233" y="173"/>
                  </a:cubicBezTo>
                  <a:cubicBezTo>
                    <a:pt x="234" y="172"/>
                    <a:pt x="235" y="173"/>
                    <a:pt x="235" y="175"/>
                  </a:cubicBezTo>
                  <a:cubicBezTo>
                    <a:pt x="237" y="171"/>
                    <a:pt x="235" y="167"/>
                    <a:pt x="236" y="164"/>
                  </a:cubicBezTo>
                  <a:close/>
                  <a:moveTo>
                    <a:pt x="237" y="165"/>
                  </a:moveTo>
                  <a:cubicBezTo>
                    <a:pt x="237" y="165"/>
                    <a:pt x="237" y="164"/>
                    <a:pt x="237" y="164"/>
                  </a:cubicBezTo>
                  <a:cubicBezTo>
                    <a:pt x="236" y="166"/>
                    <a:pt x="236" y="166"/>
                    <a:pt x="236" y="166"/>
                  </a:cubicBezTo>
                  <a:cubicBezTo>
                    <a:pt x="237" y="165"/>
                    <a:pt x="237" y="165"/>
                    <a:pt x="237" y="165"/>
                  </a:cubicBezTo>
                  <a:close/>
                  <a:moveTo>
                    <a:pt x="176" y="0"/>
                  </a:moveTo>
                  <a:cubicBezTo>
                    <a:pt x="176" y="0"/>
                    <a:pt x="176" y="0"/>
                    <a:pt x="176" y="0"/>
                  </a:cubicBezTo>
                  <a:cubicBezTo>
                    <a:pt x="176" y="1"/>
                    <a:pt x="176" y="1"/>
                    <a:pt x="176" y="1"/>
                  </a:cubicBezTo>
                  <a:cubicBezTo>
                    <a:pt x="176" y="0"/>
                    <a:pt x="176" y="0"/>
                    <a:pt x="176" y="0"/>
                  </a:cubicBezTo>
                  <a:close/>
                  <a:moveTo>
                    <a:pt x="177" y="1"/>
                  </a:moveTo>
                  <a:cubicBezTo>
                    <a:pt x="177" y="1"/>
                    <a:pt x="177" y="1"/>
                    <a:pt x="177" y="1"/>
                  </a:cubicBezTo>
                  <a:cubicBezTo>
                    <a:pt x="176" y="1"/>
                    <a:pt x="176" y="1"/>
                    <a:pt x="176" y="1"/>
                  </a:cubicBezTo>
                  <a:cubicBezTo>
                    <a:pt x="175" y="1"/>
                    <a:pt x="178" y="1"/>
                    <a:pt x="177" y="1"/>
                  </a:cubicBezTo>
                  <a:close/>
                  <a:moveTo>
                    <a:pt x="177" y="1"/>
                  </a:moveTo>
                  <a:cubicBezTo>
                    <a:pt x="177" y="1"/>
                    <a:pt x="177" y="2"/>
                    <a:pt x="177" y="2"/>
                  </a:cubicBezTo>
                  <a:cubicBezTo>
                    <a:pt x="177" y="1"/>
                    <a:pt x="178" y="1"/>
                    <a:pt x="177" y="1"/>
                  </a:cubicBezTo>
                  <a:close/>
                  <a:moveTo>
                    <a:pt x="175" y="13"/>
                  </a:moveTo>
                  <a:cubicBezTo>
                    <a:pt x="175" y="13"/>
                    <a:pt x="175" y="13"/>
                    <a:pt x="175" y="13"/>
                  </a:cubicBezTo>
                  <a:cubicBezTo>
                    <a:pt x="175" y="13"/>
                    <a:pt x="175" y="13"/>
                    <a:pt x="175" y="13"/>
                  </a:cubicBezTo>
                  <a:close/>
                  <a:moveTo>
                    <a:pt x="177" y="16"/>
                  </a:moveTo>
                  <a:cubicBezTo>
                    <a:pt x="177" y="16"/>
                    <a:pt x="177" y="16"/>
                    <a:pt x="177" y="16"/>
                  </a:cubicBezTo>
                  <a:cubicBezTo>
                    <a:pt x="176" y="16"/>
                    <a:pt x="177" y="15"/>
                    <a:pt x="177" y="14"/>
                  </a:cubicBezTo>
                  <a:cubicBezTo>
                    <a:pt x="177" y="15"/>
                    <a:pt x="177" y="15"/>
                    <a:pt x="177" y="15"/>
                  </a:cubicBezTo>
                  <a:cubicBezTo>
                    <a:pt x="178" y="13"/>
                    <a:pt x="177" y="12"/>
                    <a:pt x="177" y="10"/>
                  </a:cubicBezTo>
                  <a:cubicBezTo>
                    <a:pt x="177" y="10"/>
                    <a:pt x="177" y="10"/>
                    <a:pt x="177" y="10"/>
                  </a:cubicBezTo>
                  <a:cubicBezTo>
                    <a:pt x="177" y="10"/>
                    <a:pt x="177" y="10"/>
                    <a:pt x="177" y="10"/>
                  </a:cubicBezTo>
                  <a:cubicBezTo>
                    <a:pt x="177" y="10"/>
                    <a:pt x="177" y="10"/>
                    <a:pt x="177" y="10"/>
                  </a:cubicBezTo>
                  <a:cubicBezTo>
                    <a:pt x="178" y="10"/>
                    <a:pt x="177" y="9"/>
                    <a:pt x="178" y="9"/>
                  </a:cubicBezTo>
                  <a:cubicBezTo>
                    <a:pt x="177" y="9"/>
                    <a:pt x="177" y="9"/>
                    <a:pt x="177" y="9"/>
                  </a:cubicBezTo>
                  <a:cubicBezTo>
                    <a:pt x="177" y="7"/>
                    <a:pt x="177" y="6"/>
                    <a:pt x="176" y="5"/>
                  </a:cubicBezTo>
                  <a:cubicBezTo>
                    <a:pt x="177" y="5"/>
                    <a:pt x="177" y="5"/>
                    <a:pt x="177" y="5"/>
                  </a:cubicBezTo>
                  <a:cubicBezTo>
                    <a:pt x="176" y="4"/>
                    <a:pt x="177" y="3"/>
                    <a:pt x="177" y="2"/>
                  </a:cubicBezTo>
                  <a:cubicBezTo>
                    <a:pt x="177" y="2"/>
                    <a:pt x="177" y="2"/>
                    <a:pt x="176" y="1"/>
                  </a:cubicBezTo>
                  <a:cubicBezTo>
                    <a:pt x="176" y="2"/>
                    <a:pt x="177" y="2"/>
                    <a:pt x="176" y="2"/>
                  </a:cubicBezTo>
                  <a:cubicBezTo>
                    <a:pt x="176" y="2"/>
                    <a:pt x="176" y="2"/>
                    <a:pt x="176" y="2"/>
                  </a:cubicBezTo>
                  <a:cubicBezTo>
                    <a:pt x="176" y="2"/>
                    <a:pt x="177" y="3"/>
                    <a:pt x="176" y="3"/>
                  </a:cubicBezTo>
                  <a:cubicBezTo>
                    <a:pt x="176" y="3"/>
                    <a:pt x="176" y="3"/>
                    <a:pt x="176" y="3"/>
                  </a:cubicBezTo>
                  <a:cubicBezTo>
                    <a:pt x="176" y="3"/>
                    <a:pt x="176" y="4"/>
                    <a:pt x="176" y="4"/>
                  </a:cubicBezTo>
                  <a:cubicBezTo>
                    <a:pt x="176" y="4"/>
                    <a:pt x="176" y="5"/>
                    <a:pt x="175" y="5"/>
                  </a:cubicBezTo>
                  <a:cubicBezTo>
                    <a:pt x="176" y="5"/>
                    <a:pt x="176" y="5"/>
                    <a:pt x="176" y="5"/>
                  </a:cubicBezTo>
                  <a:cubicBezTo>
                    <a:pt x="175" y="7"/>
                    <a:pt x="176" y="8"/>
                    <a:pt x="175" y="10"/>
                  </a:cubicBezTo>
                  <a:cubicBezTo>
                    <a:pt x="177" y="11"/>
                    <a:pt x="175" y="12"/>
                    <a:pt x="175" y="13"/>
                  </a:cubicBezTo>
                  <a:cubicBezTo>
                    <a:pt x="175" y="13"/>
                    <a:pt x="175" y="13"/>
                    <a:pt x="175" y="13"/>
                  </a:cubicBezTo>
                  <a:cubicBezTo>
                    <a:pt x="175" y="13"/>
                    <a:pt x="175" y="14"/>
                    <a:pt x="175" y="14"/>
                  </a:cubicBezTo>
                  <a:cubicBezTo>
                    <a:pt x="176" y="14"/>
                    <a:pt x="176" y="14"/>
                    <a:pt x="176" y="14"/>
                  </a:cubicBezTo>
                  <a:cubicBezTo>
                    <a:pt x="174" y="16"/>
                    <a:pt x="174" y="19"/>
                    <a:pt x="173" y="21"/>
                  </a:cubicBezTo>
                  <a:cubicBezTo>
                    <a:pt x="172" y="23"/>
                    <a:pt x="171" y="25"/>
                    <a:pt x="172" y="28"/>
                  </a:cubicBezTo>
                  <a:cubicBezTo>
                    <a:pt x="172" y="28"/>
                    <a:pt x="172" y="28"/>
                    <a:pt x="172" y="28"/>
                  </a:cubicBezTo>
                  <a:cubicBezTo>
                    <a:pt x="172" y="29"/>
                    <a:pt x="172" y="29"/>
                    <a:pt x="172" y="30"/>
                  </a:cubicBezTo>
                  <a:cubicBezTo>
                    <a:pt x="172" y="30"/>
                    <a:pt x="172" y="30"/>
                    <a:pt x="172" y="30"/>
                  </a:cubicBezTo>
                  <a:cubicBezTo>
                    <a:pt x="173" y="32"/>
                    <a:pt x="171" y="33"/>
                    <a:pt x="172" y="35"/>
                  </a:cubicBezTo>
                  <a:cubicBezTo>
                    <a:pt x="171" y="37"/>
                    <a:pt x="171" y="39"/>
                    <a:pt x="171" y="41"/>
                  </a:cubicBezTo>
                  <a:cubicBezTo>
                    <a:pt x="171" y="41"/>
                    <a:pt x="171" y="41"/>
                    <a:pt x="171" y="41"/>
                  </a:cubicBezTo>
                  <a:cubicBezTo>
                    <a:pt x="171" y="43"/>
                    <a:pt x="169" y="44"/>
                    <a:pt x="169" y="46"/>
                  </a:cubicBezTo>
                  <a:cubicBezTo>
                    <a:pt x="168" y="47"/>
                    <a:pt x="170" y="50"/>
                    <a:pt x="169" y="51"/>
                  </a:cubicBezTo>
                  <a:cubicBezTo>
                    <a:pt x="167" y="52"/>
                    <a:pt x="170" y="54"/>
                    <a:pt x="168" y="55"/>
                  </a:cubicBezTo>
                  <a:cubicBezTo>
                    <a:pt x="165" y="56"/>
                    <a:pt x="167" y="58"/>
                    <a:pt x="168" y="61"/>
                  </a:cubicBezTo>
                  <a:cubicBezTo>
                    <a:pt x="166" y="62"/>
                    <a:pt x="168" y="65"/>
                    <a:pt x="166" y="66"/>
                  </a:cubicBezTo>
                  <a:cubicBezTo>
                    <a:pt x="167" y="67"/>
                    <a:pt x="164" y="68"/>
                    <a:pt x="164" y="69"/>
                  </a:cubicBezTo>
                  <a:cubicBezTo>
                    <a:pt x="165" y="69"/>
                    <a:pt x="165" y="69"/>
                    <a:pt x="165" y="69"/>
                  </a:cubicBezTo>
                  <a:cubicBezTo>
                    <a:pt x="164" y="69"/>
                    <a:pt x="166" y="70"/>
                    <a:pt x="165" y="70"/>
                  </a:cubicBezTo>
                  <a:cubicBezTo>
                    <a:pt x="164" y="70"/>
                    <a:pt x="164" y="70"/>
                    <a:pt x="164" y="70"/>
                  </a:cubicBezTo>
                  <a:cubicBezTo>
                    <a:pt x="164" y="70"/>
                    <a:pt x="166" y="70"/>
                    <a:pt x="165" y="70"/>
                  </a:cubicBezTo>
                  <a:cubicBezTo>
                    <a:pt x="166" y="70"/>
                    <a:pt x="166" y="70"/>
                    <a:pt x="166" y="70"/>
                  </a:cubicBezTo>
                  <a:cubicBezTo>
                    <a:pt x="166" y="71"/>
                    <a:pt x="165" y="70"/>
                    <a:pt x="165" y="70"/>
                  </a:cubicBezTo>
                  <a:cubicBezTo>
                    <a:pt x="165" y="71"/>
                    <a:pt x="166" y="71"/>
                    <a:pt x="166" y="71"/>
                  </a:cubicBezTo>
                  <a:cubicBezTo>
                    <a:pt x="164" y="70"/>
                    <a:pt x="166" y="71"/>
                    <a:pt x="164" y="71"/>
                  </a:cubicBezTo>
                  <a:cubicBezTo>
                    <a:pt x="164" y="71"/>
                    <a:pt x="163" y="71"/>
                    <a:pt x="163" y="71"/>
                  </a:cubicBezTo>
                  <a:cubicBezTo>
                    <a:pt x="162" y="71"/>
                    <a:pt x="162" y="71"/>
                    <a:pt x="163" y="71"/>
                  </a:cubicBezTo>
                  <a:cubicBezTo>
                    <a:pt x="164" y="71"/>
                    <a:pt x="165" y="72"/>
                    <a:pt x="166" y="72"/>
                  </a:cubicBezTo>
                  <a:cubicBezTo>
                    <a:pt x="165" y="71"/>
                    <a:pt x="165" y="71"/>
                    <a:pt x="165" y="71"/>
                  </a:cubicBezTo>
                  <a:cubicBezTo>
                    <a:pt x="166" y="71"/>
                    <a:pt x="165" y="71"/>
                    <a:pt x="166" y="72"/>
                  </a:cubicBezTo>
                  <a:cubicBezTo>
                    <a:pt x="166" y="71"/>
                    <a:pt x="167" y="71"/>
                    <a:pt x="167" y="71"/>
                  </a:cubicBezTo>
                  <a:cubicBezTo>
                    <a:pt x="167" y="71"/>
                    <a:pt x="167" y="71"/>
                    <a:pt x="167" y="71"/>
                  </a:cubicBezTo>
                  <a:cubicBezTo>
                    <a:pt x="167" y="71"/>
                    <a:pt x="167" y="71"/>
                    <a:pt x="167" y="71"/>
                  </a:cubicBezTo>
                  <a:cubicBezTo>
                    <a:pt x="168" y="71"/>
                    <a:pt x="168" y="71"/>
                    <a:pt x="168" y="71"/>
                  </a:cubicBezTo>
                  <a:cubicBezTo>
                    <a:pt x="168" y="71"/>
                    <a:pt x="166" y="70"/>
                    <a:pt x="168" y="71"/>
                  </a:cubicBezTo>
                  <a:cubicBezTo>
                    <a:pt x="167" y="70"/>
                    <a:pt x="167" y="69"/>
                    <a:pt x="168" y="69"/>
                  </a:cubicBezTo>
                  <a:cubicBezTo>
                    <a:pt x="167" y="68"/>
                    <a:pt x="168" y="68"/>
                    <a:pt x="167" y="68"/>
                  </a:cubicBezTo>
                  <a:cubicBezTo>
                    <a:pt x="168" y="68"/>
                    <a:pt x="168" y="68"/>
                    <a:pt x="168" y="67"/>
                  </a:cubicBezTo>
                  <a:cubicBezTo>
                    <a:pt x="168" y="67"/>
                    <a:pt x="168" y="67"/>
                    <a:pt x="168" y="67"/>
                  </a:cubicBezTo>
                  <a:cubicBezTo>
                    <a:pt x="170" y="67"/>
                    <a:pt x="167" y="67"/>
                    <a:pt x="169" y="67"/>
                  </a:cubicBezTo>
                  <a:cubicBezTo>
                    <a:pt x="168" y="67"/>
                    <a:pt x="170" y="66"/>
                    <a:pt x="168" y="66"/>
                  </a:cubicBezTo>
                  <a:cubicBezTo>
                    <a:pt x="169" y="66"/>
                    <a:pt x="169" y="66"/>
                    <a:pt x="169" y="66"/>
                  </a:cubicBezTo>
                  <a:cubicBezTo>
                    <a:pt x="169" y="65"/>
                    <a:pt x="170" y="65"/>
                    <a:pt x="170" y="64"/>
                  </a:cubicBezTo>
                  <a:cubicBezTo>
                    <a:pt x="169" y="64"/>
                    <a:pt x="170" y="63"/>
                    <a:pt x="169" y="63"/>
                  </a:cubicBezTo>
                  <a:cubicBezTo>
                    <a:pt x="169" y="62"/>
                    <a:pt x="170" y="62"/>
                    <a:pt x="170" y="62"/>
                  </a:cubicBezTo>
                  <a:cubicBezTo>
                    <a:pt x="170" y="62"/>
                    <a:pt x="170" y="62"/>
                    <a:pt x="170" y="62"/>
                  </a:cubicBezTo>
                  <a:cubicBezTo>
                    <a:pt x="170" y="61"/>
                    <a:pt x="170" y="60"/>
                    <a:pt x="169" y="60"/>
                  </a:cubicBezTo>
                  <a:cubicBezTo>
                    <a:pt x="170" y="60"/>
                    <a:pt x="170" y="60"/>
                    <a:pt x="171" y="60"/>
                  </a:cubicBezTo>
                  <a:cubicBezTo>
                    <a:pt x="170" y="59"/>
                    <a:pt x="170" y="59"/>
                    <a:pt x="170" y="58"/>
                  </a:cubicBezTo>
                  <a:cubicBezTo>
                    <a:pt x="171" y="58"/>
                    <a:pt x="170" y="58"/>
                    <a:pt x="171" y="58"/>
                  </a:cubicBezTo>
                  <a:cubicBezTo>
                    <a:pt x="169" y="56"/>
                    <a:pt x="170" y="54"/>
                    <a:pt x="172" y="53"/>
                  </a:cubicBezTo>
                  <a:cubicBezTo>
                    <a:pt x="172" y="53"/>
                    <a:pt x="172" y="53"/>
                    <a:pt x="172" y="53"/>
                  </a:cubicBezTo>
                  <a:cubicBezTo>
                    <a:pt x="171" y="53"/>
                    <a:pt x="170" y="53"/>
                    <a:pt x="170" y="52"/>
                  </a:cubicBezTo>
                  <a:cubicBezTo>
                    <a:pt x="170" y="52"/>
                    <a:pt x="170" y="52"/>
                    <a:pt x="170" y="52"/>
                  </a:cubicBezTo>
                  <a:cubicBezTo>
                    <a:pt x="170" y="52"/>
                    <a:pt x="171" y="52"/>
                    <a:pt x="171" y="52"/>
                  </a:cubicBezTo>
                  <a:cubicBezTo>
                    <a:pt x="171" y="52"/>
                    <a:pt x="171" y="52"/>
                    <a:pt x="171" y="52"/>
                  </a:cubicBezTo>
                  <a:cubicBezTo>
                    <a:pt x="171" y="51"/>
                    <a:pt x="172" y="51"/>
                    <a:pt x="171" y="51"/>
                  </a:cubicBezTo>
                  <a:cubicBezTo>
                    <a:pt x="171" y="51"/>
                    <a:pt x="171" y="51"/>
                    <a:pt x="171" y="51"/>
                  </a:cubicBezTo>
                  <a:cubicBezTo>
                    <a:pt x="171" y="51"/>
                    <a:pt x="171" y="51"/>
                    <a:pt x="171" y="51"/>
                  </a:cubicBezTo>
                  <a:cubicBezTo>
                    <a:pt x="171" y="51"/>
                    <a:pt x="172" y="51"/>
                    <a:pt x="172" y="51"/>
                  </a:cubicBezTo>
                  <a:cubicBezTo>
                    <a:pt x="173" y="49"/>
                    <a:pt x="171" y="46"/>
                    <a:pt x="172" y="44"/>
                  </a:cubicBezTo>
                  <a:cubicBezTo>
                    <a:pt x="172" y="44"/>
                    <a:pt x="172" y="44"/>
                    <a:pt x="172" y="44"/>
                  </a:cubicBezTo>
                  <a:cubicBezTo>
                    <a:pt x="172" y="43"/>
                    <a:pt x="172" y="43"/>
                    <a:pt x="172" y="43"/>
                  </a:cubicBezTo>
                  <a:cubicBezTo>
                    <a:pt x="172" y="43"/>
                    <a:pt x="172" y="43"/>
                    <a:pt x="172" y="43"/>
                  </a:cubicBezTo>
                  <a:cubicBezTo>
                    <a:pt x="173" y="43"/>
                    <a:pt x="172" y="42"/>
                    <a:pt x="172" y="41"/>
                  </a:cubicBezTo>
                  <a:cubicBezTo>
                    <a:pt x="173" y="42"/>
                    <a:pt x="173" y="42"/>
                    <a:pt x="173" y="42"/>
                  </a:cubicBezTo>
                  <a:cubicBezTo>
                    <a:pt x="172" y="41"/>
                    <a:pt x="174" y="41"/>
                    <a:pt x="173" y="41"/>
                  </a:cubicBezTo>
                  <a:cubicBezTo>
                    <a:pt x="173" y="41"/>
                    <a:pt x="173" y="41"/>
                    <a:pt x="173" y="41"/>
                  </a:cubicBezTo>
                  <a:cubicBezTo>
                    <a:pt x="173" y="39"/>
                    <a:pt x="173" y="38"/>
                    <a:pt x="174" y="37"/>
                  </a:cubicBezTo>
                  <a:cubicBezTo>
                    <a:pt x="172" y="36"/>
                    <a:pt x="174" y="35"/>
                    <a:pt x="173" y="34"/>
                  </a:cubicBezTo>
                  <a:cubicBezTo>
                    <a:pt x="173" y="34"/>
                    <a:pt x="173" y="34"/>
                    <a:pt x="173" y="34"/>
                  </a:cubicBezTo>
                  <a:cubicBezTo>
                    <a:pt x="172" y="32"/>
                    <a:pt x="174" y="31"/>
                    <a:pt x="174" y="30"/>
                  </a:cubicBezTo>
                  <a:cubicBezTo>
                    <a:pt x="174" y="29"/>
                    <a:pt x="174" y="29"/>
                    <a:pt x="174" y="28"/>
                  </a:cubicBezTo>
                  <a:cubicBezTo>
                    <a:pt x="174" y="28"/>
                    <a:pt x="174" y="28"/>
                    <a:pt x="174" y="28"/>
                  </a:cubicBezTo>
                  <a:cubicBezTo>
                    <a:pt x="173" y="27"/>
                    <a:pt x="176" y="26"/>
                    <a:pt x="175" y="25"/>
                  </a:cubicBezTo>
                  <a:cubicBezTo>
                    <a:pt x="175" y="25"/>
                    <a:pt x="175" y="25"/>
                    <a:pt x="175" y="25"/>
                  </a:cubicBezTo>
                  <a:cubicBezTo>
                    <a:pt x="174" y="25"/>
                    <a:pt x="176" y="25"/>
                    <a:pt x="174" y="24"/>
                  </a:cubicBezTo>
                  <a:cubicBezTo>
                    <a:pt x="175" y="24"/>
                    <a:pt x="175" y="24"/>
                    <a:pt x="175" y="24"/>
                  </a:cubicBezTo>
                  <a:cubicBezTo>
                    <a:pt x="173" y="23"/>
                    <a:pt x="176" y="23"/>
                    <a:pt x="175" y="22"/>
                  </a:cubicBezTo>
                  <a:cubicBezTo>
                    <a:pt x="175" y="22"/>
                    <a:pt x="175" y="22"/>
                    <a:pt x="175" y="22"/>
                  </a:cubicBezTo>
                  <a:cubicBezTo>
                    <a:pt x="175" y="22"/>
                    <a:pt x="175" y="22"/>
                    <a:pt x="175" y="22"/>
                  </a:cubicBezTo>
                  <a:cubicBezTo>
                    <a:pt x="175" y="22"/>
                    <a:pt x="175" y="22"/>
                    <a:pt x="175" y="22"/>
                  </a:cubicBezTo>
                  <a:cubicBezTo>
                    <a:pt x="177" y="21"/>
                    <a:pt x="176" y="20"/>
                    <a:pt x="176" y="20"/>
                  </a:cubicBezTo>
                  <a:cubicBezTo>
                    <a:pt x="176" y="20"/>
                    <a:pt x="176" y="20"/>
                    <a:pt x="176" y="20"/>
                  </a:cubicBezTo>
                  <a:cubicBezTo>
                    <a:pt x="176" y="19"/>
                    <a:pt x="177" y="19"/>
                    <a:pt x="176" y="18"/>
                  </a:cubicBezTo>
                  <a:cubicBezTo>
                    <a:pt x="177" y="18"/>
                    <a:pt x="177" y="18"/>
                    <a:pt x="177" y="18"/>
                  </a:cubicBezTo>
                  <a:cubicBezTo>
                    <a:pt x="176" y="18"/>
                    <a:pt x="176" y="18"/>
                    <a:pt x="176" y="18"/>
                  </a:cubicBezTo>
                  <a:cubicBezTo>
                    <a:pt x="177" y="18"/>
                    <a:pt x="177" y="18"/>
                    <a:pt x="177" y="18"/>
                  </a:cubicBezTo>
                  <a:cubicBezTo>
                    <a:pt x="177" y="17"/>
                    <a:pt x="177" y="17"/>
                    <a:pt x="177" y="16"/>
                  </a:cubicBezTo>
                  <a:close/>
                  <a:moveTo>
                    <a:pt x="177" y="10"/>
                  </a:moveTo>
                  <a:cubicBezTo>
                    <a:pt x="177" y="10"/>
                    <a:pt x="177" y="10"/>
                    <a:pt x="177" y="10"/>
                  </a:cubicBezTo>
                  <a:cubicBezTo>
                    <a:pt x="177" y="10"/>
                    <a:pt x="177" y="10"/>
                    <a:pt x="177" y="10"/>
                  </a:cubicBezTo>
                  <a:close/>
                  <a:moveTo>
                    <a:pt x="168" y="71"/>
                  </a:moveTo>
                  <a:cubicBezTo>
                    <a:pt x="167" y="71"/>
                    <a:pt x="167" y="71"/>
                    <a:pt x="167" y="71"/>
                  </a:cubicBezTo>
                  <a:cubicBezTo>
                    <a:pt x="168" y="71"/>
                    <a:pt x="168" y="71"/>
                    <a:pt x="168" y="71"/>
                  </a:cubicBezTo>
                  <a:close/>
                  <a:moveTo>
                    <a:pt x="250" y="22"/>
                  </a:moveTo>
                  <a:cubicBezTo>
                    <a:pt x="250" y="22"/>
                    <a:pt x="250" y="22"/>
                    <a:pt x="250" y="22"/>
                  </a:cubicBezTo>
                  <a:cubicBezTo>
                    <a:pt x="251" y="22"/>
                    <a:pt x="251" y="22"/>
                    <a:pt x="251" y="22"/>
                  </a:cubicBezTo>
                  <a:cubicBezTo>
                    <a:pt x="250" y="22"/>
                    <a:pt x="250" y="22"/>
                    <a:pt x="250" y="22"/>
                  </a:cubicBezTo>
                  <a:close/>
                  <a:moveTo>
                    <a:pt x="251" y="23"/>
                  </a:moveTo>
                  <a:cubicBezTo>
                    <a:pt x="251" y="23"/>
                    <a:pt x="251" y="23"/>
                    <a:pt x="251" y="23"/>
                  </a:cubicBezTo>
                  <a:cubicBezTo>
                    <a:pt x="250" y="22"/>
                    <a:pt x="250" y="22"/>
                    <a:pt x="250" y="22"/>
                  </a:cubicBezTo>
                  <a:cubicBezTo>
                    <a:pt x="250" y="22"/>
                    <a:pt x="252" y="23"/>
                    <a:pt x="251" y="23"/>
                  </a:cubicBezTo>
                  <a:close/>
                  <a:moveTo>
                    <a:pt x="251" y="23"/>
                  </a:moveTo>
                  <a:cubicBezTo>
                    <a:pt x="251" y="23"/>
                    <a:pt x="251" y="23"/>
                    <a:pt x="251" y="24"/>
                  </a:cubicBezTo>
                  <a:cubicBezTo>
                    <a:pt x="251" y="23"/>
                    <a:pt x="252" y="23"/>
                    <a:pt x="251" y="23"/>
                  </a:cubicBezTo>
                  <a:close/>
                  <a:moveTo>
                    <a:pt x="245" y="33"/>
                  </a:moveTo>
                  <a:cubicBezTo>
                    <a:pt x="245" y="33"/>
                    <a:pt x="245" y="33"/>
                    <a:pt x="245" y="33"/>
                  </a:cubicBezTo>
                  <a:cubicBezTo>
                    <a:pt x="245" y="33"/>
                    <a:pt x="245" y="33"/>
                    <a:pt x="245" y="33"/>
                  </a:cubicBezTo>
                  <a:close/>
                  <a:moveTo>
                    <a:pt x="245" y="37"/>
                  </a:moveTo>
                  <a:cubicBezTo>
                    <a:pt x="246" y="37"/>
                    <a:pt x="246" y="37"/>
                    <a:pt x="246" y="37"/>
                  </a:cubicBezTo>
                  <a:cubicBezTo>
                    <a:pt x="245" y="36"/>
                    <a:pt x="246" y="36"/>
                    <a:pt x="246" y="36"/>
                  </a:cubicBezTo>
                  <a:cubicBezTo>
                    <a:pt x="247" y="36"/>
                    <a:pt x="247" y="36"/>
                    <a:pt x="247" y="36"/>
                  </a:cubicBezTo>
                  <a:cubicBezTo>
                    <a:pt x="248" y="35"/>
                    <a:pt x="247" y="33"/>
                    <a:pt x="248" y="31"/>
                  </a:cubicBezTo>
                  <a:cubicBezTo>
                    <a:pt x="248" y="32"/>
                    <a:pt x="248" y="32"/>
                    <a:pt x="248" y="32"/>
                  </a:cubicBezTo>
                  <a:cubicBezTo>
                    <a:pt x="248" y="31"/>
                    <a:pt x="248" y="31"/>
                    <a:pt x="248" y="31"/>
                  </a:cubicBezTo>
                  <a:cubicBezTo>
                    <a:pt x="248" y="31"/>
                    <a:pt x="248" y="31"/>
                    <a:pt x="248" y="31"/>
                  </a:cubicBezTo>
                  <a:cubicBezTo>
                    <a:pt x="249" y="32"/>
                    <a:pt x="248" y="30"/>
                    <a:pt x="249" y="30"/>
                  </a:cubicBezTo>
                  <a:cubicBezTo>
                    <a:pt x="249" y="30"/>
                    <a:pt x="249" y="30"/>
                    <a:pt x="248" y="30"/>
                  </a:cubicBezTo>
                  <a:cubicBezTo>
                    <a:pt x="249" y="29"/>
                    <a:pt x="249" y="28"/>
                    <a:pt x="249" y="26"/>
                  </a:cubicBezTo>
                  <a:cubicBezTo>
                    <a:pt x="249" y="26"/>
                    <a:pt x="250" y="26"/>
                    <a:pt x="250" y="27"/>
                  </a:cubicBezTo>
                  <a:cubicBezTo>
                    <a:pt x="249" y="25"/>
                    <a:pt x="250" y="24"/>
                    <a:pt x="251" y="24"/>
                  </a:cubicBezTo>
                  <a:cubicBezTo>
                    <a:pt x="251" y="23"/>
                    <a:pt x="251" y="23"/>
                    <a:pt x="250" y="23"/>
                  </a:cubicBezTo>
                  <a:cubicBezTo>
                    <a:pt x="250" y="23"/>
                    <a:pt x="251" y="24"/>
                    <a:pt x="250" y="24"/>
                  </a:cubicBezTo>
                  <a:cubicBezTo>
                    <a:pt x="250" y="24"/>
                    <a:pt x="250" y="24"/>
                    <a:pt x="250" y="24"/>
                  </a:cubicBezTo>
                  <a:cubicBezTo>
                    <a:pt x="249" y="24"/>
                    <a:pt x="251" y="24"/>
                    <a:pt x="250" y="24"/>
                  </a:cubicBezTo>
                  <a:cubicBezTo>
                    <a:pt x="250" y="24"/>
                    <a:pt x="250" y="24"/>
                    <a:pt x="250" y="24"/>
                  </a:cubicBezTo>
                  <a:cubicBezTo>
                    <a:pt x="249" y="24"/>
                    <a:pt x="249" y="25"/>
                    <a:pt x="249" y="26"/>
                  </a:cubicBezTo>
                  <a:cubicBezTo>
                    <a:pt x="249" y="25"/>
                    <a:pt x="249" y="26"/>
                    <a:pt x="248" y="26"/>
                  </a:cubicBezTo>
                  <a:cubicBezTo>
                    <a:pt x="249" y="26"/>
                    <a:pt x="248" y="26"/>
                    <a:pt x="249" y="26"/>
                  </a:cubicBezTo>
                  <a:cubicBezTo>
                    <a:pt x="248" y="28"/>
                    <a:pt x="247" y="29"/>
                    <a:pt x="246" y="31"/>
                  </a:cubicBezTo>
                  <a:cubicBezTo>
                    <a:pt x="247" y="32"/>
                    <a:pt x="245" y="32"/>
                    <a:pt x="245" y="33"/>
                  </a:cubicBezTo>
                  <a:cubicBezTo>
                    <a:pt x="245" y="33"/>
                    <a:pt x="245" y="33"/>
                    <a:pt x="245" y="33"/>
                  </a:cubicBezTo>
                  <a:cubicBezTo>
                    <a:pt x="245" y="34"/>
                    <a:pt x="245" y="34"/>
                    <a:pt x="245" y="34"/>
                  </a:cubicBezTo>
                  <a:cubicBezTo>
                    <a:pt x="245" y="35"/>
                    <a:pt x="245" y="35"/>
                    <a:pt x="245" y="35"/>
                  </a:cubicBezTo>
                  <a:cubicBezTo>
                    <a:pt x="243" y="36"/>
                    <a:pt x="242" y="39"/>
                    <a:pt x="241" y="40"/>
                  </a:cubicBezTo>
                  <a:cubicBezTo>
                    <a:pt x="239" y="42"/>
                    <a:pt x="237" y="43"/>
                    <a:pt x="237" y="47"/>
                  </a:cubicBezTo>
                  <a:cubicBezTo>
                    <a:pt x="237" y="46"/>
                    <a:pt x="237" y="46"/>
                    <a:pt x="237" y="46"/>
                  </a:cubicBezTo>
                  <a:cubicBezTo>
                    <a:pt x="237" y="47"/>
                    <a:pt x="236" y="48"/>
                    <a:pt x="236" y="48"/>
                  </a:cubicBezTo>
                  <a:cubicBezTo>
                    <a:pt x="236" y="48"/>
                    <a:pt x="236" y="48"/>
                    <a:pt x="236" y="48"/>
                  </a:cubicBezTo>
                  <a:cubicBezTo>
                    <a:pt x="236" y="50"/>
                    <a:pt x="234" y="51"/>
                    <a:pt x="234" y="53"/>
                  </a:cubicBezTo>
                  <a:cubicBezTo>
                    <a:pt x="233" y="55"/>
                    <a:pt x="232" y="57"/>
                    <a:pt x="231" y="59"/>
                  </a:cubicBezTo>
                  <a:cubicBezTo>
                    <a:pt x="231" y="59"/>
                    <a:pt x="231" y="59"/>
                    <a:pt x="231" y="59"/>
                  </a:cubicBezTo>
                  <a:cubicBezTo>
                    <a:pt x="230" y="60"/>
                    <a:pt x="228" y="61"/>
                    <a:pt x="228" y="63"/>
                  </a:cubicBezTo>
                  <a:cubicBezTo>
                    <a:pt x="226" y="64"/>
                    <a:pt x="227" y="66"/>
                    <a:pt x="225" y="67"/>
                  </a:cubicBezTo>
                  <a:cubicBezTo>
                    <a:pt x="224" y="68"/>
                    <a:pt x="226" y="70"/>
                    <a:pt x="224" y="70"/>
                  </a:cubicBezTo>
                  <a:cubicBezTo>
                    <a:pt x="221" y="71"/>
                    <a:pt x="221" y="73"/>
                    <a:pt x="221" y="76"/>
                  </a:cubicBezTo>
                  <a:cubicBezTo>
                    <a:pt x="219" y="77"/>
                    <a:pt x="220" y="80"/>
                    <a:pt x="218" y="81"/>
                  </a:cubicBezTo>
                  <a:cubicBezTo>
                    <a:pt x="218" y="82"/>
                    <a:pt x="215" y="81"/>
                    <a:pt x="215" y="82"/>
                  </a:cubicBezTo>
                  <a:cubicBezTo>
                    <a:pt x="215" y="83"/>
                    <a:pt x="215" y="83"/>
                    <a:pt x="215" y="83"/>
                  </a:cubicBezTo>
                  <a:cubicBezTo>
                    <a:pt x="214" y="82"/>
                    <a:pt x="216" y="84"/>
                    <a:pt x="215" y="83"/>
                  </a:cubicBezTo>
                  <a:cubicBezTo>
                    <a:pt x="215" y="83"/>
                    <a:pt x="215" y="83"/>
                    <a:pt x="215" y="83"/>
                  </a:cubicBezTo>
                  <a:cubicBezTo>
                    <a:pt x="214" y="83"/>
                    <a:pt x="216" y="85"/>
                    <a:pt x="215" y="84"/>
                  </a:cubicBezTo>
                  <a:cubicBezTo>
                    <a:pt x="216" y="85"/>
                    <a:pt x="216" y="85"/>
                    <a:pt x="216" y="85"/>
                  </a:cubicBezTo>
                  <a:cubicBezTo>
                    <a:pt x="216" y="85"/>
                    <a:pt x="215" y="84"/>
                    <a:pt x="215" y="84"/>
                  </a:cubicBezTo>
                  <a:cubicBezTo>
                    <a:pt x="215" y="84"/>
                    <a:pt x="216" y="85"/>
                    <a:pt x="215" y="85"/>
                  </a:cubicBezTo>
                  <a:cubicBezTo>
                    <a:pt x="214" y="84"/>
                    <a:pt x="215" y="85"/>
                    <a:pt x="214" y="84"/>
                  </a:cubicBezTo>
                  <a:cubicBezTo>
                    <a:pt x="214" y="84"/>
                    <a:pt x="213" y="84"/>
                    <a:pt x="213" y="84"/>
                  </a:cubicBezTo>
                  <a:cubicBezTo>
                    <a:pt x="213" y="84"/>
                    <a:pt x="212" y="84"/>
                    <a:pt x="213" y="84"/>
                  </a:cubicBezTo>
                  <a:cubicBezTo>
                    <a:pt x="214" y="85"/>
                    <a:pt x="215" y="86"/>
                    <a:pt x="215" y="86"/>
                  </a:cubicBezTo>
                  <a:cubicBezTo>
                    <a:pt x="215" y="85"/>
                    <a:pt x="215" y="85"/>
                    <a:pt x="215" y="85"/>
                  </a:cubicBezTo>
                  <a:cubicBezTo>
                    <a:pt x="215" y="86"/>
                    <a:pt x="215" y="85"/>
                    <a:pt x="215" y="86"/>
                  </a:cubicBezTo>
                  <a:cubicBezTo>
                    <a:pt x="216" y="85"/>
                    <a:pt x="217" y="86"/>
                    <a:pt x="217" y="86"/>
                  </a:cubicBezTo>
                  <a:cubicBezTo>
                    <a:pt x="217" y="86"/>
                    <a:pt x="217" y="86"/>
                    <a:pt x="217" y="86"/>
                  </a:cubicBezTo>
                  <a:cubicBezTo>
                    <a:pt x="216" y="85"/>
                    <a:pt x="217" y="85"/>
                    <a:pt x="217" y="85"/>
                  </a:cubicBezTo>
                  <a:cubicBezTo>
                    <a:pt x="217" y="86"/>
                    <a:pt x="217" y="86"/>
                    <a:pt x="217" y="86"/>
                  </a:cubicBezTo>
                  <a:cubicBezTo>
                    <a:pt x="218" y="86"/>
                    <a:pt x="216" y="85"/>
                    <a:pt x="217" y="85"/>
                  </a:cubicBezTo>
                  <a:cubicBezTo>
                    <a:pt x="217" y="85"/>
                    <a:pt x="218" y="84"/>
                    <a:pt x="218" y="83"/>
                  </a:cubicBezTo>
                  <a:cubicBezTo>
                    <a:pt x="218" y="83"/>
                    <a:pt x="218" y="83"/>
                    <a:pt x="217" y="83"/>
                  </a:cubicBezTo>
                  <a:cubicBezTo>
                    <a:pt x="219" y="83"/>
                    <a:pt x="219" y="83"/>
                    <a:pt x="219" y="83"/>
                  </a:cubicBezTo>
                  <a:cubicBezTo>
                    <a:pt x="219" y="83"/>
                    <a:pt x="219" y="83"/>
                    <a:pt x="219" y="83"/>
                  </a:cubicBezTo>
                  <a:cubicBezTo>
                    <a:pt x="221" y="83"/>
                    <a:pt x="218" y="82"/>
                    <a:pt x="220" y="82"/>
                  </a:cubicBezTo>
                  <a:cubicBezTo>
                    <a:pt x="219" y="82"/>
                    <a:pt x="221" y="82"/>
                    <a:pt x="220" y="81"/>
                  </a:cubicBezTo>
                  <a:cubicBezTo>
                    <a:pt x="220" y="81"/>
                    <a:pt x="220" y="81"/>
                    <a:pt x="220" y="81"/>
                  </a:cubicBezTo>
                  <a:cubicBezTo>
                    <a:pt x="221" y="81"/>
                    <a:pt x="221" y="81"/>
                    <a:pt x="222" y="80"/>
                  </a:cubicBezTo>
                  <a:cubicBezTo>
                    <a:pt x="221" y="79"/>
                    <a:pt x="223" y="80"/>
                    <a:pt x="222" y="78"/>
                  </a:cubicBezTo>
                  <a:cubicBezTo>
                    <a:pt x="222" y="78"/>
                    <a:pt x="223" y="78"/>
                    <a:pt x="223" y="78"/>
                  </a:cubicBezTo>
                  <a:cubicBezTo>
                    <a:pt x="223" y="78"/>
                    <a:pt x="223" y="78"/>
                    <a:pt x="223" y="78"/>
                  </a:cubicBezTo>
                  <a:cubicBezTo>
                    <a:pt x="223" y="77"/>
                    <a:pt x="223" y="77"/>
                    <a:pt x="222" y="76"/>
                  </a:cubicBezTo>
                  <a:cubicBezTo>
                    <a:pt x="224" y="76"/>
                    <a:pt x="224" y="76"/>
                    <a:pt x="224" y="76"/>
                  </a:cubicBezTo>
                  <a:cubicBezTo>
                    <a:pt x="224" y="76"/>
                    <a:pt x="224" y="75"/>
                    <a:pt x="224" y="74"/>
                  </a:cubicBezTo>
                  <a:cubicBezTo>
                    <a:pt x="225" y="75"/>
                    <a:pt x="224" y="74"/>
                    <a:pt x="225" y="74"/>
                  </a:cubicBezTo>
                  <a:cubicBezTo>
                    <a:pt x="224" y="72"/>
                    <a:pt x="226" y="71"/>
                    <a:pt x="228" y="70"/>
                  </a:cubicBezTo>
                  <a:cubicBezTo>
                    <a:pt x="228" y="71"/>
                    <a:pt x="228" y="71"/>
                    <a:pt x="228" y="71"/>
                  </a:cubicBezTo>
                  <a:cubicBezTo>
                    <a:pt x="227" y="70"/>
                    <a:pt x="226" y="69"/>
                    <a:pt x="226" y="69"/>
                  </a:cubicBezTo>
                  <a:cubicBezTo>
                    <a:pt x="226" y="69"/>
                    <a:pt x="226" y="69"/>
                    <a:pt x="226" y="69"/>
                  </a:cubicBezTo>
                  <a:cubicBezTo>
                    <a:pt x="226" y="69"/>
                    <a:pt x="227" y="69"/>
                    <a:pt x="227" y="68"/>
                  </a:cubicBezTo>
                  <a:cubicBezTo>
                    <a:pt x="227" y="69"/>
                    <a:pt x="227" y="69"/>
                    <a:pt x="227" y="69"/>
                  </a:cubicBezTo>
                  <a:cubicBezTo>
                    <a:pt x="227" y="68"/>
                    <a:pt x="228" y="69"/>
                    <a:pt x="228" y="68"/>
                  </a:cubicBezTo>
                  <a:cubicBezTo>
                    <a:pt x="228" y="68"/>
                    <a:pt x="228" y="68"/>
                    <a:pt x="228" y="68"/>
                  </a:cubicBezTo>
                  <a:cubicBezTo>
                    <a:pt x="228" y="68"/>
                    <a:pt x="228" y="68"/>
                    <a:pt x="228" y="68"/>
                  </a:cubicBezTo>
                  <a:cubicBezTo>
                    <a:pt x="228" y="68"/>
                    <a:pt x="228" y="68"/>
                    <a:pt x="228" y="68"/>
                  </a:cubicBezTo>
                  <a:cubicBezTo>
                    <a:pt x="230" y="66"/>
                    <a:pt x="230" y="63"/>
                    <a:pt x="231" y="61"/>
                  </a:cubicBezTo>
                  <a:cubicBezTo>
                    <a:pt x="232" y="62"/>
                    <a:pt x="232" y="62"/>
                    <a:pt x="232" y="62"/>
                  </a:cubicBezTo>
                  <a:cubicBezTo>
                    <a:pt x="231" y="61"/>
                    <a:pt x="231" y="61"/>
                    <a:pt x="231" y="61"/>
                  </a:cubicBezTo>
                  <a:cubicBezTo>
                    <a:pt x="232" y="61"/>
                    <a:pt x="232" y="61"/>
                    <a:pt x="232" y="61"/>
                  </a:cubicBezTo>
                  <a:cubicBezTo>
                    <a:pt x="232" y="61"/>
                    <a:pt x="232" y="60"/>
                    <a:pt x="232" y="60"/>
                  </a:cubicBezTo>
                  <a:cubicBezTo>
                    <a:pt x="233" y="60"/>
                    <a:pt x="233" y="60"/>
                    <a:pt x="233" y="60"/>
                  </a:cubicBezTo>
                  <a:cubicBezTo>
                    <a:pt x="232" y="59"/>
                    <a:pt x="234" y="60"/>
                    <a:pt x="233" y="59"/>
                  </a:cubicBezTo>
                  <a:cubicBezTo>
                    <a:pt x="233" y="59"/>
                    <a:pt x="233" y="59"/>
                    <a:pt x="233" y="59"/>
                  </a:cubicBezTo>
                  <a:cubicBezTo>
                    <a:pt x="233" y="58"/>
                    <a:pt x="234" y="57"/>
                    <a:pt x="235" y="56"/>
                  </a:cubicBezTo>
                  <a:cubicBezTo>
                    <a:pt x="234" y="54"/>
                    <a:pt x="236" y="54"/>
                    <a:pt x="236" y="52"/>
                  </a:cubicBezTo>
                  <a:cubicBezTo>
                    <a:pt x="236" y="53"/>
                    <a:pt x="236" y="53"/>
                    <a:pt x="236" y="53"/>
                  </a:cubicBezTo>
                  <a:cubicBezTo>
                    <a:pt x="236" y="51"/>
                    <a:pt x="237" y="50"/>
                    <a:pt x="238" y="49"/>
                  </a:cubicBezTo>
                  <a:cubicBezTo>
                    <a:pt x="238" y="48"/>
                    <a:pt x="238" y="48"/>
                    <a:pt x="239" y="47"/>
                  </a:cubicBezTo>
                  <a:cubicBezTo>
                    <a:pt x="239" y="48"/>
                    <a:pt x="239" y="48"/>
                    <a:pt x="239" y="48"/>
                  </a:cubicBezTo>
                  <a:cubicBezTo>
                    <a:pt x="238" y="46"/>
                    <a:pt x="241" y="47"/>
                    <a:pt x="240" y="45"/>
                  </a:cubicBezTo>
                  <a:cubicBezTo>
                    <a:pt x="241" y="45"/>
                    <a:pt x="241" y="45"/>
                    <a:pt x="241" y="45"/>
                  </a:cubicBezTo>
                  <a:cubicBezTo>
                    <a:pt x="240" y="45"/>
                    <a:pt x="241" y="45"/>
                    <a:pt x="240" y="44"/>
                  </a:cubicBezTo>
                  <a:cubicBezTo>
                    <a:pt x="241" y="44"/>
                    <a:pt x="241" y="44"/>
                    <a:pt x="241" y="44"/>
                  </a:cubicBezTo>
                  <a:cubicBezTo>
                    <a:pt x="239" y="43"/>
                    <a:pt x="242" y="44"/>
                    <a:pt x="241" y="42"/>
                  </a:cubicBezTo>
                  <a:cubicBezTo>
                    <a:pt x="242" y="42"/>
                    <a:pt x="242" y="42"/>
                    <a:pt x="242" y="42"/>
                  </a:cubicBezTo>
                  <a:cubicBezTo>
                    <a:pt x="242" y="42"/>
                    <a:pt x="242" y="42"/>
                    <a:pt x="242" y="42"/>
                  </a:cubicBezTo>
                  <a:cubicBezTo>
                    <a:pt x="242" y="42"/>
                    <a:pt x="242" y="42"/>
                    <a:pt x="242" y="42"/>
                  </a:cubicBezTo>
                  <a:cubicBezTo>
                    <a:pt x="244" y="42"/>
                    <a:pt x="243" y="41"/>
                    <a:pt x="243" y="40"/>
                  </a:cubicBezTo>
                  <a:cubicBezTo>
                    <a:pt x="244" y="40"/>
                    <a:pt x="244" y="40"/>
                    <a:pt x="244" y="40"/>
                  </a:cubicBezTo>
                  <a:cubicBezTo>
                    <a:pt x="243" y="40"/>
                    <a:pt x="244" y="39"/>
                    <a:pt x="244" y="39"/>
                  </a:cubicBezTo>
                  <a:cubicBezTo>
                    <a:pt x="244" y="39"/>
                    <a:pt x="244" y="39"/>
                    <a:pt x="244" y="39"/>
                  </a:cubicBezTo>
                  <a:cubicBezTo>
                    <a:pt x="244" y="39"/>
                    <a:pt x="244" y="39"/>
                    <a:pt x="244" y="39"/>
                  </a:cubicBezTo>
                  <a:cubicBezTo>
                    <a:pt x="245" y="39"/>
                    <a:pt x="245" y="39"/>
                    <a:pt x="245" y="39"/>
                  </a:cubicBezTo>
                  <a:cubicBezTo>
                    <a:pt x="245" y="38"/>
                    <a:pt x="245" y="38"/>
                    <a:pt x="245" y="37"/>
                  </a:cubicBezTo>
                  <a:close/>
                  <a:moveTo>
                    <a:pt x="248" y="31"/>
                  </a:moveTo>
                  <a:cubicBezTo>
                    <a:pt x="248" y="31"/>
                    <a:pt x="248" y="31"/>
                    <a:pt x="248" y="31"/>
                  </a:cubicBezTo>
                  <a:cubicBezTo>
                    <a:pt x="248" y="31"/>
                    <a:pt x="248" y="31"/>
                    <a:pt x="248" y="31"/>
                  </a:cubicBezTo>
                  <a:close/>
                  <a:moveTo>
                    <a:pt x="217" y="86"/>
                  </a:moveTo>
                  <a:cubicBezTo>
                    <a:pt x="217" y="86"/>
                    <a:pt x="217" y="86"/>
                    <a:pt x="217" y="86"/>
                  </a:cubicBezTo>
                  <a:cubicBezTo>
                    <a:pt x="217" y="86"/>
                    <a:pt x="217" y="86"/>
                    <a:pt x="217" y="86"/>
                  </a:cubicBezTo>
                  <a:close/>
                  <a:moveTo>
                    <a:pt x="291" y="102"/>
                  </a:moveTo>
                  <a:cubicBezTo>
                    <a:pt x="291" y="102"/>
                    <a:pt x="291" y="102"/>
                    <a:pt x="291" y="102"/>
                  </a:cubicBezTo>
                  <a:cubicBezTo>
                    <a:pt x="291" y="103"/>
                    <a:pt x="291" y="103"/>
                    <a:pt x="291" y="103"/>
                  </a:cubicBezTo>
                  <a:cubicBezTo>
                    <a:pt x="291" y="102"/>
                    <a:pt x="291" y="102"/>
                    <a:pt x="291" y="102"/>
                  </a:cubicBezTo>
                  <a:close/>
                  <a:moveTo>
                    <a:pt x="290" y="103"/>
                  </a:moveTo>
                  <a:cubicBezTo>
                    <a:pt x="291" y="104"/>
                    <a:pt x="291" y="104"/>
                    <a:pt x="291" y="104"/>
                  </a:cubicBezTo>
                  <a:cubicBezTo>
                    <a:pt x="290" y="102"/>
                    <a:pt x="290" y="102"/>
                    <a:pt x="290" y="102"/>
                  </a:cubicBezTo>
                  <a:cubicBezTo>
                    <a:pt x="290" y="101"/>
                    <a:pt x="291" y="104"/>
                    <a:pt x="290" y="103"/>
                  </a:cubicBezTo>
                  <a:close/>
                  <a:moveTo>
                    <a:pt x="290" y="103"/>
                  </a:moveTo>
                  <a:cubicBezTo>
                    <a:pt x="290" y="103"/>
                    <a:pt x="290" y="104"/>
                    <a:pt x="290" y="104"/>
                  </a:cubicBezTo>
                  <a:cubicBezTo>
                    <a:pt x="290" y="103"/>
                    <a:pt x="291" y="104"/>
                    <a:pt x="290" y="103"/>
                  </a:cubicBezTo>
                  <a:close/>
                  <a:moveTo>
                    <a:pt x="282" y="106"/>
                  </a:moveTo>
                  <a:cubicBezTo>
                    <a:pt x="282" y="106"/>
                    <a:pt x="282" y="106"/>
                    <a:pt x="282" y="106"/>
                  </a:cubicBezTo>
                  <a:cubicBezTo>
                    <a:pt x="282" y="106"/>
                    <a:pt x="282" y="106"/>
                    <a:pt x="282" y="106"/>
                  </a:cubicBezTo>
                  <a:close/>
                  <a:moveTo>
                    <a:pt x="281" y="108"/>
                  </a:moveTo>
                  <a:cubicBezTo>
                    <a:pt x="281" y="109"/>
                    <a:pt x="281" y="109"/>
                    <a:pt x="281" y="109"/>
                  </a:cubicBezTo>
                  <a:cubicBezTo>
                    <a:pt x="281" y="108"/>
                    <a:pt x="282" y="109"/>
                    <a:pt x="282" y="108"/>
                  </a:cubicBezTo>
                  <a:cubicBezTo>
                    <a:pt x="282" y="108"/>
                    <a:pt x="282" y="108"/>
                    <a:pt x="282" y="108"/>
                  </a:cubicBezTo>
                  <a:cubicBezTo>
                    <a:pt x="283" y="108"/>
                    <a:pt x="284" y="107"/>
                    <a:pt x="285" y="107"/>
                  </a:cubicBezTo>
                  <a:cubicBezTo>
                    <a:pt x="285" y="107"/>
                    <a:pt x="285" y="107"/>
                    <a:pt x="285" y="107"/>
                  </a:cubicBezTo>
                  <a:cubicBezTo>
                    <a:pt x="285" y="107"/>
                    <a:pt x="285" y="106"/>
                    <a:pt x="285" y="106"/>
                  </a:cubicBezTo>
                  <a:cubicBezTo>
                    <a:pt x="285" y="107"/>
                    <a:pt x="285" y="107"/>
                    <a:pt x="285" y="107"/>
                  </a:cubicBezTo>
                  <a:cubicBezTo>
                    <a:pt x="285" y="107"/>
                    <a:pt x="286" y="106"/>
                    <a:pt x="286" y="107"/>
                  </a:cubicBezTo>
                  <a:cubicBezTo>
                    <a:pt x="286" y="106"/>
                    <a:pt x="286" y="106"/>
                    <a:pt x="286" y="106"/>
                  </a:cubicBezTo>
                  <a:cubicBezTo>
                    <a:pt x="287" y="105"/>
                    <a:pt x="287" y="105"/>
                    <a:pt x="288" y="104"/>
                  </a:cubicBezTo>
                  <a:cubicBezTo>
                    <a:pt x="288" y="104"/>
                    <a:pt x="288" y="104"/>
                    <a:pt x="288" y="105"/>
                  </a:cubicBezTo>
                  <a:cubicBezTo>
                    <a:pt x="289" y="103"/>
                    <a:pt x="289" y="104"/>
                    <a:pt x="290" y="104"/>
                  </a:cubicBezTo>
                  <a:cubicBezTo>
                    <a:pt x="290" y="103"/>
                    <a:pt x="290" y="103"/>
                    <a:pt x="290" y="103"/>
                  </a:cubicBezTo>
                  <a:cubicBezTo>
                    <a:pt x="290" y="102"/>
                    <a:pt x="290" y="104"/>
                    <a:pt x="289" y="103"/>
                  </a:cubicBezTo>
                  <a:cubicBezTo>
                    <a:pt x="289" y="103"/>
                    <a:pt x="289" y="103"/>
                    <a:pt x="289" y="103"/>
                  </a:cubicBezTo>
                  <a:cubicBezTo>
                    <a:pt x="289" y="103"/>
                    <a:pt x="290" y="104"/>
                    <a:pt x="289" y="103"/>
                  </a:cubicBezTo>
                  <a:cubicBezTo>
                    <a:pt x="289" y="103"/>
                    <a:pt x="289" y="103"/>
                    <a:pt x="289" y="103"/>
                  </a:cubicBezTo>
                  <a:cubicBezTo>
                    <a:pt x="289" y="103"/>
                    <a:pt x="288" y="103"/>
                    <a:pt x="288" y="104"/>
                  </a:cubicBezTo>
                  <a:cubicBezTo>
                    <a:pt x="288" y="103"/>
                    <a:pt x="288" y="104"/>
                    <a:pt x="288" y="103"/>
                  </a:cubicBezTo>
                  <a:cubicBezTo>
                    <a:pt x="288" y="103"/>
                    <a:pt x="288" y="103"/>
                    <a:pt x="288" y="104"/>
                  </a:cubicBezTo>
                  <a:cubicBezTo>
                    <a:pt x="286" y="104"/>
                    <a:pt x="285" y="105"/>
                    <a:pt x="284" y="105"/>
                  </a:cubicBezTo>
                  <a:cubicBezTo>
                    <a:pt x="284" y="107"/>
                    <a:pt x="283" y="105"/>
                    <a:pt x="282" y="106"/>
                  </a:cubicBezTo>
                  <a:cubicBezTo>
                    <a:pt x="282" y="106"/>
                    <a:pt x="282" y="106"/>
                    <a:pt x="282" y="106"/>
                  </a:cubicBezTo>
                  <a:cubicBezTo>
                    <a:pt x="282" y="106"/>
                    <a:pt x="282" y="106"/>
                    <a:pt x="282" y="106"/>
                  </a:cubicBezTo>
                  <a:cubicBezTo>
                    <a:pt x="282" y="107"/>
                    <a:pt x="282" y="107"/>
                    <a:pt x="282" y="107"/>
                  </a:cubicBezTo>
                  <a:cubicBezTo>
                    <a:pt x="280" y="106"/>
                    <a:pt x="279" y="107"/>
                    <a:pt x="277" y="107"/>
                  </a:cubicBezTo>
                  <a:cubicBezTo>
                    <a:pt x="275" y="107"/>
                    <a:pt x="273" y="106"/>
                    <a:pt x="272" y="109"/>
                  </a:cubicBezTo>
                  <a:cubicBezTo>
                    <a:pt x="272" y="108"/>
                    <a:pt x="272" y="108"/>
                    <a:pt x="272" y="108"/>
                  </a:cubicBezTo>
                  <a:cubicBezTo>
                    <a:pt x="272" y="109"/>
                    <a:pt x="271" y="108"/>
                    <a:pt x="271" y="109"/>
                  </a:cubicBezTo>
                  <a:cubicBezTo>
                    <a:pt x="271" y="109"/>
                    <a:pt x="271" y="109"/>
                    <a:pt x="271" y="109"/>
                  </a:cubicBezTo>
                  <a:cubicBezTo>
                    <a:pt x="270" y="110"/>
                    <a:pt x="268" y="109"/>
                    <a:pt x="267" y="111"/>
                  </a:cubicBezTo>
                  <a:cubicBezTo>
                    <a:pt x="266" y="111"/>
                    <a:pt x="264" y="111"/>
                    <a:pt x="263" y="112"/>
                  </a:cubicBezTo>
                  <a:cubicBezTo>
                    <a:pt x="263" y="112"/>
                    <a:pt x="263" y="112"/>
                    <a:pt x="263" y="112"/>
                  </a:cubicBezTo>
                  <a:cubicBezTo>
                    <a:pt x="262" y="113"/>
                    <a:pt x="261" y="111"/>
                    <a:pt x="260" y="112"/>
                  </a:cubicBezTo>
                  <a:cubicBezTo>
                    <a:pt x="258" y="112"/>
                    <a:pt x="258" y="114"/>
                    <a:pt x="256" y="114"/>
                  </a:cubicBezTo>
                  <a:cubicBezTo>
                    <a:pt x="255" y="112"/>
                    <a:pt x="255" y="116"/>
                    <a:pt x="254" y="114"/>
                  </a:cubicBezTo>
                  <a:cubicBezTo>
                    <a:pt x="252" y="112"/>
                    <a:pt x="251" y="114"/>
                    <a:pt x="250" y="116"/>
                  </a:cubicBezTo>
                  <a:cubicBezTo>
                    <a:pt x="248" y="116"/>
                    <a:pt x="248" y="118"/>
                    <a:pt x="246" y="117"/>
                  </a:cubicBezTo>
                  <a:cubicBezTo>
                    <a:pt x="245" y="118"/>
                    <a:pt x="244" y="115"/>
                    <a:pt x="244" y="116"/>
                  </a:cubicBezTo>
                  <a:cubicBezTo>
                    <a:pt x="244" y="116"/>
                    <a:pt x="244" y="116"/>
                    <a:pt x="244" y="116"/>
                  </a:cubicBezTo>
                  <a:cubicBezTo>
                    <a:pt x="243" y="115"/>
                    <a:pt x="244" y="118"/>
                    <a:pt x="243" y="116"/>
                  </a:cubicBezTo>
                  <a:cubicBezTo>
                    <a:pt x="243" y="116"/>
                    <a:pt x="243" y="116"/>
                    <a:pt x="243" y="116"/>
                  </a:cubicBezTo>
                  <a:cubicBezTo>
                    <a:pt x="243" y="115"/>
                    <a:pt x="243" y="118"/>
                    <a:pt x="243" y="117"/>
                  </a:cubicBezTo>
                  <a:cubicBezTo>
                    <a:pt x="243" y="118"/>
                    <a:pt x="243" y="118"/>
                    <a:pt x="243" y="118"/>
                  </a:cubicBezTo>
                  <a:cubicBezTo>
                    <a:pt x="243" y="118"/>
                    <a:pt x="243" y="117"/>
                    <a:pt x="243" y="117"/>
                  </a:cubicBezTo>
                  <a:cubicBezTo>
                    <a:pt x="243" y="117"/>
                    <a:pt x="243" y="118"/>
                    <a:pt x="243" y="118"/>
                  </a:cubicBezTo>
                  <a:cubicBezTo>
                    <a:pt x="242" y="116"/>
                    <a:pt x="242" y="118"/>
                    <a:pt x="242" y="116"/>
                  </a:cubicBezTo>
                  <a:cubicBezTo>
                    <a:pt x="242" y="116"/>
                    <a:pt x="242" y="116"/>
                    <a:pt x="242" y="115"/>
                  </a:cubicBezTo>
                  <a:cubicBezTo>
                    <a:pt x="242" y="115"/>
                    <a:pt x="241" y="115"/>
                    <a:pt x="242" y="116"/>
                  </a:cubicBezTo>
                  <a:cubicBezTo>
                    <a:pt x="242" y="117"/>
                    <a:pt x="242" y="118"/>
                    <a:pt x="242" y="118"/>
                  </a:cubicBezTo>
                  <a:cubicBezTo>
                    <a:pt x="242" y="118"/>
                    <a:pt x="242" y="118"/>
                    <a:pt x="242" y="118"/>
                  </a:cubicBezTo>
                  <a:cubicBezTo>
                    <a:pt x="242" y="118"/>
                    <a:pt x="242" y="118"/>
                    <a:pt x="242" y="118"/>
                  </a:cubicBezTo>
                  <a:cubicBezTo>
                    <a:pt x="243" y="118"/>
                    <a:pt x="243" y="119"/>
                    <a:pt x="243" y="120"/>
                  </a:cubicBezTo>
                  <a:cubicBezTo>
                    <a:pt x="243" y="120"/>
                    <a:pt x="243" y="120"/>
                    <a:pt x="243" y="120"/>
                  </a:cubicBezTo>
                  <a:cubicBezTo>
                    <a:pt x="243" y="119"/>
                    <a:pt x="243" y="119"/>
                    <a:pt x="243" y="119"/>
                  </a:cubicBezTo>
                  <a:cubicBezTo>
                    <a:pt x="243" y="120"/>
                    <a:pt x="243" y="120"/>
                    <a:pt x="243" y="120"/>
                  </a:cubicBezTo>
                  <a:cubicBezTo>
                    <a:pt x="244" y="120"/>
                    <a:pt x="243" y="118"/>
                    <a:pt x="244" y="119"/>
                  </a:cubicBezTo>
                  <a:cubicBezTo>
                    <a:pt x="244" y="119"/>
                    <a:pt x="244" y="119"/>
                    <a:pt x="245" y="119"/>
                  </a:cubicBezTo>
                  <a:cubicBezTo>
                    <a:pt x="245" y="118"/>
                    <a:pt x="245" y="119"/>
                    <a:pt x="245" y="118"/>
                  </a:cubicBezTo>
                  <a:cubicBezTo>
                    <a:pt x="245" y="119"/>
                    <a:pt x="246" y="119"/>
                    <a:pt x="246" y="119"/>
                  </a:cubicBezTo>
                  <a:cubicBezTo>
                    <a:pt x="246" y="119"/>
                    <a:pt x="246" y="119"/>
                    <a:pt x="246" y="119"/>
                  </a:cubicBezTo>
                  <a:cubicBezTo>
                    <a:pt x="246" y="121"/>
                    <a:pt x="246" y="118"/>
                    <a:pt x="246" y="120"/>
                  </a:cubicBezTo>
                  <a:cubicBezTo>
                    <a:pt x="246" y="118"/>
                    <a:pt x="247" y="120"/>
                    <a:pt x="247" y="118"/>
                  </a:cubicBezTo>
                  <a:cubicBezTo>
                    <a:pt x="247" y="119"/>
                    <a:pt x="247" y="119"/>
                    <a:pt x="247" y="119"/>
                  </a:cubicBezTo>
                  <a:cubicBezTo>
                    <a:pt x="247" y="119"/>
                    <a:pt x="248" y="119"/>
                    <a:pt x="248" y="119"/>
                  </a:cubicBezTo>
                  <a:cubicBezTo>
                    <a:pt x="248" y="118"/>
                    <a:pt x="249" y="120"/>
                    <a:pt x="249" y="118"/>
                  </a:cubicBezTo>
                  <a:cubicBezTo>
                    <a:pt x="249" y="118"/>
                    <a:pt x="250" y="119"/>
                    <a:pt x="250" y="118"/>
                  </a:cubicBezTo>
                  <a:cubicBezTo>
                    <a:pt x="250" y="118"/>
                    <a:pt x="250" y="118"/>
                    <a:pt x="250" y="118"/>
                  </a:cubicBezTo>
                  <a:cubicBezTo>
                    <a:pt x="250" y="118"/>
                    <a:pt x="251" y="118"/>
                    <a:pt x="251" y="117"/>
                  </a:cubicBezTo>
                  <a:cubicBezTo>
                    <a:pt x="251" y="118"/>
                    <a:pt x="251" y="118"/>
                    <a:pt x="252" y="119"/>
                  </a:cubicBezTo>
                  <a:cubicBezTo>
                    <a:pt x="252" y="118"/>
                    <a:pt x="252" y="118"/>
                    <a:pt x="252" y="117"/>
                  </a:cubicBezTo>
                  <a:cubicBezTo>
                    <a:pt x="253" y="118"/>
                    <a:pt x="253" y="117"/>
                    <a:pt x="253" y="118"/>
                  </a:cubicBezTo>
                  <a:cubicBezTo>
                    <a:pt x="253" y="116"/>
                    <a:pt x="255" y="116"/>
                    <a:pt x="256" y="117"/>
                  </a:cubicBezTo>
                  <a:cubicBezTo>
                    <a:pt x="256" y="117"/>
                    <a:pt x="256" y="117"/>
                    <a:pt x="256" y="117"/>
                  </a:cubicBezTo>
                  <a:cubicBezTo>
                    <a:pt x="256" y="117"/>
                    <a:pt x="256" y="116"/>
                    <a:pt x="256" y="115"/>
                  </a:cubicBezTo>
                  <a:cubicBezTo>
                    <a:pt x="256" y="115"/>
                    <a:pt x="256" y="115"/>
                    <a:pt x="256" y="115"/>
                  </a:cubicBezTo>
                  <a:cubicBezTo>
                    <a:pt x="256" y="115"/>
                    <a:pt x="256" y="116"/>
                    <a:pt x="257" y="116"/>
                  </a:cubicBezTo>
                  <a:cubicBezTo>
                    <a:pt x="257" y="116"/>
                    <a:pt x="257" y="116"/>
                    <a:pt x="257" y="116"/>
                  </a:cubicBezTo>
                  <a:cubicBezTo>
                    <a:pt x="257" y="115"/>
                    <a:pt x="257" y="117"/>
                    <a:pt x="257" y="116"/>
                  </a:cubicBezTo>
                  <a:cubicBezTo>
                    <a:pt x="257" y="116"/>
                    <a:pt x="257" y="116"/>
                    <a:pt x="257" y="116"/>
                  </a:cubicBezTo>
                  <a:cubicBezTo>
                    <a:pt x="257" y="116"/>
                    <a:pt x="257" y="116"/>
                    <a:pt x="257" y="116"/>
                  </a:cubicBezTo>
                  <a:cubicBezTo>
                    <a:pt x="257" y="116"/>
                    <a:pt x="258" y="116"/>
                    <a:pt x="257" y="116"/>
                  </a:cubicBezTo>
                  <a:cubicBezTo>
                    <a:pt x="259" y="116"/>
                    <a:pt x="260" y="114"/>
                    <a:pt x="262" y="114"/>
                  </a:cubicBezTo>
                  <a:cubicBezTo>
                    <a:pt x="262" y="114"/>
                    <a:pt x="262" y="114"/>
                    <a:pt x="262" y="114"/>
                  </a:cubicBezTo>
                  <a:cubicBezTo>
                    <a:pt x="262" y="114"/>
                    <a:pt x="262" y="114"/>
                    <a:pt x="262" y="114"/>
                  </a:cubicBezTo>
                  <a:cubicBezTo>
                    <a:pt x="262" y="114"/>
                    <a:pt x="262" y="114"/>
                    <a:pt x="262" y="114"/>
                  </a:cubicBezTo>
                  <a:cubicBezTo>
                    <a:pt x="263" y="115"/>
                    <a:pt x="263" y="114"/>
                    <a:pt x="264" y="114"/>
                  </a:cubicBezTo>
                  <a:cubicBezTo>
                    <a:pt x="264" y="114"/>
                    <a:pt x="264" y="114"/>
                    <a:pt x="264" y="114"/>
                  </a:cubicBezTo>
                  <a:cubicBezTo>
                    <a:pt x="264" y="113"/>
                    <a:pt x="264" y="115"/>
                    <a:pt x="264" y="113"/>
                  </a:cubicBezTo>
                  <a:cubicBezTo>
                    <a:pt x="264" y="114"/>
                    <a:pt x="264" y="114"/>
                    <a:pt x="264" y="114"/>
                  </a:cubicBezTo>
                  <a:cubicBezTo>
                    <a:pt x="265" y="113"/>
                    <a:pt x="266" y="113"/>
                    <a:pt x="267" y="113"/>
                  </a:cubicBezTo>
                  <a:cubicBezTo>
                    <a:pt x="267" y="111"/>
                    <a:pt x="268" y="113"/>
                    <a:pt x="269" y="111"/>
                  </a:cubicBezTo>
                  <a:cubicBezTo>
                    <a:pt x="269" y="112"/>
                    <a:pt x="269" y="112"/>
                    <a:pt x="269" y="112"/>
                  </a:cubicBezTo>
                  <a:cubicBezTo>
                    <a:pt x="269" y="110"/>
                    <a:pt x="271" y="111"/>
                    <a:pt x="272" y="111"/>
                  </a:cubicBezTo>
                  <a:cubicBezTo>
                    <a:pt x="272" y="111"/>
                    <a:pt x="272" y="110"/>
                    <a:pt x="273" y="110"/>
                  </a:cubicBezTo>
                  <a:cubicBezTo>
                    <a:pt x="273" y="111"/>
                    <a:pt x="273" y="111"/>
                    <a:pt x="273" y="111"/>
                  </a:cubicBezTo>
                  <a:cubicBezTo>
                    <a:pt x="273" y="109"/>
                    <a:pt x="274" y="112"/>
                    <a:pt x="275" y="110"/>
                  </a:cubicBezTo>
                  <a:cubicBezTo>
                    <a:pt x="275" y="110"/>
                    <a:pt x="275" y="110"/>
                    <a:pt x="275" y="110"/>
                  </a:cubicBezTo>
                  <a:cubicBezTo>
                    <a:pt x="275" y="110"/>
                    <a:pt x="275" y="111"/>
                    <a:pt x="275" y="109"/>
                  </a:cubicBezTo>
                  <a:cubicBezTo>
                    <a:pt x="275" y="110"/>
                    <a:pt x="275" y="110"/>
                    <a:pt x="275" y="110"/>
                  </a:cubicBezTo>
                  <a:cubicBezTo>
                    <a:pt x="275" y="108"/>
                    <a:pt x="276" y="110"/>
                    <a:pt x="277" y="109"/>
                  </a:cubicBezTo>
                  <a:cubicBezTo>
                    <a:pt x="277" y="109"/>
                    <a:pt x="277" y="109"/>
                    <a:pt x="277" y="109"/>
                  </a:cubicBezTo>
                  <a:cubicBezTo>
                    <a:pt x="277" y="109"/>
                    <a:pt x="277" y="109"/>
                    <a:pt x="277" y="109"/>
                  </a:cubicBezTo>
                  <a:cubicBezTo>
                    <a:pt x="277" y="109"/>
                    <a:pt x="277" y="109"/>
                    <a:pt x="277" y="109"/>
                  </a:cubicBezTo>
                  <a:cubicBezTo>
                    <a:pt x="278" y="110"/>
                    <a:pt x="278" y="109"/>
                    <a:pt x="279" y="109"/>
                  </a:cubicBezTo>
                  <a:cubicBezTo>
                    <a:pt x="279" y="109"/>
                    <a:pt x="279" y="109"/>
                    <a:pt x="279" y="109"/>
                  </a:cubicBezTo>
                  <a:cubicBezTo>
                    <a:pt x="279" y="109"/>
                    <a:pt x="279" y="109"/>
                    <a:pt x="280" y="109"/>
                  </a:cubicBezTo>
                  <a:cubicBezTo>
                    <a:pt x="280" y="109"/>
                    <a:pt x="280" y="109"/>
                    <a:pt x="280" y="109"/>
                  </a:cubicBezTo>
                  <a:cubicBezTo>
                    <a:pt x="280" y="109"/>
                    <a:pt x="280" y="109"/>
                    <a:pt x="280" y="109"/>
                  </a:cubicBezTo>
                  <a:cubicBezTo>
                    <a:pt x="280" y="109"/>
                    <a:pt x="280" y="109"/>
                    <a:pt x="280" y="109"/>
                  </a:cubicBezTo>
                  <a:cubicBezTo>
                    <a:pt x="280" y="109"/>
                    <a:pt x="281" y="109"/>
                    <a:pt x="281" y="108"/>
                  </a:cubicBezTo>
                  <a:close/>
                  <a:moveTo>
                    <a:pt x="285" y="107"/>
                  </a:moveTo>
                  <a:cubicBezTo>
                    <a:pt x="285" y="107"/>
                    <a:pt x="285" y="107"/>
                    <a:pt x="285" y="107"/>
                  </a:cubicBezTo>
                  <a:cubicBezTo>
                    <a:pt x="285" y="107"/>
                    <a:pt x="285" y="107"/>
                    <a:pt x="285" y="107"/>
                  </a:cubicBezTo>
                  <a:close/>
                  <a:moveTo>
                    <a:pt x="243" y="120"/>
                  </a:moveTo>
                  <a:cubicBezTo>
                    <a:pt x="243" y="120"/>
                    <a:pt x="243" y="120"/>
                    <a:pt x="243" y="120"/>
                  </a:cubicBezTo>
                  <a:cubicBezTo>
                    <a:pt x="243" y="120"/>
                    <a:pt x="243" y="120"/>
                    <a:pt x="243" y="120"/>
                  </a:cubicBezTo>
                  <a:close/>
                  <a:moveTo>
                    <a:pt x="304" y="183"/>
                  </a:moveTo>
                  <a:cubicBezTo>
                    <a:pt x="304" y="182"/>
                    <a:pt x="304" y="182"/>
                    <a:pt x="304" y="182"/>
                  </a:cubicBezTo>
                  <a:cubicBezTo>
                    <a:pt x="303" y="183"/>
                    <a:pt x="303" y="183"/>
                    <a:pt x="303" y="183"/>
                  </a:cubicBezTo>
                  <a:cubicBezTo>
                    <a:pt x="304" y="183"/>
                    <a:pt x="304" y="183"/>
                    <a:pt x="304" y="183"/>
                  </a:cubicBezTo>
                  <a:close/>
                  <a:moveTo>
                    <a:pt x="303" y="184"/>
                  </a:moveTo>
                  <a:cubicBezTo>
                    <a:pt x="303" y="184"/>
                    <a:pt x="303" y="184"/>
                    <a:pt x="303" y="184"/>
                  </a:cubicBezTo>
                  <a:cubicBezTo>
                    <a:pt x="303" y="183"/>
                    <a:pt x="303" y="183"/>
                    <a:pt x="303" y="183"/>
                  </a:cubicBezTo>
                  <a:cubicBezTo>
                    <a:pt x="303" y="182"/>
                    <a:pt x="303" y="184"/>
                    <a:pt x="303" y="184"/>
                  </a:cubicBezTo>
                  <a:close/>
                  <a:moveTo>
                    <a:pt x="303" y="183"/>
                  </a:moveTo>
                  <a:cubicBezTo>
                    <a:pt x="303" y="183"/>
                    <a:pt x="302" y="184"/>
                    <a:pt x="302" y="184"/>
                  </a:cubicBezTo>
                  <a:cubicBezTo>
                    <a:pt x="303" y="183"/>
                    <a:pt x="302" y="184"/>
                    <a:pt x="303" y="183"/>
                  </a:cubicBezTo>
                  <a:close/>
                  <a:moveTo>
                    <a:pt x="294" y="181"/>
                  </a:moveTo>
                  <a:cubicBezTo>
                    <a:pt x="294" y="181"/>
                    <a:pt x="294" y="181"/>
                    <a:pt x="294" y="181"/>
                  </a:cubicBezTo>
                  <a:cubicBezTo>
                    <a:pt x="294" y="181"/>
                    <a:pt x="294" y="181"/>
                    <a:pt x="294" y="181"/>
                  </a:cubicBezTo>
                  <a:close/>
                  <a:moveTo>
                    <a:pt x="291" y="182"/>
                  </a:moveTo>
                  <a:cubicBezTo>
                    <a:pt x="290" y="183"/>
                    <a:pt x="290" y="183"/>
                    <a:pt x="290" y="183"/>
                  </a:cubicBezTo>
                  <a:cubicBezTo>
                    <a:pt x="291" y="182"/>
                    <a:pt x="291" y="183"/>
                    <a:pt x="292" y="183"/>
                  </a:cubicBezTo>
                  <a:cubicBezTo>
                    <a:pt x="292" y="183"/>
                    <a:pt x="292" y="183"/>
                    <a:pt x="292" y="183"/>
                  </a:cubicBezTo>
                  <a:cubicBezTo>
                    <a:pt x="293" y="184"/>
                    <a:pt x="294" y="183"/>
                    <a:pt x="296" y="183"/>
                  </a:cubicBezTo>
                  <a:cubicBezTo>
                    <a:pt x="295" y="183"/>
                    <a:pt x="295" y="183"/>
                    <a:pt x="295" y="183"/>
                  </a:cubicBezTo>
                  <a:cubicBezTo>
                    <a:pt x="296" y="183"/>
                    <a:pt x="296" y="183"/>
                    <a:pt x="296" y="183"/>
                  </a:cubicBezTo>
                  <a:cubicBezTo>
                    <a:pt x="296" y="183"/>
                    <a:pt x="296" y="183"/>
                    <a:pt x="296" y="183"/>
                  </a:cubicBezTo>
                  <a:cubicBezTo>
                    <a:pt x="296" y="184"/>
                    <a:pt x="297" y="183"/>
                    <a:pt x="296" y="184"/>
                  </a:cubicBezTo>
                  <a:cubicBezTo>
                    <a:pt x="297" y="184"/>
                    <a:pt x="297" y="183"/>
                    <a:pt x="297" y="183"/>
                  </a:cubicBezTo>
                  <a:cubicBezTo>
                    <a:pt x="298" y="183"/>
                    <a:pt x="299" y="183"/>
                    <a:pt x="300" y="183"/>
                  </a:cubicBezTo>
                  <a:cubicBezTo>
                    <a:pt x="300" y="183"/>
                    <a:pt x="300" y="183"/>
                    <a:pt x="300" y="183"/>
                  </a:cubicBezTo>
                  <a:cubicBezTo>
                    <a:pt x="301" y="182"/>
                    <a:pt x="302" y="183"/>
                    <a:pt x="302" y="184"/>
                  </a:cubicBezTo>
                  <a:cubicBezTo>
                    <a:pt x="303" y="183"/>
                    <a:pt x="302" y="183"/>
                    <a:pt x="303" y="183"/>
                  </a:cubicBezTo>
                  <a:cubicBezTo>
                    <a:pt x="303" y="182"/>
                    <a:pt x="302" y="184"/>
                    <a:pt x="302" y="183"/>
                  </a:cubicBezTo>
                  <a:cubicBezTo>
                    <a:pt x="302" y="182"/>
                    <a:pt x="302" y="182"/>
                    <a:pt x="302" y="182"/>
                  </a:cubicBezTo>
                  <a:cubicBezTo>
                    <a:pt x="302" y="182"/>
                    <a:pt x="302" y="183"/>
                    <a:pt x="302" y="183"/>
                  </a:cubicBezTo>
                  <a:cubicBezTo>
                    <a:pt x="302" y="183"/>
                    <a:pt x="302" y="182"/>
                    <a:pt x="302" y="182"/>
                  </a:cubicBezTo>
                  <a:cubicBezTo>
                    <a:pt x="301" y="182"/>
                    <a:pt x="301" y="182"/>
                    <a:pt x="300" y="183"/>
                  </a:cubicBezTo>
                  <a:cubicBezTo>
                    <a:pt x="301" y="182"/>
                    <a:pt x="300" y="183"/>
                    <a:pt x="300" y="182"/>
                  </a:cubicBezTo>
                  <a:cubicBezTo>
                    <a:pt x="300" y="182"/>
                    <a:pt x="300" y="182"/>
                    <a:pt x="300" y="182"/>
                  </a:cubicBezTo>
                  <a:cubicBezTo>
                    <a:pt x="299" y="182"/>
                    <a:pt x="297" y="182"/>
                    <a:pt x="296" y="181"/>
                  </a:cubicBezTo>
                  <a:cubicBezTo>
                    <a:pt x="295" y="183"/>
                    <a:pt x="294" y="181"/>
                    <a:pt x="294" y="181"/>
                  </a:cubicBezTo>
                  <a:cubicBezTo>
                    <a:pt x="294" y="181"/>
                    <a:pt x="294" y="181"/>
                    <a:pt x="294" y="181"/>
                  </a:cubicBezTo>
                  <a:cubicBezTo>
                    <a:pt x="293" y="181"/>
                    <a:pt x="293" y="181"/>
                    <a:pt x="293" y="181"/>
                  </a:cubicBezTo>
                  <a:cubicBezTo>
                    <a:pt x="292" y="182"/>
                    <a:pt x="292" y="182"/>
                    <a:pt x="292" y="182"/>
                  </a:cubicBezTo>
                  <a:cubicBezTo>
                    <a:pt x="291" y="180"/>
                    <a:pt x="289" y="180"/>
                    <a:pt x="287" y="179"/>
                  </a:cubicBezTo>
                  <a:cubicBezTo>
                    <a:pt x="285" y="178"/>
                    <a:pt x="284" y="176"/>
                    <a:pt x="282" y="178"/>
                  </a:cubicBezTo>
                  <a:cubicBezTo>
                    <a:pt x="282" y="177"/>
                    <a:pt x="282" y="177"/>
                    <a:pt x="282" y="177"/>
                  </a:cubicBezTo>
                  <a:cubicBezTo>
                    <a:pt x="281" y="177"/>
                    <a:pt x="281" y="177"/>
                    <a:pt x="280" y="177"/>
                  </a:cubicBezTo>
                  <a:cubicBezTo>
                    <a:pt x="280" y="177"/>
                    <a:pt x="280" y="177"/>
                    <a:pt x="280" y="177"/>
                  </a:cubicBezTo>
                  <a:cubicBezTo>
                    <a:pt x="278" y="178"/>
                    <a:pt x="277" y="176"/>
                    <a:pt x="276" y="177"/>
                  </a:cubicBezTo>
                  <a:cubicBezTo>
                    <a:pt x="274" y="176"/>
                    <a:pt x="273" y="176"/>
                    <a:pt x="271" y="176"/>
                  </a:cubicBezTo>
                  <a:cubicBezTo>
                    <a:pt x="271" y="175"/>
                    <a:pt x="271" y="175"/>
                    <a:pt x="271" y="175"/>
                  </a:cubicBezTo>
                  <a:cubicBezTo>
                    <a:pt x="269" y="175"/>
                    <a:pt x="269" y="173"/>
                    <a:pt x="267" y="174"/>
                  </a:cubicBezTo>
                  <a:cubicBezTo>
                    <a:pt x="266" y="172"/>
                    <a:pt x="264" y="174"/>
                    <a:pt x="263" y="173"/>
                  </a:cubicBezTo>
                  <a:cubicBezTo>
                    <a:pt x="263" y="171"/>
                    <a:pt x="261" y="174"/>
                    <a:pt x="260" y="172"/>
                  </a:cubicBezTo>
                  <a:cubicBezTo>
                    <a:pt x="259" y="170"/>
                    <a:pt x="257" y="171"/>
                    <a:pt x="255" y="171"/>
                  </a:cubicBezTo>
                  <a:cubicBezTo>
                    <a:pt x="254" y="170"/>
                    <a:pt x="252" y="172"/>
                    <a:pt x="251" y="170"/>
                  </a:cubicBezTo>
                  <a:cubicBezTo>
                    <a:pt x="250" y="170"/>
                    <a:pt x="250" y="168"/>
                    <a:pt x="249" y="168"/>
                  </a:cubicBezTo>
                  <a:cubicBezTo>
                    <a:pt x="249" y="168"/>
                    <a:pt x="249" y="168"/>
                    <a:pt x="249" y="168"/>
                  </a:cubicBezTo>
                  <a:cubicBezTo>
                    <a:pt x="249" y="167"/>
                    <a:pt x="248" y="170"/>
                    <a:pt x="249" y="168"/>
                  </a:cubicBezTo>
                  <a:cubicBezTo>
                    <a:pt x="249" y="168"/>
                    <a:pt x="249" y="168"/>
                    <a:pt x="249" y="168"/>
                  </a:cubicBezTo>
                  <a:cubicBezTo>
                    <a:pt x="249" y="167"/>
                    <a:pt x="248" y="170"/>
                    <a:pt x="248" y="169"/>
                  </a:cubicBezTo>
                  <a:cubicBezTo>
                    <a:pt x="248" y="169"/>
                    <a:pt x="248" y="169"/>
                    <a:pt x="248" y="169"/>
                  </a:cubicBezTo>
                  <a:cubicBezTo>
                    <a:pt x="247" y="169"/>
                    <a:pt x="248" y="169"/>
                    <a:pt x="248" y="168"/>
                  </a:cubicBezTo>
                  <a:cubicBezTo>
                    <a:pt x="248" y="168"/>
                    <a:pt x="247" y="169"/>
                    <a:pt x="247" y="169"/>
                  </a:cubicBezTo>
                  <a:cubicBezTo>
                    <a:pt x="248" y="167"/>
                    <a:pt x="247" y="169"/>
                    <a:pt x="247" y="167"/>
                  </a:cubicBezTo>
                  <a:cubicBezTo>
                    <a:pt x="248" y="167"/>
                    <a:pt x="248" y="166"/>
                    <a:pt x="248" y="166"/>
                  </a:cubicBezTo>
                  <a:cubicBezTo>
                    <a:pt x="248" y="166"/>
                    <a:pt x="248" y="166"/>
                    <a:pt x="247" y="167"/>
                  </a:cubicBezTo>
                  <a:cubicBezTo>
                    <a:pt x="247" y="168"/>
                    <a:pt x="247" y="168"/>
                    <a:pt x="247" y="169"/>
                  </a:cubicBezTo>
                  <a:cubicBezTo>
                    <a:pt x="247" y="168"/>
                    <a:pt x="247" y="168"/>
                    <a:pt x="247" y="168"/>
                  </a:cubicBezTo>
                  <a:cubicBezTo>
                    <a:pt x="247" y="169"/>
                    <a:pt x="247" y="169"/>
                    <a:pt x="247" y="169"/>
                  </a:cubicBezTo>
                  <a:cubicBezTo>
                    <a:pt x="247" y="169"/>
                    <a:pt x="247" y="170"/>
                    <a:pt x="247" y="171"/>
                  </a:cubicBezTo>
                  <a:cubicBezTo>
                    <a:pt x="247" y="171"/>
                    <a:pt x="247" y="171"/>
                    <a:pt x="247" y="171"/>
                  </a:cubicBezTo>
                  <a:cubicBezTo>
                    <a:pt x="247" y="170"/>
                    <a:pt x="247" y="170"/>
                    <a:pt x="247" y="171"/>
                  </a:cubicBezTo>
                  <a:cubicBezTo>
                    <a:pt x="247" y="171"/>
                    <a:pt x="247" y="171"/>
                    <a:pt x="247" y="171"/>
                  </a:cubicBezTo>
                  <a:cubicBezTo>
                    <a:pt x="247" y="172"/>
                    <a:pt x="248" y="170"/>
                    <a:pt x="247" y="171"/>
                  </a:cubicBezTo>
                  <a:cubicBezTo>
                    <a:pt x="248" y="171"/>
                    <a:pt x="248" y="171"/>
                    <a:pt x="249" y="171"/>
                  </a:cubicBezTo>
                  <a:cubicBezTo>
                    <a:pt x="249" y="171"/>
                    <a:pt x="249" y="171"/>
                    <a:pt x="250" y="170"/>
                  </a:cubicBezTo>
                  <a:cubicBezTo>
                    <a:pt x="249" y="171"/>
                    <a:pt x="250" y="172"/>
                    <a:pt x="250" y="172"/>
                  </a:cubicBezTo>
                  <a:cubicBezTo>
                    <a:pt x="250" y="172"/>
                    <a:pt x="250" y="172"/>
                    <a:pt x="250" y="172"/>
                  </a:cubicBezTo>
                  <a:cubicBezTo>
                    <a:pt x="250" y="173"/>
                    <a:pt x="250" y="171"/>
                    <a:pt x="250" y="172"/>
                  </a:cubicBezTo>
                  <a:cubicBezTo>
                    <a:pt x="251" y="171"/>
                    <a:pt x="250" y="173"/>
                    <a:pt x="251" y="172"/>
                  </a:cubicBezTo>
                  <a:cubicBezTo>
                    <a:pt x="251" y="172"/>
                    <a:pt x="251" y="172"/>
                    <a:pt x="251" y="172"/>
                  </a:cubicBezTo>
                  <a:cubicBezTo>
                    <a:pt x="251" y="173"/>
                    <a:pt x="252" y="173"/>
                    <a:pt x="252" y="173"/>
                  </a:cubicBezTo>
                  <a:cubicBezTo>
                    <a:pt x="253" y="172"/>
                    <a:pt x="253" y="174"/>
                    <a:pt x="254" y="173"/>
                  </a:cubicBezTo>
                  <a:cubicBezTo>
                    <a:pt x="254" y="173"/>
                    <a:pt x="254" y="174"/>
                    <a:pt x="254" y="173"/>
                  </a:cubicBezTo>
                  <a:cubicBezTo>
                    <a:pt x="254" y="174"/>
                    <a:pt x="254" y="174"/>
                    <a:pt x="254" y="174"/>
                  </a:cubicBezTo>
                  <a:cubicBezTo>
                    <a:pt x="255" y="174"/>
                    <a:pt x="255" y="174"/>
                    <a:pt x="256" y="173"/>
                  </a:cubicBezTo>
                  <a:cubicBezTo>
                    <a:pt x="255" y="174"/>
                    <a:pt x="256" y="174"/>
                    <a:pt x="256" y="175"/>
                  </a:cubicBezTo>
                  <a:cubicBezTo>
                    <a:pt x="256" y="174"/>
                    <a:pt x="257" y="174"/>
                    <a:pt x="257" y="174"/>
                  </a:cubicBezTo>
                  <a:cubicBezTo>
                    <a:pt x="257" y="174"/>
                    <a:pt x="258" y="174"/>
                    <a:pt x="257" y="175"/>
                  </a:cubicBezTo>
                  <a:cubicBezTo>
                    <a:pt x="259" y="173"/>
                    <a:pt x="260" y="174"/>
                    <a:pt x="261" y="176"/>
                  </a:cubicBezTo>
                  <a:cubicBezTo>
                    <a:pt x="261" y="176"/>
                    <a:pt x="261" y="176"/>
                    <a:pt x="261" y="176"/>
                  </a:cubicBezTo>
                  <a:cubicBezTo>
                    <a:pt x="261" y="176"/>
                    <a:pt x="262" y="174"/>
                    <a:pt x="262" y="174"/>
                  </a:cubicBezTo>
                  <a:cubicBezTo>
                    <a:pt x="262" y="174"/>
                    <a:pt x="262" y="174"/>
                    <a:pt x="262" y="174"/>
                  </a:cubicBezTo>
                  <a:cubicBezTo>
                    <a:pt x="262" y="174"/>
                    <a:pt x="262" y="175"/>
                    <a:pt x="262" y="175"/>
                  </a:cubicBezTo>
                  <a:cubicBezTo>
                    <a:pt x="262" y="175"/>
                    <a:pt x="262" y="175"/>
                    <a:pt x="262" y="175"/>
                  </a:cubicBezTo>
                  <a:cubicBezTo>
                    <a:pt x="263" y="175"/>
                    <a:pt x="262" y="176"/>
                    <a:pt x="263" y="175"/>
                  </a:cubicBezTo>
                  <a:cubicBezTo>
                    <a:pt x="263" y="176"/>
                    <a:pt x="263" y="176"/>
                    <a:pt x="263" y="176"/>
                  </a:cubicBezTo>
                  <a:cubicBezTo>
                    <a:pt x="263" y="175"/>
                    <a:pt x="263" y="175"/>
                    <a:pt x="263" y="175"/>
                  </a:cubicBezTo>
                  <a:cubicBezTo>
                    <a:pt x="263" y="176"/>
                    <a:pt x="263" y="176"/>
                    <a:pt x="263" y="176"/>
                  </a:cubicBezTo>
                  <a:cubicBezTo>
                    <a:pt x="265" y="177"/>
                    <a:pt x="267" y="176"/>
                    <a:pt x="269" y="177"/>
                  </a:cubicBezTo>
                  <a:cubicBezTo>
                    <a:pt x="269" y="177"/>
                    <a:pt x="269" y="177"/>
                    <a:pt x="269" y="177"/>
                  </a:cubicBezTo>
                  <a:cubicBezTo>
                    <a:pt x="269" y="177"/>
                    <a:pt x="269" y="177"/>
                    <a:pt x="269" y="177"/>
                  </a:cubicBezTo>
                  <a:cubicBezTo>
                    <a:pt x="269" y="177"/>
                    <a:pt x="269" y="177"/>
                    <a:pt x="269" y="177"/>
                  </a:cubicBezTo>
                  <a:cubicBezTo>
                    <a:pt x="269" y="178"/>
                    <a:pt x="270" y="177"/>
                    <a:pt x="270" y="177"/>
                  </a:cubicBezTo>
                  <a:cubicBezTo>
                    <a:pt x="270" y="178"/>
                    <a:pt x="270" y="178"/>
                    <a:pt x="270" y="178"/>
                  </a:cubicBezTo>
                  <a:cubicBezTo>
                    <a:pt x="271" y="177"/>
                    <a:pt x="270" y="179"/>
                    <a:pt x="271" y="177"/>
                  </a:cubicBezTo>
                  <a:cubicBezTo>
                    <a:pt x="271" y="177"/>
                    <a:pt x="271" y="178"/>
                    <a:pt x="271" y="178"/>
                  </a:cubicBezTo>
                  <a:cubicBezTo>
                    <a:pt x="272" y="178"/>
                    <a:pt x="273" y="178"/>
                    <a:pt x="274" y="179"/>
                  </a:cubicBezTo>
                  <a:cubicBezTo>
                    <a:pt x="275" y="177"/>
                    <a:pt x="275" y="179"/>
                    <a:pt x="277" y="178"/>
                  </a:cubicBezTo>
                  <a:cubicBezTo>
                    <a:pt x="277" y="178"/>
                    <a:pt x="277" y="178"/>
                    <a:pt x="277" y="178"/>
                  </a:cubicBezTo>
                  <a:cubicBezTo>
                    <a:pt x="278" y="177"/>
                    <a:pt x="279" y="179"/>
                    <a:pt x="280" y="179"/>
                  </a:cubicBezTo>
                  <a:cubicBezTo>
                    <a:pt x="280" y="179"/>
                    <a:pt x="281" y="179"/>
                    <a:pt x="281" y="179"/>
                  </a:cubicBezTo>
                  <a:cubicBezTo>
                    <a:pt x="281" y="180"/>
                    <a:pt x="281" y="180"/>
                    <a:pt x="281" y="180"/>
                  </a:cubicBezTo>
                  <a:cubicBezTo>
                    <a:pt x="282" y="178"/>
                    <a:pt x="282" y="182"/>
                    <a:pt x="284" y="180"/>
                  </a:cubicBezTo>
                  <a:cubicBezTo>
                    <a:pt x="283" y="181"/>
                    <a:pt x="283" y="181"/>
                    <a:pt x="283" y="181"/>
                  </a:cubicBezTo>
                  <a:cubicBezTo>
                    <a:pt x="284" y="180"/>
                    <a:pt x="284" y="181"/>
                    <a:pt x="284" y="180"/>
                  </a:cubicBezTo>
                  <a:cubicBezTo>
                    <a:pt x="284" y="180"/>
                    <a:pt x="284" y="180"/>
                    <a:pt x="284" y="180"/>
                  </a:cubicBezTo>
                  <a:cubicBezTo>
                    <a:pt x="285" y="178"/>
                    <a:pt x="285" y="181"/>
                    <a:pt x="286" y="180"/>
                  </a:cubicBezTo>
                  <a:cubicBezTo>
                    <a:pt x="286" y="181"/>
                    <a:pt x="286" y="181"/>
                    <a:pt x="286" y="181"/>
                  </a:cubicBezTo>
                  <a:cubicBezTo>
                    <a:pt x="286" y="180"/>
                    <a:pt x="286" y="180"/>
                    <a:pt x="286" y="181"/>
                  </a:cubicBezTo>
                  <a:cubicBezTo>
                    <a:pt x="286" y="181"/>
                    <a:pt x="286" y="181"/>
                    <a:pt x="286" y="181"/>
                  </a:cubicBezTo>
                  <a:cubicBezTo>
                    <a:pt x="286" y="182"/>
                    <a:pt x="287" y="181"/>
                    <a:pt x="288" y="181"/>
                  </a:cubicBezTo>
                  <a:cubicBezTo>
                    <a:pt x="288" y="182"/>
                    <a:pt x="288" y="182"/>
                    <a:pt x="288" y="182"/>
                  </a:cubicBezTo>
                  <a:cubicBezTo>
                    <a:pt x="288" y="181"/>
                    <a:pt x="288" y="182"/>
                    <a:pt x="289" y="182"/>
                  </a:cubicBezTo>
                  <a:cubicBezTo>
                    <a:pt x="289" y="182"/>
                    <a:pt x="289" y="182"/>
                    <a:pt x="289" y="182"/>
                  </a:cubicBezTo>
                  <a:cubicBezTo>
                    <a:pt x="289" y="182"/>
                    <a:pt x="289" y="182"/>
                    <a:pt x="289" y="182"/>
                  </a:cubicBezTo>
                  <a:cubicBezTo>
                    <a:pt x="289" y="182"/>
                    <a:pt x="289" y="182"/>
                    <a:pt x="289" y="182"/>
                  </a:cubicBezTo>
                  <a:cubicBezTo>
                    <a:pt x="289" y="183"/>
                    <a:pt x="290" y="182"/>
                    <a:pt x="291" y="182"/>
                  </a:cubicBezTo>
                  <a:close/>
                  <a:moveTo>
                    <a:pt x="296" y="183"/>
                  </a:moveTo>
                  <a:cubicBezTo>
                    <a:pt x="296" y="183"/>
                    <a:pt x="296" y="183"/>
                    <a:pt x="296" y="183"/>
                  </a:cubicBezTo>
                  <a:cubicBezTo>
                    <a:pt x="296" y="183"/>
                    <a:pt x="296" y="183"/>
                    <a:pt x="296" y="183"/>
                  </a:cubicBezTo>
                  <a:close/>
                  <a:moveTo>
                    <a:pt x="247" y="171"/>
                  </a:moveTo>
                  <a:cubicBezTo>
                    <a:pt x="247" y="171"/>
                    <a:pt x="247" y="171"/>
                    <a:pt x="247" y="171"/>
                  </a:cubicBezTo>
                  <a:cubicBezTo>
                    <a:pt x="247" y="171"/>
                    <a:pt x="247" y="171"/>
                    <a:pt x="247" y="171"/>
                  </a:cubicBezTo>
                  <a:close/>
                  <a:moveTo>
                    <a:pt x="274" y="249"/>
                  </a:moveTo>
                  <a:cubicBezTo>
                    <a:pt x="274" y="249"/>
                    <a:pt x="274" y="249"/>
                    <a:pt x="274" y="249"/>
                  </a:cubicBezTo>
                  <a:cubicBezTo>
                    <a:pt x="273" y="249"/>
                    <a:pt x="273" y="249"/>
                    <a:pt x="273" y="249"/>
                  </a:cubicBezTo>
                  <a:cubicBezTo>
                    <a:pt x="274" y="249"/>
                    <a:pt x="274" y="249"/>
                    <a:pt x="274" y="249"/>
                  </a:cubicBezTo>
                  <a:close/>
                  <a:moveTo>
                    <a:pt x="273" y="249"/>
                  </a:moveTo>
                  <a:cubicBezTo>
                    <a:pt x="272" y="249"/>
                    <a:pt x="272" y="249"/>
                    <a:pt x="272" y="249"/>
                  </a:cubicBezTo>
                  <a:cubicBezTo>
                    <a:pt x="274" y="249"/>
                    <a:pt x="274" y="249"/>
                    <a:pt x="274" y="249"/>
                  </a:cubicBezTo>
                  <a:cubicBezTo>
                    <a:pt x="274" y="248"/>
                    <a:pt x="272" y="250"/>
                    <a:pt x="273" y="249"/>
                  </a:cubicBezTo>
                  <a:close/>
                  <a:moveTo>
                    <a:pt x="273" y="249"/>
                  </a:moveTo>
                  <a:cubicBezTo>
                    <a:pt x="273" y="249"/>
                    <a:pt x="272" y="249"/>
                    <a:pt x="272" y="249"/>
                  </a:cubicBezTo>
                  <a:cubicBezTo>
                    <a:pt x="272" y="249"/>
                    <a:pt x="272" y="250"/>
                    <a:pt x="273" y="249"/>
                  </a:cubicBezTo>
                  <a:close/>
                  <a:moveTo>
                    <a:pt x="265" y="242"/>
                  </a:moveTo>
                  <a:cubicBezTo>
                    <a:pt x="265" y="242"/>
                    <a:pt x="265" y="242"/>
                    <a:pt x="265" y="242"/>
                  </a:cubicBezTo>
                  <a:cubicBezTo>
                    <a:pt x="265" y="242"/>
                    <a:pt x="265" y="242"/>
                    <a:pt x="265" y="242"/>
                  </a:cubicBezTo>
                  <a:close/>
                  <a:moveTo>
                    <a:pt x="262" y="242"/>
                  </a:moveTo>
                  <a:cubicBezTo>
                    <a:pt x="261" y="242"/>
                    <a:pt x="261" y="242"/>
                    <a:pt x="261" y="242"/>
                  </a:cubicBezTo>
                  <a:cubicBezTo>
                    <a:pt x="262" y="242"/>
                    <a:pt x="262" y="243"/>
                    <a:pt x="263" y="243"/>
                  </a:cubicBezTo>
                  <a:cubicBezTo>
                    <a:pt x="262" y="243"/>
                    <a:pt x="262" y="243"/>
                    <a:pt x="262" y="243"/>
                  </a:cubicBezTo>
                  <a:cubicBezTo>
                    <a:pt x="263" y="244"/>
                    <a:pt x="265" y="245"/>
                    <a:pt x="266" y="245"/>
                  </a:cubicBezTo>
                  <a:cubicBezTo>
                    <a:pt x="266" y="245"/>
                    <a:pt x="266" y="245"/>
                    <a:pt x="266" y="245"/>
                  </a:cubicBezTo>
                  <a:cubicBezTo>
                    <a:pt x="266" y="245"/>
                    <a:pt x="266" y="245"/>
                    <a:pt x="266" y="245"/>
                  </a:cubicBezTo>
                  <a:cubicBezTo>
                    <a:pt x="266" y="245"/>
                    <a:pt x="266" y="245"/>
                    <a:pt x="266" y="245"/>
                  </a:cubicBezTo>
                  <a:cubicBezTo>
                    <a:pt x="266" y="246"/>
                    <a:pt x="267" y="246"/>
                    <a:pt x="267" y="246"/>
                  </a:cubicBezTo>
                  <a:cubicBezTo>
                    <a:pt x="267" y="246"/>
                    <a:pt x="267" y="246"/>
                    <a:pt x="267" y="246"/>
                  </a:cubicBezTo>
                  <a:cubicBezTo>
                    <a:pt x="268" y="246"/>
                    <a:pt x="269" y="247"/>
                    <a:pt x="270" y="247"/>
                  </a:cubicBezTo>
                  <a:cubicBezTo>
                    <a:pt x="270" y="247"/>
                    <a:pt x="270" y="247"/>
                    <a:pt x="270" y="248"/>
                  </a:cubicBezTo>
                  <a:cubicBezTo>
                    <a:pt x="271" y="247"/>
                    <a:pt x="272" y="248"/>
                    <a:pt x="272" y="249"/>
                  </a:cubicBezTo>
                  <a:cubicBezTo>
                    <a:pt x="272" y="249"/>
                    <a:pt x="272" y="249"/>
                    <a:pt x="273" y="248"/>
                  </a:cubicBezTo>
                  <a:cubicBezTo>
                    <a:pt x="273" y="248"/>
                    <a:pt x="272" y="249"/>
                    <a:pt x="272" y="248"/>
                  </a:cubicBezTo>
                  <a:cubicBezTo>
                    <a:pt x="272" y="248"/>
                    <a:pt x="272" y="248"/>
                    <a:pt x="272" y="248"/>
                  </a:cubicBezTo>
                  <a:cubicBezTo>
                    <a:pt x="272" y="248"/>
                    <a:pt x="272" y="248"/>
                    <a:pt x="272" y="248"/>
                  </a:cubicBezTo>
                  <a:cubicBezTo>
                    <a:pt x="272" y="248"/>
                    <a:pt x="272" y="248"/>
                    <a:pt x="272" y="248"/>
                  </a:cubicBezTo>
                  <a:cubicBezTo>
                    <a:pt x="272" y="247"/>
                    <a:pt x="272" y="247"/>
                    <a:pt x="271" y="247"/>
                  </a:cubicBezTo>
                  <a:cubicBezTo>
                    <a:pt x="271" y="247"/>
                    <a:pt x="270" y="247"/>
                    <a:pt x="271" y="246"/>
                  </a:cubicBezTo>
                  <a:cubicBezTo>
                    <a:pt x="271" y="246"/>
                    <a:pt x="271" y="246"/>
                    <a:pt x="270" y="247"/>
                  </a:cubicBezTo>
                  <a:cubicBezTo>
                    <a:pt x="269" y="245"/>
                    <a:pt x="268" y="245"/>
                    <a:pt x="267" y="244"/>
                  </a:cubicBezTo>
                  <a:cubicBezTo>
                    <a:pt x="265" y="244"/>
                    <a:pt x="266" y="243"/>
                    <a:pt x="265" y="242"/>
                  </a:cubicBezTo>
                  <a:cubicBezTo>
                    <a:pt x="265" y="242"/>
                    <a:pt x="265" y="242"/>
                    <a:pt x="265" y="242"/>
                  </a:cubicBezTo>
                  <a:cubicBezTo>
                    <a:pt x="265" y="242"/>
                    <a:pt x="264" y="242"/>
                    <a:pt x="264" y="242"/>
                  </a:cubicBezTo>
                  <a:cubicBezTo>
                    <a:pt x="264" y="242"/>
                    <a:pt x="264" y="242"/>
                    <a:pt x="264" y="242"/>
                  </a:cubicBezTo>
                  <a:cubicBezTo>
                    <a:pt x="263" y="240"/>
                    <a:pt x="261" y="239"/>
                    <a:pt x="260" y="237"/>
                  </a:cubicBezTo>
                  <a:cubicBezTo>
                    <a:pt x="259" y="235"/>
                    <a:pt x="258" y="233"/>
                    <a:pt x="255" y="233"/>
                  </a:cubicBezTo>
                  <a:cubicBezTo>
                    <a:pt x="256" y="233"/>
                    <a:pt x="256" y="233"/>
                    <a:pt x="256" y="233"/>
                  </a:cubicBezTo>
                  <a:cubicBezTo>
                    <a:pt x="255" y="233"/>
                    <a:pt x="255" y="232"/>
                    <a:pt x="254" y="232"/>
                  </a:cubicBezTo>
                  <a:cubicBezTo>
                    <a:pt x="254" y="232"/>
                    <a:pt x="254" y="232"/>
                    <a:pt x="254" y="232"/>
                  </a:cubicBezTo>
                  <a:cubicBezTo>
                    <a:pt x="252" y="232"/>
                    <a:pt x="252" y="229"/>
                    <a:pt x="250" y="229"/>
                  </a:cubicBezTo>
                  <a:cubicBezTo>
                    <a:pt x="249" y="228"/>
                    <a:pt x="248" y="227"/>
                    <a:pt x="246" y="226"/>
                  </a:cubicBezTo>
                  <a:cubicBezTo>
                    <a:pt x="246" y="226"/>
                    <a:pt x="246" y="226"/>
                    <a:pt x="246" y="226"/>
                  </a:cubicBezTo>
                  <a:cubicBezTo>
                    <a:pt x="245" y="225"/>
                    <a:pt x="245" y="223"/>
                    <a:pt x="244" y="222"/>
                  </a:cubicBezTo>
                  <a:cubicBezTo>
                    <a:pt x="243" y="221"/>
                    <a:pt x="240" y="221"/>
                    <a:pt x="240" y="220"/>
                  </a:cubicBezTo>
                  <a:cubicBezTo>
                    <a:pt x="240" y="218"/>
                    <a:pt x="237" y="220"/>
                    <a:pt x="238" y="218"/>
                  </a:cubicBezTo>
                  <a:cubicBezTo>
                    <a:pt x="238" y="215"/>
                    <a:pt x="236" y="215"/>
                    <a:pt x="234" y="214"/>
                  </a:cubicBezTo>
                  <a:cubicBezTo>
                    <a:pt x="233" y="213"/>
                    <a:pt x="230" y="213"/>
                    <a:pt x="230" y="211"/>
                  </a:cubicBezTo>
                  <a:cubicBezTo>
                    <a:pt x="229" y="211"/>
                    <a:pt x="230" y="209"/>
                    <a:pt x="229" y="208"/>
                  </a:cubicBezTo>
                  <a:cubicBezTo>
                    <a:pt x="229" y="209"/>
                    <a:pt x="229" y="209"/>
                    <a:pt x="229" y="209"/>
                  </a:cubicBezTo>
                  <a:cubicBezTo>
                    <a:pt x="230" y="207"/>
                    <a:pt x="227" y="209"/>
                    <a:pt x="229" y="208"/>
                  </a:cubicBezTo>
                  <a:cubicBezTo>
                    <a:pt x="229" y="208"/>
                    <a:pt x="229" y="208"/>
                    <a:pt x="229" y="208"/>
                  </a:cubicBezTo>
                  <a:cubicBezTo>
                    <a:pt x="229" y="207"/>
                    <a:pt x="227" y="209"/>
                    <a:pt x="228" y="208"/>
                  </a:cubicBezTo>
                  <a:cubicBezTo>
                    <a:pt x="227" y="209"/>
                    <a:pt x="227" y="209"/>
                    <a:pt x="227" y="209"/>
                  </a:cubicBezTo>
                  <a:cubicBezTo>
                    <a:pt x="227" y="208"/>
                    <a:pt x="228" y="208"/>
                    <a:pt x="228" y="208"/>
                  </a:cubicBezTo>
                  <a:cubicBezTo>
                    <a:pt x="228" y="208"/>
                    <a:pt x="227" y="208"/>
                    <a:pt x="227" y="208"/>
                  </a:cubicBezTo>
                  <a:cubicBezTo>
                    <a:pt x="228" y="207"/>
                    <a:pt x="227" y="208"/>
                    <a:pt x="228" y="207"/>
                  </a:cubicBezTo>
                  <a:cubicBezTo>
                    <a:pt x="228" y="207"/>
                    <a:pt x="228" y="206"/>
                    <a:pt x="229" y="206"/>
                  </a:cubicBezTo>
                  <a:cubicBezTo>
                    <a:pt x="229" y="206"/>
                    <a:pt x="229" y="206"/>
                    <a:pt x="228" y="206"/>
                  </a:cubicBezTo>
                  <a:cubicBezTo>
                    <a:pt x="227" y="207"/>
                    <a:pt x="227" y="207"/>
                    <a:pt x="226" y="208"/>
                  </a:cubicBezTo>
                  <a:cubicBezTo>
                    <a:pt x="227" y="207"/>
                    <a:pt x="227" y="207"/>
                    <a:pt x="227" y="207"/>
                  </a:cubicBezTo>
                  <a:cubicBezTo>
                    <a:pt x="226" y="208"/>
                    <a:pt x="227" y="208"/>
                    <a:pt x="226" y="208"/>
                  </a:cubicBezTo>
                  <a:cubicBezTo>
                    <a:pt x="226" y="208"/>
                    <a:pt x="226" y="209"/>
                    <a:pt x="226" y="209"/>
                  </a:cubicBezTo>
                  <a:cubicBezTo>
                    <a:pt x="226" y="209"/>
                    <a:pt x="226" y="209"/>
                    <a:pt x="226" y="209"/>
                  </a:cubicBezTo>
                  <a:cubicBezTo>
                    <a:pt x="226" y="209"/>
                    <a:pt x="226" y="209"/>
                    <a:pt x="226" y="210"/>
                  </a:cubicBezTo>
                  <a:cubicBezTo>
                    <a:pt x="226" y="210"/>
                    <a:pt x="226" y="210"/>
                    <a:pt x="226" y="210"/>
                  </a:cubicBezTo>
                  <a:cubicBezTo>
                    <a:pt x="225" y="210"/>
                    <a:pt x="227" y="209"/>
                    <a:pt x="226" y="210"/>
                  </a:cubicBezTo>
                  <a:cubicBezTo>
                    <a:pt x="227" y="210"/>
                    <a:pt x="227" y="210"/>
                    <a:pt x="228" y="211"/>
                  </a:cubicBezTo>
                  <a:cubicBezTo>
                    <a:pt x="228" y="211"/>
                    <a:pt x="228" y="211"/>
                    <a:pt x="229" y="210"/>
                  </a:cubicBezTo>
                  <a:cubicBezTo>
                    <a:pt x="228" y="211"/>
                    <a:pt x="228" y="212"/>
                    <a:pt x="228" y="212"/>
                  </a:cubicBezTo>
                  <a:cubicBezTo>
                    <a:pt x="228" y="212"/>
                    <a:pt x="228" y="212"/>
                    <a:pt x="228" y="212"/>
                  </a:cubicBezTo>
                  <a:cubicBezTo>
                    <a:pt x="227" y="213"/>
                    <a:pt x="229" y="211"/>
                    <a:pt x="228" y="213"/>
                  </a:cubicBezTo>
                  <a:cubicBezTo>
                    <a:pt x="229" y="212"/>
                    <a:pt x="228" y="213"/>
                    <a:pt x="229" y="213"/>
                  </a:cubicBezTo>
                  <a:cubicBezTo>
                    <a:pt x="229" y="213"/>
                    <a:pt x="229" y="213"/>
                    <a:pt x="229" y="213"/>
                  </a:cubicBezTo>
                  <a:cubicBezTo>
                    <a:pt x="229" y="213"/>
                    <a:pt x="229" y="214"/>
                    <a:pt x="230" y="215"/>
                  </a:cubicBezTo>
                  <a:cubicBezTo>
                    <a:pt x="231" y="214"/>
                    <a:pt x="230" y="216"/>
                    <a:pt x="231" y="215"/>
                  </a:cubicBezTo>
                  <a:cubicBezTo>
                    <a:pt x="231" y="215"/>
                    <a:pt x="231" y="216"/>
                    <a:pt x="232" y="216"/>
                  </a:cubicBezTo>
                  <a:cubicBezTo>
                    <a:pt x="232" y="216"/>
                    <a:pt x="232" y="216"/>
                    <a:pt x="232" y="216"/>
                  </a:cubicBezTo>
                  <a:cubicBezTo>
                    <a:pt x="232" y="216"/>
                    <a:pt x="232" y="216"/>
                    <a:pt x="233" y="216"/>
                  </a:cubicBezTo>
                  <a:cubicBezTo>
                    <a:pt x="232" y="217"/>
                    <a:pt x="233" y="217"/>
                    <a:pt x="232" y="217"/>
                  </a:cubicBezTo>
                  <a:cubicBezTo>
                    <a:pt x="233" y="217"/>
                    <a:pt x="233" y="218"/>
                    <a:pt x="234" y="218"/>
                  </a:cubicBezTo>
                  <a:cubicBezTo>
                    <a:pt x="234" y="218"/>
                    <a:pt x="235" y="218"/>
                    <a:pt x="234" y="218"/>
                  </a:cubicBezTo>
                  <a:cubicBezTo>
                    <a:pt x="236" y="218"/>
                    <a:pt x="237" y="219"/>
                    <a:pt x="237" y="221"/>
                  </a:cubicBezTo>
                  <a:cubicBezTo>
                    <a:pt x="237" y="221"/>
                    <a:pt x="237" y="221"/>
                    <a:pt x="237" y="221"/>
                  </a:cubicBezTo>
                  <a:cubicBezTo>
                    <a:pt x="237" y="221"/>
                    <a:pt x="238" y="220"/>
                    <a:pt x="239" y="220"/>
                  </a:cubicBezTo>
                  <a:cubicBezTo>
                    <a:pt x="238" y="220"/>
                    <a:pt x="238" y="220"/>
                    <a:pt x="238" y="220"/>
                  </a:cubicBezTo>
                  <a:cubicBezTo>
                    <a:pt x="239" y="220"/>
                    <a:pt x="238" y="221"/>
                    <a:pt x="239" y="221"/>
                  </a:cubicBezTo>
                  <a:cubicBezTo>
                    <a:pt x="238" y="221"/>
                    <a:pt x="238" y="221"/>
                    <a:pt x="238" y="221"/>
                  </a:cubicBezTo>
                  <a:cubicBezTo>
                    <a:pt x="239" y="221"/>
                    <a:pt x="238" y="222"/>
                    <a:pt x="239" y="222"/>
                  </a:cubicBezTo>
                  <a:cubicBezTo>
                    <a:pt x="239" y="222"/>
                    <a:pt x="239" y="222"/>
                    <a:pt x="239" y="222"/>
                  </a:cubicBezTo>
                  <a:cubicBezTo>
                    <a:pt x="239" y="222"/>
                    <a:pt x="239" y="222"/>
                    <a:pt x="239" y="222"/>
                  </a:cubicBezTo>
                  <a:cubicBezTo>
                    <a:pt x="239" y="222"/>
                    <a:pt x="238" y="222"/>
                    <a:pt x="238" y="222"/>
                  </a:cubicBezTo>
                  <a:cubicBezTo>
                    <a:pt x="240" y="224"/>
                    <a:pt x="242" y="224"/>
                    <a:pt x="244" y="226"/>
                  </a:cubicBezTo>
                  <a:cubicBezTo>
                    <a:pt x="243" y="226"/>
                    <a:pt x="243" y="226"/>
                    <a:pt x="243" y="226"/>
                  </a:cubicBezTo>
                  <a:cubicBezTo>
                    <a:pt x="244" y="226"/>
                    <a:pt x="244" y="226"/>
                    <a:pt x="244" y="226"/>
                  </a:cubicBezTo>
                  <a:cubicBezTo>
                    <a:pt x="244" y="226"/>
                    <a:pt x="244" y="226"/>
                    <a:pt x="244" y="226"/>
                  </a:cubicBezTo>
                  <a:cubicBezTo>
                    <a:pt x="244" y="227"/>
                    <a:pt x="245" y="227"/>
                    <a:pt x="245" y="227"/>
                  </a:cubicBezTo>
                  <a:cubicBezTo>
                    <a:pt x="245" y="228"/>
                    <a:pt x="245" y="228"/>
                    <a:pt x="245" y="228"/>
                  </a:cubicBezTo>
                  <a:cubicBezTo>
                    <a:pt x="245" y="227"/>
                    <a:pt x="244" y="229"/>
                    <a:pt x="246" y="228"/>
                  </a:cubicBezTo>
                  <a:cubicBezTo>
                    <a:pt x="246" y="228"/>
                    <a:pt x="245" y="228"/>
                    <a:pt x="245" y="228"/>
                  </a:cubicBezTo>
                  <a:cubicBezTo>
                    <a:pt x="246" y="228"/>
                    <a:pt x="247" y="229"/>
                    <a:pt x="248" y="230"/>
                  </a:cubicBezTo>
                  <a:cubicBezTo>
                    <a:pt x="249" y="230"/>
                    <a:pt x="249" y="231"/>
                    <a:pt x="251" y="231"/>
                  </a:cubicBezTo>
                  <a:cubicBezTo>
                    <a:pt x="250" y="231"/>
                    <a:pt x="250" y="231"/>
                    <a:pt x="250" y="231"/>
                  </a:cubicBezTo>
                  <a:cubicBezTo>
                    <a:pt x="252" y="231"/>
                    <a:pt x="252" y="233"/>
                    <a:pt x="253" y="234"/>
                  </a:cubicBezTo>
                  <a:cubicBezTo>
                    <a:pt x="253" y="234"/>
                    <a:pt x="254" y="234"/>
                    <a:pt x="254" y="235"/>
                  </a:cubicBezTo>
                  <a:cubicBezTo>
                    <a:pt x="254" y="235"/>
                    <a:pt x="254" y="235"/>
                    <a:pt x="254" y="235"/>
                  </a:cubicBezTo>
                  <a:cubicBezTo>
                    <a:pt x="256" y="234"/>
                    <a:pt x="254" y="237"/>
                    <a:pt x="256" y="236"/>
                  </a:cubicBezTo>
                  <a:cubicBezTo>
                    <a:pt x="256" y="237"/>
                    <a:pt x="256" y="237"/>
                    <a:pt x="256" y="237"/>
                  </a:cubicBezTo>
                  <a:cubicBezTo>
                    <a:pt x="256" y="236"/>
                    <a:pt x="256" y="237"/>
                    <a:pt x="257" y="236"/>
                  </a:cubicBezTo>
                  <a:cubicBezTo>
                    <a:pt x="257" y="237"/>
                    <a:pt x="257" y="237"/>
                    <a:pt x="257" y="237"/>
                  </a:cubicBezTo>
                  <a:cubicBezTo>
                    <a:pt x="258" y="236"/>
                    <a:pt x="257" y="238"/>
                    <a:pt x="258" y="238"/>
                  </a:cubicBezTo>
                  <a:cubicBezTo>
                    <a:pt x="258" y="238"/>
                    <a:pt x="258" y="238"/>
                    <a:pt x="258" y="238"/>
                  </a:cubicBezTo>
                  <a:cubicBezTo>
                    <a:pt x="258" y="238"/>
                    <a:pt x="259" y="238"/>
                    <a:pt x="258" y="238"/>
                  </a:cubicBezTo>
                  <a:cubicBezTo>
                    <a:pt x="258" y="238"/>
                    <a:pt x="258" y="238"/>
                    <a:pt x="258" y="238"/>
                  </a:cubicBezTo>
                  <a:cubicBezTo>
                    <a:pt x="258" y="240"/>
                    <a:pt x="259" y="239"/>
                    <a:pt x="260" y="240"/>
                  </a:cubicBezTo>
                  <a:cubicBezTo>
                    <a:pt x="259" y="240"/>
                    <a:pt x="259" y="240"/>
                    <a:pt x="259" y="240"/>
                  </a:cubicBezTo>
                  <a:cubicBezTo>
                    <a:pt x="260" y="240"/>
                    <a:pt x="260" y="241"/>
                    <a:pt x="260" y="241"/>
                  </a:cubicBezTo>
                  <a:cubicBezTo>
                    <a:pt x="260" y="241"/>
                    <a:pt x="260" y="241"/>
                    <a:pt x="260" y="241"/>
                  </a:cubicBezTo>
                  <a:cubicBezTo>
                    <a:pt x="261" y="241"/>
                    <a:pt x="261" y="241"/>
                    <a:pt x="261" y="241"/>
                  </a:cubicBezTo>
                  <a:cubicBezTo>
                    <a:pt x="260" y="241"/>
                    <a:pt x="260" y="241"/>
                    <a:pt x="260" y="241"/>
                  </a:cubicBezTo>
                  <a:cubicBezTo>
                    <a:pt x="260" y="242"/>
                    <a:pt x="261" y="242"/>
                    <a:pt x="262" y="242"/>
                  </a:cubicBezTo>
                  <a:close/>
                  <a:moveTo>
                    <a:pt x="266" y="245"/>
                  </a:moveTo>
                  <a:cubicBezTo>
                    <a:pt x="266" y="245"/>
                    <a:pt x="266" y="245"/>
                    <a:pt x="266" y="245"/>
                  </a:cubicBezTo>
                  <a:cubicBezTo>
                    <a:pt x="266" y="245"/>
                    <a:pt x="266" y="245"/>
                    <a:pt x="266" y="245"/>
                  </a:cubicBezTo>
                  <a:close/>
                  <a:moveTo>
                    <a:pt x="226" y="210"/>
                  </a:moveTo>
                  <a:cubicBezTo>
                    <a:pt x="226" y="209"/>
                    <a:pt x="226" y="209"/>
                    <a:pt x="226" y="209"/>
                  </a:cubicBezTo>
                  <a:cubicBezTo>
                    <a:pt x="226" y="210"/>
                    <a:pt x="226" y="210"/>
                    <a:pt x="226" y="210"/>
                  </a:cubicBezTo>
                  <a:close/>
                  <a:moveTo>
                    <a:pt x="208" y="294"/>
                  </a:moveTo>
                  <a:cubicBezTo>
                    <a:pt x="208" y="294"/>
                    <a:pt x="208" y="294"/>
                    <a:pt x="208" y="294"/>
                  </a:cubicBezTo>
                  <a:cubicBezTo>
                    <a:pt x="208" y="294"/>
                    <a:pt x="208" y="294"/>
                    <a:pt x="208" y="294"/>
                  </a:cubicBezTo>
                  <a:cubicBezTo>
                    <a:pt x="208" y="294"/>
                    <a:pt x="208" y="294"/>
                    <a:pt x="208" y="294"/>
                  </a:cubicBezTo>
                  <a:close/>
                  <a:moveTo>
                    <a:pt x="207" y="293"/>
                  </a:moveTo>
                  <a:cubicBezTo>
                    <a:pt x="206" y="293"/>
                    <a:pt x="206" y="293"/>
                    <a:pt x="206" y="293"/>
                  </a:cubicBezTo>
                  <a:cubicBezTo>
                    <a:pt x="208" y="293"/>
                    <a:pt x="208" y="293"/>
                    <a:pt x="208" y="293"/>
                  </a:cubicBezTo>
                  <a:cubicBezTo>
                    <a:pt x="209" y="293"/>
                    <a:pt x="206" y="294"/>
                    <a:pt x="207" y="293"/>
                  </a:cubicBezTo>
                  <a:close/>
                  <a:moveTo>
                    <a:pt x="207" y="293"/>
                  </a:moveTo>
                  <a:cubicBezTo>
                    <a:pt x="207" y="293"/>
                    <a:pt x="206" y="293"/>
                    <a:pt x="206" y="293"/>
                  </a:cubicBezTo>
                  <a:cubicBezTo>
                    <a:pt x="207" y="293"/>
                    <a:pt x="206" y="293"/>
                    <a:pt x="207" y="293"/>
                  </a:cubicBezTo>
                  <a:close/>
                  <a:moveTo>
                    <a:pt x="204" y="282"/>
                  </a:moveTo>
                  <a:cubicBezTo>
                    <a:pt x="204" y="282"/>
                    <a:pt x="204" y="282"/>
                    <a:pt x="204" y="282"/>
                  </a:cubicBezTo>
                  <a:cubicBezTo>
                    <a:pt x="204" y="282"/>
                    <a:pt x="204" y="282"/>
                    <a:pt x="204" y="282"/>
                  </a:cubicBezTo>
                  <a:close/>
                  <a:moveTo>
                    <a:pt x="201" y="280"/>
                  </a:moveTo>
                  <a:cubicBezTo>
                    <a:pt x="200" y="280"/>
                    <a:pt x="200" y="280"/>
                    <a:pt x="200" y="280"/>
                  </a:cubicBezTo>
                  <a:cubicBezTo>
                    <a:pt x="201" y="280"/>
                    <a:pt x="200" y="281"/>
                    <a:pt x="201" y="282"/>
                  </a:cubicBezTo>
                  <a:cubicBezTo>
                    <a:pt x="201" y="282"/>
                    <a:pt x="201" y="282"/>
                    <a:pt x="201" y="282"/>
                  </a:cubicBezTo>
                  <a:cubicBezTo>
                    <a:pt x="201" y="283"/>
                    <a:pt x="202" y="284"/>
                    <a:pt x="203" y="286"/>
                  </a:cubicBezTo>
                  <a:cubicBezTo>
                    <a:pt x="203" y="286"/>
                    <a:pt x="203" y="286"/>
                    <a:pt x="203" y="286"/>
                  </a:cubicBezTo>
                  <a:cubicBezTo>
                    <a:pt x="203" y="286"/>
                    <a:pt x="203" y="286"/>
                    <a:pt x="203" y="286"/>
                  </a:cubicBezTo>
                  <a:cubicBezTo>
                    <a:pt x="203" y="286"/>
                    <a:pt x="203" y="286"/>
                    <a:pt x="203" y="286"/>
                  </a:cubicBezTo>
                  <a:cubicBezTo>
                    <a:pt x="202" y="286"/>
                    <a:pt x="204" y="287"/>
                    <a:pt x="203" y="287"/>
                  </a:cubicBezTo>
                  <a:cubicBezTo>
                    <a:pt x="203" y="287"/>
                    <a:pt x="204" y="287"/>
                    <a:pt x="204" y="287"/>
                  </a:cubicBezTo>
                  <a:cubicBezTo>
                    <a:pt x="204" y="288"/>
                    <a:pt x="205" y="289"/>
                    <a:pt x="206" y="290"/>
                  </a:cubicBezTo>
                  <a:cubicBezTo>
                    <a:pt x="206" y="290"/>
                    <a:pt x="205" y="290"/>
                    <a:pt x="205" y="290"/>
                  </a:cubicBezTo>
                  <a:cubicBezTo>
                    <a:pt x="207" y="291"/>
                    <a:pt x="206" y="292"/>
                    <a:pt x="206" y="293"/>
                  </a:cubicBezTo>
                  <a:cubicBezTo>
                    <a:pt x="207" y="293"/>
                    <a:pt x="207" y="293"/>
                    <a:pt x="207" y="293"/>
                  </a:cubicBezTo>
                  <a:cubicBezTo>
                    <a:pt x="208" y="292"/>
                    <a:pt x="206" y="292"/>
                    <a:pt x="207" y="292"/>
                  </a:cubicBezTo>
                  <a:cubicBezTo>
                    <a:pt x="207" y="292"/>
                    <a:pt x="207" y="292"/>
                    <a:pt x="207" y="292"/>
                  </a:cubicBezTo>
                  <a:cubicBezTo>
                    <a:pt x="207" y="292"/>
                    <a:pt x="206" y="292"/>
                    <a:pt x="207" y="292"/>
                  </a:cubicBezTo>
                  <a:cubicBezTo>
                    <a:pt x="207" y="292"/>
                    <a:pt x="207" y="292"/>
                    <a:pt x="207" y="292"/>
                  </a:cubicBezTo>
                  <a:cubicBezTo>
                    <a:pt x="207" y="291"/>
                    <a:pt x="207" y="291"/>
                    <a:pt x="206" y="290"/>
                  </a:cubicBezTo>
                  <a:cubicBezTo>
                    <a:pt x="207" y="290"/>
                    <a:pt x="206" y="290"/>
                    <a:pt x="207" y="290"/>
                  </a:cubicBezTo>
                  <a:cubicBezTo>
                    <a:pt x="206" y="290"/>
                    <a:pt x="206" y="289"/>
                    <a:pt x="206" y="290"/>
                  </a:cubicBezTo>
                  <a:cubicBezTo>
                    <a:pt x="206" y="288"/>
                    <a:pt x="205" y="286"/>
                    <a:pt x="204" y="285"/>
                  </a:cubicBezTo>
                  <a:cubicBezTo>
                    <a:pt x="203" y="285"/>
                    <a:pt x="204" y="283"/>
                    <a:pt x="204" y="282"/>
                  </a:cubicBezTo>
                  <a:cubicBezTo>
                    <a:pt x="204" y="282"/>
                    <a:pt x="204" y="282"/>
                    <a:pt x="204" y="282"/>
                  </a:cubicBezTo>
                  <a:cubicBezTo>
                    <a:pt x="203" y="282"/>
                    <a:pt x="203" y="282"/>
                    <a:pt x="203" y="281"/>
                  </a:cubicBezTo>
                  <a:cubicBezTo>
                    <a:pt x="202" y="281"/>
                    <a:pt x="202" y="281"/>
                    <a:pt x="202" y="281"/>
                  </a:cubicBezTo>
                  <a:cubicBezTo>
                    <a:pt x="203" y="279"/>
                    <a:pt x="202" y="277"/>
                    <a:pt x="202" y="275"/>
                  </a:cubicBezTo>
                  <a:cubicBezTo>
                    <a:pt x="202" y="272"/>
                    <a:pt x="202" y="270"/>
                    <a:pt x="200" y="268"/>
                  </a:cubicBezTo>
                  <a:cubicBezTo>
                    <a:pt x="200" y="268"/>
                    <a:pt x="200" y="268"/>
                    <a:pt x="200" y="268"/>
                  </a:cubicBezTo>
                  <a:cubicBezTo>
                    <a:pt x="199" y="267"/>
                    <a:pt x="200" y="267"/>
                    <a:pt x="199" y="266"/>
                  </a:cubicBezTo>
                  <a:cubicBezTo>
                    <a:pt x="199" y="266"/>
                    <a:pt x="199" y="266"/>
                    <a:pt x="199" y="266"/>
                  </a:cubicBezTo>
                  <a:cubicBezTo>
                    <a:pt x="198" y="265"/>
                    <a:pt x="199" y="263"/>
                    <a:pt x="197" y="261"/>
                  </a:cubicBezTo>
                  <a:cubicBezTo>
                    <a:pt x="197" y="260"/>
                    <a:pt x="196" y="258"/>
                    <a:pt x="195" y="256"/>
                  </a:cubicBezTo>
                  <a:cubicBezTo>
                    <a:pt x="195" y="256"/>
                    <a:pt x="195" y="256"/>
                    <a:pt x="195" y="256"/>
                  </a:cubicBezTo>
                  <a:cubicBezTo>
                    <a:pt x="194" y="254"/>
                    <a:pt x="196" y="252"/>
                    <a:pt x="195" y="251"/>
                  </a:cubicBezTo>
                  <a:cubicBezTo>
                    <a:pt x="195" y="249"/>
                    <a:pt x="192" y="248"/>
                    <a:pt x="193" y="246"/>
                  </a:cubicBezTo>
                  <a:cubicBezTo>
                    <a:pt x="194" y="245"/>
                    <a:pt x="190" y="244"/>
                    <a:pt x="192" y="243"/>
                  </a:cubicBezTo>
                  <a:cubicBezTo>
                    <a:pt x="194" y="240"/>
                    <a:pt x="192" y="239"/>
                    <a:pt x="190" y="237"/>
                  </a:cubicBezTo>
                  <a:cubicBezTo>
                    <a:pt x="190" y="235"/>
                    <a:pt x="188" y="234"/>
                    <a:pt x="189" y="232"/>
                  </a:cubicBezTo>
                  <a:cubicBezTo>
                    <a:pt x="188" y="231"/>
                    <a:pt x="190" y="230"/>
                    <a:pt x="189" y="229"/>
                  </a:cubicBezTo>
                  <a:cubicBezTo>
                    <a:pt x="189" y="229"/>
                    <a:pt x="189" y="229"/>
                    <a:pt x="189" y="229"/>
                  </a:cubicBezTo>
                  <a:cubicBezTo>
                    <a:pt x="190" y="228"/>
                    <a:pt x="187" y="229"/>
                    <a:pt x="189" y="228"/>
                  </a:cubicBezTo>
                  <a:cubicBezTo>
                    <a:pt x="189" y="228"/>
                    <a:pt x="189" y="228"/>
                    <a:pt x="189" y="228"/>
                  </a:cubicBezTo>
                  <a:cubicBezTo>
                    <a:pt x="190" y="228"/>
                    <a:pt x="187" y="228"/>
                    <a:pt x="188" y="228"/>
                  </a:cubicBezTo>
                  <a:cubicBezTo>
                    <a:pt x="187" y="228"/>
                    <a:pt x="187" y="228"/>
                    <a:pt x="187" y="228"/>
                  </a:cubicBezTo>
                  <a:cubicBezTo>
                    <a:pt x="187" y="228"/>
                    <a:pt x="188" y="228"/>
                    <a:pt x="188" y="228"/>
                  </a:cubicBezTo>
                  <a:cubicBezTo>
                    <a:pt x="188" y="228"/>
                    <a:pt x="187" y="228"/>
                    <a:pt x="187" y="228"/>
                  </a:cubicBezTo>
                  <a:cubicBezTo>
                    <a:pt x="189" y="227"/>
                    <a:pt x="187" y="227"/>
                    <a:pt x="189" y="227"/>
                  </a:cubicBezTo>
                  <a:cubicBezTo>
                    <a:pt x="189" y="227"/>
                    <a:pt x="189" y="226"/>
                    <a:pt x="190" y="226"/>
                  </a:cubicBezTo>
                  <a:cubicBezTo>
                    <a:pt x="190" y="226"/>
                    <a:pt x="190" y="226"/>
                    <a:pt x="189" y="226"/>
                  </a:cubicBezTo>
                  <a:cubicBezTo>
                    <a:pt x="188" y="226"/>
                    <a:pt x="187" y="226"/>
                    <a:pt x="187" y="227"/>
                  </a:cubicBezTo>
                  <a:cubicBezTo>
                    <a:pt x="187" y="227"/>
                    <a:pt x="187" y="227"/>
                    <a:pt x="187" y="227"/>
                  </a:cubicBezTo>
                  <a:cubicBezTo>
                    <a:pt x="187" y="227"/>
                    <a:pt x="187" y="227"/>
                    <a:pt x="187" y="227"/>
                  </a:cubicBezTo>
                  <a:cubicBezTo>
                    <a:pt x="187" y="227"/>
                    <a:pt x="186" y="228"/>
                    <a:pt x="185" y="228"/>
                  </a:cubicBezTo>
                  <a:cubicBezTo>
                    <a:pt x="185" y="228"/>
                    <a:pt x="185" y="228"/>
                    <a:pt x="185" y="228"/>
                  </a:cubicBezTo>
                  <a:cubicBezTo>
                    <a:pt x="186" y="228"/>
                    <a:pt x="186" y="228"/>
                    <a:pt x="186" y="228"/>
                  </a:cubicBezTo>
                  <a:cubicBezTo>
                    <a:pt x="185" y="228"/>
                    <a:pt x="185" y="228"/>
                    <a:pt x="185" y="228"/>
                  </a:cubicBezTo>
                  <a:cubicBezTo>
                    <a:pt x="185" y="229"/>
                    <a:pt x="187" y="228"/>
                    <a:pt x="186" y="229"/>
                  </a:cubicBezTo>
                  <a:cubicBezTo>
                    <a:pt x="186" y="229"/>
                    <a:pt x="186" y="230"/>
                    <a:pt x="186" y="230"/>
                  </a:cubicBezTo>
                  <a:cubicBezTo>
                    <a:pt x="187" y="230"/>
                    <a:pt x="186" y="231"/>
                    <a:pt x="187" y="230"/>
                  </a:cubicBezTo>
                  <a:cubicBezTo>
                    <a:pt x="186" y="231"/>
                    <a:pt x="186" y="231"/>
                    <a:pt x="186" y="232"/>
                  </a:cubicBezTo>
                  <a:cubicBezTo>
                    <a:pt x="186" y="232"/>
                    <a:pt x="186" y="232"/>
                    <a:pt x="186" y="232"/>
                  </a:cubicBezTo>
                  <a:cubicBezTo>
                    <a:pt x="185" y="232"/>
                    <a:pt x="187" y="232"/>
                    <a:pt x="186" y="232"/>
                  </a:cubicBezTo>
                  <a:cubicBezTo>
                    <a:pt x="187" y="232"/>
                    <a:pt x="186" y="233"/>
                    <a:pt x="187" y="233"/>
                  </a:cubicBezTo>
                  <a:cubicBezTo>
                    <a:pt x="186" y="233"/>
                    <a:pt x="186" y="233"/>
                    <a:pt x="186" y="233"/>
                  </a:cubicBezTo>
                  <a:cubicBezTo>
                    <a:pt x="186" y="234"/>
                    <a:pt x="186" y="234"/>
                    <a:pt x="186" y="235"/>
                  </a:cubicBezTo>
                  <a:cubicBezTo>
                    <a:pt x="187" y="235"/>
                    <a:pt x="186" y="236"/>
                    <a:pt x="188" y="236"/>
                  </a:cubicBezTo>
                  <a:cubicBezTo>
                    <a:pt x="187" y="236"/>
                    <a:pt x="187" y="237"/>
                    <a:pt x="188" y="237"/>
                  </a:cubicBezTo>
                  <a:cubicBezTo>
                    <a:pt x="187" y="237"/>
                    <a:pt x="187" y="237"/>
                    <a:pt x="187" y="237"/>
                  </a:cubicBezTo>
                  <a:cubicBezTo>
                    <a:pt x="188" y="238"/>
                    <a:pt x="188" y="238"/>
                    <a:pt x="189" y="238"/>
                  </a:cubicBezTo>
                  <a:cubicBezTo>
                    <a:pt x="187" y="239"/>
                    <a:pt x="188" y="239"/>
                    <a:pt x="187" y="239"/>
                  </a:cubicBezTo>
                  <a:cubicBezTo>
                    <a:pt x="188" y="240"/>
                    <a:pt x="188" y="240"/>
                    <a:pt x="189" y="241"/>
                  </a:cubicBezTo>
                  <a:cubicBezTo>
                    <a:pt x="188" y="241"/>
                    <a:pt x="189" y="241"/>
                    <a:pt x="188" y="241"/>
                  </a:cubicBezTo>
                  <a:cubicBezTo>
                    <a:pt x="190" y="242"/>
                    <a:pt x="190" y="244"/>
                    <a:pt x="189" y="246"/>
                  </a:cubicBezTo>
                  <a:cubicBezTo>
                    <a:pt x="189" y="246"/>
                    <a:pt x="189" y="246"/>
                    <a:pt x="189" y="246"/>
                  </a:cubicBezTo>
                  <a:cubicBezTo>
                    <a:pt x="190" y="246"/>
                    <a:pt x="191" y="246"/>
                    <a:pt x="191" y="246"/>
                  </a:cubicBezTo>
                  <a:cubicBezTo>
                    <a:pt x="191" y="246"/>
                    <a:pt x="191" y="246"/>
                    <a:pt x="191" y="246"/>
                  </a:cubicBezTo>
                  <a:cubicBezTo>
                    <a:pt x="191" y="246"/>
                    <a:pt x="191" y="246"/>
                    <a:pt x="191" y="247"/>
                  </a:cubicBezTo>
                  <a:cubicBezTo>
                    <a:pt x="191" y="247"/>
                    <a:pt x="191" y="247"/>
                    <a:pt x="191" y="247"/>
                  </a:cubicBezTo>
                  <a:cubicBezTo>
                    <a:pt x="191" y="247"/>
                    <a:pt x="190" y="247"/>
                    <a:pt x="191" y="247"/>
                  </a:cubicBezTo>
                  <a:cubicBezTo>
                    <a:pt x="190" y="247"/>
                    <a:pt x="190" y="247"/>
                    <a:pt x="190" y="247"/>
                  </a:cubicBezTo>
                  <a:cubicBezTo>
                    <a:pt x="191" y="248"/>
                    <a:pt x="191" y="248"/>
                    <a:pt x="191" y="248"/>
                  </a:cubicBezTo>
                  <a:cubicBezTo>
                    <a:pt x="191" y="248"/>
                    <a:pt x="190" y="248"/>
                    <a:pt x="190" y="248"/>
                  </a:cubicBezTo>
                  <a:cubicBezTo>
                    <a:pt x="190" y="250"/>
                    <a:pt x="193" y="252"/>
                    <a:pt x="193" y="254"/>
                  </a:cubicBezTo>
                  <a:cubicBezTo>
                    <a:pt x="193" y="254"/>
                    <a:pt x="193" y="254"/>
                    <a:pt x="193" y="254"/>
                  </a:cubicBezTo>
                  <a:cubicBezTo>
                    <a:pt x="193" y="254"/>
                    <a:pt x="193" y="254"/>
                    <a:pt x="193" y="254"/>
                  </a:cubicBezTo>
                  <a:cubicBezTo>
                    <a:pt x="193" y="254"/>
                    <a:pt x="193" y="254"/>
                    <a:pt x="193" y="254"/>
                  </a:cubicBezTo>
                  <a:cubicBezTo>
                    <a:pt x="193" y="255"/>
                    <a:pt x="194" y="256"/>
                    <a:pt x="194" y="256"/>
                  </a:cubicBezTo>
                  <a:cubicBezTo>
                    <a:pt x="193" y="256"/>
                    <a:pt x="193" y="256"/>
                    <a:pt x="193" y="256"/>
                  </a:cubicBezTo>
                  <a:cubicBezTo>
                    <a:pt x="194" y="256"/>
                    <a:pt x="192" y="257"/>
                    <a:pt x="194" y="257"/>
                  </a:cubicBezTo>
                  <a:cubicBezTo>
                    <a:pt x="194" y="257"/>
                    <a:pt x="193" y="257"/>
                    <a:pt x="193" y="257"/>
                  </a:cubicBezTo>
                  <a:cubicBezTo>
                    <a:pt x="194" y="258"/>
                    <a:pt x="194" y="259"/>
                    <a:pt x="194" y="260"/>
                  </a:cubicBezTo>
                  <a:cubicBezTo>
                    <a:pt x="196" y="261"/>
                    <a:pt x="195" y="262"/>
                    <a:pt x="196" y="263"/>
                  </a:cubicBezTo>
                  <a:cubicBezTo>
                    <a:pt x="196" y="263"/>
                    <a:pt x="196" y="263"/>
                    <a:pt x="196" y="263"/>
                  </a:cubicBezTo>
                  <a:cubicBezTo>
                    <a:pt x="198" y="264"/>
                    <a:pt x="197" y="266"/>
                    <a:pt x="197" y="267"/>
                  </a:cubicBezTo>
                  <a:cubicBezTo>
                    <a:pt x="197" y="268"/>
                    <a:pt x="198" y="268"/>
                    <a:pt x="198" y="269"/>
                  </a:cubicBezTo>
                  <a:cubicBezTo>
                    <a:pt x="198" y="269"/>
                    <a:pt x="198" y="269"/>
                    <a:pt x="198" y="269"/>
                  </a:cubicBezTo>
                  <a:cubicBezTo>
                    <a:pt x="199" y="269"/>
                    <a:pt x="197" y="271"/>
                    <a:pt x="199" y="272"/>
                  </a:cubicBezTo>
                  <a:cubicBezTo>
                    <a:pt x="198" y="272"/>
                    <a:pt x="198" y="272"/>
                    <a:pt x="198" y="272"/>
                  </a:cubicBezTo>
                  <a:cubicBezTo>
                    <a:pt x="199" y="272"/>
                    <a:pt x="198" y="272"/>
                    <a:pt x="199" y="272"/>
                  </a:cubicBezTo>
                  <a:cubicBezTo>
                    <a:pt x="199" y="272"/>
                    <a:pt x="199" y="272"/>
                    <a:pt x="199" y="272"/>
                  </a:cubicBezTo>
                  <a:cubicBezTo>
                    <a:pt x="201" y="272"/>
                    <a:pt x="198" y="274"/>
                    <a:pt x="200" y="274"/>
                  </a:cubicBezTo>
                  <a:cubicBezTo>
                    <a:pt x="199" y="274"/>
                    <a:pt x="199" y="274"/>
                    <a:pt x="199" y="274"/>
                  </a:cubicBezTo>
                  <a:cubicBezTo>
                    <a:pt x="200" y="274"/>
                    <a:pt x="200" y="274"/>
                    <a:pt x="200" y="275"/>
                  </a:cubicBezTo>
                  <a:cubicBezTo>
                    <a:pt x="199" y="275"/>
                    <a:pt x="199" y="275"/>
                    <a:pt x="199" y="275"/>
                  </a:cubicBezTo>
                  <a:cubicBezTo>
                    <a:pt x="198" y="276"/>
                    <a:pt x="200" y="276"/>
                    <a:pt x="200" y="277"/>
                  </a:cubicBezTo>
                  <a:cubicBezTo>
                    <a:pt x="199" y="277"/>
                    <a:pt x="199" y="277"/>
                    <a:pt x="199" y="277"/>
                  </a:cubicBezTo>
                  <a:cubicBezTo>
                    <a:pt x="200" y="277"/>
                    <a:pt x="200" y="278"/>
                    <a:pt x="200" y="278"/>
                  </a:cubicBezTo>
                  <a:cubicBezTo>
                    <a:pt x="200" y="278"/>
                    <a:pt x="200" y="278"/>
                    <a:pt x="200" y="278"/>
                  </a:cubicBezTo>
                  <a:cubicBezTo>
                    <a:pt x="200" y="278"/>
                    <a:pt x="200" y="278"/>
                    <a:pt x="200" y="278"/>
                  </a:cubicBezTo>
                  <a:cubicBezTo>
                    <a:pt x="200" y="278"/>
                    <a:pt x="200" y="278"/>
                    <a:pt x="200" y="278"/>
                  </a:cubicBezTo>
                  <a:cubicBezTo>
                    <a:pt x="200" y="279"/>
                    <a:pt x="201" y="280"/>
                    <a:pt x="201" y="280"/>
                  </a:cubicBezTo>
                  <a:close/>
                  <a:moveTo>
                    <a:pt x="203" y="286"/>
                  </a:moveTo>
                  <a:cubicBezTo>
                    <a:pt x="203" y="286"/>
                    <a:pt x="203" y="286"/>
                    <a:pt x="203" y="286"/>
                  </a:cubicBezTo>
                  <a:cubicBezTo>
                    <a:pt x="203" y="286"/>
                    <a:pt x="203" y="286"/>
                    <a:pt x="203" y="286"/>
                  </a:cubicBezTo>
                  <a:close/>
                  <a:moveTo>
                    <a:pt x="185" y="228"/>
                  </a:moveTo>
                  <a:cubicBezTo>
                    <a:pt x="185" y="228"/>
                    <a:pt x="185" y="228"/>
                    <a:pt x="185" y="228"/>
                  </a:cubicBezTo>
                  <a:cubicBezTo>
                    <a:pt x="185" y="228"/>
                    <a:pt x="185" y="228"/>
                    <a:pt x="185" y="228"/>
                  </a:cubicBezTo>
                  <a:close/>
                  <a:moveTo>
                    <a:pt x="132" y="286"/>
                  </a:moveTo>
                  <a:cubicBezTo>
                    <a:pt x="132" y="286"/>
                    <a:pt x="132" y="286"/>
                    <a:pt x="132" y="286"/>
                  </a:cubicBezTo>
                  <a:cubicBezTo>
                    <a:pt x="131" y="286"/>
                    <a:pt x="131" y="286"/>
                    <a:pt x="131" y="286"/>
                  </a:cubicBezTo>
                  <a:cubicBezTo>
                    <a:pt x="132" y="286"/>
                    <a:pt x="132" y="286"/>
                    <a:pt x="132" y="286"/>
                  </a:cubicBezTo>
                  <a:close/>
                  <a:moveTo>
                    <a:pt x="131" y="285"/>
                  </a:moveTo>
                  <a:cubicBezTo>
                    <a:pt x="130" y="285"/>
                    <a:pt x="130" y="285"/>
                    <a:pt x="130" y="285"/>
                  </a:cubicBezTo>
                  <a:cubicBezTo>
                    <a:pt x="132" y="286"/>
                    <a:pt x="132" y="286"/>
                    <a:pt x="132" y="286"/>
                  </a:cubicBezTo>
                  <a:cubicBezTo>
                    <a:pt x="133" y="286"/>
                    <a:pt x="130" y="285"/>
                    <a:pt x="131" y="285"/>
                  </a:cubicBezTo>
                  <a:close/>
                  <a:moveTo>
                    <a:pt x="131" y="285"/>
                  </a:moveTo>
                  <a:cubicBezTo>
                    <a:pt x="131" y="285"/>
                    <a:pt x="131" y="285"/>
                    <a:pt x="130" y="285"/>
                  </a:cubicBezTo>
                  <a:cubicBezTo>
                    <a:pt x="131" y="285"/>
                    <a:pt x="130" y="285"/>
                    <a:pt x="131" y="285"/>
                  </a:cubicBezTo>
                  <a:close/>
                  <a:moveTo>
                    <a:pt x="133" y="275"/>
                  </a:moveTo>
                  <a:cubicBezTo>
                    <a:pt x="133" y="276"/>
                    <a:pt x="133" y="276"/>
                    <a:pt x="133" y="276"/>
                  </a:cubicBezTo>
                  <a:cubicBezTo>
                    <a:pt x="133" y="275"/>
                    <a:pt x="133" y="275"/>
                    <a:pt x="133" y="275"/>
                  </a:cubicBezTo>
                  <a:close/>
                  <a:moveTo>
                    <a:pt x="132" y="272"/>
                  </a:moveTo>
                  <a:cubicBezTo>
                    <a:pt x="131" y="272"/>
                    <a:pt x="131" y="272"/>
                    <a:pt x="131" y="272"/>
                  </a:cubicBezTo>
                  <a:cubicBezTo>
                    <a:pt x="132" y="273"/>
                    <a:pt x="131" y="273"/>
                    <a:pt x="131" y="274"/>
                  </a:cubicBezTo>
                  <a:cubicBezTo>
                    <a:pt x="131" y="274"/>
                    <a:pt x="131" y="274"/>
                    <a:pt x="131" y="274"/>
                  </a:cubicBezTo>
                  <a:cubicBezTo>
                    <a:pt x="130" y="275"/>
                    <a:pt x="131" y="276"/>
                    <a:pt x="131" y="278"/>
                  </a:cubicBezTo>
                  <a:cubicBezTo>
                    <a:pt x="131" y="278"/>
                    <a:pt x="131" y="278"/>
                    <a:pt x="131" y="278"/>
                  </a:cubicBezTo>
                  <a:cubicBezTo>
                    <a:pt x="131" y="278"/>
                    <a:pt x="131" y="278"/>
                    <a:pt x="131" y="278"/>
                  </a:cubicBezTo>
                  <a:cubicBezTo>
                    <a:pt x="131" y="278"/>
                    <a:pt x="131" y="278"/>
                    <a:pt x="131" y="278"/>
                  </a:cubicBezTo>
                  <a:cubicBezTo>
                    <a:pt x="130" y="278"/>
                    <a:pt x="131" y="279"/>
                    <a:pt x="130" y="279"/>
                  </a:cubicBezTo>
                  <a:cubicBezTo>
                    <a:pt x="131" y="279"/>
                    <a:pt x="131" y="279"/>
                    <a:pt x="131" y="279"/>
                  </a:cubicBezTo>
                  <a:cubicBezTo>
                    <a:pt x="131" y="280"/>
                    <a:pt x="131" y="281"/>
                    <a:pt x="131" y="282"/>
                  </a:cubicBezTo>
                  <a:cubicBezTo>
                    <a:pt x="131" y="282"/>
                    <a:pt x="131" y="282"/>
                    <a:pt x="131" y="282"/>
                  </a:cubicBezTo>
                  <a:cubicBezTo>
                    <a:pt x="132" y="283"/>
                    <a:pt x="131" y="284"/>
                    <a:pt x="131" y="285"/>
                  </a:cubicBezTo>
                  <a:cubicBezTo>
                    <a:pt x="131" y="285"/>
                    <a:pt x="131" y="285"/>
                    <a:pt x="132" y="285"/>
                  </a:cubicBezTo>
                  <a:cubicBezTo>
                    <a:pt x="132" y="285"/>
                    <a:pt x="131" y="284"/>
                    <a:pt x="132" y="284"/>
                  </a:cubicBezTo>
                  <a:cubicBezTo>
                    <a:pt x="132" y="284"/>
                    <a:pt x="132" y="284"/>
                    <a:pt x="132" y="284"/>
                  </a:cubicBezTo>
                  <a:cubicBezTo>
                    <a:pt x="132" y="284"/>
                    <a:pt x="131" y="284"/>
                    <a:pt x="131" y="284"/>
                  </a:cubicBezTo>
                  <a:cubicBezTo>
                    <a:pt x="132" y="284"/>
                    <a:pt x="132" y="284"/>
                    <a:pt x="132" y="284"/>
                  </a:cubicBezTo>
                  <a:cubicBezTo>
                    <a:pt x="132" y="284"/>
                    <a:pt x="132" y="283"/>
                    <a:pt x="132" y="283"/>
                  </a:cubicBezTo>
                  <a:cubicBezTo>
                    <a:pt x="132" y="283"/>
                    <a:pt x="132" y="282"/>
                    <a:pt x="133" y="282"/>
                  </a:cubicBezTo>
                  <a:cubicBezTo>
                    <a:pt x="132" y="282"/>
                    <a:pt x="132" y="282"/>
                    <a:pt x="132" y="282"/>
                  </a:cubicBezTo>
                  <a:cubicBezTo>
                    <a:pt x="133" y="281"/>
                    <a:pt x="132" y="279"/>
                    <a:pt x="133" y="278"/>
                  </a:cubicBezTo>
                  <a:cubicBezTo>
                    <a:pt x="131" y="277"/>
                    <a:pt x="133" y="276"/>
                    <a:pt x="133" y="275"/>
                  </a:cubicBezTo>
                  <a:cubicBezTo>
                    <a:pt x="133" y="275"/>
                    <a:pt x="133" y="275"/>
                    <a:pt x="133" y="275"/>
                  </a:cubicBezTo>
                  <a:cubicBezTo>
                    <a:pt x="133" y="275"/>
                    <a:pt x="133" y="275"/>
                    <a:pt x="133" y="274"/>
                  </a:cubicBezTo>
                  <a:cubicBezTo>
                    <a:pt x="132" y="274"/>
                    <a:pt x="132" y="274"/>
                    <a:pt x="132" y="274"/>
                  </a:cubicBezTo>
                  <a:cubicBezTo>
                    <a:pt x="134" y="273"/>
                    <a:pt x="134" y="270"/>
                    <a:pt x="135" y="269"/>
                  </a:cubicBezTo>
                  <a:cubicBezTo>
                    <a:pt x="136" y="267"/>
                    <a:pt x="137" y="265"/>
                    <a:pt x="136" y="263"/>
                  </a:cubicBezTo>
                  <a:cubicBezTo>
                    <a:pt x="136" y="263"/>
                    <a:pt x="136" y="263"/>
                    <a:pt x="136" y="263"/>
                  </a:cubicBezTo>
                  <a:cubicBezTo>
                    <a:pt x="136" y="262"/>
                    <a:pt x="137" y="262"/>
                    <a:pt x="137" y="261"/>
                  </a:cubicBezTo>
                  <a:cubicBezTo>
                    <a:pt x="137" y="261"/>
                    <a:pt x="137" y="261"/>
                    <a:pt x="137" y="261"/>
                  </a:cubicBezTo>
                  <a:cubicBezTo>
                    <a:pt x="136" y="259"/>
                    <a:pt x="138" y="258"/>
                    <a:pt x="137" y="257"/>
                  </a:cubicBezTo>
                  <a:cubicBezTo>
                    <a:pt x="137" y="255"/>
                    <a:pt x="138" y="253"/>
                    <a:pt x="138" y="251"/>
                  </a:cubicBezTo>
                  <a:cubicBezTo>
                    <a:pt x="138" y="251"/>
                    <a:pt x="138" y="251"/>
                    <a:pt x="138" y="251"/>
                  </a:cubicBezTo>
                  <a:cubicBezTo>
                    <a:pt x="138" y="250"/>
                    <a:pt x="140" y="249"/>
                    <a:pt x="139" y="247"/>
                  </a:cubicBezTo>
                  <a:cubicBezTo>
                    <a:pt x="141" y="246"/>
                    <a:pt x="138" y="244"/>
                    <a:pt x="140" y="243"/>
                  </a:cubicBezTo>
                  <a:cubicBezTo>
                    <a:pt x="141" y="242"/>
                    <a:pt x="139" y="240"/>
                    <a:pt x="140" y="240"/>
                  </a:cubicBezTo>
                  <a:cubicBezTo>
                    <a:pt x="143" y="239"/>
                    <a:pt x="142" y="237"/>
                    <a:pt x="141" y="235"/>
                  </a:cubicBezTo>
                  <a:cubicBezTo>
                    <a:pt x="142" y="234"/>
                    <a:pt x="141" y="231"/>
                    <a:pt x="143" y="230"/>
                  </a:cubicBezTo>
                  <a:cubicBezTo>
                    <a:pt x="142" y="229"/>
                    <a:pt x="144" y="229"/>
                    <a:pt x="144" y="228"/>
                  </a:cubicBezTo>
                  <a:cubicBezTo>
                    <a:pt x="144" y="228"/>
                    <a:pt x="144" y="228"/>
                    <a:pt x="144" y="228"/>
                  </a:cubicBezTo>
                  <a:cubicBezTo>
                    <a:pt x="145" y="228"/>
                    <a:pt x="143" y="227"/>
                    <a:pt x="144" y="227"/>
                  </a:cubicBezTo>
                  <a:cubicBezTo>
                    <a:pt x="144" y="227"/>
                    <a:pt x="144" y="227"/>
                    <a:pt x="144" y="227"/>
                  </a:cubicBezTo>
                  <a:cubicBezTo>
                    <a:pt x="145" y="228"/>
                    <a:pt x="142" y="227"/>
                    <a:pt x="143" y="227"/>
                  </a:cubicBezTo>
                  <a:cubicBezTo>
                    <a:pt x="143" y="227"/>
                    <a:pt x="143" y="227"/>
                    <a:pt x="143" y="227"/>
                  </a:cubicBezTo>
                  <a:cubicBezTo>
                    <a:pt x="143" y="226"/>
                    <a:pt x="144" y="227"/>
                    <a:pt x="144" y="227"/>
                  </a:cubicBezTo>
                  <a:cubicBezTo>
                    <a:pt x="144" y="227"/>
                    <a:pt x="143" y="226"/>
                    <a:pt x="143" y="226"/>
                  </a:cubicBezTo>
                  <a:cubicBezTo>
                    <a:pt x="145" y="227"/>
                    <a:pt x="143" y="226"/>
                    <a:pt x="145" y="226"/>
                  </a:cubicBezTo>
                  <a:cubicBezTo>
                    <a:pt x="145" y="226"/>
                    <a:pt x="146" y="226"/>
                    <a:pt x="146" y="227"/>
                  </a:cubicBezTo>
                  <a:cubicBezTo>
                    <a:pt x="146" y="227"/>
                    <a:pt x="146" y="226"/>
                    <a:pt x="145" y="226"/>
                  </a:cubicBezTo>
                  <a:cubicBezTo>
                    <a:pt x="145" y="226"/>
                    <a:pt x="144" y="226"/>
                    <a:pt x="143" y="226"/>
                  </a:cubicBezTo>
                  <a:cubicBezTo>
                    <a:pt x="144" y="226"/>
                    <a:pt x="144" y="226"/>
                    <a:pt x="144" y="226"/>
                  </a:cubicBezTo>
                  <a:cubicBezTo>
                    <a:pt x="143" y="226"/>
                    <a:pt x="143" y="226"/>
                    <a:pt x="143" y="226"/>
                  </a:cubicBezTo>
                  <a:cubicBezTo>
                    <a:pt x="143" y="226"/>
                    <a:pt x="142" y="226"/>
                    <a:pt x="141" y="226"/>
                  </a:cubicBezTo>
                  <a:cubicBezTo>
                    <a:pt x="141" y="226"/>
                    <a:pt x="141" y="226"/>
                    <a:pt x="141" y="226"/>
                  </a:cubicBezTo>
                  <a:cubicBezTo>
                    <a:pt x="142" y="226"/>
                    <a:pt x="142" y="226"/>
                    <a:pt x="142" y="226"/>
                  </a:cubicBezTo>
                  <a:cubicBezTo>
                    <a:pt x="141" y="226"/>
                    <a:pt x="141" y="226"/>
                    <a:pt x="141" y="226"/>
                  </a:cubicBezTo>
                  <a:cubicBezTo>
                    <a:pt x="140" y="226"/>
                    <a:pt x="143" y="227"/>
                    <a:pt x="141" y="226"/>
                  </a:cubicBezTo>
                  <a:cubicBezTo>
                    <a:pt x="142" y="227"/>
                    <a:pt x="141" y="228"/>
                    <a:pt x="141" y="228"/>
                  </a:cubicBezTo>
                  <a:cubicBezTo>
                    <a:pt x="142" y="228"/>
                    <a:pt x="141" y="229"/>
                    <a:pt x="142" y="229"/>
                  </a:cubicBezTo>
                  <a:cubicBezTo>
                    <a:pt x="141" y="228"/>
                    <a:pt x="141" y="229"/>
                    <a:pt x="141" y="229"/>
                  </a:cubicBezTo>
                  <a:cubicBezTo>
                    <a:pt x="140" y="229"/>
                    <a:pt x="140" y="229"/>
                    <a:pt x="140" y="229"/>
                  </a:cubicBezTo>
                  <a:cubicBezTo>
                    <a:pt x="139" y="229"/>
                    <a:pt x="142" y="230"/>
                    <a:pt x="140" y="229"/>
                  </a:cubicBezTo>
                  <a:cubicBezTo>
                    <a:pt x="141" y="230"/>
                    <a:pt x="139" y="230"/>
                    <a:pt x="141" y="230"/>
                  </a:cubicBezTo>
                  <a:cubicBezTo>
                    <a:pt x="140" y="230"/>
                    <a:pt x="140" y="230"/>
                    <a:pt x="140" y="230"/>
                  </a:cubicBezTo>
                  <a:cubicBezTo>
                    <a:pt x="140" y="231"/>
                    <a:pt x="139" y="231"/>
                    <a:pt x="139" y="232"/>
                  </a:cubicBezTo>
                  <a:cubicBezTo>
                    <a:pt x="140" y="232"/>
                    <a:pt x="138" y="232"/>
                    <a:pt x="140" y="233"/>
                  </a:cubicBezTo>
                  <a:cubicBezTo>
                    <a:pt x="139" y="233"/>
                    <a:pt x="139" y="233"/>
                    <a:pt x="139" y="234"/>
                  </a:cubicBezTo>
                  <a:cubicBezTo>
                    <a:pt x="139" y="234"/>
                    <a:pt x="139" y="234"/>
                    <a:pt x="139" y="234"/>
                  </a:cubicBezTo>
                  <a:cubicBezTo>
                    <a:pt x="139" y="234"/>
                    <a:pt x="139" y="235"/>
                    <a:pt x="140" y="235"/>
                  </a:cubicBezTo>
                  <a:cubicBezTo>
                    <a:pt x="138" y="235"/>
                    <a:pt x="138" y="235"/>
                    <a:pt x="138" y="235"/>
                  </a:cubicBezTo>
                  <a:cubicBezTo>
                    <a:pt x="139" y="236"/>
                    <a:pt x="138" y="236"/>
                    <a:pt x="139" y="237"/>
                  </a:cubicBezTo>
                  <a:cubicBezTo>
                    <a:pt x="138" y="237"/>
                    <a:pt x="139" y="237"/>
                    <a:pt x="138" y="237"/>
                  </a:cubicBezTo>
                  <a:cubicBezTo>
                    <a:pt x="139" y="239"/>
                    <a:pt x="138" y="240"/>
                    <a:pt x="137" y="241"/>
                  </a:cubicBezTo>
                  <a:cubicBezTo>
                    <a:pt x="137" y="241"/>
                    <a:pt x="137" y="241"/>
                    <a:pt x="137" y="241"/>
                  </a:cubicBezTo>
                  <a:cubicBezTo>
                    <a:pt x="137" y="241"/>
                    <a:pt x="138" y="242"/>
                    <a:pt x="139" y="242"/>
                  </a:cubicBezTo>
                  <a:cubicBezTo>
                    <a:pt x="139" y="242"/>
                    <a:pt x="139" y="242"/>
                    <a:pt x="139" y="242"/>
                  </a:cubicBezTo>
                  <a:cubicBezTo>
                    <a:pt x="139" y="242"/>
                    <a:pt x="138" y="242"/>
                    <a:pt x="138" y="242"/>
                  </a:cubicBezTo>
                  <a:cubicBezTo>
                    <a:pt x="138" y="242"/>
                    <a:pt x="138" y="242"/>
                    <a:pt x="138" y="242"/>
                  </a:cubicBezTo>
                  <a:cubicBezTo>
                    <a:pt x="138" y="243"/>
                    <a:pt x="137" y="243"/>
                    <a:pt x="137" y="243"/>
                  </a:cubicBezTo>
                  <a:cubicBezTo>
                    <a:pt x="137" y="243"/>
                    <a:pt x="137" y="243"/>
                    <a:pt x="137" y="243"/>
                  </a:cubicBezTo>
                  <a:cubicBezTo>
                    <a:pt x="137" y="243"/>
                    <a:pt x="137" y="243"/>
                    <a:pt x="137" y="243"/>
                  </a:cubicBezTo>
                  <a:cubicBezTo>
                    <a:pt x="137" y="243"/>
                    <a:pt x="137" y="243"/>
                    <a:pt x="137" y="243"/>
                  </a:cubicBezTo>
                  <a:cubicBezTo>
                    <a:pt x="136" y="245"/>
                    <a:pt x="137" y="247"/>
                    <a:pt x="136" y="249"/>
                  </a:cubicBezTo>
                  <a:cubicBezTo>
                    <a:pt x="136" y="249"/>
                    <a:pt x="136" y="249"/>
                    <a:pt x="136" y="249"/>
                  </a:cubicBezTo>
                  <a:cubicBezTo>
                    <a:pt x="136" y="250"/>
                    <a:pt x="136" y="250"/>
                    <a:pt x="136" y="250"/>
                  </a:cubicBezTo>
                  <a:cubicBezTo>
                    <a:pt x="136" y="249"/>
                    <a:pt x="136" y="249"/>
                    <a:pt x="136" y="249"/>
                  </a:cubicBezTo>
                  <a:cubicBezTo>
                    <a:pt x="136" y="250"/>
                    <a:pt x="136" y="251"/>
                    <a:pt x="136" y="251"/>
                  </a:cubicBezTo>
                  <a:cubicBezTo>
                    <a:pt x="135" y="251"/>
                    <a:pt x="135" y="251"/>
                    <a:pt x="135" y="251"/>
                  </a:cubicBezTo>
                  <a:cubicBezTo>
                    <a:pt x="136" y="251"/>
                    <a:pt x="134" y="251"/>
                    <a:pt x="136" y="252"/>
                  </a:cubicBezTo>
                  <a:cubicBezTo>
                    <a:pt x="136" y="252"/>
                    <a:pt x="135" y="252"/>
                    <a:pt x="135" y="252"/>
                  </a:cubicBezTo>
                  <a:cubicBezTo>
                    <a:pt x="136" y="253"/>
                    <a:pt x="135" y="254"/>
                    <a:pt x="135" y="255"/>
                  </a:cubicBezTo>
                  <a:cubicBezTo>
                    <a:pt x="136" y="256"/>
                    <a:pt x="134" y="256"/>
                    <a:pt x="135" y="258"/>
                  </a:cubicBezTo>
                  <a:cubicBezTo>
                    <a:pt x="135" y="258"/>
                    <a:pt x="135" y="258"/>
                    <a:pt x="135" y="258"/>
                  </a:cubicBezTo>
                  <a:cubicBezTo>
                    <a:pt x="136" y="259"/>
                    <a:pt x="134" y="260"/>
                    <a:pt x="134" y="261"/>
                  </a:cubicBezTo>
                  <a:cubicBezTo>
                    <a:pt x="134" y="261"/>
                    <a:pt x="134" y="262"/>
                    <a:pt x="134" y="262"/>
                  </a:cubicBezTo>
                  <a:cubicBezTo>
                    <a:pt x="134" y="262"/>
                    <a:pt x="134" y="262"/>
                    <a:pt x="134" y="262"/>
                  </a:cubicBezTo>
                  <a:cubicBezTo>
                    <a:pt x="135" y="263"/>
                    <a:pt x="132" y="264"/>
                    <a:pt x="133" y="265"/>
                  </a:cubicBezTo>
                  <a:cubicBezTo>
                    <a:pt x="133" y="265"/>
                    <a:pt x="133" y="265"/>
                    <a:pt x="133" y="265"/>
                  </a:cubicBezTo>
                  <a:cubicBezTo>
                    <a:pt x="134" y="265"/>
                    <a:pt x="133" y="265"/>
                    <a:pt x="134" y="265"/>
                  </a:cubicBezTo>
                  <a:cubicBezTo>
                    <a:pt x="133" y="266"/>
                    <a:pt x="133" y="266"/>
                    <a:pt x="133" y="266"/>
                  </a:cubicBezTo>
                  <a:cubicBezTo>
                    <a:pt x="135" y="267"/>
                    <a:pt x="132" y="266"/>
                    <a:pt x="133" y="267"/>
                  </a:cubicBezTo>
                  <a:cubicBezTo>
                    <a:pt x="133" y="267"/>
                    <a:pt x="133" y="267"/>
                    <a:pt x="133" y="267"/>
                  </a:cubicBezTo>
                  <a:cubicBezTo>
                    <a:pt x="133" y="267"/>
                    <a:pt x="133" y="268"/>
                    <a:pt x="133" y="268"/>
                  </a:cubicBezTo>
                  <a:cubicBezTo>
                    <a:pt x="133" y="268"/>
                    <a:pt x="133" y="268"/>
                    <a:pt x="133" y="268"/>
                  </a:cubicBezTo>
                  <a:cubicBezTo>
                    <a:pt x="131" y="268"/>
                    <a:pt x="133" y="269"/>
                    <a:pt x="132" y="270"/>
                  </a:cubicBezTo>
                  <a:cubicBezTo>
                    <a:pt x="132" y="269"/>
                    <a:pt x="132" y="269"/>
                    <a:pt x="132" y="269"/>
                  </a:cubicBezTo>
                  <a:cubicBezTo>
                    <a:pt x="132" y="270"/>
                    <a:pt x="132" y="270"/>
                    <a:pt x="132" y="271"/>
                  </a:cubicBezTo>
                  <a:cubicBezTo>
                    <a:pt x="132" y="271"/>
                    <a:pt x="132" y="271"/>
                    <a:pt x="132" y="271"/>
                  </a:cubicBezTo>
                  <a:cubicBezTo>
                    <a:pt x="132" y="271"/>
                    <a:pt x="132" y="271"/>
                    <a:pt x="132" y="271"/>
                  </a:cubicBezTo>
                  <a:cubicBezTo>
                    <a:pt x="131" y="271"/>
                    <a:pt x="131" y="271"/>
                    <a:pt x="131" y="271"/>
                  </a:cubicBezTo>
                  <a:cubicBezTo>
                    <a:pt x="131" y="271"/>
                    <a:pt x="132" y="272"/>
                    <a:pt x="132" y="272"/>
                  </a:cubicBezTo>
                  <a:close/>
                  <a:moveTo>
                    <a:pt x="131" y="278"/>
                  </a:moveTo>
                  <a:cubicBezTo>
                    <a:pt x="131" y="278"/>
                    <a:pt x="131" y="278"/>
                    <a:pt x="131" y="278"/>
                  </a:cubicBezTo>
                  <a:cubicBezTo>
                    <a:pt x="131" y="278"/>
                    <a:pt x="131" y="278"/>
                    <a:pt x="131" y="278"/>
                  </a:cubicBezTo>
                  <a:close/>
                  <a:moveTo>
                    <a:pt x="141" y="226"/>
                  </a:moveTo>
                  <a:cubicBezTo>
                    <a:pt x="141" y="226"/>
                    <a:pt x="141" y="226"/>
                    <a:pt x="141" y="226"/>
                  </a:cubicBezTo>
                  <a:cubicBezTo>
                    <a:pt x="141" y="226"/>
                    <a:pt x="141" y="226"/>
                    <a:pt x="141" y="226"/>
                  </a:cubicBezTo>
                  <a:close/>
                  <a:moveTo>
                    <a:pt x="45" y="244"/>
                  </a:moveTo>
                  <a:cubicBezTo>
                    <a:pt x="45" y="244"/>
                    <a:pt x="45" y="244"/>
                    <a:pt x="45" y="244"/>
                  </a:cubicBezTo>
                  <a:cubicBezTo>
                    <a:pt x="44" y="244"/>
                    <a:pt x="44" y="244"/>
                    <a:pt x="44" y="244"/>
                  </a:cubicBezTo>
                  <a:cubicBezTo>
                    <a:pt x="45" y="244"/>
                    <a:pt x="45" y="244"/>
                    <a:pt x="45" y="244"/>
                  </a:cubicBezTo>
                  <a:close/>
                  <a:moveTo>
                    <a:pt x="44" y="243"/>
                  </a:moveTo>
                  <a:cubicBezTo>
                    <a:pt x="44" y="242"/>
                    <a:pt x="44" y="242"/>
                    <a:pt x="44" y="242"/>
                  </a:cubicBezTo>
                  <a:cubicBezTo>
                    <a:pt x="45" y="244"/>
                    <a:pt x="45" y="244"/>
                    <a:pt x="45" y="244"/>
                  </a:cubicBezTo>
                  <a:cubicBezTo>
                    <a:pt x="45" y="244"/>
                    <a:pt x="44" y="242"/>
                    <a:pt x="44" y="243"/>
                  </a:cubicBezTo>
                  <a:close/>
                  <a:moveTo>
                    <a:pt x="44" y="243"/>
                  </a:moveTo>
                  <a:cubicBezTo>
                    <a:pt x="45" y="243"/>
                    <a:pt x="44" y="242"/>
                    <a:pt x="44" y="242"/>
                  </a:cubicBezTo>
                  <a:cubicBezTo>
                    <a:pt x="45" y="243"/>
                    <a:pt x="44" y="242"/>
                    <a:pt x="44" y="243"/>
                  </a:cubicBezTo>
                  <a:close/>
                  <a:moveTo>
                    <a:pt x="54" y="234"/>
                  </a:moveTo>
                  <a:cubicBezTo>
                    <a:pt x="54" y="234"/>
                    <a:pt x="54" y="234"/>
                    <a:pt x="54" y="234"/>
                  </a:cubicBezTo>
                  <a:cubicBezTo>
                    <a:pt x="54" y="234"/>
                    <a:pt x="54" y="234"/>
                    <a:pt x="54" y="234"/>
                  </a:cubicBezTo>
                  <a:close/>
                  <a:moveTo>
                    <a:pt x="55" y="230"/>
                  </a:moveTo>
                  <a:cubicBezTo>
                    <a:pt x="55" y="230"/>
                    <a:pt x="55" y="230"/>
                    <a:pt x="55" y="230"/>
                  </a:cubicBezTo>
                  <a:cubicBezTo>
                    <a:pt x="55" y="231"/>
                    <a:pt x="54" y="231"/>
                    <a:pt x="54" y="232"/>
                  </a:cubicBezTo>
                  <a:cubicBezTo>
                    <a:pt x="53" y="231"/>
                    <a:pt x="53" y="231"/>
                    <a:pt x="53" y="231"/>
                  </a:cubicBezTo>
                  <a:cubicBezTo>
                    <a:pt x="52" y="232"/>
                    <a:pt x="51" y="234"/>
                    <a:pt x="50" y="235"/>
                  </a:cubicBezTo>
                  <a:cubicBezTo>
                    <a:pt x="50" y="235"/>
                    <a:pt x="50" y="235"/>
                    <a:pt x="50" y="235"/>
                  </a:cubicBezTo>
                  <a:cubicBezTo>
                    <a:pt x="50" y="235"/>
                    <a:pt x="51" y="236"/>
                    <a:pt x="50" y="236"/>
                  </a:cubicBezTo>
                  <a:cubicBezTo>
                    <a:pt x="50" y="235"/>
                    <a:pt x="50" y="235"/>
                    <a:pt x="50" y="235"/>
                  </a:cubicBezTo>
                  <a:cubicBezTo>
                    <a:pt x="49" y="235"/>
                    <a:pt x="50" y="236"/>
                    <a:pt x="49" y="236"/>
                  </a:cubicBezTo>
                  <a:cubicBezTo>
                    <a:pt x="49" y="236"/>
                    <a:pt x="49" y="237"/>
                    <a:pt x="50" y="237"/>
                  </a:cubicBezTo>
                  <a:cubicBezTo>
                    <a:pt x="49" y="238"/>
                    <a:pt x="48" y="239"/>
                    <a:pt x="47" y="240"/>
                  </a:cubicBezTo>
                  <a:cubicBezTo>
                    <a:pt x="47" y="240"/>
                    <a:pt x="47" y="240"/>
                    <a:pt x="47" y="240"/>
                  </a:cubicBezTo>
                  <a:cubicBezTo>
                    <a:pt x="47" y="242"/>
                    <a:pt x="46" y="242"/>
                    <a:pt x="45" y="242"/>
                  </a:cubicBezTo>
                  <a:cubicBezTo>
                    <a:pt x="45" y="243"/>
                    <a:pt x="45" y="243"/>
                    <a:pt x="45" y="243"/>
                  </a:cubicBezTo>
                  <a:cubicBezTo>
                    <a:pt x="46" y="243"/>
                    <a:pt x="45" y="242"/>
                    <a:pt x="46" y="242"/>
                  </a:cubicBezTo>
                  <a:cubicBezTo>
                    <a:pt x="46" y="242"/>
                    <a:pt x="46" y="242"/>
                    <a:pt x="46" y="242"/>
                  </a:cubicBezTo>
                  <a:cubicBezTo>
                    <a:pt x="46" y="243"/>
                    <a:pt x="45" y="242"/>
                    <a:pt x="46" y="242"/>
                  </a:cubicBezTo>
                  <a:cubicBezTo>
                    <a:pt x="46" y="242"/>
                    <a:pt x="46" y="242"/>
                    <a:pt x="46" y="242"/>
                  </a:cubicBezTo>
                  <a:cubicBezTo>
                    <a:pt x="47" y="242"/>
                    <a:pt x="47" y="242"/>
                    <a:pt x="47" y="241"/>
                  </a:cubicBezTo>
                  <a:cubicBezTo>
                    <a:pt x="48" y="241"/>
                    <a:pt x="47" y="240"/>
                    <a:pt x="48" y="241"/>
                  </a:cubicBezTo>
                  <a:cubicBezTo>
                    <a:pt x="48" y="241"/>
                    <a:pt x="48" y="241"/>
                    <a:pt x="48" y="240"/>
                  </a:cubicBezTo>
                  <a:cubicBezTo>
                    <a:pt x="49" y="239"/>
                    <a:pt x="50" y="237"/>
                    <a:pt x="52" y="236"/>
                  </a:cubicBezTo>
                  <a:cubicBezTo>
                    <a:pt x="52" y="235"/>
                    <a:pt x="54" y="235"/>
                    <a:pt x="54" y="234"/>
                  </a:cubicBezTo>
                  <a:cubicBezTo>
                    <a:pt x="54" y="234"/>
                    <a:pt x="54" y="234"/>
                    <a:pt x="54" y="234"/>
                  </a:cubicBezTo>
                  <a:cubicBezTo>
                    <a:pt x="54" y="234"/>
                    <a:pt x="54" y="233"/>
                    <a:pt x="55" y="233"/>
                  </a:cubicBezTo>
                  <a:cubicBezTo>
                    <a:pt x="55" y="233"/>
                    <a:pt x="55" y="233"/>
                    <a:pt x="55" y="233"/>
                  </a:cubicBezTo>
                  <a:cubicBezTo>
                    <a:pt x="57" y="232"/>
                    <a:pt x="59" y="230"/>
                    <a:pt x="61" y="229"/>
                  </a:cubicBezTo>
                  <a:cubicBezTo>
                    <a:pt x="63" y="227"/>
                    <a:pt x="66" y="226"/>
                    <a:pt x="67" y="223"/>
                  </a:cubicBezTo>
                  <a:cubicBezTo>
                    <a:pt x="67" y="223"/>
                    <a:pt x="67" y="223"/>
                    <a:pt x="67" y="223"/>
                  </a:cubicBezTo>
                  <a:cubicBezTo>
                    <a:pt x="67" y="223"/>
                    <a:pt x="68" y="223"/>
                    <a:pt x="69" y="222"/>
                  </a:cubicBezTo>
                  <a:cubicBezTo>
                    <a:pt x="69" y="222"/>
                    <a:pt x="69" y="222"/>
                    <a:pt x="69" y="222"/>
                  </a:cubicBezTo>
                  <a:cubicBezTo>
                    <a:pt x="69" y="220"/>
                    <a:pt x="72" y="220"/>
                    <a:pt x="72" y="217"/>
                  </a:cubicBezTo>
                  <a:cubicBezTo>
                    <a:pt x="74" y="216"/>
                    <a:pt x="76" y="215"/>
                    <a:pt x="77" y="213"/>
                  </a:cubicBezTo>
                  <a:cubicBezTo>
                    <a:pt x="77" y="213"/>
                    <a:pt x="77" y="213"/>
                    <a:pt x="77" y="213"/>
                  </a:cubicBezTo>
                  <a:cubicBezTo>
                    <a:pt x="78" y="211"/>
                    <a:pt x="81" y="211"/>
                    <a:pt x="82" y="210"/>
                  </a:cubicBezTo>
                  <a:cubicBezTo>
                    <a:pt x="84" y="209"/>
                    <a:pt x="84" y="206"/>
                    <a:pt x="86" y="206"/>
                  </a:cubicBezTo>
                  <a:cubicBezTo>
                    <a:pt x="88" y="206"/>
                    <a:pt x="87" y="202"/>
                    <a:pt x="89" y="203"/>
                  </a:cubicBezTo>
                  <a:cubicBezTo>
                    <a:pt x="92" y="203"/>
                    <a:pt x="93" y="201"/>
                    <a:pt x="93" y="198"/>
                  </a:cubicBezTo>
                  <a:cubicBezTo>
                    <a:pt x="96" y="198"/>
                    <a:pt x="96" y="195"/>
                    <a:pt x="98" y="195"/>
                  </a:cubicBezTo>
                  <a:cubicBezTo>
                    <a:pt x="98" y="193"/>
                    <a:pt x="101" y="194"/>
                    <a:pt x="101" y="194"/>
                  </a:cubicBezTo>
                  <a:cubicBezTo>
                    <a:pt x="101" y="193"/>
                    <a:pt x="101" y="193"/>
                    <a:pt x="101" y="193"/>
                  </a:cubicBezTo>
                  <a:cubicBezTo>
                    <a:pt x="102" y="194"/>
                    <a:pt x="101" y="191"/>
                    <a:pt x="102" y="193"/>
                  </a:cubicBezTo>
                  <a:cubicBezTo>
                    <a:pt x="102" y="193"/>
                    <a:pt x="102" y="193"/>
                    <a:pt x="102" y="193"/>
                  </a:cubicBezTo>
                  <a:cubicBezTo>
                    <a:pt x="103" y="193"/>
                    <a:pt x="101" y="191"/>
                    <a:pt x="102" y="192"/>
                  </a:cubicBezTo>
                  <a:cubicBezTo>
                    <a:pt x="102" y="191"/>
                    <a:pt x="102" y="191"/>
                    <a:pt x="102" y="191"/>
                  </a:cubicBezTo>
                  <a:cubicBezTo>
                    <a:pt x="102" y="191"/>
                    <a:pt x="102" y="192"/>
                    <a:pt x="102" y="192"/>
                  </a:cubicBezTo>
                  <a:cubicBezTo>
                    <a:pt x="102" y="191"/>
                    <a:pt x="102" y="191"/>
                    <a:pt x="102" y="191"/>
                  </a:cubicBezTo>
                  <a:cubicBezTo>
                    <a:pt x="103" y="192"/>
                    <a:pt x="102" y="190"/>
                    <a:pt x="104" y="192"/>
                  </a:cubicBezTo>
                  <a:cubicBezTo>
                    <a:pt x="103" y="192"/>
                    <a:pt x="104" y="192"/>
                    <a:pt x="104" y="193"/>
                  </a:cubicBezTo>
                  <a:cubicBezTo>
                    <a:pt x="104" y="193"/>
                    <a:pt x="105" y="193"/>
                    <a:pt x="104" y="192"/>
                  </a:cubicBezTo>
                  <a:cubicBezTo>
                    <a:pt x="104" y="191"/>
                    <a:pt x="103" y="191"/>
                    <a:pt x="103" y="190"/>
                  </a:cubicBezTo>
                  <a:cubicBezTo>
                    <a:pt x="103" y="191"/>
                    <a:pt x="103" y="191"/>
                    <a:pt x="103" y="191"/>
                  </a:cubicBezTo>
                  <a:cubicBezTo>
                    <a:pt x="102" y="190"/>
                    <a:pt x="103" y="190"/>
                    <a:pt x="102" y="190"/>
                  </a:cubicBezTo>
                  <a:cubicBezTo>
                    <a:pt x="102" y="190"/>
                    <a:pt x="101" y="190"/>
                    <a:pt x="101" y="189"/>
                  </a:cubicBezTo>
                  <a:cubicBezTo>
                    <a:pt x="101" y="189"/>
                    <a:pt x="101" y="189"/>
                    <a:pt x="101" y="189"/>
                  </a:cubicBezTo>
                  <a:cubicBezTo>
                    <a:pt x="101" y="190"/>
                    <a:pt x="101" y="190"/>
                    <a:pt x="101" y="190"/>
                  </a:cubicBezTo>
                  <a:cubicBezTo>
                    <a:pt x="100" y="190"/>
                    <a:pt x="100" y="190"/>
                    <a:pt x="100" y="190"/>
                  </a:cubicBezTo>
                  <a:cubicBezTo>
                    <a:pt x="100" y="189"/>
                    <a:pt x="101" y="191"/>
                    <a:pt x="100" y="190"/>
                  </a:cubicBezTo>
                  <a:cubicBezTo>
                    <a:pt x="100" y="191"/>
                    <a:pt x="99" y="191"/>
                    <a:pt x="99" y="192"/>
                  </a:cubicBezTo>
                  <a:cubicBezTo>
                    <a:pt x="99" y="192"/>
                    <a:pt x="98" y="192"/>
                    <a:pt x="99" y="193"/>
                  </a:cubicBezTo>
                  <a:cubicBezTo>
                    <a:pt x="98" y="192"/>
                    <a:pt x="98" y="192"/>
                    <a:pt x="98" y="192"/>
                  </a:cubicBezTo>
                  <a:cubicBezTo>
                    <a:pt x="98" y="192"/>
                    <a:pt x="98" y="192"/>
                    <a:pt x="98" y="192"/>
                  </a:cubicBezTo>
                  <a:cubicBezTo>
                    <a:pt x="96" y="191"/>
                    <a:pt x="98" y="193"/>
                    <a:pt x="97" y="192"/>
                  </a:cubicBezTo>
                  <a:cubicBezTo>
                    <a:pt x="97" y="193"/>
                    <a:pt x="96" y="192"/>
                    <a:pt x="97" y="194"/>
                  </a:cubicBezTo>
                  <a:cubicBezTo>
                    <a:pt x="96" y="193"/>
                    <a:pt x="96" y="193"/>
                    <a:pt x="96" y="193"/>
                  </a:cubicBezTo>
                  <a:cubicBezTo>
                    <a:pt x="96" y="193"/>
                    <a:pt x="95" y="194"/>
                    <a:pt x="94" y="194"/>
                  </a:cubicBezTo>
                  <a:cubicBezTo>
                    <a:pt x="95" y="195"/>
                    <a:pt x="93" y="194"/>
                    <a:pt x="94" y="196"/>
                  </a:cubicBezTo>
                  <a:cubicBezTo>
                    <a:pt x="93" y="196"/>
                    <a:pt x="92" y="196"/>
                    <a:pt x="92" y="196"/>
                  </a:cubicBezTo>
                  <a:cubicBezTo>
                    <a:pt x="92" y="196"/>
                    <a:pt x="92" y="196"/>
                    <a:pt x="92" y="196"/>
                  </a:cubicBezTo>
                  <a:cubicBezTo>
                    <a:pt x="92" y="197"/>
                    <a:pt x="91" y="197"/>
                    <a:pt x="92" y="198"/>
                  </a:cubicBezTo>
                  <a:cubicBezTo>
                    <a:pt x="91" y="197"/>
                    <a:pt x="91" y="197"/>
                    <a:pt x="90" y="197"/>
                  </a:cubicBezTo>
                  <a:cubicBezTo>
                    <a:pt x="90" y="198"/>
                    <a:pt x="90" y="198"/>
                    <a:pt x="90" y="199"/>
                  </a:cubicBezTo>
                  <a:cubicBezTo>
                    <a:pt x="89" y="199"/>
                    <a:pt x="90" y="200"/>
                    <a:pt x="89" y="199"/>
                  </a:cubicBezTo>
                  <a:cubicBezTo>
                    <a:pt x="89" y="201"/>
                    <a:pt x="87" y="202"/>
                    <a:pt x="85" y="202"/>
                  </a:cubicBezTo>
                  <a:cubicBezTo>
                    <a:pt x="85" y="202"/>
                    <a:pt x="85" y="202"/>
                    <a:pt x="85" y="202"/>
                  </a:cubicBezTo>
                  <a:cubicBezTo>
                    <a:pt x="85" y="202"/>
                    <a:pt x="86" y="203"/>
                    <a:pt x="86" y="204"/>
                  </a:cubicBezTo>
                  <a:cubicBezTo>
                    <a:pt x="86" y="204"/>
                    <a:pt x="86" y="204"/>
                    <a:pt x="86" y="204"/>
                  </a:cubicBezTo>
                  <a:cubicBezTo>
                    <a:pt x="86" y="204"/>
                    <a:pt x="85" y="204"/>
                    <a:pt x="85" y="204"/>
                  </a:cubicBezTo>
                  <a:cubicBezTo>
                    <a:pt x="84" y="204"/>
                    <a:pt x="84" y="204"/>
                    <a:pt x="84" y="204"/>
                  </a:cubicBezTo>
                  <a:cubicBezTo>
                    <a:pt x="84" y="204"/>
                    <a:pt x="83" y="204"/>
                    <a:pt x="84" y="204"/>
                  </a:cubicBezTo>
                  <a:cubicBezTo>
                    <a:pt x="84" y="204"/>
                    <a:pt x="84" y="204"/>
                    <a:pt x="84" y="204"/>
                  </a:cubicBezTo>
                  <a:cubicBezTo>
                    <a:pt x="84" y="205"/>
                    <a:pt x="84" y="205"/>
                    <a:pt x="84" y="205"/>
                  </a:cubicBezTo>
                  <a:cubicBezTo>
                    <a:pt x="83" y="204"/>
                    <a:pt x="83" y="204"/>
                    <a:pt x="83" y="204"/>
                  </a:cubicBezTo>
                  <a:cubicBezTo>
                    <a:pt x="81" y="205"/>
                    <a:pt x="80" y="208"/>
                    <a:pt x="78" y="210"/>
                  </a:cubicBezTo>
                  <a:cubicBezTo>
                    <a:pt x="78" y="210"/>
                    <a:pt x="78" y="210"/>
                    <a:pt x="78" y="210"/>
                  </a:cubicBezTo>
                  <a:cubicBezTo>
                    <a:pt x="78" y="210"/>
                    <a:pt x="78" y="210"/>
                    <a:pt x="78" y="210"/>
                  </a:cubicBezTo>
                  <a:cubicBezTo>
                    <a:pt x="78" y="210"/>
                    <a:pt x="78" y="210"/>
                    <a:pt x="78" y="210"/>
                  </a:cubicBezTo>
                  <a:cubicBezTo>
                    <a:pt x="77" y="210"/>
                    <a:pt x="77" y="211"/>
                    <a:pt x="76" y="211"/>
                  </a:cubicBezTo>
                  <a:cubicBezTo>
                    <a:pt x="76" y="211"/>
                    <a:pt x="76" y="211"/>
                    <a:pt x="76" y="211"/>
                  </a:cubicBezTo>
                  <a:cubicBezTo>
                    <a:pt x="76" y="212"/>
                    <a:pt x="74" y="211"/>
                    <a:pt x="75" y="212"/>
                  </a:cubicBezTo>
                  <a:cubicBezTo>
                    <a:pt x="75" y="212"/>
                    <a:pt x="75" y="212"/>
                    <a:pt x="75" y="212"/>
                  </a:cubicBezTo>
                  <a:cubicBezTo>
                    <a:pt x="74" y="213"/>
                    <a:pt x="73" y="214"/>
                    <a:pt x="72" y="214"/>
                  </a:cubicBezTo>
                  <a:cubicBezTo>
                    <a:pt x="72" y="216"/>
                    <a:pt x="70" y="216"/>
                    <a:pt x="70" y="218"/>
                  </a:cubicBezTo>
                  <a:cubicBezTo>
                    <a:pt x="70" y="218"/>
                    <a:pt x="70" y="218"/>
                    <a:pt x="70" y="218"/>
                  </a:cubicBezTo>
                  <a:cubicBezTo>
                    <a:pt x="70" y="219"/>
                    <a:pt x="68" y="219"/>
                    <a:pt x="67" y="221"/>
                  </a:cubicBezTo>
                  <a:cubicBezTo>
                    <a:pt x="66" y="221"/>
                    <a:pt x="66" y="221"/>
                    <a:pt x="66" y="222"/>
                  </a:cubicBezTo>
                  <a:cubicBezTo>
                    <a:pt x="65" y="222"/>
                    <a:pt x="65" y="222"/>
                    <a:pt x="65" y="222"/>
                  </a:cubicBezTo>
                  <a:cubicBezTo>
                    <a:pt x="65" y="223"/>
                    <a:pt x="63" y="222"/>
                    <a:pt x="63" y="224"/>
                  </a:cubicBezTo>
                  <a:cubicBezTo>
                    <a:pt x="63" y="224"/>
                    <a:pt x="63" y="224"/>
                    <a:pt x="63" y="224"/>
                  </a:cubicBezTo>
                  <a:cubicBezTo>
                    <a:pt x="63" y="224"/>
                    <a:pt x="62" y="224"/>
                    <a:pt x="63" y="225"/>
                  </a:cubicBezTo>
                  <a:cubicBezTo>
                    <a:pt x="62" y="225"/>
                    <a:pt x="62" y="225"/>
                    <a:pt x="62" y="225"/>
                  </a:cubicBezTo>
                  <a:cubicBezTo>
                    <a:pt x="63" y="227"/>
                    <a:pt x="61" y="225"/>
                    <a:pt x="61" y="226"/>
                  </a:cubicBezTo>
                  <a:cubicBezTo>
                    <a:pt x="61" y="226"/>
                    <a:pt x="61" y="226"/>
                    <a:pt x="61" y="226"/>
                  </a:cubicBezTo>
                  <a:cubicBezTo>
                    <a:pt x="61" y="226"/>
                    <a:pt x="60" y="227"/>
                    <a:pt x="60" y="227"/>
                  </a:cubicBezTo>
                  <a:cubicBezTo>
                    <a:pt x="60" y="226"/>
                    <a:pt x="60" y="226"/>
                    <a:pt x="60" y="226"/>
                  </a:cubicBezTo>
                  <a:cubicBezTo>
                    <a:pt x="59" y="226"/>
                    <a:pt x="59" y="228"/>
                    <a:pt x="58" y="228"/>
                  </a:cubicBezTo>
                  <a:cubicBezTo>
                    <a:pt x="58" y="228"/>
                    <a:pt x="58" y="228"/>
                    <a:pt x="58" y="228"/>
                  </a:cubicBezTo>
                  <a:cubicBezTo>
                    <a:pt x="58" y="228"/>
                    <a:pt x="57" y="228"/>
                    <a:pt x="57" y="229"/>
                  </a:cubicBezTo>
                  <a:cubicBezTo>
                    <a:pt x="57" y="229"/>
                    <a:pt x="57" y="229"/>
                    <a:pt x="57" y="229"/>
                  </a:cubicBezTo>
                  <a:cubicBezTo>
                    <a:pt x="57" y="229"/>
                    <a:pt x="57" y="229"/>
                    <a:pt x="57" y="229"/>
                  </a:cubicBezTo>
                  <a:cubicBezTo>
                    <a:pt x="56" y="229"/>
                    <a:pt x="56" y="229"/>
                    <a:pt x="56" y="229"/>
                  </a:cubicBezTo>
                  <a:cubicBezTo>
                    <a:pt x="56" y="229"/>
                    <a:pt x="56" y="230"/>
                    <a:pt x="55" y="230"/>
                  </a:cubicBezTo>
                  <a:close/>
                  <a:moveTo>
                    <a:pt x="50" y="235"/>
                  </a:moveTo>
                  <a:cubicBezTo>
                    <a:pt x="50" y="235"/>
                    <a:pt x="50" y="235"/>
                    <a:pt x="50" y="235"/>
                  </a:cubicBezTo>
                  <a:cubicBezTo>
                    <a:pt x="50" y="235"/>
                    <a:pt x="50" y="235"/>
                    <a:pt x="50" y="235"/>
                  </a:cubicBezTo>
                  <a:close/>
                  <a:moveTo>
                    <a:pt x="101" y="189"/>
                  </a:moveTo>
                  <a:cubicBezTo>
                    <a:pt x="101" y="189"/>
                    <a:pt x="101" y="189"/>
                    <a:pt x="101" y="189"/>
                  </a:cubicBezTo>
                  <a:cubicBezTo>
                    <a:pt x="101" y="189"/>
                    <a:pt x="101" y="189"/>
                    <a:pt x="101" y="189"/>
                  </a:cubicBezTo>
                  <a:close/>
                  <a:moveTo>
                    <a:pt x="0" y="127"/>
                  </a:moveTo>
                  <a:cubicBezTo>
                    <a:pt x="0" y="127"/>
                    <a:pt x="0" y="127"/>
                    <a:pt x="0" y="127"/>
                  </a:cubicBezTo>
                  <a:cubicBezTo>
                    <a:pt x="0" y="127"/>
                    <a:pt x="0" y="127"/>
                    <a:pt x="0" y="127"/>
                  </a:cubicBezTo>
                  <a:cubicBezTo>
                    <a:pt x="0" y="127"/>
                    <a:pt x="0" y="127"/>
                    <a:pt x="0" y="127"/>
                  </a:cubicBezTo>
                  <a:close/>
                  <a:moveTo>
                    <a:pt x="1" y="126"/>
                  </a:moveTo>
                  <a:cubicBezTo>
                    <a:pt x="1" y="126"/>
                    <a:pt x="1" y="126"/>
                    <a:pt x="1" y="126"/>
                  </a:cubicBezTo>
                  <a:cubicBezTo>
                    <a:pt x="0" y="127"/>
                    <a:pt x="0" y="127"/>
                    <a:pt x="0" y="127"/>
                  </a:cubicBezTo>
                  <a:cubicBezTo>
                    <a:pt x="0" y="128"/>
                    <a:pt x="1" y="126"/>
                    <a:pt x="1" y="126"/>
                  </a:cubicBezTo>
                  <a:close/>
                  <a:moveTo>
                    <a:pt x="1" y="127"/>
                  </a:moveTo>
                  <a:cubicBezTo>
                    <a:pt x="1" y="127"/>
                    <a:pt x="2" y="126"/>
                    <a:pt x="2" y="126"/>
                  </a:cubicBezTo>
                  <a:cubicBezTo>
                    <a:pt x="1" y="127"/>
                    <a:pt x="1" y="126"/>
                    <a:pt x="1" y="127"/>
                  </a:cubicBezTo>
                  <a:close/>
                  <a:moveTo>
                    <a:pt x="14" y="130"/>
                  </a:moveTo>
                  <a:cubicBezTo>
                    <a:pt x="14" y="130"/>
                    <a:pt x="14" y="130"/>
                    <a:pt x="14" y="130"/>
                  </a:cubicBezTo>
                  <a:cubicBezTo>
                    <a:pt x="14" y="130"/>
                    <a:pt x="14" y="130"/>
                    <a:pt x="14" y="130"/>
                  </a:cubicBezTo>
                  <a:close/>
                  <a:moveTo>
                    <a:pt x="18" y="129"/>
                  </a:moveTo>
                  <a:cubicBezTo>
                    <a:pt x="19" y="128"/>
                    <a:pt x="19" y="128"/>
                    <a:pt x="19" y="128"/>
                  </a:cubicBezTo>
                  <a:cubicBezTo>
                    <a:pt x="18" y="129"/>
                    <a:pt x="17" y="128"/>
                    <a:pt x="16" y="128"/>
                  </a:cubicBezTo>
                  <a:cubicBezTo>
                    <a:pt x="17" y="128"/>
                    <a:pt x="17" y="128"/>
                    <a:pt x="17" y="128"/>
                  </a:cubicBezTo>
                  <a:cubicBezTo>
                    <a:pt x="15" y="127"/>
                    <a:pt x="13" y="128"/>
                    <a:pt x="11" y="127"/>
                  </a:cubicBezTo>
                  <a:cubicBezTo>
                    <a:pt x="11" y="127"/>
                    <a:pt x="11" y="127"/>
                    <a:pt x="11" y="127"/>
                  </a:cubicBezTo>
                  <a:cubicBezTo>
                    <a:pt x="11" y="127"/>
                    <a:pt x="11" y="128"/>
                    <a:pt x="11" y="128"/>
                  </a:cubicBezTo>
                  <a:cubicBezTo>
                    <a:pt x="11" y="127"/>
                    <a:pt x="11" y="127"/>
                    <a:pt x="11" y="127"/>
                  </a:cubicBezTo>
                  <a:cubicBezTo>
                    <a:pt x="11" y="126"/>
                    <a:pt x="10" y="128"/>
                    <a:pt x="10" y="127"/>
                  </a:cubicBezTo>
                  <a:cubicBezTo>
                    <a:pt x="10" y="127"/>
                    <a:pt x="10" y="127"/>
                    <a:pt x="10" y="128"/>
                  </a:cubicBezTo>
                  <a:cubicBezTo>
                    <a:pt x="8" y="127"/>
                    <a:pt x="7" y="127"/>
                    <a:pt x="5" y="127"/>
                  </a:cubicBezTo>
                  <a:cubicBezTo>
                    <a:pt x="5" y="127"/>
                    <a:pt x="5" y="127"/>
                    <a:pt x="5" y="127"/>
                  </a:cubicBezTo>
                  <a:cubicBezTo>
                    <a:pt x="4" y="128"/>
                    <a:pt x="3" y="127"/>
                    <a:pt x="2" y="126"/>
                  </a:cubicBezTo>
                  <a:cubicBezTo>
                    <a:pt x="1" y="127"/>
                    <a:pt x="2" y="127"/>
                    <a:pt x="1" y="127"/>
                  </a:cubicBezTo>
                  <a:cubicBezTo>
                    <a:pt x="2" y="128"/>
                    <a:pt x="2" y="126"/>
                    <a:pt x="2" y="127"/>
                  </a:cubicBezTo>
                  <a:cubicBezTo>
                    <a:pt x="2" y="128"/>
                    <a:pt x="2" y="128"/>
                    <a:pt x="2" y="128"/>
                  </a:cubicBezTo>
                  <a:cubicBezTo>
                    <a:pt x="3" y="128"/>
                    <a:pt x="3" y="127"/>
                    <a:pt x="3" y="127"/>
                  </a:cubicBezTo>
                  <a:cubicBezTo>
                    <a:pt x="3" y="128"/>
                    <a:pt x="3" y="128"/>
                    <a:pt x="3" y="128"/>
                  </a:cubicBezTo>
                  <a:cubicBezTo>
                    <a:pt x="3" y="128"/>
                    <a:pt x="4" y="128"/>
                    <a:pt x="4" y="127"/>
                  </a:cubicBezTo>
                  <a:cubicBezTo>
                    <a:pt x="4" y="128"/>
                    <a:pt x="5" y="128"/>
                    <a:pt x="5" y="128"/>
                  </a:cubicBezTo>
                  <a:cubicBezTo>
                    <a:pt x="5" y="128"/>
                    <a:pt x="5" y="128"/>
                    <a:pt x="6" y="128"/>
                  </a:cubicBezTo>
                  <a:cubicBezTo>
                    <a:pt x="7" y="129"/>
                    <a:pt x="9" y="129"/>
                    <a:pt x="11" y="129"/>
                  </a:cubicBezTo>
                  <a:cubicBezTo>
                    <a:pt x="13" y="128"/>
                    <a:pt x="13" y="130"/>
                    <a:pt x="14" y="130"/>
                  </a:cubicBezTo>
                  <a:cubicBezTo>
                    <a:pt x="14" y="130"/>
                    <a:pt x="14" y="130"/>
                    <a:pt x="14" y="130"/>
                  </a:cubicBezTo>
                  <a:cubicBezTo>
                    <a:pt x="15" y="130"/>
                    <a:pt x="15" y="130"/>
                    <a:pt x="16" y="130"/>
                  </a:cubicBezTo>
                  <a:cubicBezTo>
                    <a:pt x="16" y="129"/>
                    <a:pt x="16" y="129"/>
                    <a:pt x="16" y="129"/>
                  </a:cubicBezTo>
                  <a:cubicBezTo>
                    <a:pt x="18" y="132"/>
                    <a:pt x="21" y="131"/>
                    <a:pt x="23" y="133"/>
                  </a:cubicBezTo>
                  <a:cubicBezTo>
                    <a:pt x="26" y="134"/>
                    <a:pt x="28" y="136"/>
                    <a:pt x="32" y="135"/>
                  </a:cubicBezTo>
                  <a:cubicBezTo>
                    <a:pt x="32" y="135"/>
                    <a:pt x="32" y="135"/>
                    <a:pt x="32" y="135"/>
                  </a:cubicBezTo>
                  <a:cubicBezTo>
                    <a:pt x="32" y="135"/>
                    <a:pt x="33" y="135"/>
                    <a:pt x="34" y="135"/>
                  </a:cubicBezTo>
                  <a:cubicBezTo>
                    <a:pt x="34" y="136"/>
                    <a:pt x="34" y="136"/>
                    <a:pt x="34" y="136"/>
                  </a:cubicBezTo>
                  <a:cubicBezTo>
                    <a:pt x="36" y="135"/>
                    <a:pt x="38" y="137"/>
                    <a:pt x="40" y="136"/>
                  </a:cubicBezTo>
                  <a:cubicBezTo>
                    <a:pt x="42" y="137"/>
                    <a:pt x="45" y="137"/>
                    <a:pt x="47" y="138"/>
                  </a:cubicBezTo>
                  <a:cubicBezTo>
                    <a:pt x="47" y="138"/>
                    <a:pt x="47" y="138"/>
                    <a:pt x="47" y="138"/>
                  </a:cubicBezTo>
                  <a:cubicBezTo>
                    <a:pt x="49" y="138"/>
                    <a:pt x="50" y="140"/>
                    <a:pt x="52" y="140"/>
                  </a:cubicBezTo>
                  <a:cubicBezTo>
                    <a:pt x="54" y="141"/>
                    <a:pt x="57" y="140"/>
                    <a:pt x="58" y="141"/>
                  </a:cubicBezTo>
                  <a:cubicBezTo>
                    <a:pt x="59" y="143"/>
                    <a:pt x="62" y="140"/>
                    <a:pt x="62" y="142"/>
                  </a:cubicBezTo>
                  <a:cubicBezTo>
                    <a:pt x="64" y="145"/>
                    <a:pt x="67" y="144"/>
                    <a:pt x="69" y="143"/>
                  </a:cubicBezTo>
                  <a:cubicBezTo>
                    <a:pt x="71" y="145"/>
                    <a:pt x="74" y="143"/>
                    <a:pt x="76" y="146"/>
                  </a:cubicBezTo>
                  <a:cubicBezTo>
                    <a:pt x="77" y="145"/>
                    <a:pt x="77" y="148"/>
                    <a:pt x="78" y="148"/>
                  </a:cubicBezTo>
                  <a:cubicBezTo>
                    <a:pt x="78" y="147"/>
                    <a:pt x="78" y="147"/>
                    <a:pt x="78" y="147"/>
                  </a:cubicBezTo>
                  <a:cubicBezTo>
                    <a:pt x="79" y="149"/>
                    <a:pt x="80" y="146"/>
                    <a:pt x="80" y="148"/>
                  </a:cubicBezTo>
                  <a:cubicBezTo>
                    <a:pt x="79" y="148"/>
                    <a:pt x="79" y="148"/>
                    <a:pt x="79" y="148"/>
                  </a:cubicBezTo>
                  <a:cubicBezTo>
                    <a:pt x="79" y="149"/>
                    <a:pt x="81" y="146"/>
                    <a:pt x="80" y="147"/>
                  </a:cubicBezTo>
                  <a:cubicBezTo>
                    <a:pt x="81" y="147"/>
                    <a:pt x="81" y="147"/>
                    <a:pt x="81" y="147"/>
                  </a:cubicBezTo>
                  <a:cubicBezTo>
                    <a:pt x="81" y="147"/>
                    <a:pt x="80" y="147"/>
                    <a:pt x="81" y="147"/>
                  </a:cubicBezTo>
                  <a:cubicBezTo>
                    <a:pt x="81" y="147"/>
                    <a:pt x="81" y="147"/>
                    <a:pt x="81" y="147"/>
                  </a:cubicBezTo>
                  <a:cubicBezTo>
                    <a:pt x="80" y="149"/>
                    <a:pt x="82" y="147"/>
                    <a:pt x="81" y="149"/>
                  </a:cubicBezTo>
                  <a:cubicBezTo>
                    <a:pt x="81" y="149"/>
                    <a:pt x="81" y="149"/>
                    <a:pt x="81" y="150"/>
                  </a:cubicBezTo>
                  <a:cubicBezTo>
                    <a:pt x="81" y="150"/>
                    <a:pt x="81" y="150"/>
                    <a:pt x="81" y="149"/>
                  </a:cubicBezTo>
                  <a:cubicBezTo>
                    <a:pt x="82" y="148"/>
                    <a:pt x="82" y="148"/>
                    <a:pt x="82" y="147"/>
                  </a:cubicBezTo>
                  <a:cubicBezTo>
                    <a:pt x="82" y="147"/>
                    <a:pt x="82" y="147"/>
                    <a:pt x="82" y="147"/>
                  </a:cubicBezTo>
                  <a:cubicBezTo>
                    <a:pt x="82" y="147"/>
                    <a:pt x="82" y="147"/>
                    <a:pt x="82" y="147"/>
                  </a:cubicBezTo>
                  <a:cubicBezTo>
                    <a:pt x="82" y="146"/>
                    <a:pt x="82" y="145"/>
                    <a:pt x="82" y="145"/>
                  </a:cubicBezTo>
                  <a:cubicBezTo>
                    <a:pt x="82" y="145"/>
                    <a:pt x="82" y="145"/>
                    <a:pt x="82" y="145"/>
                  </a:cubicBezTo>
                  <a:cubicBezTo>
                    <a:pt x="81" y="146"/>
                    <a:pt x="81" y="145"/>
                    <a:pt x="81" y="145"/>
                  </a:cubicBezTo>
                  <a:cubicBezTo>
                    <a:pt x="81" y="145"/>
                    <a:pt x="81" y="145"/>
                    <a:pt x="81" y="145"/>
                  </a:cubicBezTo>
                  <a:cubicBezTo>
                    <a:pt x="81" y="144"/>
                    <a:pt x="80" y="146"/>
                    <a:pt x="81" y="145"/>
                  </a:cubicBezTo>
                  <a:cubicBezTo>
                    <a:pt x="80" y="145"/>
                    <a:pt x="79" y="145"/>
                    <a:pt x="78" y="145"/>
                  </a:cubicBezTo>
                  <a:cubicBezTo>
                    <a:pt x="78" y="145"/>
                    <a:pt x="78" y="144"/>
                    <a:pt x="78" y="145"/>
                  </a:cubicBezTo>
                  <a:cubicBezTo>
                    <a:pt x="78" y="144"/>
                    <a:pt x="77" y="144"/>
                    <a:pt x="77" y="144"/>
                  </a:cubicBezTo>
                  <a:cubicBezTo>
                    <a:pt x="77" y="144"/>
                    <a:pt x="77" y="143"/>
                    <a:pt x="77" y="144"/>
                  </a:cubicBezTo>
                  <a:cubicBezTo>
                    <a:pt x="77" y="142"/>
                    <a:pt x="76" y="145"/>
                    <a:pt x="77" y="143"/>
                  </a:cubicBezTo>
                  <a:cubicBezTo>
                    <a:pt x="76" y="144"/>
                    <a:pt x="76" y="142"/>
                    <a:pt x="75" y="144"/>
                  </a:cubicBezTo>
                  <a:cubicBezTo>
                    <a:pt x="76" y="143"/>
                    <a:pt x="76" y="143"/>
                    <a:pt x="76" y="143"/>
                  </a:cubicBezTo>
                  <a:cubicBezTo>
                    <a:pt x="75" y="143"/>
                    <a:pt x="74" y="142"/>
                    <a:pt x="74" y="142"/>
                  </a:cubicBezTo>
                  <a:cubicBezTo>
                    <a:pt x="73" y="143"/>
                    <a:pt x="73" y="141"/>
                    <a:pt x="72" y="142"/>
                  </a:cubicBezTo>
                  <a:cubicBezTo>
                    <a:pt x="72" y="142"/>
                    <a:pt x="71" y="141"/>
                    <a:pt x="70" y="142"/>
                  </a:cubicBezTo>
                  <a:cubicBezTo>
                    <a:pt x="71" y="141"/>
                    <a:pt x="71" y="141"/>
                    <a:pt x="71" y="141"/>
                  </a:cubicBezTo>
                  <a:cubicBezTo>
                    <a:pt x="70" y="141"/>
                    <a:pt x="69" y="141"/>
                    <a:pt x="69" y="142"/>
                  </a:cubicBezTo>
                  <a:cubicBezTo>
                    <a:pt x="69" y="141"/>
                    <a:pt x="69" y="141"/>
                    <a:pt x="68" y="140"/>
                  </a:cubicBezTo>
                  <a:cubicBezTo>
                    <a:pt x="68" y="141"/>
                    <a:pt x="67" y="140"/>
                    <a:pt x="66" y="141"/>
                  </a:cubicBezTo>
                  <a:cubicBezTo>
                    <a:pt x="67" y="140"/>
                    <a:pt x="66" y="141"/>
                    <a:pt x="66" y="140"/>
                  </a:cubicBezTo>
                  <a:cubicBezTo>
                    <a:pt x="64" y="141"/>
                    <a:pt x="62" y="140"/>
                    <a:pt x="61" y="138"/>
                  </a:cubicBezTo>
                  <a:cubicBezTo>
                    <a:pt x="61" y="138"/>
                    <a:pt x="61" y="138"/>
                    <a:pt x="61" y="138"/>
                  </a:cubicBezTo>
                  <a:cubicBezTo>
                    <a:pt x="61" y="139"/>
                    <a:pt x="60" y="140"/>
                    <a:pt x="60" y="140"/>
                  </a:cubicBezTo>
                  <a:cubicBezTo>
                    <a:pt x="60" y="140"/>
                    <a:pt x="60" y="140"/>
                    <a:pt x="60" y="140"/>
                  </a:cubicBezTo>
                  <a:cubicBezTo>
                    <a:pt x="59" y="140"/>
                    <a:pt x="59" y="139"/>
                    <a:pt x="59" y="139"/>
                  </a:cubicBezTo>
                  <a:cubicBezTo>
                    <a:pt x="59" y="139"/>
                    <a:pt x="59" y="139"/>
                    <a:pt x="59" y="139"/>
                  </a:cubicBezTo>
                  <a:cubicBezTo>
                    <a:pt x="59" y="139"/>
                    <a:pt x="59" y="138"/>
                    <a:pt x="58" y="139"/>
                  </a:cubicBezTo>
                  <a:cubicBezTo>
                    <a:pt x="58" y="138"/>
                    <a:pt x="58" y="138"/>
                    <a:pt x="58" y="138"/>
                  </a:cubicBezTo>
                  <a:cubicBezTo>
                    <a:pt x="58" y="139"/>
                    <a:pt x="58" y="139"/>
                    <a:pt x="58" y="139"/>
                  </a:cubicBezTo>
                  <a:cubicBezTo>
                    <a:pt x="58" y="138"/>
                    <a:pt x="58" y="138"/>
                    <a:pt x="58" y="138"/>
                  </a:cubicBezTo>
                  <a:cubicBezTo>
                    <a:pt x="56" y="137"/>
                    <a:pt x="53" y="138"/>
                    <a:pt x="50" y="137"/>
                  </a:cubicBezTo>
                  <a:cubicBezTo>
                    <a:pt x="50" y="136"/>
                    <a:pt x="50" y="136"/>
                    <a:pt x="50" y="136"/>
                  </a:cubicBezTo>
                  <a:cubicBezTo>
                    <a:pt x="49" y="137"/>
                    <a:pt x="49" y="137"/>
                    <a:pt x="49" y="137"/>
                  </a:cubicBezTo>
                  <a:cubicBezTo>
                    <a:pt x="50" y="137"/>
                    <a:pt x="50" y="137"/>
                    <a:pt x="50" y="137"/>
                  </a:cubicBezTo>
                  <a:cubicBezTo>
                    <a:pt x="49" y="136"/>
                    <a:pt x="48" y="136"/>
                    <a:pt x="47" y="136"/>
                  </a:cubicBezTo>
                  <a:cubicBezTo>
                    <a:pt x="48" y="136"/>
                    <a:pt x="48" y="136"/>
                    <a:pt x="48" y="136"/>
                  </a:cubicBezTo>
                  <a:cubicBezTo>
                    <a:pt x="47" y="136"/>
                    <a:pt x="47" y="134"/>
                    <a:pt x="46" y="136"/>
                  </a:cubicBezTo>
                  <a:cubicBezTo>
                    <a:pt x="46" y="136"/>
                    <a:pt x="47" y="135"/>
                    <a:pt x="47" y="135"/>
                  </a:cubicBezTo>
                  <a:cubicBezTo>
                    <a:pt x="45" y="135"/>
                    <a:pt x="44" y="135"/>
                    <a:pt x="42" y="134"/>
                  </a:cubicBezTo>
                  <a:cubicBezTo>
                    <a:pt x="41" y="136"/>
                    <a:pt x="40" y="134"/>
                    <a:pt x="38" y="135"/>
                  </a:cubicBezTo>
                  <a:cubicBezTo>
                    <a:pt x="39" y="134"/>
                    <a:pt x="39" y="134"/>
                    <a:pt x="39" y="134"/>
                  </a:cubicBezTo>
                  <a:cubicBezTo>
                    <a:pt x="37" y="135"/>
                    <a:pt x="35" y="133"/>
                    <a:pt x="34" y="133"/>
                  </a:cubicBezTo>
                  <a:cubicBezTo>
                    <a:pt x="33" y="133"/>
                    <a:pt x="33" y="133"/>
                    <a:pt x="32" y="133"/>
                  </a:cubicBezTo>
                  <a:cubicBezTo>
                    <a:pt x="32" y="132"/>
                    <a:pt x="32" y="132"/>
                    <a:pt x="32" y="132"/>
                  </a:cubicBezTo>
                  <a:cubicBezTo>
                    <a:pt x="31" y="134"/>
                    <a:pt x="30" y="130"/>
                    <a:pt x="29" y="132"/>
                  </a:cubicBezTo>
                  <a:cubicBezTo>
                    <a:pt x="29" y="131"/>
                    <a:pt x="29" y="131"/>
                    <a:pt x="29" y="131"/>
                  </a:cubicBezTo>
                  <a:cubicBezTo>
                    <a:pt x="28" y="132"/>
                    <a:pt x="28" y="131"/>
                    <a:pt x="28" y="132"/>
                  </a:cubicBezTo>
                  <a:cubicBezTo>
                    <a:pt x="28" y="132"/>
                    <a:pt x="28" y="132"/>
                    <a:pt x="28" y="132"/>
                  </a:cubicBezTo>
                  <a:cubicBezTo>
                    <a:pt x="26" y="133"/>
                    <a:pt x="27" y="130"/>
                    <a:pt x="25" y="131"/>
                  </a:cubicBezTo>
                  <a:cubicBezTo>
                    <a:pt x="25" y="131"/>
                    <a:pt x="25" y="131"/>
                    <a:pt x="25" y="131"/>
                  </a:cubicBezTo>
                  <a:cubicBezTo>
                    <a:pt x="25" y="131"/>
                    <a:pt x="25" y="131"/>
                    <a:pt x="25" y="131"/>
                  </a:cubicBezTo>
                  <a:cubicBezTo>
                    <a:pt x="25" y="131"/>
                    <a:pt x="25" y="131"/>
                    <a:pt x="25" y="131"/>
                  </a:cubicBezTo>
                  <a:cubicBezTo>
                    <a:pt x="24" y="129"/>
                    <a:pt x="23" y="130"/>
                    <a:pt x="22" y="130"/>
                  </a:cubicBezTo>
                  <a:cubicBezTo>
                    <a:pt x="22" y="129"/>
                    <a:pt x="22" y="129"/>
                    <a:pt x="22" y="129"/>
                  </a:cubicBezTo>
                  <a:cubicBezTo>
                    <a:pt x="22" y="130"/>
                    <a:pt x="21" y="129"/>
                    <a:pt x="21" y="129"/>
                  </a:cubicBezTo>
                  <a:cubicBezTo>
                    <a:pt x="21" y="129"/>
                    <a:pt x="21" y="129"/>
                    <a:pt x="21" y="129"/>
                  </a:cubicBezTo>
                  <a:cubicBezTo>
                    <a:pt x="20" y="129"/>
                    <a:pt x="20" y="129"/>
                    <a:pt x="20" y="129"/>
                  </a:cubicBezTo>
                  <a:cubicBezTo>
                    <a:pt x="21" y="129"/>
                    <a:pt x="21" y="129"/>
                    <a:pt x="21" y="129"/>
                  </a:cubicBezTo>
                  <a:cubicBezTo>
                    <a:pt x="20" y="129"/>
                    <a:pt x="19" y="129"/>
                    <a:pt x="18" y="129"/>
                  </a:cubicBezTo>
                  <a:close/>
                  <a:moveTo>
                    <a:pt x="11" y="127"/>
                  </a:moveTo>
                  <a:cubicBezTo>
                    <a:pt x="11" y="127"/>
                    <a:pt x="11" y="127"/>
                    <a:pt x="11" y="127"/>
                  </a:cubicBezTo>
                  <a:cubicBezTo>
                    <a:pt x="11" y="127"/>
                    <a:pt x="11" y="127"/>
                    <a:pt x="11" y="127"/>
                  </a:cubicBezTo>
                  <a:close/>
                  <a:moveTo>
                    <a:pt x="82" y="145"/>
                  </a:moveTo>
                  <a:cubicBezTo>
                    <a:pt x="82" y="145"/>
                    <a:pt x="82" y="145"/>
                    <a:pt x="82" y="145"/>
                  </a:cubicBezTo>
                  <a:cubicBezTo>
                    <a:pt x="82" y="145"/>
                    <a:pt x="82" y="145"/>
                    <a:pt x="82" y="145"/>
                  </a:cubicBezTo>
                  <a:close/>
                  <a:moveTo>
                    <a:pt x="48" y="32"/>
                  </a:moveTo>
                  <a:cubicBezTo>
                    <a:pt x="47" y="32"/>
                    <a:pt x="47" y="32"/>
                    <a:pt x="47" y="32"/>
                  </a:cubicBezTo>
                  <a:cubicBezTo>
                    <a:pt x="48" y="32"/>
                    <a:pt x="48" y="32"/>
                    <a:pt x="48" y="32"/>
                  </a:cubicBezTo>
                  <a:cubicBezTo>
                    <a:pt x="48" y="32"/>
                    <a:pt x="48" y="32"/>
                    <a:pt x="48" y="32"/>
                  </a:cubicBezTo>
                  <a:close/>
                  <a:moveTo>
                    <a:pt x="49" y="32"/>
                  </a:moveTo>
                  <a:cubicBezTo>
                    <a:pt x="49" y="32"/>
                    <a:pt x="49" y="32"/>
                    <a:pt x="49" y="32"/>
                  </a:cubicBezTo>
                  <a:cubicBezTo>
                    <a:pt x="48" y="32"/>
                    <a:pt x="48" y="32"/>
                    <a:pt x="48" y="32"/>
                  </a:cubicBezTo>
                  <a:cubicBezTo>
                    <a:pt x="47" y="33"/>
                    <a:pt x="49" y="31"/>
                    <a:pt x="49" y="32"/>
                  </a:cubicBezTo>
                  <a:close/>
                  <a:moveTo>
                    <a:pt x="49" y="32"/>
                  </a:moveTo>
                  <a:cubicBezTo>
                    <a:pt x="49" y="32"/>
                    <a:pt x="49" y="32"/>
                    <a:pt x="49" y="32"/>
                  </a:cubicBezTo>
                  <a:cubicBezTo>
                    <a:pt x="49" y="32"/>
                    <a:pt x="49" y="31"/>
                    <a:pt x="49" y="32"/>
                  </a:cubicBezTo>
                  <a:close/>
                  <a:moveTo>
                    <a:pt x="58" y="42"/>
                  </a:moveTo>
                  <a:cubicBezTo>
                    <a:pt x="58" y="42"/>
                    <a:pt x="58" y="42"/>
                    <a:pt x="58" y="42"/>
                  </a:cubicBezTo>
                  <a:cubicBezTo>
                    <a:pt x="58" y="42"/>
                    <a:pt x="58" y="42"/>
                    <a:pt x="58" y="42"/>
                  </a:cubicBezTo>
                  <a:close/>
                  <a:moveTo>
                    <a:pt x="63" y="43"/>
                  </a:moveTo>
                  <a:cubicBezTo>
                    <a:pt x="63" y="42"/>
                    <a:pt x="63" y="42"/>
                    <a:pt x="63" y="42"/>
                  </a:cubicBezTo>
                  <a:cubicBezTo>
                    <a:pt x="62" y="43"/>
                    <a:pt x="62" y="41"/>
                    <a:pt x="61" y="41"/>
                  </a:cubicBezTo>
                  <a:cubicBezTo>
                    <a:pt x="62" y="41"/>
                    <a:pt x="62" y="41"/>
                    <a:pt x="62" y="41"/>
                  </a:cubicBezTo>
                  <a:cubicBezTo>
                    <a:pt x="60" y="40"/>
                    <a:pt x="59" y="39"/>
                    <a:pt x="57" y="38"/>
                  </a:cubicBezTo>
                  <a:cubicBezTo>
                    <a:pt x="57" y="38"/>
                    <a:pt x="57" y="38"/>
                    <a:pt x="57" y="38"/>
                  </a:cubicBezTo>
                  <a:cubicBezTo>
                    <a:pt x="57" y="38"/>
                    <a:pt x="57" y="38"/>
                    <a:pt x="57" y="38"/>
                  </a:cubicBezTo>
                  <a:cubicBezTo>
                    <a:pt x="57" y="38"/>
                    <a:pt x="57" y="38"/>
                    <a:pt x="57" y="38"/>
                  </a:cubicBezTo>
                  <a:cubicBezTo>
                    <a:pt x="58" y="37"/>
                    <a:pt x="56" y="37"/>
                    <a:pt x="56" y="37"/>
                  </a:cubicBezTo>
                  <a:cubicBezTo>
                    <a:pt x="56" y="37"/>
                    <a:pt x="56" y="37"/>
                    <a:pt x="56" y="37"/>
                  </a:cubicBezTo>
                  <a:cubicBezTo>
                    <a:pt x="55" y="36"/>
                    <a:pt x="53" y="35"/>
                    <a:pt x="52" y="35"/>
                  </a:cubicBezTo>
                  <a:cubicBezTo>
                    <a:pt x="52" y="35"/>
                    <a:pt x="52" y="35"/>
                    <a:pt x="52" y="34"/>
                  </a:cubicBezTo>
                  <a:cubicBezTo>
                    <a:pt x="50" y="34"/>
                    <a:pt x="50" y="33"/>
                    <a:pt x="49" y="32"/>
                  </a:cubicBezTo>
                  <a:cubicBezTo>
                    <a:pt x="49" y="32"/>
                    <a:pt x="49" y="32"/>
                    <a:pt x="49" y="33"/>
                  </a:cubicBezTo>
                  <a:cubicBezTo>
                    <a:pt x="49" y="33"/>
                    <a:pt x="50" y="32"/>
                    <a:pt x="50" y="33"/>
                  </a:cubicBezTo>
                  <a:cubicBezTo>
                    <a:pt x="49" y="33"/>
                    <a:pt x="49" y="33"/>
                    <a:pt x="49" y="33"/>
                  </a:cubicBezTo>
                  <a:cubicBezTo>
                    <a:pt x="49" y="34"/>
                    <a:pt x="50" y="33"/>
                    <a:pt x="50" y="33"/>
                  </a:cubicBezTo>
                  <a:cubicBezTo>
                    <a:pt x="50" y="34"/>
                    <a:pt x="50" y="34"/>
                    <a:pt x="50" y="34"/>
                  </a:cubicBezTo>
                  <a:cubicBezTo>
                    <a:pt x="50" y="34"/>
                    <a:pt x="50" y="35"/>
                    <a:pt x="51" y="34"/>
                  </a:cubicBezTo>
                  <a:cubicBezTo>
                    <a:pt x="51" y="35"/>
                    <a:pt x="52" y="35"/>
                    <a:pt x="51" y="36"/>
                  </a:cubicBezTo>
                  <a:cubicBezTo>
                    <a:pt x="52" y="36"/>
                    <a:pt x="52" y="36"/>
                    <a:pt x="52" y="35"/>
                  </a:cubicBezTo>
                  <a:cubicBezTo>
                    <a:pt x="53" y="37"/>
                    <a:pt x="55" y="38"/>
                    <a:pt x="56" y="39"/>
                  </a:cubicBezTo>
                  <a:cubicBezTo>
                    <a:pt x="58" y="39"/>
                    <a:pt x="57" y="41"/>
                    <a:pt x="59" y="42"/>
                  </a:cubicBezTo>
                  <a:cubicBezTo>
                    <a:pt x="58" y="42"/>
                    <a:pt x="58" y="42"/>
                    <a:pt x="58" y="42"/>
                  </a:cubicBezTo>
                  <a:cubicBezTo>
                    <a:pt x="59" y="42"/>
                    <a:pt x="60" y="42"/>
                    <a:pt x="60" y="42"/>
                  </a:cubicBezTo>
                  <a:cubicBezTo>
                    <a:pt x="60" y="42"/>
                    <a:pt x="60" y="42"/>
                    <a:pt x="60" y="42"/>
                  </a:cubicBezTo>
                  <a:cubicBezTo>
                    <a:pt x="61" y="45"/>
                    <a:pt x="64" y="46"/>
                    <a:pt x="65" y="49"/>
                  </a:cubicBezTo>
                  <a:cubicBezTo>
                    <a:pt x="67" y="51"/>
                    <a:pt x="68" y="54"/>
                    <a:pt x="71" y="55"/>
                  </a:cubicBezTo>
                  <a:cubicBezTo>
                    <a:pt x="71" y="55"/>
                    <a:pt x="71" y="55"/>
                    <a:pt x="71" y="55"/>
                  </a:cubicBezTo>
                  <a:cubicBezTo>
                    <a:pt x="72" y="55"/>
                    <a:pt x="72" y="56"/>
                    <a:pt x="73" y="57"/>
                  </a:cubicBezTo>
                  <a:cubicBezTo>
                    <a:pt x="73" y="57"/>
                    <a:pt x="73" y="57"/>
                    <a:pt x="73" y="57"/>
                  </a:cubicBezTo>
                  <a:cubicBezTo>
                    <a:pt x="75" y="57"/>
                    <a:pt x="75" y="60"/>
                    <a:pt x="78" y="60"/>
                  </a:cubicBezTo>
                  <a:cubicBezTo>
                    <a:pt x="79" y="62"/>
                    <a:pt x="81" y="64"/>
                    <a:pt x="83" y="65"/>
                  </a:cubicBezTo>
                  <a:cubicBezTo>
                    <a:pt x="83" y="66"/>
                    <a:pt x="83" y="66"/>
                    <a:pt x="83" y="66"/>
                  </a:cubicBezTo>
                  <a:cubicBezTo>
                    <a:pt x="85" y="67"/>
                    <a:pt x="85" y="69"/>
                    <a:pt x="86" y="70"/>
                  </a:cubicBezTo>
                  <a:cubicBezTo>
                    <a:pt x="87" y="72"/>
                    <a:pt x="90" y="72"/>
                    <a:pt x="91" y="74"/>
                  </a:cubicBezTo>
                  <a:cubicBezTo>
                    <a:pt x="91" y="76"/>
                    <a:pt x="94" y="75"/>
                    <a:pt x="94" y="77"/>
                  </a:cubicBezTo>
                  <a:cubicBezTo>
                    <a:pt x="94" y="80"/>
                    <a:pt x="97" y="81"/>
                    <a:pt x="99" y="82"/>
                  </a:cubicBezTo>
                  <a:cubicBezTo>
                    <a:pt x="100" y="84"/>
                    <a:pt x="103" y="84"/>
                    <a:pt x="104" y="87"/>
                  </a:cubicBezTo>
                  <a:cubicBezTo>
                    <a:pt x="105" y="87"/>
                    <a:pt x="104" y="90"/>
                    <a:pt x="105" y="90"/>
                  </a:cubicBezTo>
                  <a:cubicBezTo>
                    <a:pt x="105" y="90"/>
                    <a:pt x="105" y="90"/>
                    <a:pt x="105" y="90"/>
                  </a:cubicBezTo>
                  <a:cubicBezTo>
                    <a:pt x="105" y="91"/>
                    <a:pt x="107" y="89"/>
                    <a:pt x="106" y="91"/>
                  </a:cubicBezTo>
                  <a:cubicBezTo>
                    <a:pt x="106" y="91"/>
                    <a:pt x="106" y="91"/>
                    <a:pt x="106" y="91"/>
                  </a:cubicBezTo>
                  <a:cubicBezTo>
                    <a:pt x="105" y="92"/>
                    <a:pt x="108" y="90"/>
                    <a:pt x="107" y="91"/>
                  </a:cubicBezTo>
                  <a:cubicBezTo>
                    <a:pt x="107" y="90"/>
                    <a:pt x="107" y="90"/>
                    <a:pt x="107" y="90"/>
                  </a:cubicBezTo>
                  <a:cubicBezTo>
                    <a:pt x="108" y="90"/>
                    <a:pt x="107" y="91"/>
                    <a:pt x="107" y="91"/>
                  </a:cubicBezTo>
                  <a:cubicBezTo>
                    <a:pt x="107" y="91"/>
                    <a:pt x="108" y="90"/>
                    <a:pt x="108" y="91"/>
                  </a:cubicBezTo>
                  <a:cubicBezTo>
                    <a:pt x="106" y="92"/>
                    <a:pt x="108" y="91"/>
                    <a:pt x="107" y="92"/>
                  </a:cubicBezTo>
                  <a:cubicBezTo>
                    <a:pt x="107" y="92"/>
                    <a:pt x="107" y="93"/>
                    <a:pt x="106" y="93"/>
                  </a:cubicBezTo>
                  <a:cubicBezTo>
                    <a:pt x="106" y="93"/>
                    <a:pt x="106" y="93"/>
                    <a:pt x="107" y="93"/>
                  </a:cubicBezTo>
                  <a:cubicBezTo>
                    <a:pt x="108" y="92"/>
                    <a:pt x="108" y="92"/>
                    <a:pt x="109" y="91"/>
                  </a:cubicBezTo>
                  <a:cubicBezTo>
                    <a:pt x="108" y="92"/>
                    <a:pt x="108" y="92"/>
                    <a:pt x="108" y="92"/>
                  </a:cubicBezTo>
                  <a:cubicBezTo>
                    <a:pt x="109" y="91"/>
                    <a:pt x="108" y="91"/>
                    <a:pt x="109" y="91"/>
                  </a:cubicBezTo>
                  <a:cubicBezTo>
                    <a:pt x="108" y="91"/>
                    <a:pt x="109" y="90"/>
                    <a:pt x="109" y="89"/>
                  </a:cubicBezTo>
                  <a:cubicBezTo>
                    <a:pt x="109" y="90"/>
                    <a:pt x="109" y="90"/>
                    <a:pt x="109" y="90"/>
                  </a:cubicBezTo>
                  <a:cubicBezTo>
                    <a:pt x="108" y="90"/>
                    <a:pt x="109" y="89"/>
                    <a:pt x="109" y="89"/>
                  </a:cubicBezTo>
                  <a:cubicBezTo>
                    <a:pt x="109" y="89"/>
                    <a:pt x="109" y="89"/>
                    <a:pt x="109" y="89"/>
                  </a:cubicBezTo>
                  <a:cubicBezTo>
                    <a:pt x="109" y="88"/>
                    <a:pt x="108" y="90"/>
                    <a:pt x="109" y="89"/>
                  </a:cubicBezTo>
                  <a:cubicBezTo>
                    <a:pt x="108" y="89"/>
                    <a:pt x="107" y="88"/>
                    <a:pt x="107" y="87"/>
                  </a:cubicBezTo>
                  <a:cubicBezTo>
                    <a:pt x="106" y="88"/>
                    <a:pt x="106" y="87"/>
                    <a:pt x="106" y="88"/>
                  </a:cubicBezTo>
                  <a:cubicBezTo>
                    <a:pt x="106" y="87"/>
                    <a:pt x="106" y="86"/>
                    <a:pt x="106" y="86"/>
                  </a:cubicBezTo>
                  <a:cubicBezTo>
                    <a:pt x="106" y="86"/>
                    <a:pt x="106" y="86"/>
                    <a:pt x="106" y="86"/>
                  </a:cubicBezTo>
                  <a:cubicBezTo>
                    <a:pt x="107" y="85"/>
                    <a:pt x="105" y="87"/>
                    <a:pt x="106" y="85"/>
                  </a:cubicBezTo>
                  <a:cubicBezTo>
                    <a:pt x="105" y="86"/>
                    <a:pt x="106" y="84"/>
                    <a:pt x="105" y="85"/>
                  </a:cubicBezTo>
                  <a:cubicBezTo>
                    <a:pt x="105" y="85"/>
                    <a:pt x="105" y="85"/>
                    <a:pt x="105" y="85"/>
                  </a:cubicBezTo>
                  <a:cubicBezTo>
                    <a:pt x="105" y="84"/>
                    <a:pt x="104" y="83"/>
                    <a:pt x="104" y="83"/>
                  </a:cubicBezTo>
                  <a:cubicBezTo>
                    <a:pt x="103" y="83"/>
                    <a:pt x="103" y="81"/>
                    <a:pt x="102" y="82"/>
                  </a:cubicBezTo>
                  <a:cubicBezTo>
                    <a:pt x="102" y="82"/>
                    <a:pt x="102" y="81"/>
                    <a:pt x="101" y="81"/>
                  </a:cubicBezTo>
                  <a:cubicBezTo>
                    <a:pt x="101" y="81"/>
                    <a:pt x="101" y="81"/>
                    <a:pt x="101" y="81"/>
                  </a:cubicBezTo>
                  <a:cubicBezTo>
                    <a:pt x="101" y="80"/>
                    <a:pt x="100" y="80"/>
                    <a:pt x="100" y="80"/>
                  </a:cubicBezTo>
                  <a:cubicBezTo>
                    <a:pt x="100" y="79"/>
                    <a:pt x="100" y="79"/>
                    <a:pt x="100" y="79"/>
                  </a:cubicBezTo>
                  <a:cubicBezTo>
                    <a:pt x="99" y="79"/>
                    <a:pt x="99" y="78"/>
                    <a:pt x="98" y="78"/>
                  </a:cubicBezTo>
                  <a:cubicBezTo>
                    <a:pt x="99" y="77"/>
                    <a:pt x="98" y="78"/>
                    <a:pt x="98" y="77"/>
                  </a:cubicBezTo>
                  <a:cubicBezTo>
                    <a:pt x="96" y="77"/>
                    <a:pt x="95" y="75"/>
                    <a:pt x="95" y="73"/>
                  </a:cubicBezTo>
                  <a:cubicBezTo>
                    <a:pt x="95" y="73"/>
                    <a:pt x="95" y="73"/>
                    <a:pt x="95" y="73"/>
                  </a:cubicBezTo>
                  <a:cubicBezTo>
                    <a:pt x="94" y="73"/>
                    <a:pt x="93" y="74"/>
                    <a:pt x="93" y="74"/>
                  </a:cubicBezTo>
                  <a:cubicBezTo>
                    <a:pt x="93" y="74"/>
                    <a:pt x="93" y="74"/>
                    <a:pt x="93" y="74"/>
                  </a:cubicBezTo>
                  <a:cubicBezTo>
                    <a:pt x="92" y="74"/>
                    <a:pt x="93" y="73"/>
                    <a:pt x="93" y="73"/>
                  </a:cubicBezTo>
                  <a:cubicBezTo>
                    <a:pt x="93" y="73"/>
                    <a:pt x="93" y="73"/>
                    <a:pt x="93" y="73"/>
                  </a:cubicBezTo>
                  <a:cubicBezTo>
                    <a:pt x="92" y="73"/>
                    <a:pt x="93" y="72"/>
                    <a:pt x="92" y="72"/>
                  </a:cubicBezTo>
                  <a:cubicBezTo>
                    <a:pt x="92" y="72"/>
                    <a:pt x="92" y="72"/>
                    <a:pt x="92" y="72"/>
                  </a:cubicBezTo>
                  <a:cubicBezTo>
                    <a:pt x="92" y="72"/>
                    <a:pt x="92" y="72"/>
                    <a:pt x="92" y="72"/>
                  </a:cubicBezTo>
                  <a:cubicBezTo>
                    <a:pt x="92" y="72"/>
                    <a:pt x="93" y="71"/>
                    <a:pt x="93" y="71"/>
                  </a:cubicBezTo>
                  <a:cubicBezTo>
                    <a:pt x="91" y="69"/>
                    <a:pt x="88" y="68"/>
                    <a:pt x="86" y="66"/>
                  </a:cubicBezTo>
                  <a:cubicBezTo>
                    <a:pt x="86" y="66"/>
                    <a:pt x="86" y="66"/>
                    <a:pt x="86" y="66"/>
                  </a:cubicBezTo>
                  <a:cubicBezTo>
                    <a:pt x="85" y="66"/>
                    <a:pt x="85" y="66"/>
                    <a:pt x="85" y="66"/>
                  </a:cubicBezTo>
                  <a:cubicBezTo>
                    <a:pt x="86" y="66"/>
                    <a:pt x="86" y="66"/>
                    <a:pt x="86" y="66"/>
                  </a:cubicBezTo>
                  <a:cubicBezTo>
                    <a:pt x="86" y="65"/>
                    <a:pt x="84" y="65"/>
                    <a:pt x="84" y="64"/>
                  </a:cubicBezTo>
                  <a:cubicBezTo>
                    <a:pt x="85" y="64"/>
                    <a:pt x="85" y="64"/>
                    <a:pt x="85" y="64"/>
                  </a:cubicBezTo>
                  <a:cubicBezTo>
                    <a:pt x="84" y="64"/>
                    <a:pt x="85" y="62"/>
                    <a:pt x="83" y="63"/>
                  </a:cubicBezTo>
                  <a:cubicBezTo>
                    <a:pt x="83" y="63"/>
                    <a:pt x="84" y="63"/>
                    <a:pt x="84" y="63"/>
                  </a:cubicBezTo>
                  <a:cubicBezTo>
                    <a:pt x="82" y="62"/>
                    <a:pt x="81" y="61"/>
                    <a:pt x="81" y="60"/>
                  </a:cubicBezTo>
                  <a:cubicBezTo>
                    <a:pt x="79" y="60"/>
                    <a:pt x="79" y="58"/>
                    <a:pt x="77" y="58"/>
                  </a:cubicBezTo>
                  <a:cubicBezTo>
                    <a:pt x="77" y="58"/>
                    <a:pt x="77" y="58"/>
                    <a:pt x="77" y="58"/>
                  </a:cubicBezTo>
                  <a:cubicBezTo>
                    <a:pt x="75" y="58"/>
                    <a:pt x="75" y="56"/>
                    <a:pt x="74" y="55"/>
                  </a:cubicBezTo>
                  <a:cubicBezTo>
                    <a:pt x="73" y="54"/>
                    <a:pt x="73" y="54"/>
                    <a:pt x="72" y="53"/>
                  </a:cubicBezTo>
                  <a:cubicBezTo>
                    <a:pt x="73" y="53"/>
                    <a:pt x="73" y="53"/>
                    <a:pt x="73" y="53"/>
                  </a:cubicBezTo>
                  <a:cubicBezTo>
                    <a:pt x="71" y="53"/>
                    <a:pt x="72" y="50"/>
                    <a:pt x="70" y="51"/>
                  </a:cubicBezTo>
                  <a:cubicBezTo>
                    <a:pt x="70" y="50"/>
                    <a:pt x="70" y="50"/>
                    <a:pt x="70" y="50"/>
                  </a:cubicBezTo>
                  <a:cubicBezTo>
                    <a:pt x="70" y="51"/>
                    <a:pt x="70" y="50"/>
                    <a:pt x="69" y="51"/>
                  </a:cubicBezTo>
                  <a:cubicBezTo>
                    <a:pt x="69" y="50"/>
                    <a:pt x="69" y="50"/>
                    <a:pt x="69" y="50"/>
                  </a:cubicBezTo>
                  <a:cubicBezTo>
                    <a:pt x="67" y="51"/>
                    <a:pt x="69" y="48"/>
                    <a:pt x="67" y="49"/>
                  </a:cubicBezTo>
                  <a:cubicBezTo>
                    <a:pt x="68" y="48"/>
                    <a:pt x="68" y="48"/>
                    <a:pt x="68" y="48"/>
                  </a:cubicBezTo>
                  <a:cubicBezTo>
                    <a:pt x="67" y="48"/>
                    <a:pt x="67" y="48"/>
                    <a:pt x="67" y="48"/>
                  </a:cubicBezTo>
                  <a:cubicBezTo>
                    <a:pt x="67" y="48"/>
                    <a:pt x="67" y="48"/>
                    <a:pt x="67" y="48"/>
                  </a:cubicBezTo>
                  <a:cubicBezTo>
                    <a:pt x="68" y="46"/>
                    <a:pt x="66" y="47"/>
                    <a:pt x="65" y="46"/>
                  </a:cubicBezTo>
                  <a:cubicBezTo>
                    <a:pt x="66" y="46"/>
                    <a:pt x="66" y="46"/>
                    <a:pt x="66" y="46"/>
                  </a:cubicBezTo>
                  <a:cubicBezTo>
                    <a:pt x="65" y="46"/>
                    <a:pt x="65" y="45"/>
                    <a:pt x="64" y="44"/>
                  </a:cubicBezTo>
                  <a:cubicBezTo>
                    <a:pt x="65" y="44"/>
                    <a:pt x="65" y="44"/>
                    <a:pt x="65" y="44"/>
                  </a:cubicBezTo>
                  <a:cubicBezTo>
                    <a:pt x="64" y="44"/>
                    <a:pt x="64" y="44"/>
                    <a:pt x="64" y="44"/>
                  </a:cubicBezTo>
                  <a:cubicBezTo>
                    <a:pt x="65" y="44"/>
                    <a:pt x="65" y="44"/>
                    <a:pt x="65" y="44"/>
                  </a:cubicBezTo>
                  <a:cubicBezTo>
                    <a:pt x="64" y="43"/>
                    <a:pt x="63" y="43"/>
                    <a:pt x="63" y="43"/>
                  </a:cubicBezTo>
                  <a:close/>
                  <a:moveTo>
                    <a:pt x="57" y="38"/>
                  </a:moveTo>
                  <a:cubicBezTo>
                    <a:pt x="57" y="38"/>
                    <a:pt x="57" y="38"/>
                    <a:pt x="57" y="38"/>
                  </a:cubicBezTo>
                  <a:cubicBezTo>
                    <a:pt x="57" y="38"/>
                    <a:pt x="57" y="38"/>
                    <a:pt x="57" y="38"/>
                  </a:cubicBezTo>
                  <a:close/>
                  <a:moveTo>
                    <a:pt x="109" y="89"/>
                  </a:moveTo>
                  <a:cubicBezTo>
                    <a:pt x="109" y="89"/>
                    <a:pt x="109" y="89"/>
                    <a:pt x="109" y="89"/>
                  </a:cubicBezTo>
                  <a:cubicBezTo>
                    <a:pt x="109" y="89"/>
                    <a:pt x="109" y="89"/>
                    <a:pt x="109" y="89"/>
                  </a:cubicBezTo>
                  <a:close/>
                </a:path>
              </a:pathLst>
            </a:custGeom>
            <a:solidFill>
              <a:srgbClr val="D56D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阿里巴巴普惠体 R" panose="00020600040101010101" pitchFamily="18" charset="-122"/>
              </a:endParaRPr>
            </a:p>
          </p:txBody>
        </p:sp>
      </p:grpSp>
      <p:pic>
        <p:nvPicPr>
          <p:cNvPr id="44" name="图片 43"/>
          <p:cNvPicPr>
            <a:picLocks noChangeAspect="1"/>
          </p:cNvPicPr>
          <p:nvPr/>
        </p:nvPicPr>
        <p:blipFill rotWithShape="1">
          <a:blip r:embed="rId7">
            <a:extLst>
              <a:ext uri="{28A0092B-C50C-407E-A947-70E740481C1C}">
                <a14:useLocalDpi xmlns:a14="http://schemas.microsoft.com/office/drawing/2010/main" val="0"/>
              </a:ext>
            </a:extLst>
          </a:blip>
          <a:srcRect r="59524"/>
          <a:stretch>
            <a:fillRect/>
          </a:stretch>
        </p:blipFill>
        <p:spPr>
          <a:xfrm>
            <a:off x="6768937" y="1045063"/>
            <a:ext cx="2236452" cy="1767301"/>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57143"/>
          <a:stretch>
            <a:fillRect/>
          </a:stretch>
        </p:blipFill>
        <p:spPr>
          <a:xfrm>
            <a:off x="8887851" y="2336601"/>
            <a:ext cx="949012" cy="708269"/>
          </a:xfrm>
          <a:prstGeom prst="rect">
            <a:avLst/>
          </a:prstGeom>
        </p:spPr>
      </p:pic>
      <p:sp>
        <p:nvSpPr>
          <p:cNvPr id="46" name="矩形 45"/>
          <p:cNvSpPr/>
          <p:nvPr/>
        </p:nvSpPr>
        <p:spPr>
          <a:xfrm>
            <a:off x="6250940" y="3163570"/>
            <a:ext cx="5031740" cy="1753235"/>
          </a:xfrm>
          <a:prstGeom prst="rect">
            <a:avLst/>
          </a:prstGeom>
        </p:spPr>
        <p:txBody>
          <a:bodyPr wrap="square">
            <a:spAutoFit/>
          </a:bodyPr>
          <a:lstStyle/>
          <a:p>
            <a:pPr algn="ctr">
              <a:lnSpc>
                <a:spcPct val="150000"/>
              </a:lnSpc>
            </a:pPr>
            <a:r>
              <a:rPr lang="zh-CN" altLang="en-US"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愿你是风，鼓起白色的帆；</a:t>
            </a:r>
          </a:p>
          <a:p>
            <a:pPr algn="ctr">
              <a:lnSpc>
                <a:spcPct val="150000"/>
              </a:lnSpc>
            </a:pPr>
            <a:r>
              <a:rPr lang="zh-CN" altLang="en-US"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愿你是船，劈开蓝色的波澜。</a:t>
            </a:r>
          </a:p>
          <a:p>
            <a:pPr algn="ctr">
              <a:lnSpc>
                <a:spcPct val="150000"/>
              </a:lnSpc>
            </a:pPr>
            <a:r>
              <a:rPr lang="zh-CN" altLang="en-US"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生活正在你的前方微笑，勇敢地走上前去，</a:t>
            </a:r>
            <a:endParaRPr lang="en-US" altLang="zh-CN"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endParaRPr>
          </a:p>
          <a:p>
            <a:pPr algn="ctr">
              <a:lnSpc>
                <a:spcPct val="150000"/>
              </a:lnSpc>
            </a:pPr>
            <a:r>
              <a:rPr lang="zh-CN" altLang="en-US"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将彩色的人生拥抱。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750" fill="hold"/>
                                        <p:tgtEl>
                                          <p:spTgt spid="41"/>
                                        </p:tgtEl>
                                        <p:attrNameLst>
                                          <p:attrName>ppt_x</p:attrName>
                                        </p:attrNameLst>
                                      </p:cBhvr>
                                      <p:tavLst>
                                        <p:tav tm="0">
                                          <p:val>
                                            <p:strVal val="0-#ppt_w/2"/>
                                          </p:val>
                                        </p:tav>
                                        <p:tav tm="100000">
                                          <p:val>
                                            <p:strVal val="#ppt_x"/>
                                          </p:val>
                                        </p:tav>
                                      </p:tavLst>
                                    </p:anim>
                                    <p:anim calcmode="lin" valueType="num">
                                      <p:cBhvr additive="base">
                                        <p:cTn id="14" dur="750" fill="hold"/>
                                        <p:tgtEl>
                                          <p:spTgt spid="41"/>
                                        </p:tgtEl>
                                        <p:attrNameLst>
                                          <p:attrName>ppt_y</p:attrName>
                                        </p:attrNameLst>
                                      </p:cBhvr>
                                      <p:tavLst>
                                        <p:tav tm="0">
                                          <p:val>
                                            <p:strVal val="0-#ppt_h/2"/>
                                          </p:val>
                                        </p:tav>
                                        <p:tav tm="100000">
                                          <p:val>
                                            <p:strVal val="#ppt_y"/>
                                          </p:val>
                                        </p:tav>
                                      </p:tavLst>
                                    </p:anim>
                                  </p:childTnLst>
                                </p:cTn>
                              </p:par>
                            </p:childTnLst>
                          </p:cTn>
                        </p:par>
                        <p:par>
                          <p:cTn id="15" fill="hold">
                            <p:stCondLst>
                              <p:cond delay="2000"/>
                            </p:stCondLst>
                            <p:childTnLst>
                              <p:par>
                                <p:cTn id="16" presetID="47" presetClass="entr" presetSubtype="0"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1000"/>
                                        <p:tgtEl>
                                          <p:spTgt spid="45"/>
                                        </p:tgtEl>
                                      </p:cBhvr>
                                    </p:animEffect>
                                    <p:anim calcmode="lin" valueType="num">
                                      <p:cBhvr>
                                        <p:cTn id="19" dur="1000" fill="hold"/>
                                        <p:tgtEl>
                                          <p:spTgt spid="45"/>
                                        </p:tgtEl>
                                        <p:attrNameLst>
                                          <p:attrName>ppt_x</p:attrName>
                                        </p:attrNameLst>
                                      </p:cBhvr>
                                      <p:tavLst>
                                        <p:tav tm="0">
                                          <p:val>
                                            <p:strVal val="#ppt_x"/>
                                          </p:val>
                                        </p:tav>
                                        <p:tav tm="100000">
                                          <p:val>
                                            <p:strVal val="#ppt_x"/>
                                          </p:val>
                                        </p:tav>
                                      </p:tavLst>
                                    </p:anim>
                                    <p:anim calcmode="lin" valueType="num">
                                      <p:cBhvr>
                                        <p:cTn id="20" dur="1000" fill="hold"/>
                                        <p:tgtEl>
                                          <p:spTgt spid="45"/>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1000"/>
                                        <p:tgtEl>
                                          <p:spTgt spid="44"/>
                                        </p:tgtEl>
                                      </p:cBhvr>
                                    </p:animEffect>
                                    <p:anim calcmode="lin" valueType="num">
                                      <p:cBhvr>
                                        <p:cTn id="24" dur="1000" fill="hold"/>
                                        <p:tgtEl>
                                          <p:spTgt spid="44"/>
                                        </p:tgtEl>
                                        <p:attrNameLst>
                                          <p:attrName>ppt_x</p:attrName>
                                        </p:attrNameLst>
                                      </p:cBhvr>
                                      <p:tavLst>
                                        <p:tav tm="0">
                                          <p:val>
                                            <p:strVal val="#ppt_x"/>
                                          </p:val>
                                        </p:tav>
                                        <p:tav tm="100000">
                                          <p:val>
                                            <p:strVal val="#ppt_x"/>
                                          </p:val>
                                        </p:tav>
                                      </p:tavLst>
                                    </p:anim>
                                    <p:anim calcmode="lin" valueType="num">
                                      <p:cBhvr>
                                        <p:cTn id="25" dur="1000" fill="hold"/>
                                        <p:tgtEl>
                                          <p:spTgt spid="44"/>
                                        </p:tgtEl>
                                        <p:attrNameLst>
                                          <p:attrName>ppt_y</p:attrName>
                                        </p:attrNameLst>
                                      </p:cBhvr>
                                      <p:tavLst>
                                        <p:tav tm="0">
                                          <p:val>
                                            <p:strVal val="#ppt_y-.1"/>
                                          </p:val>
                                        </p:tav>
                                        <p:tav tm="100000">
                                          <p:val>
                                            <p:strVal val="#ppt_y"/>
                                          </p:val>
                                        </p:tav>
                                      </p:tavLst>
                                    </p:anim>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46"/>
                                        </p:tgtEl>
                                        <p:attrNameLst>
                                          <p:attrName>ppt_y</p:attrName>
                                        </p:attrNameLst>
                                      </p:cBhvr>
                                      <p:tavLst>
                                        <p:tav tm="0">
                                          <p:val>
                                            <p:strVal val="#ppt_y"/>
                                          </p:val>
                                        </p:tav>
                                        <p:tav tm="100000">
                                          <p:val>
                                            <p:strVal val="#ppt_y"/>
                                          </p:val>
                                        </p:tav>
                                      </p:tavLst>
                                    </p:anim>
                                    <p:anim calcmode="lin" valueType="num">
                                      <p:cBhvr>
                                        <p:cTn id="30"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46"/>
                                        </p:tgtEl>
                                      </p:cBhvr>
                                    </p:animEffect>
                                  </p:childTnLst>
                                </p:cTn>
                              </p:par>
                              <p:par>
                                <p:cTn id="33" presetID="47"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1000"/>
                                        <p:tgtEl>
                                          <p:spTgt spid="35"/>
                                        </p:tgtEl>
                                      </p:cBhvr>
                                    </p:animEffect>
                                    <p:anim calcmode="lin" valueType="num">
                                      <p:cBhvr>
                                        <p:cTn id="36" dur="1000" fill="hold"/>
                                        <p:tgtEl>
                                          <p:spTgt spid="35"/>
                                        </p:tgtEl>
                                        <p:attrNameLst>
                                          <p:attrName>ppt_x</p:attrName>
                                        </p:attrNameLst>
                                      </p:cBhvr>
                                      <p:tavLst>
                                        <p:tav tm="0">
                                          <p:val>
                                            <p:strVal val="#ppt_x"/>
                                          </p:val>
                                        </p:tav>
                                        <p:tav tm="100000">
                                          <p:val>
                                            <p:strVal val="#ppt_x"/>
                                          </p:val>
                                        </p:tav>
                                      </p:tavLst>
                                    </p:anim>
                                    <p:anim calcmode="lin" valueType="num">
                                      <p:cBhvr>
                                        <p:cTn id="3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657985" y="846455"/>
            <a:ext cx="9636611" cy="5428201"/>
            <a:chOff x="3514" y="1425"/>
            <a:chExt cx="12581" cy="7086"/>
          </a:xfrm>
        </p:grpSpPr>
        <p:sp>
          <p:nvSpPr>
            <p:cNvPr id="85" name="椭圆 84"/>
            <p:cNvSpPr/>
            <p:nvPr/>
          </p:nvSpPr>
          <p:spPr>
            <a:xfrm>
              <a:off x="3514" y="2864"/>
              <a:ext cx="3865" cy="3865"/>
            </a:xfrm>
            <a:prstGeom prst="ellipse">
              <a:avLst/>
            </a:prstGeom>
            <a:blipFill>
              <a:blip r:embed="rId5"/>
              <a:srcRect/>
              <a:stretch>
                <a:fillRect l="-56137" t="-19379" r="-4537" b="-20113"/>
              </a:stretch>
            </a:blipFill>
            <a:ln w="28575">
              <a:solidFill>
                <a:srgbClr val="A883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站酷快乐体2016修订版" panose="02010600030101010101" charset="-122"/>
                <a:ea typeface="站酷快乐体2016修订版" panose="02010600030101010101" charset="-122"/>
              </a:endParaRPr>
            </a:p>
          </p:txBody>
        </p:sp>
        <p:sp>
          <p:nvSpPr>
            <p:cNvPr id="86" name="椭圆 85"/>
            <p:cNvSpPr/>
            <p:nvPr/>
          </p:nvSpPr>
          <p:spPr>
            <a:xfrm>
              <a:off x="11593" y="2864"/>
              <a:ext cx="3865" cy="3865"/>
            </a:xfrm>
            <a:prstGeom prst="ellipse">
              <a:avLst/>
            </a:prstGeom>
            <a:blipFill>
              <a:blip r:embed="rId6"/>
              <a:srcRect/>
              <a:stretch>
                <a:fillRect l="-31609" t="-788" r="-6418" b="-8542"/>
              </a:stretch>
            </a:blipFill>
            <a:ln w="28575">
              <a:solidFill>
                <a:srgbClr val="A883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站酷快乐体2016修订版" panose="02010600030101010101" charset="-122"/>
                <a:ea typeface="站酷快乐体2016修订版" panose="02010600030101010101" charset="-122"/>
              </a:endParaRPr>
            </a:p>
          </p:txBody>
        </p:sp>
        <p:pic>
          <p:nvPicPr>
            <p:cNvPr id="49" name="Picture 6" descr="C:\Users\Administrator\Desktop\相册png\文字.png"/>
            <p:cNvPicPr>
              <a:picLocks noChangeAspect="1" noChangeArrowheads="1"/>
            </p:cNvPicPr>
            <p:nvPr/>
          </p:nvPicPr>
          <p:blipFill rotWithShape="1">
            <a:blip r:embed="rId7" cstate="print">
              <a:duotone>
                <a:prstClr val="black"/>
                <a:srgbClr val="D9C3A5">
                  <a:tint val="50000"/>
                  <a:satMod val="180000"/>
                </a:srgbClr>
              </a:duotone>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t="61745"/>
            <a:stretch>
              <a:fillRect/>
            </a:stretch>
          </p:blipFill>
          <p:spPr bwMode="auto">
            <a:xfrm>
              <a:off x="7012" y="6491"/>
              <a:ext cx="5113" cy="2020"/>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我图网vb_man出品 151"/>
            <p:cNvGrpSpPr/>
            <p:nvPr/>
          </p:nvGrpSpPr>
          <p:grpSpPr>
            <a:xfrm flipH="1">
              <a:off x="6127" y="1523"/>
              <a:ext cx="1878" cy="1105"/>
              <a:chOff x="862739" y="872385"/>
              <a:chExt cx="1689101" cy="993775"/>
            </a:xfrm>
          </p:grpSpPr>
          <p:sp>
            <p:nvSpPr>
              <p:cNvPr id="88" name="我图网vb_man出品 2413"/>
              <p:cNvSpPr/>
              <p:nvPr/>
            </p:nvSpPr>
            <p:spPr bwMode="auto">
              <a:xfrm>
                <a:off x="862739" y="872385"/>
                <a:ext cx="517525" cy="628650"/>
              </a:xfrm>
              <a:custGeom>
                <a:avLst/>
                <a:gdLst>
                  <a:gd name="T0" fmla="*/ 124 w 153"/>
                  <a:gd name="T1" fmla="*/ 87 h 186"/>
                  <a:gd name="T2" fmla="*/ 132 w 153"/>
                  <a:gd name="T3" fmla="*/ 23 h 186"/>
                  <a:gd name="T4" fmla="*/ 74 w 153"/>
                  <a:gd name="T5" fmla="*/ 30 h 186"/>
                  <a:gd name="T6" fmla="*/ 50 w 153"/>
                  <a:gd name="T7" fmla="*/ 60 h 186"/>
                  <a:gd name="T8" fmla="*/ 17 w 153"/>
                  <a:gd name="T9" fmla="*/ 60 h 186"/>
                  <a:gd name="T10" fmla="*/ 124 w 153"/>
                  <a:gd name="T11" fmla="*/ 87 h 186"/>
                </a:gdLst>
                <a:ahLst/>
                <a:cxnLst>
                  <a:cxn ang="0">
                    <a:pos x="T0" y="T1"/>
                  </a:cxn>
                  <a:cxn ang="0">
                    <a:pos x="T2" y="T3"/>
                  </a:cxn>
                  <a:cxn ang="0">
                    <a:pos x="T4" y="T5"/>
                  </a:cxn>
                  <a:cxn ang="0">
                    <a:pos x="T6" y="T7"/>
                  </a:cxn>
                  <a:cxn ang="0">
                    <a:pos x="T8" y="T9"/>
                  </a:cxn>
                  <a:cxn ang="0">
                    <a:pos x="T10" y="T11"/>
                  </a:cxn>
                </a:cxnLst>
                <a:rect l="0" t="0" r="r" b="b"/>
                <a:pathLst>
                  <a:path w="153" h="186">
                    <a:moveTo>
                      <a:pt x="124" y="87"/>
                    </a:moveTo>
                    <a:cubicBezTo>
                      <a:pt x="126" y="81"/>
                      <a:pt x="153" y="39"/>
                      <a:pt x="132" y="23"/>
                    </a:cubicBezTo>
                    <a:cubicBezTo>
                      <a:pt x="101" y="0"/>
                      <a:pt x="91" y="53"/>
                      <a:pt x="74" y="30"/>
                    </a:cubicBezTo>
                    <a:cubicBezTo>
                      <a:pt x="58" y="8"/>
                      <a:pt x="35" y="23"/>
                      <a:pt x="50" y="60"/>
                    </a:cubicBezTo>
                    <a:cubicBezTo>
                      <a:pt x="50" y="60"/>
                      <a:pt x="33" y="35"/>
                      <a:pt x="17" y="60"/>
                    </a:cubicBezTo>
                    <a:cubicBezTo>
                      <a:pt x="0" y="85"/>
                      <a:pt x="90" y="186"/>
                      <a:pt x="124" y="87"/>
                    </a:cubicBezTo>
                    <a:close/>
                  </a:path>
                </a:pathLst>
              </a:custGeom>
              <a:solidFill>
                <a:srgbClr val="E8787D">
                  <a:lumMod val="60000"/>
                  <a:lumOff val="40000"/>
                </a:srgbClr>
              </a:solidFill>
              <a:ln>
                <a:noFill/>
              </a:ln>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89" name="我图网vb_man出品 2414"/>
              <p:cNvSpPr/>
              <p:nvPr/>
            </p:nvSpPr>
            <p:spPr bwMode="auto">
              <a:xfrm>
                <a:off x="1161189" y="986685"/>
                <a:ext cx="1270000" cy="879475"/>
              </a:xfrm>
              <a:custGeom>
                <a:avLst/>
                <a:gdLst>
                  <a:gd name="T0" fmla="*/ 337 w 376"/>
                  <a:gd name="T1" fmla="*/ 142 h 260"/>
                  <a:gd name="T2" fmla="*/ 129 w 376"/>
                  <a:gd name="T3" fmla="*/ 224 h 260"/>
                  <a:gd name="T4" fmla="*/ 50 w 376"/>
                  <a:gd name="T5" fmla="*/ 85 h 260"/>
                  <a:gd name="T6" fmla="*/ 167 w 376"/>
                  <a:gd name="T7" fmla="*/ 51 h 260"/>
                  <a:gd name="T8" fmla="*/ 337 w 376"/>
                  <a:gd name="T9" fmla="*/ 142 h 260"/>
                </a:gdLst>
                <a:ahLst/>
                <a:cxnLst>
                  <a:cxn ang="0">
                    <a:pos x="T0" y="T1"/>
                  </a:cxn>
                  <a:cxn ang="0">
                    <a:pos x="T2" y="T3"/>
                  </a:cxn>
                  <a:cxn ang="0">
                    <a:pos x="T4" y="T5"/>
                  </a:cxn>
                  <a:cxn ang="0">
                    <a:pos x="T6" y="T7"/>
                  </a:cxn>
                  <a:cxn ang="0">
                    <a:pos x="T8" y="T9"/>
                  </a:cxn>
                </a:cxnLst>
                <a:rect l="0" t="0" r="r" b="b"/>
                <a:pathLst>
                  <a:path w="376" h="260">
                    <a:moveTo>
                      <a:pt x="337" y="142"/>
                    </a:moveTo>
                    <a:cubicBezTo>
                      <a:pt x="327" y="168"/>
                      <a:pt x="245" y="260"/>
                      <a:pt x="129" y="224"/>
                    </a:cubicBezTo>
                    <a:cubicBezTo>
                      <a:pt x="14" y="187"/>
                      <a:pt x="0" y="69"/>
                      <a:pt x="50" y="85"/>
                    </a:cubicBezTo>
                    <a:cubicBezTo>
                      <a:pt x="98" y="101"/>
                      <a:pt x="118" y="90"/>
                      <a:pt x="167" y="51"/>
                    </a:cubicBezTo>
                    <a:cubicBezTo>
                      <a:pt x="234" y="0"/>
                      <a:pt x="376" y="38"/>
                      <a:pt x="337" y="142"/>
                    </a:cubicBezTo>
                    <a:close/>
                  </a:path>
                </a:pathLst>
              </a:custGeom>
              <a:solidFill>
                <a:srgbClr val="E8787D">
                  <a:lumMod val="60000"/>
                  <a:lumOff val="40000"/>
                </a:srgbClr>
              </a:solidFill>
              <a:ln>
                <a:noFill/>
              </a:ln>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90" name="我图网vb_man出品 2415"/>
              <p:cNvSpPr>
                <a:spLocks noEditPoints="1"/>
              </p:cNvSpPr>
              <p:nvPr/>
            </p:nvSpPr>
            <p:spPr bwMode="auto">
              <a:xfrm>
                <a:off x="2147027" y="1440710"/>
                <a:ext cx="47625" cy="42863"/>
              </a:xfrm>
              <a:custGeom>
                <a:avLst/>
                <a:gdLst>
                  <a:gd name="T0" fmla="*/ 2 w 14"/>
                  <a:gd name="T1" fmla="*/ 11 h 13"/>
                  <a:gd name="T2" fmla="*/ 0 w 14"/>
                  <a:gd name="T3" fmla="*/ 8 h 13"/>
                  <a:gd name="T4" fmla="*/ 4 w 14"/>
                  <a:gd name="T5" fmla="*/ 2 h 13"/>
                  <a:gd name="T6" fmla="*/ 10 w 14"/>
                  <a:gd name="T7" fmla="*/ 0 h 13"/>
                  <a:gd name="T8" fmla="*/ 13 w 14"/>
                  <a:gd name="T9" fmla="*/ 1 h 13"/>
                  <a:gd name="T10" fmla="*/ 12 w 14"/>
                  <a:gd name="T11" fmla="*/ 2 h 13"/>
                  <a:gd name="T12" fmla="*/ 13 w 14"/>
                  <a:gd name="T13" fmla="*/ 1 h 13"/>
                  <a:gd name="T14" fmla="*/ 14 w 14"/>
                  <a:gd name="T15" fmla="*/ 4 h 13"/>
                  <a:gd name="T16" fmla="*/ 11 w 14"/>
                  <a:gd name="T17" fmla="*/ 9 h 13"/>
                  <a:gd name="T18" fmla="*/ 5 w 14"/>
                  <a:gd name="T19" fmla="*/ 13 h 13"/>
                  <a:gd name="T20" fmla="*/ 5 w 14"/>
                  <a:gd name="T21" fmla="*/ 13 h 13"/>
                  <a:gd name="T22" fmla="*/ 2 w 14"/>
                  <a:gd name="T23" fmla="*/ 11 h 13"/>
                  <a:gd name="T24" fmla="*/ 6 w 14"/>
                  <a:gd name="T25" fmla="*/ 4 h 13"/>
                  <a:gd name="T26" fmla="*/ 3 w 14"/>
                  <a:gd name="T27" fmla="*/ 8 h 13"/>
                  <a:gd name="T28" fmla="*/ 4 w 14"/>
                  <a:gd name="T29" fmla="*/ 9 h 13"/>
                  <a:gd name="T30" fmla="*/ 5 w 14"/>
                  <a:gd name="T31" fmla="*/ 10 h 13"/>
                  <a:gd name="T32" fmla="*/ 9 w 14"/>
                  <a:gd name="T33" fmla="*/ 7 h 13"/>
                  <a:gd name="T34" fmla="*/ 11 w 14"/>
                  <a:gd name="T35" fmla="*/ 4 h 13"/>
                  <a:gd name="T36" fmla="*/ 11 w 14"/>
                  <a:gd name="T37" fmla="*/ 3 h 13"/>
                  <a:gd name="T38" fmla="*/ 10 w 14"/>
                  <a:gd name="T39" fmla="*/ 3 h 13"/>
                  <a:gd name="T40" fmla="*/ 10 w 14"/>
                  <a:gd name="T41" fmla="*/ 3 h 13"/>
                  <a:gd name="T42" fmla="*/ 6 w 14"/>
                  <a:gd name="T43"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3">
                    <a:moveTo>
                      <a:pt x="2" y="11"/>
                    </a:moveTo>
                    <a:cubicBezTo>
                      <a:pt x="1" y="10"/>
                      <a:pt x="0" y="9"/>
                      <a:pt x="0" y="8"/>
                    </a:cubicBezTo>
                    <a:cubicBezTo>
                      <a:pt x="0" y="5"/>
                      <a:pt x="2" y="3"/>
                      <a:pt x="4" y="2"/>
                    </a:cubicBezTo>
                    <a:cubicBezTo>
                      <a:pt x="6" y="1"/>
                      <a:pt x="8" y="0"/>
                      <a:pt x="10" y="0"/>
                    </a:cubicBezTo>
                    <a:cubicBezTo>
                      <a:pt x="11" y="0"/>
                      <a:pt x="13" y="0"/>
                      <a:pt x="13" y="1"/>
                    </a:cubicBezTo>
                    <a:cubicBezTo>
                      <a:pt x="12" y="2"/>
                      <a:pt x="12" y="2"/>
                      <a:pt x="12" y="2"/>
                    </a:cubicBezTo>
                    <a:cubicBezTo>
                      <a:pt x="13" y="1"/>
                      <a:pt x="13" y="1"/>
                      <a:pt x="13" y="1"/>
                    </a:cubicBezTo>
                    <a:cubicBezTo>
                      <a:pt x="14" y="2"/>
                      <a:pt x="14" y="3"/>
                      <a:pt x="14" y="4"/>
                    </a:cubicBezTo>
                    <a:cubicBezTo>
                      <a:pt x="14" y="5"/>
                      <a:pt x="13" y="7"/>
                      <a:pt x="11" y="9"/>
                    </a:cubicBezTo>
                    <a:cubicBezTo>
                      <a:pt x="9" y="11"/>
                      <a:pt x="7" y="12"/>
                      <a:pt x="5" y="13"/>
                    </a:cubicBezTo>
                    <a:cubicBezTo>
                      <a:pt x="5" y="13"/>
                      <a:pt x="5" y="13"/>
                      <a:pt x="5" y="13"/>
                    </a:cubicBezTo>
                    <a:cubicBezTo>
                      <a:pt x="4" y="13"/>
                      <a:pt x="3" y="12"/>
                      <a:pt x="2" y="11"/>
                    </a:cubicBezTo>
                    <a:close/>
                    <a:moveTo>
                      <a:pt x="6" y="4"/>
                    </a:moveTo>
                    <a:cubicBezTo>
                      <a:pt x="4" y="5"/>
                      <a:pt x="3" y="7"/>
                      <a:pt x="3" y="8"/>
                    </a:cubicBezTo>
                    <a:cubicBezTo>
                      <a:pt x="3" y="9"/>
                      <a:pt x="3" y="9"/>
                      <a:pt x="4" y="9"/>
                    </a:cubicBezTo>
                    <a:cubicBezTo>
                      <a:pt x="4" y="9"/>
                      <a:pt x="5" y="10"/>
                      <a:pt x="5" y="10"/>
                    </a:cubicBezTo>
                    <a:cubicBezTo>
                      <a:pt x="5" y="10"/>
                      <a:pt x="7" y="9"/>
                      <a:pt x="9" y="7"/>
                    </a:cubicBezTo>
                    <a:cubicBezTo>
                      <a:pt x="11" y="5"/>
                      <a:pt x="11" y="4"/>
                      <a:pt x="11" y="4"/>
                    </a:cubicBezTo>
                    <a:cubicBezTo>
                      <a:pt x="11" y="3"/>
                      <a:pt x="11" y="3"/>
                      <a:pt x="11" y="3"/>
                    </a:cubicBezTo>
                    <a:cubicBezTo>
                      <a:pt x="10" y="3"/>
                      <a:pt x="10" y="3"/>
                      <a:pt x="10" y="3"/>
                    </a:cubicBezTo>
                    <a:cubicBezTo>
                      <a:pt x="10" y="3"/>
                      <a:pt x="10" y="3"/>
                      <a:pt x="10" y="3"/>
                    </a:cubicBezTo>
                    <a:cubicBezTo>
                      <a:pt x="9" y="3"/>
                      <a:pt x="7" y="4"/>
                      <a:pt x="6" y="4"/>
                    </a:cubicBez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91" name="我图网vb_man出品 2417"/>
              <p:cNvSpPr/>
              <p:nvPr/>
            </p:nvSpPr>
            <p:spPr bwMode="auto">
              <a:xfrm>
                <a:off x="2272439" y="1447060"/>
                <a:ext cx="266700" cy="165100"/>
              </a:xfrm>
              <a:custGeom>
                <a:avLst/>
                <a:gdLst>
                  <a:gd name="T0" fmla="*/ 0 w 79"/>
                  <a:gd name="T1" fmla="*/ 49 h 49"/>
                  <a:gd name="T2" fmla="*/ 79 w 79"/>
                  <a:gd name="T3" fmla="*/ 46 h 49"/>
                  <a:gd name="T4" fmla="*/ 25 w 79"/>
                  <a:gd name="T5" fmla="*/ 0 h 49"/>
                  <a:gd name="T6" fmla="*/ 0 w 79"/>
                  <a:gd name="T7" fmla="*/ 49 h 49"/>
                </a:gdLst>
                <a:ahLst/>
                <a:cxnLst>
                  <a:cxn ang="0">
                    <a:pos x="T0" y="T1"/>
                  </a:cxn>
                  <a:cxn ang="0">
                    <a:pos x="T2" y="T3"/>
                  </a:cxn>
                  <a:cxn ang="0">
                    <a:pos x="T4" y="T5"/>
                  </a:cxn>
                  <a:cxn ang="0">
                    <a:pos x="T6" y="T7"/>
                  </a:cxn>
                </a:cxnLst>
                <a:rect l="0" t="0" r="r" b="b"/>
                <a:pathLst>
                  <a:path w="79" h="49">
                    <a:moveTo>
                      <a:pt x="0" y="49"/>
                    </a:moveTo>
                    <a:cubicBezTo>
                      <a:pt x="79" y="46"/>
                      <a:pt x="79" y="46"/>
                      <a:pt x="79" y="46"/>
                    </a:cubicBezTo>
                    <a:cubicBezTo>
                      <a:pt x="25" y="0"/>
                      <a:pt x="25" y="0"/>
                      <a:pt x="25" y="0"/>
                    </a:cubicBezTo>
                    <a:cubicBezTo>
                      <a:pt x="25" y="0"/>
                      <a:pt x="19" y="32"/>
                      <a:pt x="0" y="49"/>
                    </a:cubicBezTo>
                    <a:close/>
                  </a:path>
                </a:pathLst>
              </a:custGeom>
              <a:solidFill>
                <a:srgbClr val="E8787D"/>
              </a:solidFill>
              <a:ln>
                <a:noFill/>
              </a:ln>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92" name="我图网vb_man出品 2418"/>
              <p:cNvSpPr>
                <a:spLocks noEditPoints="1"/>
              </p:cNvSpPr>
              <p:nvPr/>
            </p:nvSpPr>
            <p:spPr bwMode="auto">
              <a:xfrm>
                <a:off x="2258152" y="1435947"/>
                <a:ext cx="293688" cy="179388"/>
              </a:xfrm>
              <a:custGeom>
                <a:avLst/>
                <a:gdLst>
                  <a:gd name="T0" fmla="*/ 3 w 87"/>
                  <a:gd name="T1" fmla="*/ 50 h 53"/>
                  <a:gd name="T2" fmla="*/ 27 w 87"/>
                  <a:gd name="T3" fmla="*/ 2 h 53"/>
                  <a:gd name="T4" fmla="*/ 28 w 87"/>
                  <a:gd name="T5" fmla="*/ 0 h 53"/>
                  <a:gd name="T6" fmla="*/ 87 w 87"/>
                  <a:gd name="T7" fmla="*/ 50 h 53"/>
                  <a:gd name="T8" fmla="*/ 4 w 87"/>
                  <a:gd name="T9" fmla="*/ 53 h 53"/>
                  <a:gd name="T10" fmla="*/ 4 w 87"/>
                  <a:gd name="T11" fmla="*/ 52 h 53"/>
                  <a:gd name="T12" fmla="*/ 4 w 87"/>
                  <a:gd name="T13" fmla="*/ 53 h 53"/>
                  <a:gd name="T14" fmla="*/ 0 w 87"/>
                  <a:gd name="T15" fmla="*/ 53 h 53"/>
                  <a:gd name="T16" fmla="*/ 3 w 87"/>
                  <a:gd name="T17" fmla="*/ 50 h 53"/>
                  <a:gd name="T18" fmla="*/ 8 w 87"/>
                  <a:gd name="T19" fmla="*/ 50 h 53"/>
                  <a:gd name="T20" fmla="*/ 79 w 87"/>
                  <a:gd name="T21" fmla="*/ 48 h 53"/>
                  <a:gd name="T22" fmla="*/ 30 w 87"/>
                  <a:gd name="T23" fmla="*/ 5 h 53"/>
                  <a:gd name="T24" fmla="*/ 8 w 87"/>
                  <a:gd name="T25" fmla="*/ 5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53">
                    <a:moveTo>
                      <a:pt x="3" y="50"/>
                    </a:moveTo>
                    <a:cubicBezTo>
                      <a:pt x="21" y="35"/>
                      <a:pt x="27" y="2"/>
                      <a:pt x="27" y="2"/>
                    </a:cubicBezTo>
                    <a:cubicBezTo>
                      <a:pt x="28" y="0"/>
                      <a:pt x="28" y="0"/>
                      <a:pt x="28" y="0"/>
                    </a:cubicBezTo>
                    <a:cubicBezTo>
                      <a:pt x="87" y="50"/>
                      <a:pt x="87" y="50"/>
                      <a:pt x="87" y="50"/>
                    </a:cubicBezTo>
                    <a:cubicBezTo>
                      <a:pt x="4" y="53"/>
                      <a:pt x="4" y="53"/>
                      <a:pt x="4" y="53"/>
                    </a:cubicBezTo>
                    <a:cubicBezTo>
                      <a:pt x="4" y="52"/>
                      <a:pt x="4" y="52"/>
                      <a:pt x="4" y="52"/>
                    </a:cubicBezTo>
                    <a:cubicBezTo>
                      <a:pt x="4" y="53"/>
                      <a:pt x="4" y="53"/>
                      <a:pt x="4" y="53"/>
                    </a:cubicBezTo>
                    <a:cubicBezTo>
                      <a:pt x="0" y="53"/>
                      <a:pt x="0" y="53"/>
                      <a:pt x="0" y="53"/>
                    </a:cubicBezTo>
                    <a:lnTo>
                      <a:pt x="3" y="50"/>
                    </a:lnTo>
                    <a:close/>
                    <a:moveTo>
                      <a:pt x="8" y="50"/>
                    </a:moveTo>
                    <a:cubicBezTo>
                      <a:pt x="79" y="48"/>
                      <a:pt x="79" y="48"/>
                      <a:pt x="79" y="48"/>
                    </a:cubicBezTo>
                    <a:cubicBezTo>
                      <a:pt x="30" y="5"/>
                      <a:pt x="30" y="5"/>
                      <a:pt x="30" y="5"/>
                    </a:cubicBezTo>
                    <a:cubicBezTo>
                      <a:pt x="28" y="13"/>
                      <a:pt x="22" y="36"/>
                      <a:pt x="8" y="50"/>
                    </a:cubicBez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93" name="我图网vb_man出品 2419"/>
              <p:cNvSpPr/>
              <p:nvPr/>
            </p:nvSpPr>
            <p:spPr bwMode="auto">
              <a:xfrm>
                <a:off x="910364" y="885085"/>
                <a:ext cx="1449388" cy="909638"/>
              </a:xfrm>
              <a:custGeom>
                <a:avLst/>
                <a:gdLst>
                  <a:gd name="T0" fmla="*/ 114 w 429"/>
                  <a:gd name="T1" fmla="*/ 186 h 269"/>
                  <a:gd name="T2" fmla="*/ 87 w 429"/>
                  <a:gd name="T3" fmla="*/ 125 h 269"/>
                  <a:gd name="T4" fmla="*/ 116 w 429"/>
                  <a:gd name="T5" fmla="*/ 185 h 269"/>
                  <a:gd name="T6" fmla="*/ 270 w 429"/>
                  <a:gd name="T7" fmla="*/ 266 h 269"/>
                  <a:gd name="T8" fmla="*/ 415 w 429"/>
                  <a:gd name="T9" fmla="*/ 197 h 269"/>
                  <a:gd name="T10" fmla="*/ 372 w 429"/>
                  <a:gd name="T11" fmla="*/ 84 h 269"/>
                  <a:gd name="T12" fmla="*/ 247 w 429"/>
                  <a:gd name="T13" fmla="*/ 91 h 269"/>
                  <a:gd name="T14" fmla="*/ 131 w 429"/>
                  <a:gd name="T15" fmla="*/ 120 h 269"/>
                  <a:gd name="T16" fmla="*/ 121 w 429"/>
                  <a:gd name="T17" fmla="*/ 56 h 269"/>
                  <a:gd name="T18" fmla="*/ 116 w 429"/>
                  <a:gd name="T19" fmla="*/ 8 h 269"/>
                  <a:gd name="T20" fmla="*/ 75 w 429"/>
                  <a:gd name="T21" fmla="*/ 13 h 269"/>
                  <a:gd name="T22" fmla="*/ 73 w 429"/>
                  <a:gd name="T23" fmla="*/ 29 h 269"/>
                  <a:gd name="T24" fmla="*/ 70 w 429"/>
                  <a:gd name="T25" fmla="*/ 36 h 269"/>
                  <a:gd name="T26" fmla="*/ 43 w 429"/>
                  <a:gd name="T27" fmla="*/ 14 h 269"/>
                  <a:gd name="T28" fmla="*/ 30 w 429"/>
                  <a:gd name="T29" fmla="*/ 28 h 269"/>
                  <a:gd name="T30" fmla="*/ 37 w 429"/>
                  <a:gd name="T31" fmla="*/ 50 h 269"/>
                  <a:gd name="T32" fmla="*/ 38 w 429"/>
                  <a:gd name="T33" fmla="*/ 56 h 269"/>
                  <a:gd name="T34" fmla="*/ 28 w 429"/>
                  <a:gd name="T35" fmla="*/ 50 h 269"/>
                  <a:gd name="T36" fmla="*/ 9 w 429"/>
                  <a:gd name="T37" fmla="*/ 50 h 269"/>
                  <a:gd name="T38" fmla="*/ 5 w 429"/>
                  <a:gd name="T39" fmla="*/ 79 h 269"/>
                  <a:gd name="T40" fmla="*/ 64 w 429"/>
                  <a:gd name="T41" fmla="*/ 123 h 269"/>
                  <a:gd name="T42" fmla="*/ 82 w 429"/>
                  <a:gd name="T43" fmla="*/ 104 h 269"/>
                  <a:gd name="T44" fmla="*/ 62 w 429"/>
                  <a:gd name="T45" fmla="*/ 75 h 269"/>
                  <a:gd name="T46" fmla="*/ 45 w 429"/>
                  <a:gd name="T47" fmla="*/ 88 h 269"/>
                  <a:gd name="T48" fmla="*/ 55 w 429"/>
                  <a:gd name="T49" fmla="*/ 98 h 269"/>
                  <a:gd name="T50" fmla="*/ 60 w 429"/>
                  <a:gd name="T51" fmla="*/ 98 h 269"/>
                  <a:gd name="T52" fmla="*/ 57 w 429"/>
                  <a:gd name="T53" fmla="*/ 96 h 269"/>
                  <a:gd name="T54" fmla="*/ 53 w 429"/>
                  <a:gd name="T55" fmla="*/ 94 h 269"/>
                  <a:gd name="T56" fmla="*/ 61 w 429"/>
                  <a:gd name="T57" fmla="*/ 95 h 269"/>
                  <a:gd name="T58" fmla="*/ 57 w 429"/>
                  <a:gd name="T59" fmla="*/ 102 h 269"/>
                  <a:gd name="T60" fmla="*/ 42 w 429"/>
                  <a:gd name="T61" fmla="*/ 89 h 269"/>
                  <a:gd name="T62" fmla="*/ 47 w 429"/>
                  <a:gd name="T63" fmla="*/ 76 h 269"/>
                  <a:gd name="T64" fmla="*/ 62 w 429"/>
                  <a:gd name="T65" fmla="*/ 72 h 269"/>
                  <a:gd name="T66" fmla="*/ 85 w 429"/>
                  <a:gd name="T67" fmla="*/ 104 h 269"/>
                  <a:gd name="T68" fmla="*/ 64 w 429"/>
                  <a:gd name="T69" fmla="*/ 126 h 269"/>
                  <a:gd name="T70" fmla="*/ 2 w 429"/>
                  <a:gd name="T71" fmla="*/ 79 h 269"/>
                  <a:gd name="T72" fmla="*/ 7 w 429"/>
                  <a:gd name="T73" fmla="*/ 48 h 269"/>
                  <a:gd name="T74" fmla="*/ 30 w 429"/>
                  <a:gd name="T75" fmla="*/ 48 h 269"/>
                  <a:gd name="T76" fmla="*/ 35 w 429"/>
                  <a:gd name="T77" fmla="*/ 52 h 269"/>
                  <a:gd name="T78" fmla="*/ 27 w 429"/>
                  <a:gd name="T79" fmla="*/ 28 h 269"/>
                  <a:gd name="T80" fmla="*/ 43 w 429"/>
                  <a:gd name="T81" fmla="*/ 11 h 269"/>
                  <a:gd name="T82" fmla="*/ 69 w 429"/>
                  <a:gd name="T83" fmla="*/ 32 h 269"/>
                  <a:gd name="T84" fmla="*/ 70 w 429"/>
                  <a:gd name="T85" fmla="*/ 33 h 269"/>
                  <a:gd name="T86" fmla="*/ 70 w 429"/>
                  <a:gd name="T87" fmla="*/ 29 h 269"/>
                  <a:gd name="T88" fmla="*/ 73 w 429"/>
                  <a:gd name="T89" fmla="*/ 11 h 269"/>
                  <a:gd name="T90" fmla="*/ 117 w 429"/>
                  <a:gd name="T91" fmla="*/ 5 h 269"/>
                  <a:gd name="T92" fmla="*/ 124 w 429"/>
                  <a:gd name="T93" fmla="*/ 58 h 269"/>
                  <a:gd name="T94" fmla="*/ 133 w 429"/>
                  <a:gd name="T95" fmla="*/ 118 h 269"/>
                  <a:gd name="T96" fmla="*/ 245 w 429"/>
                  <a:gd name="T97" fmla="*/ 89 h 269"/>
                  <a:gd name="T98" fmla="*/ 373 w 429"/>
                  <a:gd name="T99" fmla="*/ 81 h 269"/>
                  <a:gd name="T100" fmla="*/ 417 w 429"/>
                  <a:gd name="T101" fmla="*/ 198 h 269"/>
                  <a:gd name="T102" fmla="*/ 270 w 429"/>
                  <a:gd name="T103"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9" h="269">
                    <a:moveTo>
                      <a:pt x="171" y="242"/>
                    </a:moveTo>
                    <a:cubicBezTo>
                      <a:pt x="149" y="232"/>
                      <a:pt x="130" y="208"/>
                      <a:pt x="114" y="186"/>
                    </a:cubicBezTo>
                    <a:cubicBezTo>
                      <a:pt x="98" y="164"/>
                      <a:pt x="87" y="125"/>
                      <a:pt x="87" y="125"/>
                    </a:cubicBezTo>
                    <a:cubicBezTo>
                      <a:pt x="87" y="125"/>
                      <a:pt x="87" y="125"/>
                      <a:pt x="87" y="125"/>
                    </a:cubicBezTo>
                    <a:cubicBezTo>
                      <a:pt x="90" y="124"/>
                      <a:pt x="90" y="124"/>
                      <a:pt x="90" y="124"/>
                    </a:cubicBezTo>
                    <a:cubicBezTo>
                      <a:pt x="90" y="124"/>
                      <a:pt x="101" y="163"/>
                      <a:pt x="116" y="185"/>
                    </a:cubicBezTo>
                    <a:cubicBezTo>
                      <a:pt x="132" y="206"/>
                      <a:pt x="152" y="230"/>
                      <a:pt x="173" y="239"/>
                    </a:cubicBezTo>
                    <a:cubicBezTo>
                      <a:pt x="191" y="248"/>
                      <a:pt x="229" y="266"/>
                      <a:pt x="270" y="266"/>
                    </a:cubicBezTo>
                    <a:cubicBezTo>
                      <a:pt x="276" y="266"/>
                      <a:pt x="283" y="266"/>
                      <a:pt x="290" y="264"/>
                    </a:cubicBezTo>
                    <a:cubicBezTo>
                      <a:pt x="338" y="257"/>
                      <a:pt x="393" y="234"/>
                      <a:pt x="415" y="197"/>
                    </a:cubicBezTo>
                    <a:cubicBezTo>
                      <a:pt x="422" y="184"/>
                      <a:pt x="426" y="169"/>
                      <a:pt x="426" y="154"/>
                    </a:cubicBezTo>
                    <a:cubicBezTo>
                      <a:pt x="426" y="127"/>
                      <a:pt x="411" y="99"/>
                      <a:pt x="372" y="84"/>
                    </a:cubicBezTo>
                    <a:cubicBezTo>
                      <a:pt x="348" y="74"/>
                      <a:pt x="328" y="71"/>
                      <a:pt x="311" y="71"/>
                    </a:cubicBezTo>
                    <a:cubicBezTo>
                      <a:pt x="284" y="71"/>
                      <a:pt x="265" y="79"/>
                      <a:pt x="247" y="91"/>
                    </a:cubicBezTo>
                    <a:cubicBezTo>
                      <a:pt x="225" y="106"/>
                      <a:pt x="190" y="129"/>
                      <a:pt x="159" y="129"/>
                    </a:cubicBezTo>
                    <a:cubicBezTo>
                      <a:pt x="149" y="129"/>
                      <a:pt x="139" y="126"/>
                      <a:pt x="131" y="120"/>
                    </a:cubicBezTo>
                    <a:cubicBezTo>
                      <a:pt x="115" y="108"/>
                      <a:pt x="109" y="97"/>
                      <a:pt x="109" y="87"/>
                    </a:cubicBezTo>
                    <a:cubicBezTo>
                      <a:pt x="109" y="76"/>
                      <a:pt x="115" y="66"/>
                      <a:pt x="121" y="56"/>
                    </a:cubicBezTo>
                    <a:cubicBezTo>
                      <a:pt x="127" y="47"/>
                      <a:pt x="130" y="38"/>
                      <a:pt x="130" y="30"/>
                    </a:cubicBezTo>
                    <a:cubicBezTo>
                      <a:pt x="130" y="21"/>
                      <a:pt x="127" y="14"/>
                      <a:pt x="116" y="8"/>
                    </a:cubicBezTo>
                    <a:cubicBezTo>
                      <a:pt x="110" y="4"/>
                      <a:pt x="104" y="3"/>
                      <a:pt x="98" y="3"/>
                    </a:cubicBezTo>
                    <a:cubicBezTo>
                      <a:pt x="88" y="3"/>
                      <a:pt x="79" y="7"/>
                      <a:pt x="75" y="13"/>
                    </a:cubicBezTo>
                    <a:cubicBezTo>
                      <a:pt x="72" y="18"/>
                      <a:pt x="72" y="21"/>
                      <a:pt x="72" y="23"/>
                    </a:cubicBezTo>
                    <a:cubicBezTo>
                      <a:pt x="72" y="25"/>
                      <a:pt x="73" y="27"/>
                      <a:pt x="73" y="29"/>
                    </a:cubicBezTo>
                    <a:cubicBezTo>
                      <a:pt x="73" y="30"/>
                      <a:pt x="73" y="30"/>
                      <a:pt x="73" y="31"/>
                    </a:cubicBezTo>
                    <a:cubicBezTo>
                      <a:pt x="73" y="33"/>
                      <a:pt x="73" y="35"/>
                      <a:pt x="70" y="36"/>
                    </a:cubicBezTo>
                    <a:cubicBezTo>
                      <a:pt x="68" y="36"/>
                      <a:pt x="66" y="34"/>
                      <a:pt x="65" y="31"/>
                    </a:cubicBezTo>
                    <a:cubicBezTo>
                      <a:pt x="60" y="23"/>
                      <a:pt x="57" y="14"/>
                      <a:pt x="43" y="14"/>
                    </a:cubicBezTo>
                    <a:cubicBezTo>
                      <a:pt x="43" y="14"/>
                      <a:pt x="43" y="14"/>
                      <a:pt x="43" y="14"/>
                    </a:cubicBezTo>
                    <a:cubicBezTo>
                      <a:pt x="36" y="14"/>
                      <a:pt x="30" y="24"/>
                      <a:pt x="30" y="28"/>
                    </a:cubicBezTo>
                    <a:cubicBezTo>
                      <a:pt x="30" y="29"/>
                      <a:pt x="30" y="29"/>
                      <a:pt x="30" y="29"/>
                    </a:cubicBezTo>
                    <a:cubicBezTo>
                      <a:pt x="30" y="39"/>
                      <a:pt x="33" y="45"/>
                      <a:pt x="37" y="50"/>
                    </a:cubicBezTo>
                    <a:cubicBezTo>
                      <a:pt x="38" y="52"/>
                      <a:pt x="39" y="53"/>
                      <a:pt x="39" y="54"/>
                    </a:cubicBezTo>
                    <a:cubicBezTo>
                      <a:pt x="39" y="54"/>
                      <a:pt x="39" y="55"/>
                      <a:pt x="38" y="56"/>
                    </a:cubicBezTo>
                    <a:cubicBezTo>
                      <a:pt x="38" y="56"/>
                      <a:pt x="37" y="56"/>
                      <a:pt x="37" y="56"/>
                    </a:cubicBezTo>
                    <a:cubicBezTo>
                      <a:pt x="34" y="56"/>
                      <a:pt x="32" y="54"/>
                      <a:pt x="28" y="50"/>
                    </a:cubicBezTo>
                    <a:cubicBezTo>
                      <a:pt x="25" y="48"/>
                      <a:pt x="21" y="46"/>
                      <a:pt x="17" y="46"/>
                    </a:cubicBezTo>
                    <a:cubicBezTo>
                      <a:pt x="15" y="46"/>
                      <a:pt x="12" y="47"/>
                      <a:pt x="9" y="50"/>
                    </a:cubicBezTo>
                    <a:cubicBezTo>
                      <a:pt x="5" y="55"/>
                      <a:pt x="3" y="59"/>
                      <a:pt x="3" y="65"/>
                    </a:cubicBezTo>
                    <a:cubicBezTo>
                      <a:pt x="3" y="69"/>
                      <a:pt x="4" y="74"/>
                      <a:pt x="5" y="79"/>
                    </a:cubicBezTo>
                    <a:cubicBezTo>
                      <a:pt x="8" y="93"/>
                      <a:pt x="18" y="104"/>
                      <a:pt x="32" y="112"/>
                    </a:cubicBezTo>
                    <a:cubicBezTo>
                      <a:pt x="46" y="119"/>
                      <a:pt x="55" y="123"/>
                      <a:pt x="64" y="123"/>
                    </a:cubicBezTo>
                    <a:cubicBezTo>
                      <a:pt x="67" y="123"/>
                      <a:pt x="70" y="123"/>
                      <a:pt x="73" y="121"/>
                    </a:cubicBezTo>
                    <a:cubicBezTo>
                      <a:pt x="78" y="119"/>
                      <a:pt x="82" y="112"/>
                      <a:pt x="82" y="104"/>
                    </a:cubicBezTo>
                    <a:cubicBezTo>
                      <a:pt x="82" y="102"/>
                      <a:pt x="82" y="101"/>
                      <a:pt x="82" y="99"/>
                    </a:cubicBezTo>
                    <a:cubicBezTo>
                      <a:pt x="80" y="90"/>
                      <a:pt x="74" y="75"/>
                      <a:pt x="62" y="75"/>
                    </a:cubicBezTo>
                    <a:cubicBezTo>
                      <a:pt x="62" y="75"/>
                      <a:pt x="61" y="75"/>
                      <a:pt x="61" y="75"/>
                    </a:cubicBezTo>
                    <a:cubicBezTo>
                      <a:pt x="50" y="75"/>
                      <a:pt x="45" y="80"/>
                      <a:pt x="45" y="88"/>
                    </a:cubicBezTo>
                    <a:cubicBezTo>
                      <a:pt x="45" y="88"/>
                      <a:pt x="45" y="89"/>
                      <a:pt x="45" y="89"/>
                    </a:cubicBezTo>
                    <a:cubicBezTo>
                      <a:pt x="46" y="94"/>
                      <a:pt x="49" y="98"/>
                      <a:pt x="55" y="98"/>
                    </a:cubicBezTo>
                    <a:cubicBezTo>
                      <a:pt x="56" y="99"/>
                      <a:pt x="57" y="99"/>
                      <a:pt x="57" y="99"/>
                    </a:cubicBezTo>
                    <a:cubicBezTo>
                      <a:pt x="59" y="99"/>
                      <a:pt x="59" y="98"/>
                      <a:pt x="60" y="98"/>
                    </a:cubicBezTo>
                    <a:cubicBezTo>
                      <a:pt x="60" y="98"/>
                      <a:pt x="59" y="98"/>
                      <a:pt x="59" y="97"/>
                    </a:cubicBezTo>
                    <a:cubicBezTo>
                      <a:pt x="58" y="97"/>
                      <a:pt x="57" y="96"/>
                      <a:pt x="57" y="96"/>
                    </a:cubicBezTo>
                    <a:cubicBezTo>
                      <a:pt x="55" y="96"/>
                      <a:pt x="54" y="97"/>
                      <a:pt x="54" y="97"/>
                    </a:cubicBezTo>
                    <a:cubicBezTo>
                      <a:pt x="53" y="94"/>
                      <a:pt x="53" y="94"/>
                      <a:pt x="53" y="94"/>
                    </a:cubicBezTo>
                    <a:cubicBezTo>
                      <a:pt x="53" y="94"/>
                      <a:pt x="55" y="93"/>
                      <a:pt x="57" y="93"/>
                    </a:cubicBezTo>
                    <a:cubicBezTo>
                      <a:pt x="58" y="93"/>
                      <a:pt x="59" y="94"/>
                      <a:pt x="61" y="95"/>
                    </a:cubicBezTo>
                    <a:cubicBezTo>
                      <a:pt x="62" y="96"/>
                      <a:pt x="63" y="97"/>
                      <a:pt x="63" y="98"/>
                    </a:cubicBezTo>
                    <a:cubicBezTo>
                      <a:pt x="62" y="101"/>
                      <a:pt x="60" y="102"/>
                      <a:pt x="57" y="102"/>
                    </a:cubicBezTo>
                    <a:cubicBezTo>
                      <a:pt x="56" y="102"/>
                      <a:pt x="56" y="101"/>
                      <a:pt x="55" y="101"/>
                    </a:cubicBezTo>
                    <a:cubicBezTo>
                      <a:pt x="48" y="101"/>
                      <a:pt x="43" y="96"/>
                      <a:pt x="42" y="89"/>
                    </a:cubicBezTo>
                    <a:cubicBezTo>
                      <a:pt x="42" y="89"/>
                      <a:pt x="42" y="88"/>
                      <a:pt x="42" y="88"/>
                    </a:cubicBezTo>
                    <a:cubicBezTo>
                      <a:pt x="42" y="83"/>
                      <a:pt x="44" y="79"/>
                      <a:pt x="47" y="76"/>
                    </a:cubicBezTo>
                    <a:cubicBezTo>
                      <a:pt x="50" y="73"/>
                      <a:pt x="55" y="72"/>
                      <a:pt x="61" y="72"/>
                    </a:cubicBezTo>
                    <a:cubicBezTo>
                      <a:pt x="61" y="72"/>
                      <a:pt x="62" y="72"/>
                      <a:pt x="62" y="72"/>
                    </a:cubicBezTo>
                    <a:cubicBezTo>
                      <a:pt x="76" y="73"/>
                      <a:pt x="83" y="89"/>
                      <a:pt x="85" y="99"/>
                    </a:cubicBezTo>
                    <a:cubicBezTo>
                      <a:pt x="85" y="100"/>
                      <a:pt x="85" y="102"/>
                      <a:pt x="85" y="104"/>
                    </a:cubicBezTo>
                    <a:cubicBezTo>
                      <a:pt x="85" y="113"/>
                      <a:pt x="80" y="121"/>
                      <a:pt x="74" y="124"/>
                    </a:cubicBezTo>
                    <a:cubicBezTo>
                      <a:pt x="70" y="125"/>
                      <a:pt x="67" y="126"/>
                      <a:pt x="64" y="126"/>
                    </a:cubicBezTo>
                    <a:cubicBezTo>
                      <a:pt x="54" y="126"/>
                      <a:pt x="44" y="121"/>
                      <a:pt x="31" y="114"/>
                    </a:cubicBezTo>
                    <a:cubicBezTo>
                      <a:pt x="16" y="107"/>
                      <a:pt x="6" y="95"/>
                      <a:pt x="2" y="79"/>
                    </a:cubicBezTo>
                    <a:cubicBezTo>
                      <a:pt x="1" y="74"/>
                      <a:pt x="0" y="69"/>
                      <a:pt x="0" y="65"/>
                    </a:cubicBezTo>
                    <a:cubicBezTo>
                      <a:pt x="0" y="59"/>
                      <a:pt x="2" y="53"/>
                      <a:pt x="7" y="48"/>
                    </a:cubicBezTo>
                    <a:cubicBezTo>
                      <a:pt x="10" y="44"/>
                      <a:pt x="14" y="43"/>
                      <a:pt x="17" y="43"/>
                    </a:cubicBezTo>
                    <a:cubicBezTo>
                      <a:pt x="22" y="43"/>
                      <a:pt x="27" y="46"/>
                      <a:pt x="30" y="48"/>
                    </a:cubicBezTo>
                    <a:cubicBezTo>
                      <a:pt x="32" y="50"/>
                      <a:pt x="34" y="52"/>
                      <a:pt x="35" y="52"/>
                    </a:cubicBezTo>
                    <a:cubicBezTo>
                      <a:pt x="35" y="52"/>
                      <a:pt x="35" y="52"/>
                      <a:pt x="35" y="52"/>
                    </a:cubicBezTo>
                    <a:cubicBezTo>
                      <a:pt x="31" y="47"/>
                      <a:pt x="27" y="40"/>
                      <a:pt x="27" y="29"/>
                    </a:cubicBezTo>
                    <a:cubicBezTo>
                      <a:pt x="27" y="28"/>
                      <a:pt x="27" y="28"/>
                      <a:pt x="27" y="28"/>
                    </a:cubicBezTo>
                    <a:cubicBezTo>
                      <a:pt x="28" y="22"/>
                      <a:pt x="33" y="12"/>
                      <a:pt x="42" y="11"/>
                    </a:cubicBezTo>
                    <a:cubicBezTo>
                      <a:pt x="43" y="11"/>
                      <a:pt x="43" y="11"/>
                      <a:pt x="43" y="11"/>
                    </a:cubicBezTo>
                    <a:cubicBezTo>
                      <a:pt x="58" y="11"/>
                      <a:pt x="63" y="22"/>
                      <a:pt x="67" y="29"/>
                    </a:cubicBezTo>
                    <a:cubicBezTo>
                      <a:pt x="68" y="31"/>
                      <a:pt x="69" y="32"/>
                      <a:pt x="69" y="32"/>
                    </a:cubicBezTo>
                    <a:cubicBezTo>
                      <a:pt x="70" y="33"/>
                      <a:pt x="70" y="33"/>
                      <a:pt x="70" y="33"/>
                    </a:cubicBezTo>
                    <a:cubicBezTo>
                      <a:pt x="70" y="33"/>
                      <a:pt x="70" y="33"/>
                      <a:pt x="70" y="33"/>
                    </a:cubicBezTo>
                    <a:cubicBezTo>
                      <a:pt x="70" y="32"/>
                      <a:pt x="70" y="31"/>
                      <a:pt x="70" y="31"/>
                    </a:cubicBezTo>
                    <a:cubicBezTo>
                      <a:pt x="70" y="30"/>
                      <a:pt x="70" y="30"/>
                      <a:pt x="70" y="29"/>
                    </a:cubicBezTo>
                    <a:cubicBezTo>
                      <a:pt x="70" y="28"/>
                      <a:pt x="69" y="26"/>
                      <a:pt x="69" y="23"/>
                    </a:cubicBezTo>
                    <a:cubicBezTo>
                      <a:pt x="69" y="20"/>
                      <a:pt x="70" y="17"/>
                      <a:pt x="73" y="11"/>
                    </a:cubicBezTo>
                    <a:cubicBezTo>
                      <a:pt x="77" y="4"/>
                      <a:pt x="87" y="0"/>
                      <a:pt x="98" y="0"/>
                    </a:cubicBezTo>
                    <a:cubicBezTo>
                      <a:pt x="104" y="0"/>
                      <a:pt x="111" y="1"/>
                      <a:pt x="117" y="5"/>
                    </a:cubicBezTo>
                    <a:cubicBezTo>
                      <a:pt x="129" y="11"/>
                      <a:pt x="133" y="20"/>
                      <a:pt x="133" y="30"/>
                    </a:cubicBezTo>
                    <a:cubicBezTo>
                      <a:pt x="133" y="39"/>
                      <a:pt x="130" y="49"/>
                      <a:pt x="124" y="58"/>
                    </a:cubicBezTo>
                    <a:cubicBezTo>
                      <a:pt x="118" y="68"/>
                      <a:pt x="112" y="77"/>
                      <a:pt x="112" y="87"/>
                    </a:cubicBezTo>
                    <a:cubicBezTo>
                      <a:pt x="112" y="96"/>
                      <a:pt x="117" y="106"/>
                      <a:pt x="133" y="118"/>
                    </a:cubicBezTo>
                    <a:cubicBezTo>
                      <a:pt x="141" y="124"/>
                      <a:pt x="150" y="126"/>
                      <a:pt x="159" y="126"/>
                    </a:cubicBezTo>
                    <a:cubicBezTo>
                      <a:pt x="188" y="126"/>
                      <a:pt x="223" y="103"/>
                      <a:pt x="245" y="89"/>
                    </a:cubicBezTo>
                    <a:cubicBezTo>
                      <a:pt x="263" y="77"/>
                      <a:pt x="284" y="68"/>
                      <a:pt x="311" y="68"/>
                    </a:cubicBezTo>
                    <a:cubicBezTo>
                      <a:pt x="328" y="68"/>
                      <a:pt x="349" y="72"/>
                      <a:pt x="373" y="81"/>
                    </a:cubicBezTo>
                    <a:cubicBezTo>
                      <a:pt x="413" y="97"/>
                      <a:pt x="429" y="126"/>
                      <a:pt x="429" y="154"/>
                    </a:cubicBezTo>
                    <a:cubicBezTo>
                      <a:pt x="429" y="170"/>
                      <a:pt x="425" y="185"/>
                      <a:pt x="417" y="198"/>
                    </a:cubicBezTo>
                    <a:cubicBezTo>
                      <a:pt x="395" y="237"/>
                      <a:pt x="339" y="260"/>
                      <a:pt x="290" y="267"/>
                    </a:cubicBezTo>
                    <a:cubicBezTo>
                      <a:pt x="283" y="268"/>
                      <a:pt x="276" y="269"/>
                      <a:pt x="270" y="269"/>
                    </a:cubicBezTo>
                    <a:cubicBezTo>
                      <a:pt x="228" y="269"/>
                      <a:pt x="190" y="250"/>
                      <a:pt x="171" y="242"/>
                    </a:cubicBez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94" name="我图网vb_man出品 2420"/>
              <p:cNvSpPr/>
              <p:nvPr/>
            </p:nvSpPr>
            <p:spPr bwMode="auto">
              <a:xfrm>
                <a:off x="2042252" y="1199410"/>
                <a:ext cx="209550" cy="182563"/>
              </a:xfrm>
              <a:custGeom>
                <a:avLst/>
                <a:gdLst>
                  <a:gd name="T0" fmla="*/ 4 w 62"/>
                  <a:gd name="T1" fmla="*/ 46 h 54"/>
                  <a:gd name="T2" fmla="*/ 0 w 62"/>
                  <a:gd name="T3" fmla="*/ 35 h 54"/>
                  <a:gd name="T4" fmla="*/ 5 w 62"/>
                  <a:gd name="T5" fmla="*/ 17 h 54"/>
                  <a:gd name="T6" fmla="*/ 32 w 62"/>
                  <a:gd name="T7" fmla="*/ 0 h 54"/>
                  <a:gd name="T8" fmla="*/ 42 w 62"/>
                  <a:gd name="T9" fmla="*/ 0 h 54"/>
                  <a:gd name="T10" fmla="*/ 62 w 62"/>
                  <a:gd name="T11" fmla="*/ 1 h 54"/>
                  <a:gd name="T12" fmla="*/ 62 w 62"/>
                  <a:gd name="T13" fmla="*/ 1 h 54"/>
                  <a:gd name="T14" fmla="*/ 62 w 62"/>
                  <a:gd name="T15" fmla="*/ 4 h 54"/>
                  <a:gd name="T16" fmla="*/ 42 w 62"/>
                  <a:gd name="T17" fmla="*/ 3 h 54"/>
                  <a:gd name="T18" fmla="*/ 33 w 62"/>
                  <a:gd name="T19" fmla="*/ 3 h 54"/>
                  <a:gd name="T20" fmla="*/ 7 w 62"/>
                  <a:gd name="T21" fmla="*/ 19 h 54"/>
                  <a:gd name="T22" fmla="*/ 3 w 62"/>
                  <a:gd name="T23" fmla="*/ 35 h 54"/>
                  <a:gd name="T24" fmla="*/ 6 w 62"/>
                  <a:gd name="T25" fmla="*/ 44 h 54"/>
                  <a:gd name="T26" fmla="*/ 19 w 62"/>
                  <a:gd name="T27" fmla="*/ 51 h 54"/>
                  <a:gd name="T28" fmla="*/ 22 w 62"/>
                  <a:gd name="T29" fmla="*/ 51 h 54"/>
                  <a:gd name="T30" fmla="*/ 35 w 62"/>
                  <a:gd name="T31" fmla="*/ 40 h 54"/>
                  <a:gd name="T32" fmla="*/ 35 w 62"/>
                  <a:gd name="T33" fmla="*/ 39 h 54"/>
                  <a:gd name="T34" fmla="*/ 23 w 62"/>
                  <a:gd name="T35" fmla="*/ 31 h 54"/>
                  <a:gd name="T36" fmla="*/ 21 w 62"/>
                  <a:gd name="T37" fmla="*/ 30 h 54"/>
                  <a:gd name="T38" fmla="*/ 14 w 62"/>
                  <a:gd name="T39" fmla="*/ 36 h 54"/>
                  <a:gd name="T40" fmla="*/ 11 w 62"/>
                  <a:gd name="T41" fmla="*/ 36 h 54"/>
                  <a:gd name="T42" fmla="*/ 21 w 62"/>
                  <a:gd name="T43" fmla="*/ 27 h 54"/>
                  <a:gd name="T44" fmla="*/ 24 w 62"/>
                  <a:gd name="T45" fmla="*/ 28 h 54"/>
                  <a:gd name="T46" fmla="*/ 38 w 62"/>
                  <a:gd name="T47" fmla="*/ 39 h 54"/>
                  <a:gd name="T48" fmla="*/ 38 w 62"/>
                  <a:gd name="T49" fmla="*/ 40 h 54"/>
                  <a:gd name="T50" fmla="*/ 22 w 62"/>
                  <a:gd name="T51" fmla="*/ 54 h 54"/>
                  <a:gd name="T52" fmla="*/ 19 w 62"/>
                  <a:gd name="T53" fmla="*/ 54 h 54"/>
                  <a:gd name="T54" fmla="*/ 4 w 62"/>
                  <a:gd name="T55"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 h="54">
                    <a:moveTo>
                      <a:pt x="4" y="46"/>
                    </a:moveTo>
                    <a:cubicBezTo>
                      <a:pt x="1" y="43"/>
                      <a:pt x="0" y="39"/>
                      <a:pt x="0" y="35"/>
                    </a:cubicBezTo>
                    <a:cubicBezTo>
                      <a:pt x="0" y="29"/>
                      <a:pt x="2" y="22"/>
                      <a:pt x="5" y="17"/>
                    </a:cubicBezTo>
                    <a:cubicBezTo>
                      <a:pt x="9" y="8"/>
                      <a:pt x="20" y="1"/>
                      <a:pt x="32" y="0"/>
                    </a:cubicBezTo>
                    <a:cubicBezTo>
                      <a:pt x="35" y="0"/>
                      <a:pt x="39" y="0"/>
                      <a:pt x="42" y="0"/>
                    </a:cubicBezTo>
                    <a:cubicBezTo>
                      <a:pt x="52" y="0"/>
                      <a:pt x="62" y="1"/>
                      <a:pt x="62" y="1"/>
                    </a:cubicBezTo>
                    <a:cubicBezTo>
                      <a:pt x="62" y="1"/>
                      <a:pt x="62" y="1"/>
                      <a:pt x="62" y="1"/>
                    </a:cubicBezTo>
                    <a:cubicBezTo>
                      <a:pt x="62" y="4"/>
                      <a:pt x="62" y="4"/>
                      <a:pt x="62" y="4"/>
                    </a:cubicBezTo>
                    <a:cubicBezTo>
                      <a:pt x="62" y="4"/>
                      <a:pt x="52" y="3"/>
                      <a:pt x="42" y="3"/>
                    </a:cubicBezTo>
                    <a:cubicBezTo>
                      <a:pt x="39" y="3"/>
                      <a:pt x="36" y="3"/>
                      <a:pt x="33" y="3"/>
                    </a:cubicBezTo>
                    <a:cubicBezTo>
                      <a:pt x="21" y="4"/>
                      <a:pt x="12" y="10"/>
                      <a:pt x="7" y="19"/>
                    </a:cubicBezTo>
                    <a:cubicBezTo>
                      <a:pt x="5" y="23"/>
                      <a:pt x="3" y="29"/>
                      <a:pt x="3" y="35"/>
                    </a:cubicBezTo>
                    <a:cubicBezTo>
                      <a:pt x="3" y="38"/>
                      <a:pt x="4" y="42"/>
                      <a:pt x="6" y="44"/>
                    </a:cubicBezTo>
                    <a:cubicBezTo>
                      <a:pt x="9" y="47"/>
                      <a:pt x="14" y="51"/>
                      <a:pt x="19" y="51"/>
                    </a:cubicBezTo>
                    <a:cubicBezTo>
                      <a:pt x="20" y="51"/>
                      <a:pt x="21" y="51"/>
                      <a:pt x="22" y="51"/>
                    </a:cubicBezTo>
                    <a:cubicBezTo>
                      <a:pt x="29" y="50"/>
                      <a:pt x="35" y="44"/>
                      <a:pt x="35" y="40"/>
                    </a:cubicBezTo>
                    <a:cubicBezTo>
                      <a:pt x="35" y="39"/>
                      <a:pt x="35" y="39"/>
                      <a:pt x="35" y="39"/>
                    </a:cubicBezTo>
                    <a:cubicBezTo>
                      <a:pt x="35" y="35"/>
                      <a:pt x="29" y="32"/>
                      <a:pt x="23" y="31"/>
                    </a:cubicBezTo>
                    <a:cubicBezTo>
                      <a:pt x="23" y="30"/>
                      <a:pt x="22" y="30"/>
                      <a:pt x="21" y="30"/>
                    </a:cubicBezTo>
                    <a:cubicBezTo>
                      <a:pt x="15" y="30"/>
                      <a:pt x="14" y="36"/>
                      <a:pt x="14" y="36"/>
                    </a:cubicBezTo>
                    <a:cubicBezTo>
                      <a:pt x="11" y="36"/>
                      <a:pt x="11" y="36"/>
                      <a:pt x="11" y="36"/>
                    </a:cubicBezTo>
                    <a:cubicBezTo>
                      <a:pt x="11" y="36"/>
                      <a:pt x="13" y="27"/>
                      <a:pt x="21" y="27"/>
                    </a:cubicBezTo>
                    <a:cubicBezTo>
                      <a:pt x="22" y="27"/>
                      <a:pt x="23" y="27"/>
                      <a:pt x="24" y="28"/>
                    </a:cubicBezTo>
                    <a:cubicBezTo>
                      <a:pt x="30" y="29"/>
                      <a:pt x="38" y="32"/>
                      <a:pt x="38" y="39"/>
                    </a:cubicBezTo>
                    <a:cubicBezTo>
                      <a:pt x="38" y="40"/>
                      <a:pt x="38" y="40"/>
                      <a:pt x="38" y="40"/>
                    </a:cubicBezTo>
                    <a:cubicBezTo>
                      <a:pt x="37" y="46"/>
                      <a:pt x="30" y="52"/>
                      <a:pt x="22" y="54"/>
                    </a:cubicBezTo>
                    <a:cubicBezTo>
                      <a:pt x="21" y="54"/>
                      <a:pt x="20" y="54"/>
                      <a:pt x="19" y="54"/>
                    </a:cubicBezTo>
                    <a:cubicBezTo>
                      <a:pt x="12" y="54"/>
                      <a:pt x="7" y="49"/>
                      <a:pt x="4" y="46"/>
                    </a:cubicBez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95" name="我图网vb_man出品 2421"/>
              <p:cNvSpPr/>
              <p:nvPr/>
            </p:nvSpPr>
            <p:spPr bwMode="auto">
              <a:xfrm>
                <a:off x="2315302" y="1540722"/>
                <a:ext cx="206375" cy="58738"/>
              </a:xfrm>
              <a:custGeom>
                <a:avLst/>
                <a:gdLst>
                  <a:gd name="T0" fmla="*/ 35 w 61"/>
                  <a:gd name="T1" fmla="*/ 8 h 17"/>
                  <a:gd name="T2" fmla="*/ 24 w 61"/>
                  <a:gd name="T3" fmla="*/ 7 h 17"/>
                  <a:gd name="T4" fmla="*/ 17 w 61"/>
                  <a:gd name="T5" fmla="*/ 7 h 17"/>
                  <a:gd name="T6" fmla="*/ 11 w 61"/>
                  <a:gd name="T7" fmla="*/ 6 h 17"/>
                  <a:gd name="T8" fmla="*/ 0 w 61"/>
                  <a:gd name="T9" fmla="*/ 3 h 17"/>
                  <a:gd name="T10" fmla="*/ 1 w 61"/>
                  <a:gd name="T11" fmla="*/ 0 h 17"/>
                  <a:gd name="T12" fmla="*/ 12 w 61"/>
                  <a:gd name="T13" fmla="*/ 3 h 17"/>
                  <a:gd name="T14" fmla="*/ 17 w 61"/>
                  <a:gd name="T15" fmla="*/ 4 h 17"/>
                  <a:gd name="T16" fmla="*/ 24 w 61"/>
                  <a:gd name="T17" fmla="*/ 4 h 17"/>
                  <a:gd name="T18" fmla="*/ 36 w 61"/>
                  <a:gd name="T19" fmla="*/ 6 h 17"/>
                  <a:gd name="T20" fmla="*/ 61 w 61"/>
                  <a:gd name="T21" fmla="*/ 14 h 17"/>
                  <a:gd name="T22" fmla="*/ 61 w 61"/>
                  <a:gd name="T23" fmla="*/ 14 h 17"/>
                  <a:gd name="T24" fmla="*/ 60 w 61"/>
                  <a:gd name="T25" fmla="*/ 17 h 17"/>
                  <a:gd name="T26" fmla="*/ 35 w 61"/>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7">
                    <a:moveTo>
                      <a:pt x="35" y="8"/>
                    </a:moveTo>
                    <a:cubicBezTo>
                      <a:pt x="31" y="7"/>
                      <a:pt x="27" y="7"/>
                      <a:pt x="24" y="7"/>
                    </a:cubicBezTo>
                    <a:cubicBezTo>
                      <a:pt x="22" y="7"/>
                      <a:pt x="19" y="7"/>
                      <a:pt x="17" y="7"/>
                    </a:cubicBezTo>
                    <a:cubicBezTo>
                      <a:pt x="15" y="7"/>
                      <a:pt x="13" y="7"/>
                      <a:pt x="11" y="6"/>
                    </a:cubicBezTo>
                    <a:cubicBezTo>
                      <a:pt x="6" y="4"/>
                      <a:pt x="0" y="3"/>
                      <a:pt x="0" y="3"/>
                    </a:cubicBezTo>
                    <a:cubicBezTo>
                      <a:pt x="1" y="0"/>
                      <a:pt x="1" y="0"/>
                      <a:pt x="1" y="0"/>
                    </a:cubicBezTo>
                    <a:cubicBezTo>
                      <a:pt x="1" y="0"/>
                      <a:pt x="6" y="1"/>
                      <a:pt x="12" y="3"/>
                    </a:cubicBezTo>
                    <a:cubicBezTo>
                      <a:pt x="14" y="4"/>
                      <a:pt x="15" y="4"/>
                      <a:pt x="17" y="4"/>
                    </a:cubicBezTo>
                    <a:cubicBezTo>
                      <a:pt x="19" y="4"/>
                      <a:pt x="22" y="4"/>
                      <a:pt x="24" y="4"/>
                    </a:cubicBezTo>
                    <a:cubicBezTo>
                      <a:pt x="28" y="4"/>
                      <a:pt x="31" y="4"/>
                      <a:pt x="36" y="6"/>
                    </a:cubicBezTo>
                    <a:cubicBezTo>
                      <a:pt x="46" y="9"/>
                      <a:pt x="61" y="14"/>
                      <a:pt x="61" y="14"/>
                    </a:cubicBezTo>
                    <a:cubicBezTo>
                      <a:pt x="61" y="14"/>
                      <a:pt x="61" y="14"/>
                      <a:pt x="61" y="14"/>
                    </a:cubicBezTo>
                    <a:cubicBezTo>
                      <a:pt x="60" y="17"/>
                      <a:pt x="60" y="17"/>
                      <a:pt x="60" y="17"/>
                    </a:cubicBezTo>
                    <a:cubicBezTo>
                      <a:pt x="60" y="17"/>
                      <a:pt x="45" y="12"/>
                      <a:pt x="35" y="8"/>
                    </a:cubicBez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96" name="我图网vb_man出品 2422"/>
              <p:cNvSpPr/>
              <p:nvPr/>
            </p:nvSpPr>
            <p:spPr bwMode="auto">
              <a:xfrm>
                <a:off x="1470752" y="872385"/>
                <a:ext cx="406400" cy="374650"/>
              </a:xfrm>
              <a:custGeom>
                <a:avLst/>
                <a:gdLst>
                  <a:gd name="T0" fmla="*/ 114 w 120"/>
                  <a:gd name="T1" fmla="*/ 111 h 111"/>
                  <a:gd name="T2" fmla="*/ 60 w 120"/>
                  <a:gd name="T3" fmla="*/ 22 h 111"/>
                  <a:gd name="T4" fmla="*/ 13 w 120"/>
                  <a:gd name="T5" fmla="*/ 64 h 111"/>
                  <a:gd name="T6" fmla="*/ 114 w 120"/>
                  <a:gd name="T7" fmla="*/ 111 h 111"/>
                </a:gdLst>
                <a:ahLst/>
                <a:cxnLst>
                  <a:cxn ang="0">
                    <a:pos x="T0" y="T1"/>
                  </a:cxn>
                  <a:cxn ang="0">
                    <a:pos x="T2" y="T3"/>
                  </a:cxn>
                  <a:cxn ang="0">
                    <a:pos x="T4" y="T5"/>
                  </a:cxn>
                  <a:cxn ang="0">
                    <a:pos x="T6" y="T7"/>
                  </a:cxn>
                </a:cxnLst>
                <a:rect l="0" t="0" r="r" b="b"/>
                <a:pathLst>
                  <a:path w="120" h="111">
                    <a:moveTo>
                      <a:pt x="114" y="111"/>
                    </a:moveTo>
                    <a:cubicBezTo>
                      <a:pt x="114" y="111"/>
                      <a:pt x="120" y="43"/>
                      <a:pt x="60" y="22"/>
                    </a:cubicBezTo>
                    <a:cubicBezTo>
                      <a:pt x="0" y="0"/>
                      <a:pt x="0" y="56"/>
                      <a:pt x="13" y="64"/>
                    </a:cubicBezTo>
                    <a:cubicBezTo>
                      <a:pt x="53" y="86"/>
                      <a:pt x="71" y="47"/>
                      <a:pt x="114" y="111"/>
                    </a:cubicBezTo>
                    <a:close/>
                  </a:path>
                </a:pathLst>
              </a:custGeom>
              <a:solidFill>
                <a:srgbClr val="E8787D">
                  <a:lumMod val="60000"/>
                  <a:lumOff val="40000"/>
                </a:srgbClr>
              </a:solidFill>
              <a:ln>
                <a:noFill/>
              </a:ln>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97" name="我图网vb_man出品 2423"/>
              <p:cNvSpPr/>
              <p:nvPr/>
            </p:nvSpPr>
            <p:spPr bwMode="auto">
              <a:xfrm>
                <a:off x="1467577" y="905722"/>
                <a:ext cx="398463" cy="415925"/>
              </a:xfrm>
              <a:custGeom>
                <a:avLst/>
                <a:gdLst>
                  <a:gd name="T0" fmla="*/ 99 w 118"/>
                  <a:gd name="T1" fmla="*/ 120 h 123"/>
                  <a:gd name="T2" fmla="*/ 115 w 118"/>
                  <a:gd name="T3" fmla="*/ 81 h 123"/>
                  <a:gd name="T4" fmla="*/ 115 w 118"/>
                  <a:gd name="T5" fmla="*/ 81 h 123"/>
                  <a:gd name="T6" fmla="*/ 106 w 118"/>
                  <a:gd name="T7" fmla="*/ 46 h 123"/>
                  <a:gd name="T8" fmla="*/ 63 w 118"/>
                  <a:gd name="T9" fmla="*/ 5 h 123"/>
                  <a:gd name="T10" fmla="*/ 48 w 118"/>
                  <a:gd name="T11" fmla="*/ 3 h 123"/>
                  <a:gd name="T12" fmla="*/ 11 w 118"/>
                  <a:gd name="T13" fmla="*/ 13 h 123"/>
                  <a:gd name="T14" fmla="*/ 3 w 118"/>
                  <a:gd name="T15" fmla="*/ 33 h 123"/>
                  <a:gd name="T16" fmla="*/ 3 w 118"/>
                  <a:gd name="T17" fmla="*/ 41 h 123"/>
                  <a:gd name="T18" fmla="*/ 28 w 118"/>
                  <a:gd name="T19" fmla="*/ 62 h 123"/>
                  <a:gd name="T20" fmla="*/ 31 w 118"/>
                  <a:gd name="T21" fmla="*/ 62 h 123"/>
                  <a:gd name="T22" fmla="*/ 59 w 118"/>
                  <a:gd name="T23" fmla="*/ 49 h 123"/>
                  <a:gd name="T24" fmla="*/ 65 w 118"/>
                  <a:gd name="T25" fmla="*/ 37 h 123"/>
                  <a:gd name="T26" fmla="*/ 61 w 118"/>
                  <a:gd name="T27" fmla="*/ 30 h 123"/>
                  <a:gd name="T28" fmla="*/ 43 w 118"/>
                  <a:gd name="T29" fmla="*/ 23 h 123"/>
                  <a:gd name="T30" fmla="*/ 38 w 118"/>
                  <a:gd name="T31" fmla="*/ 24 h 123"/>
                  <a:gd name="T32" fmla="*/ 30 w 118"/>
                  <a:gd name="T33" fmla="*/ 30 h 123"/>
                  <a:gd name="T34" fmla="*/ 27 w 118"/>
                  <a:gd name="T35" fmla="*/ 28 h 123"/>
                  <a:gd name="T36" fmla="*/ 37 w 118"/>
                  <a:gd name="T37" fmla="*/ 21 h 123"/>
                  <a:gd name="T38" fmla="*/ 43 w 118"/>
                  <a:gd name="T39" fmla="*/ 20 h 123"/>
                  <a:gd name="T40" fmla="*/ 63 w 118"/>
                  <a:gd name="T41" fmla="*/ 27 h 123"/>
                  <a:gd name="T42" fmla="*/ 68 w 118"/>
                  <a:gd name="T43" fmla="*/ 37 h 123"/>
                  <a:gd name="T44" fmla="*/ 61 w 118"/>
                  <a:gd name="T45" fmla="*/ 51 h 123"/>
                  <a:gd name="T46" fmla="*/ 31 w 118"/>
                  <a:gd name="T47" fmla="*/ 65 h 123"/>
                  <a:gd name="T48" fmla="*/ 27 w 118"/>
                  <a:gd name="T49" fmla="*/ 65 h 123"/>
                  <a:gd name="T50" fmla="*/ 0 w 118"/>
                  <a:gd name="T51" fmla="*/ 42 h 123"/>
                  <a:gd name="T52" fmla="*/ 0 w 118"/>
                  <a:gd name="T53" fmla="*/ 33 h 123"/>
                  <a:gd name="T54" fmla="*/ 9 w 118"/>
                  <a:gd name="T55" fmla="*/ 10 h 123"/>
                  <a:gd name="T56" fmla="*/ 48 w 118"/>
                  <a:gd name="T57" fmla="*/ 0 h 123"/>
                  <a:gd name="T58" fmla="*/ 64 w 118"/>
                  <a:gd name="T59" fmla="*/ 2 h 123"/>
                  <a:gd name="T60" fmla="*/ 109 w 118"/>
                  <a:gd name="T61" fmla="*/ 45 h 123"/>
                  <a:gd name="T62" fmla="*/ 118 w 118"/>
                  <a:gd name="T63" fmla="*/ 81 h 123"/>
                  <a:gd name="T64" fmla="*/ 118 w 118"/>
                  <a:gd name="T65" fmla="*/ 81 h 123"/>
                  <a:gd name="T66" fmla="*/ 100 w 118"/>
                  <a:gd name="T67" fmla="*/ 123 h 123"/>
                  <a:gd name="T68" fmla="*/ 99 w 118"/>
                  <a:gd name="T69" fmla="*/ 12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 h="123">
                    <a:moveTo>
                      <a:pt x="99" y="120"/>
                    </a:moveTo>
                    <a:cubicBezTo>
                      <a:pt x="109" y="116"/>
                      <a:pt x="115" y="94"/>
                      <a:pt x="115" y="81"/>
                    </a:cubicBezTo>
                    <a:cubicBezTo>
                      <a:pt x="115" y="81"/>
                      <a:pt x="115" y="81"/>
                      <a:pt x="115" y="81"/>
                    </a:cubicBezTo>
                    <a:cubicBezTo>
                      <a:pt x="115" y="76"/>
                      <a:pt x="113" y="60"/>
                      <a:pt x="106" y="46"/>
                    </a:cubicBezTo>
                    <a:cubicBezTo>
                      <a:pt x="99" y="32"/>
                      <a:pt x="82" y="10"/>
                      <a:pt x="63" y="5"/>
                    </a:cubicBezTo>
                    <a:cubicBezTo>
                      <a:pt x="59" y="3"/>
                      <a:pt x="53" y="3"/>
                      <a:pt x="48" y="3"/>
                    </a:cubicBezTo>
                    <a:cubicBezTo>
                      <a:pt x="33" y="2"/>
                      <a:pt x="16" y="8"/>
                      <a:pt x="11" y="13"/>
                    </a:cubicBezTo>
                    <a:cubicBezTo>
                      <a:pt x="5" y="17"/>
                      <a:pt x="3" y="25"/>
                      <a:pt x="3" y="33"/>
                    </a:cubicBezTo>
                    <a:cubicBezTo>
                      <a:pt x="3" y="36"/>
                      <a:pt x="3" y="39"/>
                      <a:pt x="3" y="41"/>
                    </a:cubicBezTo>
                    <a:cubicBezTo>
                      <a:pt x="5" y="53"/>
                      <a:pt x="18" y="60"/>
                      <a:pt x="28" y="62"/>
                    </a:cubicBezTo>
                    <a:cubicBezTo>
                      <a:pt x="29" y="62"/>
                      <a:pt x="30" y="62"/>
                      <a:pt x="31" y="62"/>
                    </a:cubicBezTo>
                    <a:cubicBezTo>
                      <a:pt x="40" y="62"/>
                      <a:pt x="52" y="56"/>
                      <a:pt x="59" y="49"/>
                    </a:cubicBezTo>
                    <a:cubicBezTo>
                      <a:pt x="63" y="44"/>
                      <a:pt x="65" y="40"/>
                      <a:pt x="65" y="37"/>
                    </a:cubicBezTo>
                    <a:cubicBezTo>
                      <a:pt x="65" y="34"/>
                      <a:pt x="64" y="32"/>
                      <a:pt x="61" y="30"/>
                    </a:cubicBezTo>
                    <a:cubicBezTo>
                      <a:pt x="57" y="26"/>
                      <a:pt x="48" y="23"/>
                      <a:pt x="43" y="23"/>
                    </a:cubicBezTo>
                    <a:cubicBezTo>
                      <a:pt x="41" y="23"/>
                      <a:pt x="39" y="23"/>
                      <a:pt x="38" y="24"/>
                    </a:cubicBezTo>
                    <a:cubicBezTo>
                      <a:pt x="33" y="26"/>
                      <a:pt x="30" y="30"/>
                      <a:pt x="30" y="30"/>
                    </a:cubicBezTo>
                    <a:cubicBezTo>
                      <a:pt x="27" y="28"/>
                      <a:pt x="27" y="28"/>
                      <a:pt x="27" y="28"/>
                    </a:cubicBezTo>
                    <a:cubicBezTo>
                      <a:pt x="27" y="28"/>
                      <a:pt x="31" y="24"/>
                      <a:pt x="37" y="21"/>
                    </a:cubicBezTo>
                    <a:cubicBezTo>
                      <a:pt x="39" y="20"/>
                      <a:pt x="41" y="20"/>
                      <a:pt x="43" y="20"/>
                    </a:cubicBezTo>
                    <a:cubicBezTo>
                      <a:pt x="49" y="20"/>
                      <a:pt x="58" y="23"/>
                      <a:pt x="63" y="27"/>
                    </a:cubicBezTo>
                    <a:cubicBezTo>
                      <a:pt x="66" y="30"/>
                      <a:pt x="68" y="33"/>
                      <a:pt x="68" y="37"/>
                    </a:cubicBezTo>
                    <a:cubicBezTo>
                      <a:pt x="68" y="41"/>
                      <a:pt x="66" y="46"/>
                      <a:pt x="61" y="51"/>
                    </a:cubicBezTo>
                    <a:cubicBezTo>
                      <a:pt x="54" y="59"/>
                      <a:pt x="42" y="65"/>
                      <a:pt x="31" y="65"/>
                    </a:cubicBezTo>
                    <a:cubicBezTo>
                      <a:pt x="30" y="65"/>
                      <a:pt x="29" y="65"/>
                      <a:pt x="27" y="65"/>
                    </a:cubicBezTo>
                    <a:cubicBezTo>
                      <a:pt x="16" y="63"/>
                      <a:pt x="3" y="55"/>
                      <a:pt x="0" y="42"/>
                    </a:cubicBezTo>
                    <a:cubicBezTo>
                      <a:pt x="0" y="39"/>
                      <a:pt x="0" y="36"/>
                      <a:pt x="0" y="33"/>
                    </a:cubicBezTo>
                    <a:cubicBezTo>
                      <a:pt x="0" y="24"/>
                      <a:pt x="2" y="16"/>
                      <a:pt x="9" y="10"/>
                    </a:cubicBezTo>
                    <a:cubicBezTo>
                      <a:pt x="15" y="5"/>
                      <a:pt x="32" y="0"/>
                      <a:pt x="48" y="0"/>
                    </a:cubicBezTo>
                    <a:cubicBezTo>
                      <a:pt x="54" y="0"/>
                      <a:pt x="59" y="0"/>
                      <a:pt x="64" y="2"/>
                    </a:cubicBezTo>
                    <a:cubicBezTo>
                      <a:pt x="84" y="8"/>
                      <a:pt x="102" y="30"/>
                      <a:pt x="109" y="45"/>
                    </a:cubicBezTo>
                    <a:cubicBezTo>
                      <a:pt x="116" y="59"/>
                      <a:pt x="118" y="75"/>
                      <a:pt x="118" y="81"/>
                    </a:cubicBezTo>
                    <a:cubicBezTo>
                      <a:pt x="118" y="81"/>
                      <a:pt x="118" y="81"/>
                      <a:pt x="118" y="81"/>
                    </a:cubicBezTo>
                    <a:cubicBezTo>
                      <a:pt x="118" y="95"/>
                      <a:pt x="112" y="117"/>
                      <a:pt x="100" y="123"/>
                    </a:cubicBezTo>
                    <a:lnTo>
                      <a:pt x="99" y="120"/>
                    </a:ln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grpSp>
        <p:grpSp>
          <p:nvGrpSpPr>
            <p:cNvPr id="98" name="vbman162"/>
            <p:cNvGrpSpPr/>
            <p:nvPr/>
          </p:nvGrpSpPr>
          <p:grpSpPr>
            <a:xfrm flipH="1">
              <a:off x="14724" y="2185"/>
              <a:ext cx="1371" cy="807"/>
              <a:chOff x="862739" y="872385"/>
              <a:chExt cx="1689101" cy="993775"/>
            </a:xfrm>
          </p:grpSpPr>
          <p:sp>
            <p:nvSpPr>
              <p:cNvPr id="99" name="我图网vb_man出品 2413"/>
              <p:cNvSpPr/>
              <p:nvPr/>
            </p:nvSpPr>
            <p:spPr bwMode="auto">
              <a:xfrm>
                <a:off x="862739" y="872385"/>
                <a:ext cx="517525" cy="628650"/>
              </a:xfrm>
              <a:custGeom>
                <a:avLst/>
                <a:gdLst>
                  <a:gd name="T0" fmla="*/ 124 w 153"/>
                  <a:gd name="T1" fmla="*/ 87 h 186"/>
                  <a:gd name="T2" fmla="*/ 132 w 153"/>
                  <a:gd name="T3" fmla="*/ 23 h 186"/>
                  <a:gd name="T4" fmla="*/ 74 w 153"/>
                  <a:gd name="T5" fmla="*/ 30 h 186"/>
                  <a:gd name="T6" fmla="*/ 50 w 153"/>
                  <a:gd name="T7" fmla="*/ 60 h 186"/>
                  <a:gd name="T8" fmla="*/ 17 w 153"/>
                  <a:gd name="T9" fmla="*/ 60 h 186"/>
                  <a:gd name="T10" fmla="*/ 124 w 153"/>
                  <a:gd name="T11" fmla="*/ 87 h 186"/>
                </a:gdLst>
                <a:ahLst/>
                <a:cxnLst>
                  <a:cxn ang="0">
                    <a:pos x="T0" y="T1"/>
                  </a:cxn>
                  <a:cxn ang="0">
                    <a:pos x="T2" y="T3"/>
                  </a:cxn>
                  <a:cxn ang="0">
                    <a:pos x="T4" y="T5"/>
                  </a:cxn>
                  <a:cxn ang="0">
                    <a:pos x="T6" y="T7"/>
                  </a:cxn>
                  <a:cxn ang="0">
                    <a:pos x="T8" y="T9"/>
                  </a:cxn>
                  <a:cxn ang="0">
                    <a:pos x="T10" y="T11"/>
                  </a:cxn>
                </a:cxnLst>
                <a:rect l="0" t="0" r="r" b="b"/>
                <a:pathLst>
                  <a:path w="153" h="186">
                    <a:moveTo>
                      <a:pt x="124" y="87"/>
                    </a:moveTo>
                    <a:cubicBezTo>
                      <a:pt x="126" y="81"/>
                      <a:pt x="153" y="39"/>
                      <a:pt x="132" y="23"/>
                    </a:cubicBezTo>
                    <a:cubicBezTo>
                      <a:pt x="101" y="0"/>
                      <a:pt x="91" y="53"/>
                      <a:pt x="74" y="30"/>
                    </a:cubicBezTo>
                    <a:cubicBezTo>
                      <a:pt x="58" y="8"/>
                      <a:pt x="35" y="23"/>
                      <a:pt x="50" y="60"/>
                    </a:cubicBezTo>
                    <a:cubicBezTo>
                      <a:pt x="50" y="60"/>
                      <a:pt x="33" y="35"/>
                      <a:pt x="17" y="60"/>
                    </a:cubicBezTo>
                    <a:cubicBezTo>
                      <a:pt x="0" y="85"/>
                      <a:pt x="90" y="186"/>
                      <a:pt x="124" y="87"/>
                    </a:cubicBezTo>
                    <a:close/>
                  </a:path>
                </a:pathLst>
              </a:custGeom>
              <a:solidFill>
                <a:srgbClr val="E8787D">
                  <a:lumMod val="60000"/>
                  <a:lumOff val="40000"/>
                </a:srgbClr>
              </a:solidFill>
              <a:ln>
                <a:noFill/>
              </a:ln>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00" name="我图网vb_man出品 2414"/>
              <p:cNvSpPr/>
              <p:nvPr/>
            </p:nvSpPr>
            <p:spPr bwMode="auto">
              <a:xfrm>
                <a:off x="1161189" y="986685"/>
                <a:ext cx="1270000" cy="879475"/>
              </a:xfrm>
              <a:custGeom>
                <a:avLst/>
                <a:gdLst>
                  <a:gd name="T0" fmla="*/ 337 w 376"/>
                  <a:gd name="T1" fmla="*/ 142 h 260"/>
                  <a:gd name="T2" fmla="*/ 129 w 376"/>
                  <a:gd name="T3" fmla="*/ 224 h 260"/>
                  <a:gd name="T4" fmla="*/ 50 w 376"/>
                  <a:gd name="T5" fmla="*/ 85 h 260"/>
                  <a:gd name="T6" fmla="*/ 167 w 376"/>
                  <a:gd name="T7" fmla="*/ 51 h 260"/>
                  <a:gd name="T8" fmla="*/ 337 w 376"/>
                  <a:gd name="T9" fmla="*/ 142 h 260"/>
                </a:gdLst>
                <a:ahLst/>
                <a:cxnLst>
                  <a:cxn ang="0">
                    <a:pos x="T0" y="T1"/>
                  </a:cxn>
                  <a:cxn ang="0">
                    <a:pos x="T2" y="T3"/>
                  </a:cxn>
                  <a:cxn ang="0">
                    <a:pos x="T4" y="T5"/>
                  </a:cxn>
                  <a:cxn ang="0">
                    <a:pos x="T6" y="T7"/>
                  </a:cxn>
                  <a:cxn ang="0">
                    <a:pos x="T8" y="T9"/>
                  </a:cxn>
                </a:cxnLst>
                <a:rect l="0" t="0" r="r" b="b"/>
                <a:pathLst>
                  <a:path w="376" h="260">
                    <a:moveTo>
                      <a:pt x="337" y="142"/>
                    </a:moveTo>
                    <a:cubicBezTo>
                      <a:pt x="327" y="168"/>
                      <a:pt x="245" y="260"/>
                      <a:pt x="129" y="224"/>
                    </a:cubicBezTo>
                    <a:cubicBezTo>
                      <a:pt x="14" y="187"/>
                      <a:pt x="0" y="69"/>
                      <a:pt x="50" y="85"/>
                    </a:cubicBezTo>
                    <a:cubicBezTo>
                      <a:pt x="98" y="101"/>
                      <a:pt x="118" y="90"/>
                      <a:pt x="167" y="51"/>
                    </a:cubicBezTo>
                    <a:cubicBezTo>
                      <a:pt x="234" y="0"/>
                      <a:pt x="376" y="38"/>
                      <a:pt x="337" y="142"/>
                    </a:cubicBezTo>
                    <a:close/>
                  </a:path>
                </a:pathLst>
              </a:custGeom>
              <a:solidFill>
                <a:srgbClr val="E8787D">
                  <a:lumMod val="60000"/>
                  <a:lumOff val="40000"/>
                </a:srgbClr>
              </a:solidFill>
              <a:ln>
                <a:noFill/>
              </a:ln>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01" name="我图网vb_man出品 2415"/>
              <p:cNvSpPr>
                <a:spLocks noEditPoints="1"/>
              </p:cNvSpPr>
              <p:nvPr/>
            </p:nvSpPr>
            <p:spPr bwMode="auto">
              <a:xfrm>
                <a:off x="2147027" y="1440710"/>
                <a:ext cx="47625" cy="42863"/>
              </a:xfrm>
              <a:custGeom>
                <a:avLst/>
                <a:gdLst>
                  <a:gd name="T0" fmla="*/ 2 w 14"/>
                  <a:gd name="T1" fmla="*/ 11 h 13"/>
                  <a:gd name="T2" fmla="*/ 0 w 14"/>
                  <a:gd name="T3" fmla="*/ 8 h 13"/>
                  <a:gd name="T4" fmla="*/ 4 w 14"/>
                  <a:gd name="T5" fmla="*/ 2 h 13"/>
                  <a:gd name="T6" fmla="*/ 10 w 14"/>
                  <a:gd name="T7" fmla="*/ 0 h 13"/>
                  <a:gd name="T8" fmla="*/ 13 w 14"/>
                  <a:gd name="T9" fmla="*/ 1 h 13"/>
                  <a:gd name="T10" fmla="*/ 12 w 14"/>
                  <a:gd name="T11" fmla="*/ 2 h 13"/>
                  <a:gd name="T12" fmla="*/ 13 w 14"/>
                  <a:gd name="T13" fmla="*/ 1 h 13"/>
                  <a:gd name="T14" fmla="*/ 14 w 14"/>
                  <a:gd name="T15" fmla="*/ 4 h 13"/>
                  <a:gd name="T16" fmla="*/ 11 w 14"/>
                  <a:gd name="T17" fmla="*/ 9 h 13"/>
                  <a:gd name="T18" fmla="*/ 5 w 14"/>
                  <a:gd name="T19" fmla="*/ 13 h 13"/>
                  <a:gd name="T20" fmla="*/ 5 w 14"/>
                  <a:gd name="T21" fmla="*/ 13 h 13"/>
                  <a:gd name="T22" fmla="*/ 2 w 14"/>
                  <a:gd name="T23" fmla="*/ 11 h 13"/>
                  <a:gd name="T24" fmla="*/ 6 w 14"/>
                  <a:gd name="T25" fmla="*/ 4 h 13"/>
                  <a:gd name="T26" fmla="*/ 3 w 14"/>
                  <a:gd name="T27" fmla="*/ 8 h 13"/>
                  <a:gd name="T28" fmla="*/ 4 w 14"/>
                  <a:gd name="T29" fmla="*/ 9 h 13"/>
                  <a:gd name="T30" fmla="*/ 5 w 14"/>
                  <a:gd name="T31" fmla="*/ 10 h 13"/>
                  <a:gd name="T32" fmla="*/ 9 w 14"/>
                  <a:gd name="T33" fmla="*/ 7 h 13"/>
                  <a:gd name="T34" fmla="*/ 11 w 14"/>
                  <a:gd name="T35" fmla="*/ 4 h 13"/>
                  <a:gd name="T36" fmla="*/ 11 w 14"/>
                  <a:gd name="T37" fmla="*/ 3 h 13"/>
                  <a:gd name="T38" fmla="*/ 10 w 14"/>
                  <a:gd name="T39" fmla="*/ 3 h 13"/>
                  <a:gd name="T40" fmla="*/ 10 w 14"/>
                  <a:gd name="T41" fmla="*/ 3 h 13"/>
                  <a:gd name="T42" fmla="*/ 6 w 14"/>
                  <a:gd name="T43"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3">
                    <a:moveTo>
                      <a:pt x="2" y="11"/>
                    </a:moveTo>
                    <a:cubicBezTo>
                      <a:pt x="1" y="10"/>
                      <a:pt x="0" y="9"/>
                      <a:pt x="0" y="8"/>
                    </a:cubicBezTo>
                    <a:cubicBezTo>
                      <a:pt x="0" y="5"/>
                      <a:pt x="2" y="3"/>
                      <a:pt x="4" y="2"/>
                    </a:cubicBezTo>
                    <a:cubicBezTo>
                      <a:pt x="6" y="1"/>
                      <a:pt x="8" y="0"/>
                      <a:pt x="10" y="0"/>
                    </a:cubicBezTo>
                    <a:cubicBezTo>
                      <a:pt x="11" y="0"/>
                      <a:pt x="13" y="0"/>
                      <a:pt x="13" y="1"/>
                    </a:cubicBezTo>
                    <a:cubicBezTo>
                      <a:pt x="12" y="2"/>
                      <a:pt x="12" y="2"/>
                      <a:pt x="12" y="2"/>
                    </a:cubicBezTo>
                    <a:cubicBezTo>
                      <a:pt x="13" y="1"/>
                      <a:pt x="13" y="1"/>
                      <a:pt x="13" y="1"/>
                    </a:cubicBezTo>
                    <a:cubicBezTo>
                      <a:pt x="14" y="2"/>
                      <a:pt x="14" y="3"/>
                      <a:pt x="14" y="4"/>
                    </a:cubicBezTo>
                    <a:cubicBezTo>
                      <a:pt x="14" y="5"/>
                      <a:pt x="13" y="7"/>
                      <a:pt x="11" y="9"/>
                    </a:cubicBezTo>
                    <a:cubicBezTo>
                      <a:pt x="9" y="11"/>
                      <a:pt x="7" y="12"/>
                      <a:pt x="5" y="13"/>
                    </a:cubicBezTo>
                    <a:cubicBezTo>
                      <a:pt x="5" y="13"/>
                      <a:pt x="5" y="13"/>
                      <a:pt x="5" y="13"/>
                    </a:cubicBezTo>
                    <a:cubicBezTo>
                      <a:pt x="4" y="13"/>
                      <a:pt x="3" y="12"/>
                      <a:pt x="2" y="11"/>
                    </a:cubicBezTo>
                    <a:close/>
                    <a:moveTo>
                      <a:pt x="6" y="4"/>
                    </a:moveTo>
                    <a:cubicBezTo>
                      <a:pt x="4" y="5"/>
                      <a:pt x="3" y="7"/>
                      <a:pt x="3" y="8"/>
                    </a:cubicBezTo>
                    <a:cubicBezTo>
                      <a:pt x="3" y="9"/>
                      <a:pt x="3" y="9"/>
                      <a:pt x="4" y="9"/>
                    </a:cubicBezTo>
                    <a:cubicBezTo>
                      <a:pt x="4" y="9"/>
                      <a:pt x="5" y="10"/>
                      <a:pt x="5" y="10"/>
                    </a:cubicBezTo>
                    <a:cubicBezTo>
                      <a:pt x="5" y="10"/>
                      <a:pt x="7" y="9"/>
                      <a:pt x="9" y="7"/>
                    </a:cubicBezTo>
                    <a:cubicBezTo>
                      <a:pt x="11" y="5"/>
                      <a:pt x="11" y="4"/>
                      <a:pt x="11" y="4"/>
                    </a:cubicBezTo>
                    <a:cubicBezTo>
                      <a:pt x="11" y="3"/>
                      <a:pt x="11" y="3"/>
                      <a:pt x="11" y="3"/>
                    </a:cubicBezTo>
                    <a:cubicBezTo>
                      <a:pt x="10" y="3"/>
                      <a:pt x="10" y="3"/>
                      <a:pt x="10" y="3"/>
                    </a:cubicBezTo>
                    <a:cubicBezTo>
                      <a:pt x="10" y="3"/>
                      <a:pt x="10" y="3"/>
                      <a:pt x="10" y="3"/>
                    </a:cubicBezTo>
                    <a:cubicBezTo>
                      <a:pt x="9" y="3"/>
                      <a:pt x="7" y="4"/>
                      <a:pt x="6" y="4"/>
                    </a:cubicBez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02" name="我图网vb_man 2417"/>
              <p:cNvSpPr/>
              <p:nvPr/>
            </p:nvSpPr>
            <p:spPr bwMode="auto">
              <a:xfrm>
                <a:off x="2272439" y="1447060"/>
                <a:ext cx="266700" cy="165100"/>
              </a:xfrm>
              <a:custGeom>
                <a:avLst/>
                <a:gdLst>
                  <a:gd name="T0" fmla="*/ 0 w 79"/>
                  <a:gd name="T1" fmla="*/ 49 h 49"/>
                  <a:gd name="T2" fmla="*/ 79 w 79"/>
                  <a:gd name="T3" fmla="*/ 46 h 49"/>
                  <a:gd name="T4" fmla="*/ 25 w 79"/>
                  <a:gd name="T5" fmla="*/ 0 h 49"/>
                  <a:gd name="T6" fmla="*/ 0 w 79"/>
                  <a:gd name="T7" fmla="*/ 49 h 49"/>
                </a:gdLst>
                <a:ahLst/>
                <a:cxnLst>
                  <a:cxn ang="0">
                    <a:pos x="T0" y="T1"/>
                  </a:cxn>
                  <a:cxn ang="0">
                    <a:pos x="T2" y="T3"/>
                  </a:cxn>
                  <a:cxn ang="0">
                    <a:pos x="T4" y="T5"/>
                  </a:cxn>
                  <a:cxn ang="0">
                    <a:pos x="T6" y="T7"/>
                  </a:cxn>
                </a:cxnLst>
                <a:rect l="0" t="0" r="r" b="b"/>
                <a:pathLst>
                  <a:path w="79" h="49">
                    <a:moveTo>
                      <a:pt x="0" y="49"/>
                    </a:moveTo>
                    <a:cubicBezTo>
                      <a:pt x="79" y="46"/>
                      <a:pt x="79" y="46"/>
                      <a:pt x="79" y="46"/>
                    </a:cubicBezTo>
                    <a:cubicBezTo>
                      <a:pt x="25" y="0"/>
                      <a:pt x="25" y="0"/>
                      <a:pt x="25" y="0"/>
                    </a:cubicBezTo>
                    <a:cubicBezTo>
                      <a:pt x="25" y="0"/>
                      <a:pt x="19" y="32"/>
                      <a:pt x="0" y="49"/>
                    </a:cubicBezTo>
                    <a:close/>
                  </a:path>
                </a:pathLst>
              </a:custGeom>
              <a:solidFill>
                <a:srgbClr val="E8787D"/>
              </a:solidFill>
              <a:ln>
                <a:noFill/>
              </a:ln>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03" name="vbman2418"/>
              <p:cNvSpPr>
                <a:spLocks noEditPoints="1"/>
              </p:cNvSpPr>
              <p:nvPr/>
            </p:nvSpPr>
            <p:spPr bwMode="auto">
              <a:xfrm>
                <a:off x="2258152" y="1435947"/>
                <a:ext cx="293688" cy="179388"/>
              </a:xfrm>
              <a:custGeom>
                <a:avLst/>
                <a:gdLst>
                  <a:gd name="T0" fmla="*/ 3 w 87"/>
                  <a:gd name="T1" fmla="*/ 50 h 53"/>
                  <a:gd name="T2" fmla="*/ 27 w 87"/>
                  <a:gd name="T3" fmla="*/ 2 h 53"/>
                  <a:gd name="T4" fmla="*/ 28 w 87"/>
                  <a:gd name="T5" fmla="*/ 0 h 53"/>
                  <a:gd name="T6" fmla="*/ 87 w 87"/>
                  <a:gd name="T7" fmla="*/ 50 h 53"/>
                  <a:gd name="T8" fmla="*/ 4 w 87"/>
                  <a:gd name="T9" fmla="*/ 53 h 53"/>
                  <a:gd name="T10" fmla="*/ 4 w 87"/>
                  <a:gd name="T11" fmla="*/ 52 h 53"/>
                  <a:gd name="T12" fmla="*/ 4 w 87"/>
                  <a:gd name="T13" fmla="*/ 53 h 53"/>
                  <a:gd name="T14" fmla="*/ 0 w 87"/>
                  <a:gd name="T15" fmla="*/ 53 h 53"/>
                  <a:gd name="T16" fmla="*/ 3 w 87"/>
                  <a:gd name="T17" fmla="*/ 50 h 53"/>
                  <a:gd name="T18" fmla="*/ 8 w 87"/>
                  <a:gd name="T19" fmla="*/ 50 h 53"/>
                  <a:gd name="T20" fmla="*/ 79 w 87"/>
                  <a:gd name="T21" fmla="*/ 48 h 53"/>
                  <a:gd name="T22" fmla="*/ 30 w 87"/>
                  <a:gd name="T23" fmla="*/ 5 h 53"/>
                  <a:gd name="T24" fmla="*/ 8 w 87"/>
                  <a:gd name="T25" fmla="*/ 5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53">
                    <a:moveTo>
                      <a:pt x="3" y="50"/>
                    </a:moveTo>
                    <a:cubicBezTo>
                      <a:pt x="21" y="35"/>
                      <a:pt x="27" y="2"/>
                      <a:pt x="27" y="2"/>
                    </a:cubicBezTo>
                    <a:cubicBezTo>
                      <a:pt x="28" y="0"/>
                      <a:pt x="28" y="0"/>
                      <a:pt x="28" y="0"/>
                    </a:cubicBezTo>
                    <a:cubicBezTo>
                      <a:pt x="87" y="50"/>
                      <a:pt x="87" y="50"/>
                      <a:pt x="87" y="50"/>
                    </a:cubicBezTo>
                    <a:cubicBezTo>
                      <a:pt x="4" y="53"/>
                      <a:pt x="4" y="53"/>
                      <a:pt x="4" y="53"/>
                    </a:cubicBezTo>
                    <a:cubicBezTo>
                      <a:pt x="4" y="52"/>
                      <a:pt x="4" y="52"/>
                      <a:pt x="4" y="52"/>
                    </a:cubicBezTo>
                    <a:cubicBezTo>
                      <a:pt x="4" y="53"/>
                      <a:pt x="4" y="53"/>
                      <a:pt x="4" y="53"/>
                    </a:cubicBezTo>
                    <a:cubicBezTo>
                      <a:pt x="0" y="53"/>
                      <a:pt x="0" y="53"/>
                      <a:pt x="0" y="53"/>
                    </a:cubicBezTo>
                    <a:lnTo>
                      <a:pt x="3" y="50"/>
                    </a:lnTo>
                    <a:close/>
                    <a:moveTo>
                      <a:pt x="8" y="50"/>
                    </a:moveTo>
                    <a:cubicBezTo>
                      <a:pt x="79" y="48"/>
                      <a:pt x="79" y="48"/>
                      <a:pt x="79" y="48"/>
                    </a:cubicBezTo>
                    <a:cubicBezTo>
                      <a:pt x="30" y="5"/>
                      <a:pt x="30" y="5"/>
                      <a:pt x="30" y="5"/>
                    </a:cubicBezTo>
                    <a:cubicBezTo>
                      <a:pt x="28" y="13"/>
                      <a:pt x="22" y="36"/>
                      <a:pt x="8" y="50"/>
                    </a:cubicBez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04" name="vbman 2419"/>
              <p:cNvSpPr/>
              <p:nvPr/>
            </p:nvSpPr>
            <p:spPr bwMode="auto">
              <a:xfrm>
                <a:off x="910364" y="885085"/>
                <a:ext cx="1449388" cy="909638"/>
              </a:xfrm>
              <a:custGeom>
                <a:avLst/>
                <a:gdLst>
                  <a:gd name="T0" fmla="*/ 114 w 429"/>
                  <a:gd name="T1" fmla="*/ 186 h 269"/>
                  <a:gd name="T2" fmla="*/ 87 w 429"/>
                  <a:gd name="T3" fmla="*/ 125 h 269"/>
                  <a:gd name="T4" fmla="*/ 116 w 429"/>
                  <a:gd name="T5" fmla="*/ 185 h 269"/>
                  <a:gd name="T6" fmla="*/ 270 w 429"/>
                  <a:gd name="T7" fmla="*/ 266 h 269"/>
                  <a:gd name="T8" fmla="*/ 415 w 429"/>
                  <a:gd name="T9" fmla="*/ 197 h 269"/>
                  <a:gd name="T10" fmla="*/ 372 w 429"/>
                  <a:gd name="T11" fmla="*/ 84 h 269"/>
                  <a:gd name="T12" fmla="*/ 247 w 429"/>
                  <a:gd name="T13" fmla="*/ 91 h 269"/>
                  <a:gd name="T14" fmla="*/ 131 w 429"/>
                  <a:gd name="T15" fmla="*/ 120 h 269"/>
                  <a:gd name="T16" fmla="*/ 121 w 429"/>
                  <a:gd name="T17" fmla="*/ 56 h 269"/>
                  <a:gd name="T18" fmla="*/ 116 w 429"/>
                  <a:gd name="T19" fmla="*/ 8 h 269"/>
                  <a:gd name="T20" fmla="*/ 75 w 429"/>
                  <a:gd name="T21" fmla="*/ 13 h 269"/>
                  <a:gd name="T22" fmla="*/ 73 w 429"/>
                  <a:gd name="T23" fmla="*/ 29 h 269"/>
                  <a:gd name="T24" fmla="*/ 70 w 429"/>
                  <a:gd name="T25" fmla="*/ 36 h 269"/>
                  <a:gd name="T26" fmla="*/ 43 w 429"/>
                  <a:gd name="T27" fmla="*/ 14 h 269"/>
                  <a:gd name="T28" fmla="*/ 30 w 429"/>
                  <a:gd name="T29" fmla="*/ 28 h 269"/>
                  <a:gd name="T30" fmla="*/ 37 w 429"/>
                  <a:gd name="T31" fmla="*/ 50 h 269"/>
                  <a:gd name="T32" fmla="*/ 38 w 429"/>
                  <a:gd name="T33" fmla="*/ 56 h 269"/>
                  <a:gd name="T34" fmla="*/ 28 w 429"/>
                  <a:gd name="T35" fmla="*/ 50 h 269"/>
                  <a:gd name="T36" fmla="*/ 9 w 429"/>
                  <a:gd name="T37" fmla="*/ 50 h 269"/>
                  <a:gd name="T38" fmla="*/ 5 w 429"/>
                  <a:gd name="T39" fmla="*/ 79 h 269"/>
                  <a:gd name="T40" fmla="*/ 64 w 429"/>
                  <a:gd name="T41" fmla="*/ 123 h 269"/>
                  <a:gd name="T42" fmla="*/ 82 w 429"/>
                  <a:gd name="T43" fmla="*/ 104 h 269"/>
                  <a:gd name="T44" fmla="*/ 62 w 429"/>
                  <a:gd name="T45" fmla="*/ 75 h 269"/>
                  <a:gd name="T46" fmla="*/ 45 w 429"/>
                  <a:gd name="T47" fmla="*/ 88 h 269"/>
                  <a:gd name="T48" fmla="*/ 55 w 429"/>
                  <a:gd name="T49" fmla="*/ 98 h 269"/>
                  <a:gd name="T50" fmla="*/ 60 w 429"/>
                  <a:gd name="T51" fmla="*/ 98 h 269"/>
                  <a:gd name="T52" fmla="*/ 57 w 429"/>
                  <a:gd name="T53" fmla="*/ 96 h 269"/>
                  <a:gd name="T54" fmla="*/ 53 w 429"/>
                  <a:gd name="T55" fmla="*/ 94 h 269"/>
                  <a:gd name="T56" fmla="*/ 61 w 429"/>
                  <a:gd name="T57" fmla="*/ 95 h 269"/>
                  <a:gd name="T58" fmla="*/ 57 w 429"/>
                  <a:gd name="T59" fmla="*/ 102 h 269"/>
                  <a:gd name="T60" fmla="*/ 42 w 429"/>
                  <a:gd name="T61" fmla="*/ 89 h 269"/>
                  <a:gd name="T62" fmla="*/ 47 w 429"/>
                  <a:gd name="T63" fmla="*/ 76 h 269"/>
                  <a:gd name="T64" fmla="*/ 62 w 429"/>
                  <a:gd name="T65" fmla="*/ 72 h 269"/>
                  <a:gd name="T66" fmla="*/ 85 w 429"/>
                  <a:gd name="T67" fmla="*/ 104 h 269"/>
                  <a:gd name="T68" fmla="*/ 64 w 429"/>
                  <a:gd name="T69" fmla="*/ 126 h 269"/>
                  <a:gd name="T70" fmla="*/ 2 w 429"/>
                  <a:gd name="T71" fmla="*/ 79 h 269"/>
                  <a:gd name="T72" fmla="*/ 7 w 429"/>
                  <a:gd name="T73" fmla="*/ 48 h 269"/>
                  <a:gd name="T74" fmla="*/ 30 w 429"/>
                  <a:gd name="T75" fmla="*/ 48 h 269"/>
                  <a:gd name="T76" fmla="*/ 35 w 429"/>
                  <a:gd name="T77" fmla="*/ 52 h 269"/>
                  <a:gd name="T78" fmla="*/ 27 w 429"/>
                  <a:gd name="T79" fmla="*/ 28 h 269"/>
                  <a:gd name="T80" fmla="*/ 43 w 429"/>
                  <a:gd name="T81" fmla="*/ 11 h 269"/>
                  <a:gd name="T82" fmla="*/ 69 w 429"/>
                  <a:gd name="T83" fmla="*/ 32 h 269"/>
                  <a:gd name="T84" fmla="*/ 70 w 429"/>
                  <a:gd name="T85" fmla="*/ 33 h 269"/>
                  <a:gd name="T86" fmla="*/ 70 w 429"/>
                  <a:gd name="T87" fmla="*/ 29 h 269"/>
                  <a:gd name="T88" fmla="*/ 73 w 429"/>
                  <a:gd name="T89" fmla="*/ 11 h 269"/>
                  <a:gd name="T90" fmla="*/ 117 w 429"/>
                  <a:gd name="T91" fmla="*/ 5 h 269"/>
                  <a:gd name="T92" fmla="*/ 124 w 429"/>
                  <a:gd name="T93" fmla="*/ 58 h 269"/>
                  <a:gd name="T94" fmla="*/ 133 w 429"/>
                  <a:gd name="T95" fmla="*/ 118 h 269"/>
                  <a:gd name="T96" fmla="*/ 245 w 429"/>
                  <a:gd name="T97" fmla="*/ 89 h 269"/>
                  <a:gd name="T98" fmla="*/ 373 w 429"/>
                  <a:gd name="T99" fmla="*/ 81 h 269"/>
                  <a:gd name="T100" fmla="*/ 417 w 429"/>
                  <a:gd name="T101" fmla="*/ 198 h 269"/>
                  <a:gd name="T102" fmla="*/ 270 w 429"/>
                  <a:gd name="T103"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9" h="269">
                    <a:moveTo>
                      <a:pt x="171" y="242"/>
                    </a:moveTo>
                    <a:cubicBezTo>
                      <a:pt x="149" y="232"/>
                      <a:pt x="130" y="208"/>
                      <a:pt x="114" y="186"/>
                    </a:cubicBezTo>
                    <a:cubicBezTo>
                      <a:pt x="98" y="164"/>
                      <a:pt x="87" y="125"/>
                      <a:pt x="87" y="125"/>
                    </a:cubicBezTo>
                    <a:cubicBezTo>
                      <a:pt x="87" y="125"/>
                      <a:pt x="87" y="125"/>
                      <a:pt x="87" y="125"/>
                    </a:cubicBezTo>
                    <a:cubicBezTo>
                      <a:pt x="90" y="124"/>
                      <a:pt x="90" y="124"/>
                      <a:pt x="90" y="124"/>
                    </a:cubicBezTo>
                    <a:cubicBezTo>
                      <a:pt x="90" y="124"/>
                      <a:pt x="101" y="163"/>
                      <a:pt x="116" y="185"/>
                    </a:cubicBezTo>
                    <a:cubicBezTo>
                      <a:pt x="132" y="206"/>
                      <a:pt x="152" y="230"/>
                      <a:pt x="173" y="239"/>
                    </a:cubicBezTo>
                    <a:cubicBezTo>
                      <a:pt x="191" y="248"/>
                      <a:pt x="229" y="266"/>
                      <a:pt x="270" y="266"/>
                    </a:cubicBezTo>
                    <a:cubicBezTo>
                      <a:pt x="276" y="266"/>
                      <a:pt x="283" y="266"/>
                      <a:pt x="290" y="264"/>
                    </a:cubicBezTo>
                    <a:cubicBezTo>
                      <a:pt x="338" y="257"/>
                      <a:pt x="393" y="234"/>
                      <a:pt x="415" y="197"/>
                    </a:cubicBezTo>
                    <a:cubicBezTo>
                      <a:pt x="422" y="184"/>
                      <a:pt x="426" y="169"/>
                      <a:pt x="426" y="154"/>
                    </a:cubicBezTo>
                    <a:cubicBezTo>
                      <a:pt x="426" y="127"/>
                      <a:pt x="411" y="99"/>
                      <a:pt x="372" y="84"/>
                    </a:cubicBezTo>
                    <a:cubicBezTo>
                      <a:pt x="348" y="74"/>
                      <a:pt x="328" y="71"/>
                      <a:pt x="311" y="71"/>
                    </a:cubicBezTo>
                    <a:cubicBezTo>
                      <a:pt x="284" y="71"/>
                      <a:pt x="265" y="79"/>
                      <a:pt x="247" y="91"/>
                    </a:cubicBezTo>
                    <a:cubicBezTo>
                      <a:pt x="225" y="106"/>
                      <a:pt x="190" y="129"/>
                      <a:pt x="159" y="129"/>
                    </a:cubicBezTo>
                    <a:cubicBezTo>
                      <a:pt x="149" y="129"/>
                      <a:pt x="139" y="126"/>
                      <a:pt x="131" y="120"/>
                    </a:cubicBezTo>
                    <a:cubicBezTo>
                      <a:pt x="115" y="108"/>
                      <a:pt x="109" y="97"/>
                      <a:pt x="109" y="87"/>
                    </a:cubicBezTo>
                    <a:cubicBezTo>
                      <a:pt x="109" y="76"/>
                      <a:pt x="115" y="66"/>
                      <a:pt x="121" y="56"/>
                    </a:cubicBezTo>
                    <a:cubicBezTo>
                      <a:pt x="127" y="47"/>
                      <a:pt x="130" y="38"/>
                      <a:pt x="130" y="30"/>
                    </a:cubicBezTo>
                    <a:cubicBezTo>
                      <a:pt x="130" y="21"/>
                      <a:pt x="127" y="14"/>
                      <a:pt x="116" y="8"/>
                    </a:cubicBezTo>
                    <a:cubicBezTo>
                      <a:pt x="110" y="4"/>
                      <a:pt x="104" y="3"/>
                      <a:pt x="98" y="3"/>
                    </a:cubicBezTo>
                    <a:cubicBezTo>
                      <a:pt x="88" y="3"/>
                      <a:pt x="79" y="7"/>
                      <a:pt x="75" y="13"/>
                    </a:cubicBezTo>
                    <a:cubicBezTo>
                      <a:pt x="72" y="18"/>
                      <a:pt x="72" y="21"/>
                      <a:pt x="72" y="23"/>
                    </a:cubicBezTo>
                    <a:cubicBezTo>
                      <a:pt x="72" y="25"/>
                      <a:pt x="73" y="27"/>
                      <a:pt x="73" y="29"/>
                    </a:cubicBezTo>
                    <a:cubicBezTo>
                      <a:pt x="73" y="30"/>
                      <a:pt x="73" y="30"/>
                      <a:pt x="73" y="31"/>
                    </a:cubicBezTo>
                    <a:cubicBezTo>
                      <a:pt x="73" y="33"/>
                      <a:pt x="73" y="35"/>
                      <a:pt x="70" y="36"/>
                    </a:cubicBezTo>
                    <a:cubicBezTo>
                      <a:pt x="68" y="36"/>
                      <a:pt x="66" y="34"/>
                      <a:pt x="65" y="31"/>
                    </a:cubicBezTo>
                    <a:cubicBezTo>
                      <a:pt x="60" y="23"/>
                      <a:pt x="57" y="14"/>
                      <a:pt x="43" y="14"/>
                    </a:cubicBezTo>
                    <a:cubicBezTo>
                      <a:pt x="43" y="14"/>
                      <a:pt x="43" y="14"/>
                      <a:pt x="43" y="14"/>
                    </a:cubicBezTo>
                    <a:cubicBezTo>
                      <a:pt x="36" y="14"/>
                      <a:pt x="30" y="24"/>
                      <a:pt x="30" y="28"/>
                    </a:cubicBezTo>
                    <a:cubicBezTo>
                      <a:pt x="30" y="29"/>
                      <a:pt x="30" y="29"/>
                      <a:pt x="30" y="29"/>
                    </a:cubicBezTo>
                    <a:cubicBezTo>
                      <a:pt x="30" y="39"/>
                      <a:pt x="33" y="45"/>
                      <a:pt x="37" y="50"/>
                    </a:cubicBezTo>
                    <a:cubicBezTo>
                      <a:pt x="38" y="52"/>
                      <a:pt x="39" y="53"/>
                      <a:pt x="39" y="54"/>
                    </a:cubicBezTo>
                    <a:cubicBezTo>
                      <a:pt x="39" y="54"/>
                      <a:pt x="39" y="55"/>
                      <a:pt x="38" y="56"/>
                    </a:cubicBezTo>
                    <a:cubicBezTo>
                      <a:pt x="38" y="56"/>
                      <a:pt x="37" y="56"/>
                      <a:pt x="37" y="56"/>
                    </a:cubicBezTo>
                    <a:cubicBezTo>
                      <a:pt x="34" y="56"/>
                      <a:pt x="32" y="54"/>
                      <a:pt x="28" y="50"/>
                    </a:cubicBezTo>
                    <a:cubicBezTo>
                      <a:pt x="25" y="48"/>
                      <a:pt x="21" y="46"/>
                      <a:pt x="17" y="46"/>
                    </a:cubicBezTo>
                    <a:cubicBezTo>
                      <a:pt x="15" y="46"/>
                      <a:pt x="12" y="47"/>
                      <a:pt x="9" y="50"/>
                    </a:cubicBezTo>
                    <a:cubicBezTo>
                      <a:pt x="5" y="55"/>
                      <a:pt x="3" y="59"/>
                      <a:pt x="3" y="65"/>
                    </a:cubicBezTo>
                    <a:cubicBezTo>
                      <a:pt x="3" y="69"/>
                      <a:pt x="4" y="74"/>
                      <a:pt x="5" y="79"/>
                    </a:cubicBezTo>
                    <a:cubicBezTo>
                      <a:pt x="8" y="93"/>
                      <a:pt x="18" y="104"/>
                      <a:pt x="32" y="112"/>
                    </a:cubicBezTo>
                    <a:cubicBezTo>
                      <a:pt x="46" y="119"/>
                      <a:pt x="55" y="123"/>
                      <a:pt x="64" y="123"/>
                    </a:cubicBezTo>
                    <a:cubicBezTo>
                      <a:pt x="67" y="123"/>
                      <a:pt x="70" y="123"/>
                      <a:pt x="73" y="121"/>
                    </a:cubicBezTo>
                    <a:cubicBezTo>
                      <a:pt x="78" y="119"/>
                      <a:pt x="82" y="112"/>
                      <a:pt x="82" y="104"/>
                    </a:cubicBezTo>
                    <a:cubicBezTo>
                      <a:pt x="82" y="102"/>
                      <a:pt x="82" y="101"/>
                      <a:pt x="82" y="99"/>
                    </a:cubicBezTo>
                    <a:cubicBezTo>
                      <a:pt x="80" y="90"/>
                      <a:pt x="74" y="75"/>
                      <a:pt x="62" y="75"/>
                    </a:cubicBezTo>
                    <a:cubicBezTo>
                      <a:pt x="62" y="75"/>
                      <a:pt x="61" y="75"/>
                      <a:pt x="61" y="75"/>
                    </a:cubicBezTo>
                    <a:cubicBezTo>
                      <a:pt x="50" y="75"/>
                      <a:pt x="45" y="80"/>
                      <a:pt x="45" y="88"/>
                    </a:cubicBezTo>
                    <a:cubicBezTo>
                      <a:pt x="45" y="88"/>
                      <a:pt x="45" y="89"/>
                      <a:pt x="45" y="89"/>
                    </a:cubicBezTo>
                    <a:cubicBezTo>
                      <a:pt x="46" y="94"/>
                      <a:pt x="49" y="98"/>
                      <a:pt x="55" y="98"/>
                    </a:cubicBezTo>
                    <a:cubicBezTo>
                      <a:pt x="56" y="99"/>
                      <a:pt x="57" y="99"/>
                      <a:pt x="57" y="99"/>
                    </a:cubicBezTo>
                    <a:cubicBezTo>
                      <a:pt x="59" y="99"/>
                      <a:pt x="59" y="98"/>
                      <a:pt x="60" y="98"/>
                    </a:cubicBezTo>
                    <a:cubicBezTo>
                      <a:pt x="60" y="98"/>
                      <a:pt x="59" y="98"/>
                      <a:pt x="59" y="97"/>
                    </a:cubicBezTo>
                    <a:cubicBezTo>
                      <a:pt x="58" y="97"/>
                      <a:pt x="57" y="96"/>
                      <a:pt x="57" y="96"/>
                    </a:cubicBezTo>
                    <a:cubicBezTo>
                      <a:pt x="55" y="96"/>
                      <a:pt x="54" y="97"/>
                      <a:pt x="54" y="97"/>
                    </a:cubicBezTo>
                    <a:cubicBezTo>
                      <a:pt x="53" y="94"/>
                      <a:pt x="53" y="94"/>
                      <a:pt x="53" y="94"/>
                    </a:cubicBezTo>
                    <a:cubicBezTo>
                      <a:pt x="53" y="94"/>
                      <a:pt x="55" y="93"/>
                      <a:pt x="57" y="93"/>
                    </a:cubicBezTo>
                    <a:cubicBezTo>
                      <a:pt x="58" y="93"/>
                      <a:pt x="59" y="94"/>
                      <a:pt x="61" y="95"/>
                    </a:cubicBezTo>
                    <a:cubicBezTo>
                      <a:pt x="62" y="96"/>
                      <a:pt x="63" y="97"/>
                      <a:pt x="63" y="98"/>
                    </a:cubicBezTo>
                    <a:cubicBezTo>
                      <a:pt x="62" y="101"/>
                      <a:pt x="60" y="102"/>
                      <a:pt x="57" y="102"/>
                    </a:cubicBezTo>
                    <a:cubicBezTo>
                      <a:pt x="56" y="102"/>
                      <a:pt x="56" y="101"/>
                      <a:pt x="55" y="101"/>
                    </a:cubicBezTo>
                    <a:cubicBezTo>
                      <a:pt x="48" y="101"/>
                      <a:pt x="43" y="96"/>
                      <a:pt x="42" y="89"/>
                    </a:cubicBezTo>
                    <a:cubicBezTo>
                      <a:pt x="42" y="89"/>
                      <a:pt x="42" y="88"/>
                      <a:pt x="42" y="88"/>
                    </a:cubicBezTo>
                    <a:cubicBezTo>
                      <a:pt x="42" y="83"/>
                      <a:pt x="44" y="79"/>
                      <a:pt x="47" y="76"/>
                    </a:cubicBezTo>
                    <a:cubicBezTo>
                      <a:pt x="50" y="73"/>
                      <a:pt x="55" y="72"/>
                      <a:pt x="61" y="72"/>
                    </a:cubicBezTo>
                    <a:cubicBezTo>
                      <a:pt x="61" y="72"/>
                      <a:pt x="62" y="72"/>
                      <a:pt x="62" y="72"/>
                    </a:cubicBezTo>
                    <a:cubicBezTo>
                      <a:pt x="76" y="73"/>
                      <a:pt x="83" y="89"/>
                      <a:pt x="85" y="99"/>
                    </a:cubicBezTo>
                    <a:cubicBezTo>
                      <a:pt x="85" y="100"/>
                      <a:pt x="85" y="102"/>
                      <a:pt x="85" y="104"/>
                    </a:cubicBezTo>
                    <a:cubicBezTo>
                      <a:pt x="85" y="113"/>
                      <a:pt x="80" y="121"/>
                      <a:pt x="74" y="124"/>
                    </a:cubicBezTo>
                    <a:cubicBezTo>
                      <a:pt x="70" y="125"/>
                      <a:pt x="67" y="126"/>
                      <a:pt x="64" y="126"/>
                    </a:cubicBezTo>
                    <a:cubicBezTo>
                      <a:pt x="54" y="126"/>
                      <a:pt x="44" y="121"/>
                      <a:pt x="31" y="114"/>
                    </a:cubicBezTo>
                    <a:cubicBezTo>
                      <a:pt x="16" y="107"/>
                      <a:pt x="6" y="95"/>
                      <a:pt x="2" y="79"/>
                    </a:cubicBezTo>
                    <a:cubicBezTo>
                      <a:pt x="1" y="74"/>
                      <a:pt x="0" y="69"/>
                      <a:pt x="0" y="65"/>
                    </a:cubicBezTo>
                    <a:cubicBezTo>
                      <a:pt x="0" y="59"/>
                      <a:pt x="2" y="53"/>
                      <a:pt x="7" y="48"/>
                    </a:cubicBezTo>
                    <a:cubicBezTo>
                      <a:pt x="10" y="44"/>
                      <a:pt x="14" y="43"/>
                      <a:pt x="17" y="43"/>
                    </a:cubicBezTo>
                    <a:cubicBezTo>
                      <a:pt x="22" y="43"/>
                      <a:pt x="27" y="46"/>
                      <a:pt x="30" y="48"/>
                    </a:cubicBezTo>
                    <a:cubicBezTo>
                      <a:pt x="32" y="50"/>
                      <a:pt x="34" y="52"/>
                      <a:pt x="35" y="52"/>
                    </a:cubicBezTo>
                    <a:cubicBezTo>
                      <a:pt x="35" y="52"/>
                      <a:pt x="35" y="52"/>
                      <a:pt x="35" y="52"/>
                    </a:cubicBezTo>
                    <a:cubicBezTo>
                      <a:pt x="31" y="47"/>
                      <a:pt x="27" y="40"/>
                      <a:pt x="27" y="29"/>
                    </a:cubicBezTo>
                    <a:cubicBezTo>
                      <a:pt x="27" y="28"/>
                      <a:pt x="27" y="28"/>
                      <a:pt x="27" y="28"/>
                    </a:cubicBezTo>
                    <a:cubicBezTo>
                      <a:pt x="28" y="22"/>
                      <a:pt x="33" y="12"/>
                      <a:pt x="42" y="11"/>
                    </a:cubicBezTo>
                    <a:cubicBezTo>
                      <a:pt x="43" y="11"/>
                      <a:pt x="43" y="11"/>
                      <a:pt x="43" y="11"/>
                    </a:cubicBezTo>
                    <a:cubicBezTo>
                      <a:pt x="58" y="11"/>
                      <a:pt x="63" y="22"/>
                      <a:pt x="67" y="29"/>
                    </a:cubicBezTo>
                    <a:cubicBezTo>
                      <a:pt x="68" y="31"/>
                      <a:pt x="69" y="32"/>
                      <a:pt x="69" y="32"/>
                    </a:cubicBezTo>
                    <a:cubicBezTo>
                      <a:pt x="70" y="33"/>
                      <a:pt x="70" y="33"/>
                      <a:pt x="70" y="33"/>
                    </a:cubicBezTo>
                    <a:cubicBezTo>
                      <a:pt x="70" y="33"/>
                      <a:pt x="70" y="33"/>
                      <a:pt x="70" y="33"/>
                    </a:cubicBezTo>
                    <a:cubicBezTo>
                      <a:pt x="70" y="32"/>
                      <a:pt x="70" y="31"/>
                      <a:pt x="70" y="31"/>
                    </a:cubicBezTo>
                    <a:cubicBezTo>
                      <a:pt x="70" y="30"/>
                      <a:pt x="70" y="30"/>
                      <a:pt x="70" y="29"/>
                    </a:cubicBezTo>
                    <a:cubicBezTo>
                      <a:pt x="70" y="28"/>
                      <a:pt x="69" y="26"/>
                      <a:pt x="69" y="23"/>
                    </a:cubicBezTo>
                    <a:cubicBezTo>
                      <a:pt x="69" y="20"/>
                      <a:pt x="70" y="17"/>
                      <a:pt x="73" y="11"/>
                    </a:cubicBezTo>
                    <a:cubicBezTo>
                      <a:pt x="77" y="4"/>
                      <a:pt x="87" y="0"/>
                      <a:pt x="98" y="0"/>
                    </a:cubicBezTo>
                    <a:cubicBezTo>
                      <a:pt x="104" y="0"/>
                      <a:pt x="111" y="1"/>
                      <a:pt x="117" y="5"/>
                    </a:cubicBezTo>
                    <a:cubicBezTo>
                      <a:pt x="129" y="11"/>
                      <a:pt x="133" y="20"/>
                      <a:pt x="133" y="30"/>
                    </a:cubicBezTo>
                    <a:cubicBezTo>
                      <a:pt x="133" y="39"/>
                      <a:pt x="130" y="49"/>
                      <a:pt x="124" y="58"/>
                    </a:cubicBezTo>
                    <a:cubicBezTo>
                      <a:pt x="118" y="68"/>
                      <a:pt x="112" y="77"/>
                      <a:pt x="112" y="87"/>
                    </a:cubicBezTo>
                    <a:cubicBezTo>
                      <a:pt x="112" y="96"/>
                      <a:pt x="117" y="106"/>
                      <a:pt x="133" y="118"/>
                    </a:cubicBezTo>
                    <a:cubicBezTo>
                      <a:pt x="141" y="124"/>
                      <a:pt x="150" y="126"/>
                      <a:pt x="159" y="126"/>
                    </a:cubicBezTo>
                    <a:cubicBezTo>
                      <a:pt x="188" y="126"/>
                      <a:pt x="223" y="103"/>
                      <a:pt x="245" y="89"/>
                    </a:cubicBezTo>
                    <a:cubicBezTo>
                      <a:pt x="263" y="77"/>
                      <a:pt x="284" y="68"/>
                      <a:pt x="311" y="68"/>
                    </a:cubicBezTo>
                    <a:cubicBezTo>
                      <a:pt x="328" y="68"/>
                      <a:pt x="349" y="72"/>
                      <a:pt x="373" y="81"/>
                    </a:cubicBezTo>
                    <a:cubicBezTo>
                      <a:pt x="413" y="97"/>
                      <a:pt x="429" y="126"/>
                      <a:pt x="429" y="154"/>
                    </a:cubicBezTo>
                    <a:cubicBezTo>
                      <a:pt x="429" y="170"/>
                      <a:pt x="425" y="185"/>
                      <a:pt x="417" y="198"/>
                    </a:cubicBezTo>
                    <a:cubicBezTo>
                      <a:pt x="395" y="237"/>
                      <a:pt x="339" y="260"/>
                      <a:pt x="290" y="267"/>
                    </a:cubicBezTo>
                    <a:cubicBezTo>
                      <a:pt x="283" y="268"/>
                      <a:pt x="276" y="269"/>
                      <a:pt x="270" y="269"/>
                    </a:cubicBezTo>
                    <a:cubicBezTo>
                      <a:pt x="228" y="269"/>
                      <a:pt x="190" y="250"/>
                      <a:pt x="171" y="242"/>
                    </a:cubicBez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05" name="vbman 2420"/>
              <p:cNvSpPr/>
              <p:nvPr/>
            </p:nvSpPr>
            <p:spPr bwMode="auto">
              <a:xfrm>
                <a:off x="2042252" y="1199410"/>
                <a:ext cx="209550" cy="182563"/>
              </a:xfrm>
              <a:custGeom>
                <a:avLst/>
                <a:gdLst>
                  <a:gd name="T0" fmla="*/ 4 w 62"/>
                  <a:gd name="T1" fmla="*/ 46 h 54"/>
                  <a:gd name="T2" fmla="*/ 0 w 62"/>
                  <a:gd name="T3" fmla="*/ 35 h 54"/>
                  <a:gd name="T4" fmla="*/ 5 w 62"/>
                  <a:gd name="T5" fmla="*/ 17 h 54"/>
                  <a:gd name="T6" fmla="*/ 32 w 62"/>
                  <a:gd name="T7" fmla="*/ 0 h 54"/>
                  <a:gd name="T8" fmla="*/ 42 w 62"/>
                  <a:gd name="T9" fmla="*/ 0 h 54"/>
                  <a:gd name="T10" fmla="*/ 62 w 62"/>
                  <a:gd name="T11" fmla="*/ 1 h 54"/>
                  <a:gd name="T12" fmla="*/ 62 w 62"/>
                  <a:gd name="T13" fmla="*/ 1 h 54"/>
                  <a:gd name="T14" fmla="*/ 62 w 62"/>
                  <a:gd name="T15" fmla="*/ 4 h 54"/>
                  <a:gd name="T16" fmla="*/ 42 w 62"/>
                  <a:gd name="T17" fmla="*/ 3 h 54"/>
                  <a:gd name="T18" fmla="*/ 33 w 62"/>
                  <a:gd name="T19" fmla="*/ 3 h 54"/>
                  <a:gd name="T20" fmla="*/ 7 w 62"/>
                  <a:gd name="T21" fmla="*/ 19 h 54"/>
                  <a:gd name="T22" fmla="*/ 3 w 62"/>
                  <a:gd name="T23" fmla="*/ 35 h 54"/>
                  <a:gd name="T24" fmla="*/ 6 w 62"/>
                  <a:gd name="T25" fmla="*/ 44 h 54"/>
                  <a:gd name="T26" fmla="*/ 19 w 62"/>
                  <a:gd name="T27" fmla="*/ 51 h 54"/>
                  <a:gd name="T28" fmla="*/ 22 w 62"/>
                  <a:gd name="T29" fmla="*/ 51 h 54"/>
                  <a:gd name="T30" fmla="*/ 35 w 62"/>
                  <a:gd name="T31" fmla="*/ 40 h 54"/>
                  <a:gd name="T32" fmla="*/ 35 w 62"/>
                  <a:gd name="T33" fmla="*/ 39 h 54"/>
                  <a:gd name="T34" fmla="*/ 23 w 62"/>
                  <a:gd name="T35" fmla="*/ 31 h 54"/>
                  <a:gd name="T36" fmla="*/ 21 w 62"/>
                  <a:gd name="T37" fmla="*/ 30 h 54"/>
                  <a:gd name="T38" fmla="*/ 14 w 62"/>
                  <a:gd name="T39" fmla="*/ 36 h 54"/>
                  <a:gd name="T40" fmla="*/ 11 w 62"/>
                  <a:gd name="T41" fmla="*/ 36 h 54"/>
                  <a:gd name="T42" fmla="*/ 21 w 62"/>
                  <a:gd name="T43" fmla="*/ 27 h 54"/>
                  <a:gd name="T44" fmla="*/ 24 w 62"/>
                  <a:gd name="T45" fmla="*/ 28 h 54"/>
                  <a:gd name="T46" fmla="*/ 38 w 62"/>
                  <a:gd name="T47" fmla="*/ 39 h 54"/>
                  <a:gd name="T48" fmla="*/ 38 w 62"/>
                  <a:gd name="T49" fmla="*/ 40 h 54"/>
                  <a:gd name="T50" fmla="*/ 22 w 62"/>
                  <a:gd name="T51" fmla="*/ 54 h 54"/>
                  <a:gd name="T52" fmla="*/ 19 w 62"/>
                  <a:gd name="T53" fmla="*/ 54 h 54"/>
                  <a:gd name="T54" fmla="*/ 4 w 62"/>
                  <a:gd name="T55"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 h="54">
                    <a:moveTo>
                      <a:pt x="4" y="46"/>
                    </a:moveTo>
                    <a:cubicBezTo>
                      <a:pt x="1" y="43"/>
                      <a:pt x="0" y="39"/>
                      <a:pt x="0" y="35"/>
                    </a:cubicBezTo>
                    <a:cubicBezTo>
                      <a:pt x="0" y="29"/>
                      <a:pt x="2" y="22"/>
                      <a:pt x="5" y="17"/>
                    </a:cubicBezTo>
                    <a:cubicBezTo>
                      <a:pt x="9" y="8"/>
                      <a:pt x="20" y="1"/>
                      <a:pt x="32" y="0"/>
                    </a:cubicBezTo>
                    <a:cubicBezTo>
                      <a:pt x="35" y="0"/>
                      <a:pt x="39" y="0"/>
                      <a:pt x="42" y="0"/>
                    </a:cubicBezTo>
                    <a:cubicBezTo>
                      <a:pt x="52" y="0"/>
                      <a:pt x="62" y="1"/>
                      <a:pt x="62" y="1"/>
                    </a:cubicBezTo>
                    <a:cubicBezTo>
                      <a:pt x="62" y="1"/>
                      <a:pt x="62" y="1"/>
                      <a:pt x="62" y="1"/>
                    </a:cubicBezTo>
                    <a:cubicBezTo>
                      <a:pt x="62" y="4"/>
                      <a:pt x="62" y="4"/>
                      <a:pt x="62" y="4"/>
                    </a:cubicBezTo>
                    <a:cubicBezTo>
                      <a:pt x="62" y="4"/>
                      <a:pt x="52" y="3"/>
                      <a:pt x="42" y="3"/>
                    </a:cubicBezTo>
                    <a:cubicBezTo>
                      <a:pt x="39" y="3"/>
                      <a:pt x="36" y="3"/>
                      <a:pt x="33" y="3"/>
                    </a:cubicBezTo>
                    <a:cubicBezTo>
                      <a:pt x="21" y="4"/>
                      <a:pt x="12" y="10"/>
                      <a:pt x="7" y="19"/>
                    </a:cubicBezTo>
                    <a:cubicBezTo>
                      <a:pt x="5" y="23"/>
                      <a:pt x="3" y="29"/>
                      <a:pt x="3" y="35"/>
                    </a:cubicBezTo>
                    <a:cubicBezTo>
                      <a:pt x="3" y="38"/>
                      <a:pt x="4" y="42"/>
                      <a:pt x="6" y="44"/>
                    </a:cubicBezTo>
                    <a:cubicBezTo>
                      <a:pt x="9" y="47"/>
                      <a:pt x="14" y="51"/>
                      <a:pt x="19" y="51"/>
                    </a:cubicBezTo>
                    <a:cubicBezTo>
                      <a:pt x="20" y="51"/>
                      <a:pt x="21" y="51"/>
                      <a:pt x="22" y="51"/>
                    </a:cubicBezTo>
                    <a:cubicBezTo>
                      <a:pt x="29" y="50"/>
                      <a:pt x="35" y="44"/>
                      <a:pt x="35" y="40"/>
                    </a:cubicBezTo>
                    <a:cubicBezTo>
                      <a:pt x="35" y="39"/>
                      <a:pt x="35" y="39"/>
                      <a:pt x="35" y="39"/>
                    </a:cubicBezTo>
                    <a:cubicBezTo>
                      <a:pt x="35" y="35"/>
                      <a:pt x="29" y="32"/>
                      <a:pt x="23" y="31"/>
                    </a:cubicBezTo>
                    <a:cubicBezTo>
                      <a:pt x="23" y="30"/>
                      <a:pt x="22" y="30"/>
                      <a:pt x="21" y="30"/>
                    </a:cubicBezTo>
                    <a:cubicBezTo>
                      <a:pt x="15" y="30"/>
                      <a:pt x="14" y="36"/>
                      <a:pt x="14" y="36"/>
                    </a:cubicBezTo>
                    <a:cubicBezTo>
                      <a:pt x="11" y="36"/>
                      <a:pt x="11" y="36"/>
                      <a:pt x="11" y="36"/>
                    </a:cubicBezTo>
                    <a:cubicBezTo>
                      <a:pt x="11" y="36"/>
                      <a:pt x="13" y="27"/>
                      <a:pt x="21" y="27"/>
                    </a:cubicBezTo>
                    <a:cubicBezTo>
                      <a:pt x="22" y="27"/>
                      <a:pt x="23" y="27"/>
                      <a:pt x="24" y="28"/>
                    </a:cubicBezTo>
                    <a:cubicBezTo>
                      <a:pt x="30" y="29"/>
                      <a:pt x="38" y="32"/>
                      <a:pt x="38" y="39"/>
                    </a:cubicBezTo>
                    <a:cubicBezTo>
                      <a:pt x="38" y="40"/>
                      <a:pt x="38" y="40"/>
                      <a:pt x="38" y="40"/>
                    </a:cubicBezTo>
                    <a:cubicBezTo>
                      <a:pt x="37" y="46"/>
                      <a:pt x="30" y="52"/>
                      <a:pt x="22" y="54"/>
                    </a:cubicBezTo>
                    <a:cubicBezTo>
                      <a:pt x="21" y="54"/>
                      <a:pt x="20" y="54"/>
                      <a:pt x="19" y="54"/>
                    </a:cubicBezTo>
                    <a:cubicBezTo>
                      <a:pt x="12" y="54"/>
                      <a:pt x="7" y="49"/>
                      <a:pt x="4" y="46"/>
                    </a:cubicBez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06" name="vbman 2421"/>
              <p:cNvSpPr/>
              <p:nvPr/>
            </p:nvSpPr>
            <p:spPr bwMode="auto">
              <a:xfrm>
                <a:off x="2315302" y="1540722"/>
                <a:ext cx="206375" cy="58738"/>
              </a:xfrm>
              <a:custGeom>
                <a:avLst/>
                <a:gdLst>
                  <a:gd name="T0" fmla="*/ 35 w 61"/>
                  <a:gd name="T1" fmla="*/ 8 h 17"/>
                  <a:gd name="T2" fmla="*/ 24 w 61"/>
                  <a:gd name="T3" fmla="*/ 7 h 17"/>
                  <a:gd name="T4" fmla="*/ 17 w 61"/>
                  <a:gd name="T5" fmla="*/ 7 h 17"/>
                  <a:gd name="T6" fmla="*/ 11 w 61"/>
                  <a:gd name="T7" fmla="*/ 6 h 17"/>
                  <a:gd name="T8" fmla="*/ 0 w 61"/>
                  <a:gd name="T9" fmla="*/ 3 h 17"/>
                  <a:gd name="T10" fmla="*/ 1 w 61"/>
                  <a:gd name="T11" fmla="*/ 0 h 17"/>
                  <a:gd name="T12" fmla="*/ 12 w 61"/>
                  <a:gd name="T13" fmla="*/ 3 h 17"/>
                  <a:gd name="T14" fmla="*/ 17 w 61"/>
                  <a:gd name="T15" fmla="*/ 4 h 17"/>
                  <a:gd name="T16" fmla="*/ 24 w 61"/>
                  <a:gd name="T17" fmla="*/ 4 h 17"/>
                  <a:gd name="T18" fmla="*/ 36 w 61"/>
                  <a:gd name="T19" fmla="*/ 6 h 17"/>
                  <a:gd name="T20" fmla="*/ 61 w 61"/>
                  <a:gd name="T21" fmla="*/ 14 h 17"/>
                  <a:gd name="T22" fmla="*/ 61 w 61"/>
                  <a:gd name="T23" fmla="*/ 14 h 17"/>
                  <a:gd name="T24" fmla="*/ 60 w 61"/>
                  <a:gd name="T25" fmla="*/ 17 h 17"/>
                  <a:gd name="T26" fmla="*/ 35 w 61"/>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7">
                    <a:moveTo>
                      <a:pt x="35" y="8"/>
                    </a:moveTo>
                    <a:cubicBezTo>
                      <a:pt x="31" y="7"/>
                      <a:pt x="27" y="7"/>
                      <a:pt x="24" y="7"/>
                    </a:cubicBezTo>
                    <a:cubicBezTo>
                      <a:pt x="22" y="7"/>
                      <a:pt x="19" y="7"/>
                      <a:pt x="17" y="7"/>
                    </a:cubicBezTo>
                    <a:cubicBezTo>
                      <a:pt x="15" y="7"/>
                      <a:pt x="13" y="7"/>
                      <a:pt x="11" y="6"/>
                    </a:cubicBezTo>
                    <a:cubicBezTo>
                      <a:pt x="6" y="4"/>
                      <a:pt x="0" y="3"/>
                      <a:pt x="0" y="3"/>
                    </a:cubicBezTo>
                    <a:cubicBezTo>
                      <a:pt x="1" y="0"/>
                      <a:pt x="1" y="0"/>
                      <a:pt x="1" y="0"/>
                    </a:cubicBezTo>
                    <a:cubicBezTo>
                      <a:pt x="1" y="0"/>
                      <a:pt x="6" y="1"/>
                      <a:pt x="12" y="3"/>
                    </a:cubicBezTo>
                    <a:cubicBezTo>
                      <a:pt x="14" y="4"/>
                      <a:pt x="15" y="4"/>
                      <a:pt x="17" y="4"/>
                    </a:cubicBezTo>
                    <a:cubicBezTo>
                      <a:pt x="19" y="4"/>
                      <a:pt x="22" y="4"/>
                      <a:pt x="24" y="4"/>
                    </a:cubicBezTo>
                    <a:cubicBezTo>
                      <a:pt x="28" y="4"/>
                      <a:pt x="31" y="4"/>
                      <a:pt x="36" y="6"/>
                    </a:cubicBezTo>
                    <a:cubicBezTo>
                      <a:pt x="46" y="9"/>
                      <a:pt x="61" y="14"/>
                      <a:pt x="61" y="14"/>
                    </a:cubicBezTo>
                    <a:cubicBezTo>
                      <a:pt x="61" y="14"/>
                      <a:pt x="61" y="14"/>
                      <a:pt x="61" y="14"/>
                    </a:cubicBezTo>
                    <a:cubicBezTo>
                      <a:pt x="60" y="17"/>
                      <a:pt x="60" y="17"/>
                      <a:pt x="60" y="17"/>
                    </a:cubicBezTo>
                    <a:cubicBezTo>
                      <a:pt x="60" y="17"/>
                      <a:pt x="45" y="12"/>
                      <a:pt x="35" y="8"/>
                    </a:cubicBez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07" name="vbman2422"/>
              <p:cNvSpPr/>
              <p:nvPr/>
            </p:nvSpPr>
            <p:spPr bwMode="auto">
              <a:xfrm>
                <a:off x="1470752" y="872385"/>
                <a:ext cx="406400" cy="374650"/>
              </a:xfrm>
              <a:custGeom>
                <a:avLst/>
                <a:gdLst>
                  <a:gd name="T0" fmla="*/ 114 w 120"/>
                  <a:gd name="T1" fmla="*/ 111 h 111"/>
                  <a:gd name="T2" fmla="*/ 60 w 120"/>
                  <a:gd name="T3" fmla="*/ 22 h 111"/>
                  <a:gd name="T4" fmla="*/ 13 w 120"/>
                  <a:gd name="T5" fmla="*/ 64 h 111"/>
                  <a:gd name="T6" fmla="*/ 114 w 120"/>
                  <a:gd name="T7" fmla="*/ 111 h 111"/>
                </a:gdLst>
                <a:ahLst/>
                <a:cxnLst>
                  <a:cxn ang="0">
                    <a:pos x="T0" y="T1"/>
                  </a:cxn>
                  <a:cxn ang="0">
                    <a:pos x="T2" y="T3"/>
                  </a:cxn>
                  <a:cxn ang="0">
                    <a:pos x="T4" y="T5"/>
                  </a:cxn>
                  <a:cxn ang="0">
                    <a:pos x="T6" y="T7"/>
                  </a:cxn>
                </a:cxnLst>
                <a:rect l="0" t="0" r="r" b="b"/>
                <a:pathLst>
                  <a:path w="120" h="111">
                    <a:moveTo>
                      <a:pt x="114" y="111"/>
                    </a:moveTo>
                    <a:cubicBezTo>
                      <a:pt x="114" y="111"/>
                      <a:pt x="120" y="43"/>
                      <a:pt x="60" y="22"/>
                    </a:cubicBezTo>
                    <a:cubicBezTo>
                      <a:pt x="0" y="0"/>
                      <a:pt x="0" y="56"/>
                      <a:pt x="13" y="64"/>
                    </a:cubicBezTo>
                    <a:cubicBezTo>
                      <a:pt x="53" y="86"/>
                      <a:pt x="71" y="47"/>
                      <a:pt x="114" y="111"/>
                    </a:cubicBezTo>
                    <a:close/>
                  </a:path>
                </a:pathLst>
              </a:custGeom>
              <a:solidFill>
                <a:srgbClr val="E8787D">
                  <a:lumMod val="60000"/>
                  <a:lumOff val="40000"/>
                </a:srgbClr>
              </a:solidFill>
              <a:ln>
                <a:noFill/>
              </a:ln>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08" name="vbman2423"/>
              <p:cNvSpPr/>
              <p:nvPr/>
            </p:nvSpPr>
            <p:spPr bwMode="auto">
              <a:xfrm>
                <a:off x="1467577" y="905722"/>
                <a:ext cx="398463" cy="415925"/>
              </a:xfrm>
              <a:custGeom>
                <a:avLst/>
                <a:gdLst>
                  <a:gd name="T0" fmla="*/ 99 w 118"/>
                  <a:gd name="T1" fmla="*/ 120 h 123"/>
                  <a:gd name="T2" fmla="*/ 115 w 118"/>
                  <a:gd name="T3" fmla="*/ 81 h 123"/>
                  <a:gd name="T4" fmla="*/ 115 w 118"/>
                  <a:gd name="T5" fmla="*/ 81 h 123"/>
                  <a:gd name="T6" fmla="*/ 106 w 118"/>
                  <a:gd name="T7" fmla="*/ 46 h 123"/>
                  <a:gd name="T8" fmla="*/ 63 w 118"/>
                  <a:gd name="T9" fmla="*/ 5 h 123"/>
                  <a:gd name="T10" fmla="*/ 48 w 118"/>
                  <a:gd name="T11" fmla="*/ 3 h 123"/>
                  <a:gd name="T12" fmla="*/ 11 w 118"/>
                  <a:gd name="T13" fmla="*/ 13 h 123"/>
                  <a:gd name="T14" fmla="*/ 3 w 118"/>
                  <a:gd name="T15" fmla="*/ 33 h 123"/>
                  <a:gd name="T16" fmla="*/ 3 w 118"/>
                  <a:gd name="T17" fmla="*/ 41 h 123"/>
                  <a:gd name="T18" fmla="*/ 28 w 118"/>
                  <a:gd name="T19" fmla="*/ 62 h 123"/>
                  <a:gd name="T20" fmla="*/ 31 w 118"/>
                  <a:gd name="T21" fmla="*/ 62 h 123"/>
                  <a:gd name="T22" fmla="*/ 59 w 118"/>
                  <a:gd name="T23" fmla="*/ 49 h 123"/>
                  <a:gd name="T24" fmla="*/ 65 w 118"/>
                  <a:gd name="T25" fmla="*/ 37 h 123"/>
                  <a:gd name="T26" fmla="*/ 61 w 118"/>
                  <a:gd name="T27" fmla="*/ 30 h 123"/>
                  <a:gd name="T28" fmla="*/ 43 w 118"/>
                  <a:gd name="T29" fmla="*/ 23 h 123"/>
                  <a:gd name="T30" fmla="*/ 38 w 118"/>
                  <a:gd name="T31" fmla="*/ 24 h 123"/>
                  <a:gd name="T32" fmla="*/ 30 w 118"/>
                  <a:gd name="T33" fmla="*/ 30 h 123"/>
                  <a:gd name="T34" fmla="*/ 27 w 118"/>
                  <a:gd name="T35" fmla="*/ 28 h 123"/>
                  <a:gd name="T36" fmla="*/ 37 w 118"/>
                  <a:gd name="T37" fmla="*/ 21 h 123"/>
                  <a:gd name="T38" fmla="*/ 43 w 118"/>
                  <a:gd name="T39" fmla="*/ 20 h 123"/>
                  <a:gd name="T40" fmla="*/ 63 w 118"/>
                  <a:gd name="T41" fmla="*/ 27 h 123"/>
                  <a:gd name="T42" fmla="*/ 68 w 118"/>
                  <a:gd name="T43" fmla="*/ 37 h 123"/>
                  <a:gd name="T44" fmla="*/ 61 w 118"/>
                  <a:gd name="T45" fmla="*/ 51 h 123"/>
                  <a:gd name="T46" fmla="*/ 31 w 118"/>
                  <a:gd name="T47" fmla="*/ 65 h 123"/>
                  <a:gd name="T48" fmla="*/ 27 w 118"/>
                  <a:gd name="T49" fmla="*/ 65 h 123"/>
                  <a:gd name="T50" fmla="*/ 0 w 118"/>
                  <a:gd name="T51" fmla="*/ 42 h 123"/>
                  <a:gd name="T52" fmla="*/ 0 w 118"/>
                  <a:gd name="T53" fmla="*/ 33 h 123"/>
                  <a:gd name="T54" fmla="*/ 9 w 118"/>
                  <a:gd name="T55" fmla="*/ 10 h 123"/>
                  <a:gd name="T56" fmla="*/ 48 w 118"/>
                  <a:gd name="T57" fmla="*/ 0 h 123"/>
                  <a:gd name="T58" fmla="*/ 64 w 118"/>
                  <a:gd name="T59" fmla="*/ 2 h 123"/>
                  <a:gd name="T60" fmla="*/ 109 w 118"/>
                  <a:gd name="T61" fmla="*/ 45 h 123"/>
                  <a:gd name="T62" fmla="*/ 118 w 118"/>
                  <a:gd name="T63" fmla="*/ 81 h 123"/>
                  <a:gd name="T64" fmla="*/ 118 w 118"/>
                  <a:gd name="T65" fmla="*/ 81 h 123"/>
                  <a:gd name="T66" fmla="*/ 100 w 118"/>
                  <a:gd name="T67" fmla="*/ 123 h 123"/>
                  <a:gd name="T68" fmla="*/ 99 w 118"/>
                  <a:gd name="T69" fmla="*/ 12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 h="123">
                    <a:moveTo>
                      <a:pt x="99" y="120"/>
                    </a:moveTo>
                    <a:cubicBezTo>
                      <a:pt x="109" y="116"/>
                      <a:pt x="115" y="94"/>
                      <a:pt x="115" y="81"/>
                    </a:cubicBezTo>
                    <a:cubicBezTo>
                      <a:pt x="115" y="81"/>
                      <a:pt x="115" y="81"/>
                      <a:pt x="115" y="81"/>
                    </a:cubicBezTo>
                    <a:cubicBezTo>
                      <a:pt x="115" y="76"/>
                      <a:pt x="113" y="60"/>
                      <a:pt x="106" y="46"/>
                    </a:cubicBezTo>
                    <a:cubicBezTo>
                      <a:pt x="99" y="32"/>
                      <a:pt x="82" y="10"/>
                      <a:pt x="63" y="5"/>
                    </a:cubicBezTo>
                    <a:cubicBezTo>
                      <a:pt x="59" y="3"/>
                      <a:pt x="53" y="3"/>
                      <a:pt x="48" y="3"/>
                    </a:cubicBezTo>
                    <a:cubicBezTo>
                      <a:pt x="33" y="2"/>
                      <a:pt x="16" y="8"/>
                      <a:pt x="11" y="13"/>
                    </a:cubicBezTo>
                    <a:cubicBezTo>
                      <a:pt x="5" y="17"/>
                      <a:pt x="3" y="25"/>
                      <a:pt x="3" y="33"/>
                    </a:cubicBezTo>
                    <a:cubicBezTo>
                      <a:pt x="3" y="36"/>
                      <a:pt x="3" y="39"/>
                      <a:pt x="3" y="41"/>
                    </a:cubicBezTo>
                    <a:cubicBezTo>
                      <a:pt x="5" y="53"/>
                      <a:pt x="18" y="60"/>
                      <a:pt x="28" y="62"/>
                    </a:cubicBezTo>
                    <a:cubicBezTo>
                      <a:pt x="29" y="62"/>
                      <a:pt x="30" y="62"/>
                      <a:pt x="31" y="62"/>
                    </a:cubicBezTo>
                    <a:cubicBezTo>
                      <a:pt x="40" y="62"/>
                      <a:pt x="52" y="56"/>
                      <a:pt x="59" y="49"/>
                    </a:cubicBezTo>
                    <a:cubicBezTo>
                      <a:pt x="63" y="44"/>
                      <a:pt x="65" y="40"/>
                      <a:pt x="65" y="37"/>
                    </a:cubicBezTo>
                    <a:cubicBezTo>
                      <a:pt x="65" y="34"/>
                      <a:pt x="64" y="32"/>
                      <a:pt x="61" y="30"/>
                    </a:cubicBezTo>
                    <a:cubicBezTo>
                      <a:pt x="57" y="26"/>
                      <a:pt x="48" y="23"/>
                      <a:pt x="43" y="23"/>
                    </a:cubicBezTo>
                    <a:cubicBezTo>
                      <a:pt x="41" y="23"/>
                      <a:pt x="39" y="23"/>
                      <a:pt x="38" y="24"/>
                    </a:cubicBezTo>
                    <a:cubicBezTo>
                      <a:pt x="33" y="26"/>
                      <a:pt x="30" y="30"/>
                      <a:pt x="30" y="30"/>
                    </a:cubicBezTo>
                    <a:cubicBezTo>
                      <a:pt x="27" y="28"/>
                      <a:pt x="27" y="28"/>
                      <a:pt x="27" y="28"/>
                    </a:cubicBezTo>
                    <a:cubicBezTo>
                      <a:pt x="27" y="28"/>
                      <a:pt x="31" y="24"/>
                      <a:pt x="37" y="21"/>
                    </a:cubicBezTo>
                    <a:cubicBezTo>
                      <a:pt x="39" y="20"/>
                      <a:pt x="41" y="20"/>
                      <a:pt x="43" y="20"/>
                    </a:cubicBezTo>
                    <a:cubicBezTo>
                      <a:pt x="49" y="20"/>
                      <a:pt x="58" y="23"/>
                      <a:pt x="63" y="27"/>
                    </a:cubicBezTo>
                    <a:cubicBezTo>
                      <a:pt x="66" y="30"/>
                      <a:pt x="68" y="33"/>
                      <a:pt x="68" y="37"/>
                    </a:cubicBezTo>
                    <a:cubicBezTo>
                      <a:pt x="68" y="41"/>
                      <a:pt x="66" y="46"/>
                      <a:pt x="61" y="51"/>
                    </a:cubicBezTo>
                    <a:cubicBezTo>
                      <a:pt x="54" y="59"/>
                      <a:pt x="42" y="65"/>
                      <a:pt x="31" y="65"/>
                    </a:cubicBezTo>
                    <a:cubicBezTo>
                      <a:pt x="30" y="65"/>
                      <a:pt x="29" y="65"/>
                      <a:pt x="27" y="65"/>
                    </a:cubicBezTo>
                    <a:cubicBezTo>
                      <a:pt x="16" y="63"/>
                      <a:pt x="3" y="55"/>
                      <a:pt x="0" y="42"/>
                    </a:cubicBezTo>
                    <a:cubicBezTo>
                      <a:pt x="0" y="39"/>
                      <a:pt x="0" y="36"/>
                      <a:pt x="0" y="33"/>
                    </a:cubicBezTo>
                    <a:cubicBezTo>
                      <a:pt x="0" y="24"/>
                      <a:pt x="2" y="16"/>
                      <a:pt x="9" y="10"/>
                    </a:cubicBezTo>
                    <a:cubicBezTo>
                      <a:pt x="15" y="5"/>
                      <a:pt x="32" y="0"/>
                      <a:pt x="48" y="0"/>
                    </a:cubicBezTo>
                    <a:cubicBezTo>
                      <a:pt x="54" y="0"/>
                      <a:pt x="59" y="0"/>
                      <a:pt x="64" y="2"/>
                    </a:cubicBezTo>
                    <a:cubicBezTo>
                      <a:pt x="84" y="8"/>
                      <a:pt x="102" y="30"/>
                      <a:pt x="109" y="45"/>
                    </a:cubicBezTo>
                    <a:cubicBezTo>
                      <a:pt x="116" y="59"/>
                      <a:pt x="118" y="75"/>
                      <a:pt x="118" y="81"/>
                    </a:cubicBezTo>
                    <a:cubicBezTo>
                      <a:pt x="118" y="81"/>
                      <a:pt x="118" y="81"/>
                      <a:pt x="118" y="81"/>
                    </a:cubicBezTo>
                    <a:cubicBezTo>
                      <a:pt x="118" y="95"/>
                      <a:pt x="112" y="117"/>
                      <a:pt x="100" y="123"/>
                    </a:cubicBezTo>
                    <a:lnTo>
                      <a:pt x="99" y="120"/>
                    </a:ln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grpSp>
        <p:grpSp>
          <p:nvGrpSpPr>
            <p:cNvPr id="109" name="vbman 173"/>
            <p:cNvGrpSpPr/>
            <p:nvPr/>
          </p:nvGrpSpPr>
          <p:grpSpPr>
            <a:xfrm flipH="1">
              <a:off x="13560" y="1595"/>
              <a:ext cx="908" cy="534"/>
              <a:chOff x="862739" y="872385"/>
              <a:chExt cx="1689101" cy="993775"/>
            </a:xfrm>
          </p:grpSpPr>
          <p:sp>
            <p:nvSpPr>
              <p:cNvPr id="110" name="vbman2413"/>
              <p:cNvSpPr/>
              <p:nvPr/>
            </p:nvSpPr>
            <p:spPr bwMode="auto">
              <a:xfrm>
                <a:off x="862739" y="872385"/>
                <a:ext cx="517525" cy="628650"/>
              </a:xfrm>
              <a:custGeom>
                <a:avLst/>
                <a:gdLst>
                  <a:gd name="T0" fmla="*/ 124 w 153"/>
                  <a:gd name="T1" fmla="*/ 87 h 186"/>
                  <a:gd name="T2" fmla="*/ 132 w 153"/>
                  <a:gd name="T3" fmla="*/ 23 h 186"/>
                  <a:gd name="T4" fmla="*/ 74 w 153"/>
                  <a:gd name="T5" fmla="*/ 30 h 186"/>
                  <a:gd name="T6" fmla="*/ 50 w 153"/>
                  <a:gd name="T7" fmla="*/ 60 h 186"/>
                  <a:gd name="T8" fmla="*/ 17 w 153"/>
                  <a:gd name="T9" fmla="*/ 60 h 186"/>
                  <a:gd name="T10" fmla="*/ 124 w 153"/>
                  <a:gd name="T11" fmla="*/ 87 h 186"/>
                </a:gdLst>
                <a:ahLst/>
                <a:cxnLst>
                  <a:cxn ang="0">
                    <a:pos x="T0" y="T1"/>
                  </a:cxn>
                  <a:cxn ang="0">
                    <a:pos x="T2" y="T3"/>
                  </a:cxn>
                  <a:cxn ang="0">
                    <a:pos x="T4" y="T5"/>
                  </a:cxn>
                  <a:cxn ang="0">
                    <a:pos x="T6" y="T7"/>
                  </a:cxn>
                  <a:cxn ang="0">
                    <a:pos x="T8" y="T9"/>
                  </a:cxn>
                  <a:cxn ang="0">
                    <a:pos x="T10" y="T11"/>
                  </a:cxn>
                </a:cxnLst>
                <a:rect l="0" t="0" r="r" b="b"/>
                <a:pathLst>
                  <a:path w="153" h="186">
                    <a:moveTo>
                      <a:pt x="124" y="87"/>
                    </a:moveTo>
                    <a:cubicBezTo>
                      <a:pt x="126" y="81"/>
                      <a:pt x="153" y="39"/>
                      <a:pt x="132" y="23"/>
                    </a:cubicBezTo>
                    <a:cubicBezTo>
                      <a:pt x="101" y="0"/>
                      <a:pt x="91" y="53"/>
                      <a:pt x="74" y="30"/>
                    </a:cubicBezTo>
                    <a:cubicBezTo>
                      <a:pt x="58" y="8"/>
                      <a:pt x="35" y="23"/>
                      <a:pt x="50" y="60"/>
                    </a:cubicBezTo>
                    <a:cubicBezTo>
                      <a:pt x="50" y="60"/>
                      <a:pt x="33" y="35"/>
                      <a:pt x="17" y="60"/>
                    </a:cubicBezTo>
                    <a:cubicBezTo>
                      <a:pt x="0" y="85"/>
                      <a:pt x="90" y="186"/>
                      <a:pt x="124" y="87"/>
                    </a:cubicBezTo>
                    <a:close/>
                  </a:path>
                </a:pathLst>
              </a:custGeom>
              <a:solidFill>
                <a:srgbClr val="E8787D">
                  <a:lumMod val="60000"/>
                  <a:lumOff val="40000"/>
                </a:srgbClr>
              </a:solidFill>
              <a:ln>
                <a:noFill/>
              </a:ln>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11" name="vbman 2414"/>
              <p:cNvSpPr/>
              <p:nvPr/>
            </p:nvSpPr>
            <p:spPr bwMode="auto">
              <a:xfrm>
                <a:off x="1161189" y="986685"/>
                <a:ext cx="1270000" cy="879475"/>
              </a:xfrm>
              <a:custGeom>
                <a:avLst/>
                <a:gdLst>
                  <a:gd name="T0" fmla="*/ 337 w 376"/>
                  <a:gd name="T1" fmla="*/ 142 h 260"/>
                  <a:gd name="T2" fmla="*/ 129 w 376"/>
                  <a:gd name="T3" fmla="*/ 224 h 260"/>
                  <a:gd name="T4" fmla="*/ 50 w 376"/>
                  <a:gd name="T5" fmla="*/ 85 h 260"/>
                  <a:gd name="T6" fmla="*/ 167 w 376"/>
                  <a:gd name="T7" fmla="*/ 51 h 260"/>
                  <a:gd name="T8" fmla="*/ 337 w 376"/>
                  <a:gd name="T9" fmla="*/ 142 h 260"/>
                </a:gdLst>
                <a:ahLst/>
                <a:cxnLst>
                  <a:cxn ang="0">
                    <a:pos x="T0" y="T1"/>
                  </a:cxn>
                  <a:cxn ang="0">
                    <a:pos x="T2" y="T3"/>
                  </a:cxn>
                  <a:cxn ang="0">
                    <a:pos x="T4" y="T5"/>
                  </a:cxn>
                  <a:cxn ang="0">
                    <a:pos x="T6" y="T7"/>
                  </a:cxn>
                  <a:cxn ang="0">
                    <a:pos x="T8" y="T9"/>
                  </a:cxn>
                </a:cxnLst>
                <a:rect l="0" t="0" r="r" b="b"/>
                <a:pathLst>
                  <a:path w="376" h="260">
                    <a:moveTo>
                      <a:pt x="337" y="142"/>
                    </a:moveTo>
                    <a:cubicBezTo>
                      <a:pt x="327" y="168"/>
                      <a:pt x="245" y="260"/>
                      <a:pt x="129" y="224"/>
                    </a:cubicBezTo>
                    <a:cubicBezTo>
                      <a:pt x="14" y="187"/>
                      <a:pt x="0" y="69"/>
                      <a:pt x="50" y="85"/>
                    </a:cubicBezTo>
                    <a:cubicBezTo>
                      <a:pt x="98" y="101"/>
                      <a:pt x="118" y="90"/>
                      <a:pt x="167" y="51"/>
                    </a:cubicBezTo>
                    <a:cubicBezTo>
                      <a:pt x="234" y="0"/>
                      <a:pt x="376" y="38"/>
                      <a:pt x="337" y="142"/>
                    </a:cubicBezTo>
                    <a:close/>
                  </a:path>
                </a:pathLst>
              </a:custGeom>
              <a:solidFill>
                <a:srgbClr val="E8787D">
                  <a:lumMod val="60000"/>
                  <a:lumOff val="40000"/>
                </a:srgbClr>
              </a:solidFill>
              <a:ln>
                <a:noFill/>
              </a:ln>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12" name="vbman2415"/>
              <p:cNvSpPr>
                <a:spLocks noEditPoints="1"/>
              </p:cNvSpPr>
              <p:nvPr/>
            </p:nvSpPr>
            <p:spPr bwMode="auto">
              <a:xfrm>
                <a:off x="2147027" y="1440710"/>
                <a:ext cx="47625" cy="42863"/>
              </a:xfrm>
              <a:custGeom>
                <a:avLst/>
                <a:gdLst>
                  <a:gd name="T0" fmla="*/ 2 w 14"/>
                  <a:gd name="T1" fmla="*/ 11 h 13"/>
                  <a:gd name="T2" fmla="*/ 0 w 14"/>
                  <a:gd name="T3" fmla="*/ 8 h 13"/>
                  <a:gd name="T4" fmla="*/ 4 w 14"/>
                  <a:gd name="T5" fmla="*/ 2 h 13"/>
                  <a:gd name="T6" fmla="*/ 10 w 14"/>
                  <a:gd name="T7" fmla="*/ 0 h 13"/>
                  <a:gd name="T8" fmla="*/ 13 w 14"/>
                  <a:gd name="T9" fmla="*/ 1 h 13"/>
                  <a:gd name="T10" fmla="*/ 12 w 14"/>
                  <a:gd name="T11" fmla="*/ 2 h 13"/>
                  <a:gd name="T12" fmla="*/ 13 w 14"/>
                  <a:gd name="T13" fmla="*/ 1 h 13"/>
                  <a:gd name="T14" fmla="*/ 14 w 14"/>
                  <a:gd name="T15" fmla="*/ 4 h 13"/>
                  <a:gd name="T16" fmla="*/ 11 w 14"/>
                  <a:gd name="T17" fmla="*/ 9 h 13"/>
                  <a:gd name="T18" fmla="*/ 5 w 14"/>
                  <a:gd name="T19" fmla="*/ 13 h 13"/>
                  <a:gd name="T20" fmla="*/ 5 w 14"/>
                  <a:gd name="T21" fmla="*/ 13 h 13"/>
                  <a:gd name="T22" fmla="*/ 2 w 14"/>
                  <a:gd name="T23" fmla="*/ 11 h 13"/>
                  <a:gd name="T24" fmla="*/ 6 w 14"/>
                  <a:gd name="T25" fmla="*/ 4 h 13"/>
                  <a:gd name="T26" fmla="*/ 3 w 14"/>
                  <a:gd name="T27" fmla="*/ 8 h 13"/>
                  <a:gd name="T28" fmla="*/ 4 w 14"/>
                  <a:gd name="T29" fmla="*/ 9 h 13"/>
                  <a:gd name="T30" fmla="*/ 5 w 14"/>
                  <a:gd name="T31" fmla="*/ 10 h 13"/>
                  <a:gd name="T32" fmla="*/ 9 w 14"/>
                  <a:gd name="T33" fmla="*/ 7 h 13"/>
                  <a:gd name="T34" fmla="*/ 11 w 14"/>
                  <a:gd name="T35" fmla="*/ 4 h 13"/>
                  <a:gd name="T36" fmla="*/ 11 w 14"/>
                  <a:gd name="T37" fmla="*/ 3 h 13"/>
                  <a:gd name="T38" fmla="*/ 10 w 14"/>
                  <a:gd name="T39" fmla="*/ 3 h 13"/>
                  <a:gd name="T40" fmla="*/ 10 w 14"/>
                  <a:gd name="T41" fmla="*/ 3 h 13"/>
                  <a:gd name="T42" fmla="*/ 6 w 14"/>
                  <a:gd name="T43"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3">
                    <a:moveTo>
                      <a:pt x="2" y="11"/>
                    </a:moveTo>
                    <a:cubicBezTo>
                      <a:pt x="1" y="10"/>
                      <a:pt x="0" y="9"/>
                      <a:pt x="0" y="8"/>
                    </a:cubicBezTo>
                    <a:cubicBezTo>
                      <a:pt x="0" y="5"/>
                      <a:pt x="2" y="3"/>
                      <a:pt x="4" y="2"/>
                    </a:cubicBezTo>
                    <a:cubicBezTo>
                      <a:pt x="6" y="1"/>
                      <a:pt x="8" y="0"/>
                      <a:pt x="10" y="0"/>
                    </a:cubicBezTo>
                    <a:cubicBezTo>
                      <a:pt x="11" y="0"/>
                      <a:pt x="13" y="0"/>
                      <a:pt x="13" y="1"/>
                    </a:cubicBezTo>
                    <a:cubicBezTo>
                      <a:pt x="12" y="2"/>
                      <a:pt x="12" y="2"/>
                      <a:pt x="12" y="2"/>
                    </a:cubicBezTo>
                    <a:cubicBezTo>
                      <a:pt x="13" y="1"/>
                      <a:pt x="13" y="1"/>
                      <a:pt x="13" y="1"/>
                    </a:cubicBezTo>
                    <a:cubicBezTo>
                      <a:pt x="14" y="2"/>
                      <a:pt x="14" y="3"/>
                      <a:pt x="14" y="4"/>
                    </a:cubicBezTo>
                    <a:cubicBezTo>
                      <a:pt x="14" y="5"/>
                      <a:pt x="13" y="7"/>
                      <a:pt x="11" y="9"/>
                    </a:cubicBezTo>
                    <a:cubicBezTo>
                      <a:pt x="9" y="11"/>
                      <a:pt x="7" y="12"/>
                      <a:pt x="5" y="13"/>
                    </a:cubicBezTo>
                    <a:cubicBezTo>
                      <a:pt x="5" y="13"/>
                      <a:pt x="5" y="13"/>
                      <a:pt x="5" y="13"/>
                    </a:cubicBezTo>
                    <a:cubicBezTo>
                      <a:pt x="4" y="13"/>
                      <a:pt x="3" y="12"/>
                      <a:pt x="2" y="11"/>
                    </a:cubicBezTo>
                    <a:close/>
                    <a:moveTo>
                      <a:pt x="6" y="4"/>
                    </a:moveTo>
                    <a:cubicBezTo>
                      <a:pt x="4" y="5"/>
                      <a:pt x="3" y="7"/>
                      <a:pt x="3" y="8"/>
                    </a:cubicBezTo>
                    <a:cubicBezTo>
                      <a:pt x="3" y="9"/>
                      <a:pt x="3" y="9"/>
                      <a:pt x="4" y="9"/>
                    </a:cubicBezTo>
                    <a:cubicBezTo>
                      <a:pt x="4" y="9"/>
                      <a:pt x="5" y="10"/>
                      <a:pt x="5" y="10"/>
                    </a:cubicBezTo>
                    <a:cubicBezTo>
                      <a:pt x="5" y="10"/>
                      <a:pt x="7" y="9"/>
                      <a:pt x="9" y="7"/>
                    </a:cubicBezTo>
                    <a:cubicBezTo>
                      <a:pt x="11" y="5"/>
                      <a:pt x="11" y="4"/>
                      <a:pt x="11" y="4"/>
                    </a:cubicBezTo>
                    <a:cubicBezTo>
                      <a:pt x="11" y="3"/>
                      <a:pt x="11" y="3"/>
                      <a:pt x="11" y="3"/>
                    </a:cubicBezTo>
                    <a:cubicBezTo>
                      <a:pt x="10" y="3"/>
                      <a:pt x="10" y="3"/>
                      <a:pt x="10" y="3"/>
                    </a:cubicBezTo>
                    <a:cubicBezTo>
                      <a:pt x="10" y="3"/>
                      <a:pt x="10" y="3"/>
                      <a:pt x="10" y="3"/>
                    </a:cubicBezTo>
                    <a:cubicBezTo>
                      <a:pt x="9" y="3"/>
                      <a:pt x="7" y="4"/>
                      <a:pt x="6" y="4"/>
                    </a:cubicBez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13" name="vbman2417"/>
              <p:cNvSpPr/>
              <p:nvPr/>
            </p:nvSpPr>
            <p:spPr bwMode="auto">
              <a:xfrm>
                <a:off x="2272439" y="1447060"/>
                <a:ext cx="266700" cy="165100"/>
              </a:xfrm>
              <a:custGeom>
                <a:avLst/>
                <a:gdLst>
                  <a:gd name="T0" fmla="*/ 0 w 79"/>
                  <a:gd name="T1" fmla="*/ 49 h 49"/>
                  <a:gd name="T2" fmla="*/ 79 w 79"/>
                  <a:gd name="T3" fmla="*/ 46 h 49"/>
                  <a:gd name="T4" fmla="*/ 25 w 79"/>
                  <a:gd name="T5" fmla="*/ 0 h 49"/>
                  <a:gd name="T6" fmla="*/ 0 w 79"/>
                  <a:gd name="T7" fmla="*/ 49 h 49"/>
                </a:gdLst>
                <a:ahLst/>
                <a:cxnLst>
                  <a:cxn ang="0">
                    <a:pos x="T0" y="T1"/>
                  </a:cxn>
                  <a:cxn ang="0">
                    <a:pos x="T2" y="T3"/>
                  </a:cxn>
                  <a:cxn ang="0">
                    <a:pos x="T4" y="T5"/>
                  </a:cxn>
                  <a:cxn ang="0">
                    <a:pos x="T6" y="T7"/>
                  </a:cxn>
                </a:cxnLst>
                <a:rect l="0" t="0" r="r" b="b"/>
                <a:pathLst>
                  <a:path w="79" h="49">
                    <a:moveTo>
                      <a:pt x="0" y="49"/>
                    </a:moveTo>
                    <a:cubicBezTo>
                      <a:pt x="79" y="46"/>
                      <a:pt x="79" y="46"/>
                      <a:pt x="79" y="46"/>
                    </a:cubicBezTo>
                    <a:cubicBezTo>
                      <a:pt x="25" y="0"/>
                      <a:pt x="25" y="0"/>
                      <a:pt x="25" y="0"/>
                    </a:cubicBezTo>
                    <a:cubicBezTo>
                      <a:pt x="25" y="0"/>
                      <a:pt x="19" y="32"/>
                      <a:pt x="0" y="49"/>
                    </a:cubicBezTo>
                    <a:close/>
                  </a:path>
                </a:pathLst>
              </a:custGeom>
              <a:solidFill>
                <a:srgbClr val="E8787D"/>
              </a:solidFill>
              <a:ln>
                <a:noFill/>
              </a:ln>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14" name="vbman 2418"/>
              <p:cNvSpPr>
                <a:spLocks noEditPoints="1"/>
              </p:cNvSpPr>
              <p:nvPr/>
            </p:nvSpPr>
            <p:spPr bwMode="auto">
              <a:xfrm>
                <a:off x="2258152" y="1435947"/>
                <a:ext cx="293688" cy="179388"/>
              </a:xfrm>
              <a:custGeom>
                <a:avLst/>
                <a:gdLst>
                  <a:gd name="T0" fmla="*/ 3 w 87"/>
                  <a:gd name="T1" fmla="*/ 50 h 53"/>
                  <a:gd name="T2" fmla="*/ 27 w 87"/>
                  <a:gd name="T3" fmla="*/ 2 h 53"/>
                  <a:gd name="T4" fmla="*/ 28 w 87"/>
                  <a:gd name="T5" fmla="*/ 0 h 53"/>
                  <a:gd name="T6" fmla="*/ 87 w 87"/>
                  <a:gd name="T7" fmla="*/ 50 h 53"/>
                  <a:gd name="T8" fmla="*/ 4 w 87"/>
                  <a:gd name="T9" fmla="*/ 53 h 53"/>
                  <a:gd name="T10" fmla="*/ 4 w 87"/>
                  <a:gd name="T11" fmla="*/ 52 h 53"/>
                  <a:gd name="T12" fmla="*/ 4 w 87"/>
                  <a:gd name="T13" fmla="*/ 53 h 53"/>
                  <a:gd name="T14" fmla="*/ 0 w 87"/>
                  <a:gd name="T15" fmla="*/ 53 h 53"/>
                  <a:gd name="T16" fmla="*/ 3 w 87"/>
                  <a:gd name="T17" fmla="*/ 50 h 53"/>
                  <a:gd name="T18" fmla="*/ 8 w 87"/>
                  <a:gd name="T19" fmla="*/ 50 h 53"/>
                  <a:gd name="T20" fmla="*/ 79 w 87"/>
                  <a:gd name="T21" fmla="*/ 48 h 53"/>
                  <a:gd name="T22" fmla="*/ 30 w 87"/>
                  <a:gd name="T23" fmla="*/ 5 h 53"/>
                  <a:gd name="T24" fmla="*/ 8 w 87"/>
                  <a:gd name="T25" fmla="*/ 5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53">
                    <a:moveTo>
                      <a:pt x="3" y="50"/>
                    </a:moveTo>
                    <a:cubicBezTo>
                      <a:pt x="21" y="35"/>
                      <a:pt x="27" y="2"/>
                      <a:pt x="27" y="2"/>
                    </a:cubicBezTo>
                    <a:cubicBezTo>
                      <a:pt x="28" y="0"/>
                      <a:pt x="28" y="0"/>
                      <a:pt x="28" y="0"/>
                    </a:cubicBezTo>
                    <a:cubicBezTo>
                      <a:pt x="87" y="50"/>
                      <a:pt x="87" y="50"/>
                      <a:pt x="87" y="50"/>
                    </a:cubicBezTo>
                    <a:cubicBezTo>
                      <a:pt x="4" y="53"/>
                      <a:pt x="4" y="53"/>
                      <a:pt x="4" y="53"/>
                    </a:cubicBezTo>
                    <a:cubicBezTo>
                      <a:pt x="4" y="52"/>
                      <a:pt x="4" y="52"/>
                      <a:pt x="4" y="52"/>
                    </a:cubicBezTo>
                    <a:cubicBezTo>
                      <a:pt x="4" y="53"/>
                      <a:pt x="4" y="53"/>
                      <a:pt x="4" y="53"/>
                    </a:cubicBezTo>
                    <a:cubicBezTo>
                      <a:pt x="0" y="53"/>
                      <a:pt x="0" y="53"/>
                      <a:pt x="0" y="53"/>
                    </a:cubicBezTo>
                    <a:lnTo>
                      <a:pt x="3" y="50"/>
                    </a:lnTo>
                    <a:close/>
                    <a:moveTo>
                      <a:pt x="8" y="50"/>
                    </a:moveTo>
                    <a:cubicBezTo>
                      <a:pt x="79" y="48"/>
                      <a:pt x="79" y="48"/>
                      <a:pt x="79" y="48"/>
                    </a:cubicBezTo>
                    <a:cubicBezTo>
                      <a:pt x="30" y="5"/>
                      <a:pt x="30" y="5"/>
                      <a:pt x="30" y="5"/>
                    </a:cubicBezTo>
                    <a:cubicBezTo>
                      <a:pt x="28" y="13"/>
                      <a:pt x="22" y="36"/>
                      <a:pt x="8" y="50"/>
                    </a:cubicBez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15" name="vbman2419"/>
              <p:cNvSpPr/>
              <p:nvPr/>
            </p:nvSpPr>
            <p:spPr bwMode="auto">
              <a:xfrm>
                <a:off x="910364" y="885085"/>
                <a:ext cx="1449388" cy="909638"/>
              </a:xfrm>
              <a:custGeom>
                <a:avLst/>
                <a:gdLst>
                  <a:gd name="T0" fmla="*/ 114 w 429"/>
                  <a:gd name="T1" fmla="*/ 186 h 269"/>
                  <a:gd name="T2" fmla="*/ 87 w 429"/>
                  <a:gd name="T3" fmla="*/ 125 h 269"/>
                  <a:gd name="T4" fmla="*/ 116 w 429"/>
                  <a:gd name="T5" fmla="*/ 185 h 269"/>
                  <a:gd name="T6" fmla="*/ 270 w 429"/>
                  <a:gd name="T7" fmla="*/ 266 h 269"/>
                  <a:gd name="T8" fmla="*/ 415 w 429"/>
                  <a:gd name="T9" fmla="*/ 197 h 269"/>
                  <a:gd name="T10" fmla="*/ 372 w 429"/>
                  <a:gd name="T11" fmla="*/ 84 h 269"/>
                  <a:gd name="T12" fmla="*/ 247 w 429"/>
                  <a:gd name="T13" fmla="*/ 91 h 269"/>
                  <a:gd name="T14" fmla="*/ 131 w 429"/>
                  <a:gd name="T15" fmla="*/ 120 h 269"/>
                  <a:gd name="T16" fmla="*/ 121 w 429"/>
                  <a:gd name="T17" fmla="*/ 56 h 269"/>
                  <a:gd name="T18" fmla="*/ 116 w 429"/>
                  <a:gd name="T19" fmla="*/ 8 h 269"/>
                  <a:gd name="T20" fmla="*/ 75 w 429"/>
                  <a:gd name="T21" fmla="*/ 13 h 269"/>
                  <a:gd name="T22" fmla="*/ 73 w 429"/>
                  <a:gd name="T23" fmla="*/ 29 h 269"/>
                  <a:gd name="T24" fmla="*/ 70 w 429"/>
                  <a:gd name="T25" fmla="*/ 36 h 269"/>
                  <a:gd name="T26" fmla="*/ 43 w 429"/>
                  <a:gd name="T27" fmla="*/ 14 h 269"/>
                  <a:gd name="T28" fmla="*/ 30 w 429"/>
                  <a:gd name="T29" fmla="*/ 28 h 269"/>
                  <a:gd name="T30" fmla="*/ 37 w 429"/>
                  <a:gd name="T31" fmla="*/ 50 h 269"/>
                  <a:gd name="T32" fmla="*/ 38 w 429"/>
                  <a:gd name="T33" fmla="*/ 56 h 269"/>
                  <a:gd name="T34" fmla="*/ 28 w 429"/>
                  <a:gd name="T35" fmla="*/ 50 h 269"/>
                  <a:gd name="T36" fmla="*/ 9 w 429"/>
                  <a:gd name="T37" fmla="*/ 50 h 269"/>
                  <a:gd name="T38" fmla="*/ 5 w 429"/>
                  <a:gd name="T39" fmla="*/ 79 h 269"/>
                  <a:gd name="T40" fmla="*/ 64 w 429"/>
                  <a:gd name="T41" fmla="*/ 123 h 269"/>
                  <a:gd name="T42" fmla="*/ 82 w 429"/>
                  <a:gd name="T43" fmla="*/ 104 h 269"/>
                  <a:gd name="T44" fmla="*/ 62 w 429"/>
                  <a:gd name="T45" fmla="*/ 75 h 269"/>
                  <a:gd name="T46" fmla="*/ 45 w 429"/>
                  <a:gd name="T47" fmla="*/ 88 h 269"/>
                  <a:gd name="T48" fmla="*/ 55 w 429"/>
                  <a:gd name="T49" fmla="*/ 98 h 269"/>
                  <a:gd name="T50" fmla="*/ 60 w 429"/>
                  <a:gd name="T51" fmla="*/ 98 h 269"/>
                  <a:gd name="T52" fmla="*/ 57 w 429"/>
                  <a:gd name="T53" fmla="*/ 96 h 269"/>
                  <a:gd name="T54" fmla="*/ 53 w 429"/>
                  <a:gd name="T55" fmla="*/ 94 h 269"/>
                  <a:gd name="T56" fmla="*/ 61 w 429"/>
                  <a:gd name="T57" fmla="*/ 95 h 269"/>
                  <a:gd name="T58" fmla="*/ 57 w 429"/>
                  <a:gd name="T59" fmla="*/ 102 h 269"/>
                  <a:gd name="T60" fmla="*/ 42 w 429"/>
                  <a:gd name="T61" fmla="*/ 89 h 269"/>
                  <a:gd name="T62" fmla="*/ 47 w 429"/>
                  <a:gd name="T63" fmla="*/ 76 h 269"/>
                  <a:gd name="T64" fmla="*/ 62 w 429"/>
                  <a:gd name="T65" fmla="*/ 72 h 269"/>
                  <a:gd name="T66" fmla="*/ 85 w 429"/>
                  <a:gd name="T67" fmla="*/ 104 h 269"/>
                  <a:gd name="T68" fmla="*/ 64 w 429"/>
                  <a:gd name="T69" fmla="*/ 126 h 269"/>
                  <a:gd name="T70" fmla="*/ 2 w 429"/>
                  <a:gd name="T71" fmla="*/ 79 h 269"/>
                  <a:gd name="T72" fmla="*/ 7 w 429"/>
                  <a:gd name="T73" fmla="*/ 48 h 269"/>
                  <a:gd name="T74" fmla="*/ 30 w 429"/>
                  <a:gd name="T75" fmla="*/ 48 h 269"/>
                  <a:gd name="T76" fmla="*/ 35 w 429"/>
                  <a:gd name="T77" fmla="*/ 52 h 269"/>
                  <a:gd name="T78" fmla="*/ 27 w 429"/>
                  <a:gd name="T79" fmla="*/ 28 h 269"/>
                  <a:gd name="T80" fmla="*/ 43 w 429"/>
                  <a:gd name="T81" fmla="*/ 11 h 269"/>
                  <a:gd name="T82" fmla="*/ 69 w 429"/>
                  <a:gd name="T83" fmla="*/ 32 h 269"/>
                  <a:gd name="T84" fmla="*/ 70 w 429"/>
                  <a:gd name="T85" fmla="*/ 33 h 269"/>
                  <a:gd name="T86" fmla="*/ 70 w 429"/>
                  <a:gd name="T87" fmla="*/ 29 h 269"/>
                  <a:gd name="T88" fmla="*/ 73 w 429"/>
                  <a:gd name="T89" fmla="*/ 11 h 269"/>
                  <a:gd name="T90" fmla="*/ 117 w 429"/>
                  <a:gd name="T91" fmla="*/ 5 h 269"/>
                  <a:gd name="T92" fmla="*/ 124 w 429"/>
                  <a:gd name="T93" fmla="*/ 58 h 269"/>
                  <a:gd name="T94" fmla="*/ 133 w 429"/>
                  <a:gd name="T95" fmla="*/ 118 h 269"/>
                  <a:gd name="T96" fmla="*/ 245 w 429"/>
                  <a:gd name="T97" fmla="*/ 89 h 269"/>
                  <a:gd name="T98" fmla="*/ 373 w 429"/>
                  <a:gd name="T99" fmla="*/ 81 h 269"/>
                  <a:gd name="T100" fmla="*/ 417 w 429"/>
                  <a:gd name="T101" fmla="*/ 198 h 269"/>
                  <a:gd name="T102" fmla="*/ 270 w 429"/>
                  <a:gd name="T103"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9" h="269">
                    <a:moveTo>
                      <a:pt x="171" y="242"/>
                    </a:moveTo>
                    <a:cubicBezTo>
                      <a:pt x="149" y="232"/>
                      <a:pt x="130" y="208"/>
                      <a:pt x="114" y="186"/>
                    </a:cubicBezTo>
                    <a:cubicBezTo>
                      <a:pt x="98" y="164"/>
                      <a:pt x="87" y="125"/>
                      <a:pt x="87" y="125"/>
                    </a:cubicBezTo>
                    <a:cubicBezTo>
                      <a:pt x="87" y="125"/>
                      <a:pt x="87" y="125"/>
                      <a:pt x="87" y="125"/>
                    </a:cubicBezTo>
                    <a:cubicBezTo>
                      <a:pt x="90" y="124"/>
                      <a:pt x="90" y="124"/>
                      <a:pt x="90" y="124"/>
                    </a:cubicBezTo>
                    <a:cubicBezTo>
                      <a:pt x="90" y="124"/>
                      <a:pt x="101" y="163"/>
                      <a:pt x="116" y="185"/>
                    </a:cubicBezTo>
                    <a:cubicBezTo>
                      <a:pt x="132" y="206"/>
                      <a:pt x="152" y="230"/>
                      <a:pt x="173" y="239"/>
                    </a:cubicBezTo>
                    <a:cubicBezTo>
                      <a:pt x="191" y="248"/>
                      <a:pt x="229" y="266"/>
                      <a:pt x="270" y="266"/>
                    </a:cubicBezTo>
                    <a:cubicBezTo>
                      <a:pt x="276" y="266"/>
                      <a:pt x="283" y="266"/>
                      <a:pt x="290" y="264"/>
                    </a:cubicBezTo>
                    <a:cubicBezTo>
                      <a:pt x="338" y="257"/>
                      <a:pt x="393" y="234"/>
                      <a:pt x="415" y="197"/>
                    </a:cubicBezTo>
                    <a:cubicBezTo>
                      <a:pt x="422" y="184"/>
                      <a:pt x="426" y="169"/>
                      <a:pt x="426" y="154"/>
                    </a:cubicBezTo>
                    <a:cubicBezTo>
                      <a:pt x="426" y="127"/>
                      <a:pt x="411" y="99"/>
                      <a:pt x="372" y="84"/>
                    </a:cubicBezTo>
                    <a:cubicBezTo>
                      <a:pt x="348" y="74"/>
                      <a:pt x="328" y="71"/>
                      <a:pt x="311" y="71"/>
                    </a:cubicBezTo>
                    <a:cubicBezTo>
                      <a:pt x="284" y="71"/>
                      <a:pt x="265" y="79"/>
                      <a:pt x="247" y="91"/>
                    </a:cubicBezTo>
                    <a:cubicBezTo>
                      <a:pt x="225" y="106"/>
                      <a:pt x="190" y="129"/>
                      <a:pt x="159" y="129"/>
                    </a:cubicBezTo>
                    <a:cubicBezTo>
                      <a:pt x="149" y="129"/>
                      <a:pt x="139" y="126"/>
                      <a:pt x="131" y="120"/>
                    </a:cubicBezTo>
                    <a:cubicBezTo>
                      <a:pt x="115" y="108"/>
                      <a:pt x="109" y="97"/>
                      <a:pt x="109" y="87"/>
                    </a:cubicBezTo>
                    <a:cubicBezTo>
                      <a:pt x="109" y="76"/>
                      <a:pt x="115" y="66"/>
                      <a:pt x="121" y="56"/>
                    </a:cubicBezTo>
                    <a:cubicBezTo>
                      <a:pt x="127" y="47"/>
                      <a:pt x="130" y="38"/>
                      <a:pt x="130" y="30"/>
                    </a:cubicBezTo>
                    <a:cubicBezTo>
                      <a:pt x="130" y="21"/>
                      <a:pt x="127" y="14"/>
                      <a:pt x="116" y="8"/>
                    </a:cubicBezTo>
                    <a:cubicBezTo>
                      <a:pt x="110" y="4"/>
                      <a:pt x="104" y="3"/>
                      <a:pt x="98" y="3"/>
                    </a:cubicBezTo>
                    <a:cubicBezTo>
                      <a:pt x="88" y="3"/>
                      <a:pt x="79" y="7"/>
                      <a:pt x="75" y="13"/>
                    </a:cubicBezTo>
                    <a:cubicBezTo>
                      <a:pt x="72" y="18"/>
                      <a:pt x="72" y="21"/>
                      <a:pt x="72" y="23"/>
                    </a:cubicBezTo>
                    <a:cubicBezTo>
                      <a:pt x="72" y="25"/>
                      <a:pt x="73" y="27"/>
                      <a:pt x="73" y="29"/>
                    </a:cubicBezTo>
                    <a:cubicBezTo>
                      <a:pt x="73" y="30"/>
                      <a:pt x="73" y="30"/>
                      <a:pt x="73" y="31"/>
                    </a:cubicBezTo>
                    <a:cubicBezTo>
                      <a:pt x="73" y="33"/>
                      <a:pt x="73" y="35"/>
                      <a:pt x="70" y="36"/>
                    </a:cubicBezTo>
                    <a:cubicBezTo>
                      <a:pt x="68" y="36"/>
                      <a:pt x="66" y="34"/>
                      <a:pt x="65" y="31"/>
                    </a:cubicBezTo>
                    <a:cubicBezTo>
                      <a:pt x="60" y="23"/>
                      <a:pt x="57" y="14"/>
                      <a:pt x="43" y="14"/>
                    </a:cubicBezTo>
                    <a:cubicBezTo>
                      <a:pt x="43" y="14"/>
                      <a:pt x="43" y="14"/>
                      <a:pt x="43" y="14"/>
                    </a:cubicBezTo>
                    <a:cubicBezTo>
                      <a:pt x="36" y="14"/>
                      <a:pt x="30" y="24"/>
                      <a:pt x="30" y="28"/>
                    </a:cubicBezTo>
                    <a:cubicBezTo>
                      <a:pt x="30" y="29"/>
                      <a:pt x="30" y="29"/>
                      <a:pt x="30" y="29"/>
                    </a:cubicBezTo>
                    <a:cubicBezTo>
                      <a:pt x="30" y="39"/>
                      <a:pt x="33" y="45"/>
                      <a:pt x="37" y="50"/>
                    </a:cubicBezTo>
                    <a:cubicBezTo>
                      <a:pt x="38" y="52"/>
                      <a:pt x="39" y="53"/>
                      <a:pt x="39" y="54"/>
                    </a:cubicBezTo>
                    <a:cubicBezTo>
                      <a:pt x="39" y="54"/>
                      <a:pt x="39" y="55"/>
                      <a:pt x="38" y="56"/>
                    </a:cubicBezTo>
                    <a:cubicBezTo>
                      <a:pt x="38" y="56"/>
                      <a:pt x="37" y="56"/>
                      <a:pt x="37" y="56"/>
                    </a:cubicBezTo>
                    <a:cubicBezTo>
                      <a:pt x="34" y="56"/>
                      <a:pt x="32" y="54"/>
                      <a:pt x="28" y="50"/>
                    </a:cubicBezTo>
                    <a:cubicBezTo>
                      <a:pt x="25" y="48"/>
                      <a:pt x="21" y="46"/>
                      <a:pt x="17" y="46"/>
                    </a:cubicBezTo>
                    <a:cubicBezTo>
                      <a:pt x="15" y="46"/>
                      <a:pt x="12" y="47"/>
                      <a:pt x="9" y="50"/>
                    </a:cubicBezTo>
                    <a:cubicBezTo>
                      <a:pt x="5" y="55"/>
                      <a:pt x="3" y="59"/>
                      <a:pt x="3" y="65"/>
                    </a:cubicBezTo>
                    <a:cubicBezTo>
                      <a:pt x="3" y="69"/>
                      <a:pt x="4" y="74"/>
                      <a:pt x="5" y="79"/>
                    </a:cubicBezTo>
                    <a:cubicBezTo>
                      <a:pt x="8" y="93"/>
                      <a:pt x="18" y="104"/>
                      <a:pt x="32" y="112"/>
                    </a:cubicBezTo>
                    <a:cubicBezTo>
                      <a:pt x="46" y="119"/>
                      <a:pt x="55" y="123"/>
                      <a:pt x="64" y="123"/>
                    </a:cubicBezTo>
                    <a:cubicBezTo>
                      <a:pt x="67" y="123"/>
                      <a:pt x="70" y="123"/>
                      <a:pt x="73" y="121"/>
                    </a:cubicBezTo>
                    <a:cubicBezTo>
                      <a:pt x="78" y="119"/>
                      <a:pt x="82" y="112"/>
                      <a:pt x="82" y="104"/>
                    </a:cubicBezTo>
                    <a:cubicBezTo>
                      <a:pt x="82" y="102"/>
                      <a:pt x="82" y="101"/>
                      <a:pt x="82" y="99"/>
                    </a:cubicBezTo>
                    <a:cubicBezTo>
                      <a:pt x="80" y="90"/>
                      <a:pt x="74" y="75"/>
                      <a:pt x="62" y="75"/>
                    </a:cubicBezTo>
                    <a:cubicBezTo>
                      <a:pt x="62" y="75"/>
                      <a:pt x="61" y="75"/>
                      <a:pt x="61" y="75"/>
                    </a:cubicBezTo>
                    <a:cubicBezTo>
                      <a:pt x="50" y="75"/>
                      <a:pt x="45" y="80"/>
                      <a:pt x="45" y="88"/>
                    </a:cubicBezTo>
                    <a:cubicBezTo>
                      <a:pt x="45" y="88"/>
                      <a:pt x="45" y="89"/>
                      <a:pt x="45" y="89"/>
                    </a:cubicBezTo>
                    <a:cubicBezTo>
                      <a:pt x="46" y="94"/>
                      <a:pt x="49" y="98"/>
                      <a:pt x="55" y="98"/>
                    </a:cubicBezTo>
                    <a:cubicBezTo>
                      <a:pt x="56" y="99"/>
                      <a:pt x="57" y="99"/>
                      <a:pt x="57" y="99"/>
                    </a:cubicBezTo>
                    <a:cubicBezTo>
                      <a:pt x="59" y="99"/>
                      <a:pt x="59" y="98"/>
                      <a:pt x="60" y="98"/>
                    </a:cubicBezTo>
                    <a:cubicBezTo>
                      <a:pt x="60" y="98"/>
                      <a:pt x="59" y="98"/>
                      <a:pt x="59" y="97"/>
                    </a:cubicBezTo>
                    <a:cubicBezTo>
                      <a:pt x="58" y="97"/>
                      <a:pt x="57" y="96"/>
                      <a:pt x="57" y="96"/>
                    </a:cubicBezTo>
                    <a:cubicBezTo>
                      <a:pt x="55" y="96"/>
                      <a:pt x="54" y="97"/>
                      <a:pt x="54" y="97"/>
                    </a:cubicBezTo>
                    <a:cubicBezTo>
                      <a:pt x="53" y="94"/>
                      <a:pt x="53" y="94"/>
                      <a:pt x="53" y="94"/>
                    </a:cubicBezTo>
                    <a:cubicBezTo>
                      <a:pt x="53" y="94"/>
                      <a:pt x="55" y="93"/>
                      <a:pt x="57" y="93"/>
                    </a:cubicBezTo>
                    <a:cubicBezTo>
                      <a:pt x="58" y="93"/>
                      <a:pt x="59" y="94"/>
                      <a:pt x="61" y="95"/>
                    </a:cubicBezTo>
                    <a:cubicBezTo>
                      <a:pt x="62" y="96"/>
                      <a:pt x="63" y="97"/>
                      <a:pt x="63" y="98"/>
                    </a:cubicBezTo>
                    <a:cubicBezTo>
                      <a:pt x="62" y="101"/>
                      <a:pt x="60" y="102"/>
                      <a:pt x="57" y="102"/>
                    </a:cubicBezTo>
                    <a:cubicBezTo>
                      <a:pt x="56" y="102"/>
                      <a:pt x="56" y="101"/>
                      <a:pt x="55" y="101"/>
                    </a:cubicBezTo>
                    <a:cubicBezTo>
                      <a:pt x="48" y="101"/>
                      <a:pt x="43" y="96"/>
                      <a:pt x="42" y="89"/>
                    </a:cubicBezTo>
                    <a:cubicBezTo>
                      <a:pt x="42" y="89"/>
                      <a:pt x="42" y="88"/>
                      <a:pt x="42" y="88"/>
                    </a:cubicBezTo>
                    <a:cubicBezTo>
                      <a:pt x="42" y="83"/>
                      <a:pt x="44" y="79"/>
                      <a:pt x="47" y="76"/>
                    </a:cubicBezTo>
                    <a:cubicBezTo>
                      <a:pt x="50" y="73"/>
                      <a:pt x="55" y="72"/>
                      <a:pt x="61" y="72"/>
                    </a:cubicBezTo>
                    <a:cubicBezTo>
                      <a:pt x="61" y="72"/>
                      <a:pt x="62" y="72"/>
                      <a:pt x="62" y="72"/>
                    </a:cubicBezTo>
                    <a:cubicBezTo>
                      <a:pt x="76" y="73"/>
                      <a:pt x="83" y="89"/>
                      <a:pt x="85" y="99"/>
                    </a:cubicBezTo>
                    <a:cubicBezTo>
                      <a:pt x="85" y="100"/>
                      <a:pt x="85" y="102"/>
                      <a:pt x="85" y="104"/>
                    </a:cubicBezTo>
                    <a:cubicBezTo>
                      <a:pt x="85" y="113"/>
                      <a:pt x="80" y="121"/>
                      <a:pt x="74" y="124"/>
                    </a:cubicBezTo>
                    <a:cubicBezTo>
                      <a:pt x="70" y="125"/>
                      <a:pt x="67" y="126"/>
                      <a:pt x="64" y="126"/>
                    </a:cubicBezTo>
                    <a:cubicBezTo>
                      <a:pt x="54" y="126"/>
                      <a:pt x="44" y="121"/>
                      <a:pt x="31" y="114"/>
                    </a:cubicBezTo>
                    <a:cubicBezTo>
                      <a:pt x="16" y="107"/>
                      <a:pt x="6" y="95"/>
                      <a:pt x="2" y="79"/>
                    </a:cubicBezTo>
                    <a:cubicBezTo>
                      <a:pt x="1" y="74"/>
                      <a:pt x="0" y="69"/>
                      <a:pt x="0" y="65"/>
                    </a:cubicBezTo>
                    <a:cubicBezTo>
                      <a:pt x="0" y="59"/>
                      <a:pt x="2" y="53"/>
                      <a:pt x="7" y="48"/>
                    </a:cubicBezTo>
                    <a:cubicBezTo>
                      <a:pt x="10" y="44"/>
                      <a:pt x="14" y="43"/>
                      <a:pt x="17" y="43"/>
                    </a:cubicBezTo>
                    <a:cubicBezTo>
                      <a:pt x="22" y="43"/>
                      <a:pt x="27" y="46"/>
                      <a:pt x="30" y="48"/>
                    </a:cubicBezTo>
                    <a:cubicBezTo>
                      <a:pt x="32" y="50"/>
                      <a:pt x="34" y="52"/>
                      <a:pt x="35" y="52"/>
                    </a:cubicBezTo>
                    <a:cubicBezTo>
                      <a:pt x="35" y="52"/>
                      <a:pt x="35" y="52"/>
                      <a:pt x="35" y="52"/>
                    </a:cubicBezTo>
                    <a:cubicBezTo>
                      <a:pt x="31" y="47"/>
                      <a:pt x="27" y="40"/>
                      <a:pt x="27" y="29"/>
                    </a:cubicBezTo>
                    <a:cubicBezTo>
                      <a:pt x="27" y="28"/>
                      <a:pt x="27" y="28"/>
                      <a:pt x="27" y="28"/>
                    </a:cubicBezTo>
                    <a:cubicBezTo>
                      <a:pt x="28" y="22"/>
                      <a:pt x="33" y="12"/>
                      <a:pt x="42" y="11"/>
                    </a:cubicBezTo>
                    <a:cubicBezTo>
                      <a:pt x="43" y="11"/>
                      <a:pt x="43" y="11"/>
                      <a:pt x="43" y="11"/>
                    </a:cubicBezTo>
                    <a:cubicBezTo>
                      <a:pt x="58" y="11"/>
                      <a:pt x="63" y="22"/>
                      <a:pt x="67" y="29"/>
                    </a:cubicBezTo>
                    <a:cubicBezTo>
                      <a:pt x="68" y="31"/>
                      <a:pt x="69" y="32"/>
                      <a:pt x="69" y="32"/>
                    </a:cubicBezTo>
                    <a:cubicBezTo>
                      <a:pt x="70" y="33"/>
                      <a:pt x="70" y="33"/>
                      <a:pt x="70" y="33"/>
                    </a:cubicBezTo>
                    <a:cubicBezTo>
                      <a:pt x="70" y="33"/>
                      <a:pt x="70" y="33"/>
                      <a:pt x="70" y="33"/>
                    </a:cubicBezTo>
                    <a:cubicBezTo>
                      <a:pt x="70" y="32"/>
                      <a:pt x="70" y="31"/>
                      <a:pt x="70" y="31"/>
                    </a:cubicBezTo>
                    <a:cubicBezTo>
                      <a:pt x="70" y="30"/>
                      <a:pt x="70" y="30"/>
                      <a:pt x="70" y="29"/>
                    </a:cubicBezTo>
                    <a:cubicBezTo>
                      <a:pt x="70" y="28"/>
                      <a:pt x="69" y="26"/>
                      <a:pt x="69" y="23"/>
                    </a:cubicBezTo>
                    <a:cubicBezTo>
                      <a:pt x="69" y="20"/>
                      <a:pt x="70" y="17"/>
                      <a:pt x="73" y="11"/>
                    </a:cubicBezTo>
                    <a:cubicBezTo>
                      <a:pt x="77" y="4"/>
                      <a:pt x="87" y="0"/>
                      <a:pt x="98" y="0"/>
                    </a:cubicBezTo>
                    <a:cubicBezTo>
                      <a:pt x="104" y="0"/>
                      <a:pt x="111" y="1"/>
                      <a:pt x="117" y="5"/>
                    </a:cubicBezTo>
                    <a:cubicBezTo>
                      <a:pt x="129" y="11"/>
                      <a:pt x="133" y="20"/>
                      <a:pt x="133" y="30"/>
                    </a:cubicBezTo>
                    <a:cubicBezTo>
                      <a:pt x="133" y="39"/>
                      <a:pt x="130" y="49"/>
                      <a:pt x="124" y="58"/>
                    </a:cubicBezTo>
                    <a:cubicBezTo>
                      <a:pt x="118" y="68"/>
                      <a:pt x="112" y="77"/>
                      <a:pt x="112" y="87"/>
                    </a:cubicBezTo>
                    <a:cubicBezTo>
                      <a:pt x="112" y="96"/>
                      <a:pt x="117" y="106"/>
                      <a:pt x="133" y="118"/>
                    </a:cubicBezTo>
                    <a:cubicBezTo>
                      <a:pt x="141" y="124"/>
                      <a:pt x="150" y="126"/>
                      <a:pt x="159" y="126"/>
                    </a:cubicBezTo>
                    <a:cubicBezTo>
                      <a:pt x="188" y="126"/>
                      <a:pt x="223" y="103"/>
                      <a:pt x="245" y="89"/>
                    </a:cubicBezTo>
                    <a:cubicBezTo>
                      <a:pt x="263" y="77"/>
                      <a:pt x="284" y="68"/>
                      <a:pt x="311" y="68"/>
                    </a:cubicBezTo>
                    <a:cubicBezTo>
                      <a:pt x="328" y="68"/>
                      <a:pt x="349" y="72"/>
                      <a:pt x="373" y="81"/>
                    </a:cubicBezTo>
                    <a:cubicBezTo>
                      <a:pt x="413" y="97"/>
                      <a:pt x="429" y="126"/>
                      <a:pt x="429" y="154"/>
                    </a:cubicBezTo>
                    <a:cubicBezTo>
                      <a:pt x="429" y="170"/>
                      <a:pt x="425" y="185"/>
                      <a:pt x="417" y="198"/>
                    </a:cubicBezTo>
                    <a:cubicBezTo>
                      <a:pt x="395" y="237"/>
                      <a:pt x="339" y="260"/>
                      <a:pt x="290" y="267"/>
                    </a:cubicBezTo>
                    <a:cubicBezTo>
                      <a:pt x="283" y="268"/>
                      <a:pt x="276" y="269"/>
                      <a:pt x="270" y="269"/>
                    </a:cubicBezTo>
                    <a:cubicBezTo>
                      <a:pt x="228" y="269"/>
                      <a:pt x="190" y="250"/>
                      <a:pt x="171" y="242"/>
                    </a:cubicBez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16" name="vbman 2420"/>
              <p:cNvSpPr/>
              <p:nvPr/>
            </p:nvSpPr>
            <p:spPr bwMode="auto">
              <a:xfrm>
                <a:off x="2042252" y="1199410"/>
                <a:ext cx="209550" cy="182563"/>
              </a:xfrm>
              <a:custGeom>
                <a:avLst/>
                <a:gdLst>
                  <a:gd name="T0" fmla="*/ 4 w 62"/>
                  <a:gd name="T1" fmla="*/ 46 h 54"/>
                  <a:gd name="T2" fmla="*/ 0 w 62"/>
                  <a:gd name="T3" fmla="*/ 35 h 54"/>
                  <a:gd name="T4" fmla="*/ 5 w 62"/>
                  <a:gd name="T5" fmla="*/ 17 h 54"/>
                  <a:gd name="T6" fmla="*/ 32 w 62"/>
                  <a:gd name="T7" fmla="*/ 0 h 54"/>
                  <a:gd name="T8" fmla="*/ 42 w 62"/>
                  <a:gd name="T9" fmla="*/ 0 h 54"/>
                  <a:gd name="T10" fmla="*/ 62 w 62"/>
                  <a:gd name="T11" fmla="*/ 1 h 54"/>
                  <a:gd name="T12" fmla="*/ 62 w 62"/>
                  <a:gd name="T13" fmla="*/ 1 h 54"/>
                  <a:gd name="T14" fmla="*/ 62 w 62"/>
                  <a:gd name="T15" fmla="*/ 4 h 54"/>
                  <a:gd name="T16" fmla="*/ 42 w 62"/>
                  <a:gd name="T17" fmla="*/ 3 h 54"/>
                  <a:gd name="T18" fmla="*/ 33 w 62"/>
                  <a:gd name="T19" fmla="*/ 3 h 54"/>
                  <a:gd name="T20" fmla="*/ 7 w 62"/>
                  <a:gd name="T21" fmla="*/ 19 h 54"/>
                  <a:gd name="T22" fmla="*/ 3 w 62"/>
                  <a:gd name="T23" fmla="*/ 35 h 54"/>
                  <a:gd name="T24" fmla="*/ 6 w 62"/>
                  <a:gd name="T25" fmla="*/ 44 h 54"/>
                  <a:gd name="T26" fmla="*/ 19 w 62"/>
                  <a:gd name="T27" fmla="*/ 51 h 54"/>
                  <a:gd name="T28" fmla="*/ 22 w 62"/>
                  <a:gd name="T29" fmla="*/ 51 h 54"/>
                  <a:gd name="T30" fmla="*/ 35 w 62"/>
                  <a:gd name="T31" fmla="*/ 40 h 54"/>
                  <a:gd name="T32" fmla="*/ 35 w 62"/>
                  <a:gd name="T33" fmla="*/ 39 h 54"/>
                  <a:gd name="T34" fmla="*/ 23 w 62"/>
                  <a:gd name="T35" fmla="*/ 31 h 54"/>
                  <a:gd name="T36" fmla="*/ 21 w 62"/>
                  <a:gd name="T37" fmla="*/ 30 h 54"/>
                  <a:gd name="T38" fmla="*/ 14 w 62"/>
                  <a:gd name="T39" fmla="*/ 36 h 54"/>
                  <a:gd name="T40" fmla="*/ 11 w 62"/>
                  <a:gd name="T41" fmla="*/ 36 h 54"/>
                  <a:gd name="T42" fmla="*/ 21 w 62"/>
                  <a:gd name="T43" fmla="*/ 27 h 54"/>
                  <a:gd name="T44" fmla="*/ 24 w 62"/>
                  <a:gd name="T45" fmla="*/ 28 h 54"/>
                  <a:gd name="T46" fmla="*/ 38 w 62"/>
                  <a:gd name="T47" fmla="*/ 39 h 54"/>
                  <a:gd name="T48" fmla="*/ 38 w 62"/>
                  <a:gd name="T49" fmla="*/ 40 h 54"/>
                  <a:gd name="T50" fmla="*/ 22 w 62"/>
                  <a:gd name="T51" fmla="*/ 54 h 54"/>
                  <a:gd name="T52" fmla="*/ 19 w 62"/>
                  <a:gd name="T53" fmla="*/ 54 h 54"/>
                  <a:gd name="T54" fmla="*/ 4 w 62"/>
                  <a:gd name="T55"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 h="54">
                    <a:moveTo>
                      <a:pt x="4" y="46"/>
                    </a:moveTo>
                    <a:cubicBezTo>
                      <a:pt x="1" y="43"/>
                      <a:pt x="0" y="39"/>
                      <a:pt x="0" y="35"/>
                    </a:cubicBezTo>
                    <a:cubicBezTo>
                      <a:pt x="0" y="29"/>
                      <a:pt x="2" y="22"/>
                      <a:pt x="5" y="17"/>
                    </a:cubicBezTo>
                    <a:cubicBezTo>
                      <a:pt x="9" y="8"/>
                      <a:pt x="20" y="1"/>
                      <a:pt x="32" y="0"/>
                    </a:cubicBezTo>
                    <a:cubicBezTo>
                      <a:pt x="35" y="0"/>
                      <a:pt x="39" y="0"/>
                      <a:pt x="42" y="0"/>
                    </a:cubicBezTo>
                    <a:cubicBezTo>
                      <a:pt x="52" y="0"/>
                      <a:pt x="62" y="1"/>
                      <a:pt x="62" y="1"/>
                    </a:cubicBezTo>
                    <a:cubicBezTo>
                      <a:pt x="62" y="1"/>
                      <a:pt x="62" y="1"/>
                      <a:pt x="62" y="1"/>
                    </a:cubicBezTo>
                    <a:cubicBezTo>
                      <a:pt x="62" y="4"/>
                      <a:pt x="62" y="4"/>
                      <a:pt x="62" y="4"/>
                    </a:cubicBezTo>
                    <a:cubicBezTo>
                      <a:pt x="62" y="4"/>
                      <a:pt x="52" y="3"/>
                      <a:pt x="42" y="3"/>
                    </a:cubicBezTo>
                    <a:cubicBezTo>
                      <a:pt x="39" y="3"/>
                      <a:pt x="36" y="3"/>
                      <a:pt x="33" y="3"/>
                    </a:cubicBezTo>
                    <a:cubicBezTo>
                      <a:pt x="21" y="4"/>
                      <a:pt x="12" y="10"/>
                      <a:pt x="7" y="19"/>
                    </a:cubicBezTo>
                    <a:cubicBezTo>
                      <a:pt x="5" y="23"/>
                      <a:pt x="3" y="29"/>
                      <a:pt x="3" y="35"/>
                    </a:cubicBezTo>
                    <a:cubicBezTo>
                      <a:pt x="3" y="38"/>
                      <a:pt x="4" y="42"/>
                      <a:pt x="6" y="44"/>
                    </a:cubicBezTo>
                    <a:cubicBezTo>
                      <a:pt x="9" y="47"/>
                      <a:pt x="14" y="51"/>
                      <a:pt x="19" y="51"/>
                    </a:cubicBezTo>
                    <a:cubicBezTo>
                      <a:pt x="20" y="51"/>
                      <a:pt x="21" y="51"/>
                      <a:pt x="22" y="51"/>
                    </a:cubicBezTo>
                    <a:cubicBezTo>
                      <a:pt x="29" y="50"/>
                      <a:pt x="35" y="44"/>
                      <a:pt x="35" y="40"/>
                    </a:cubicBezTo>
                    <a:cubicBezTo>
                      <a:pt x="35" y="39"/>
                      <a:pt x="35" y="39"/>
                      <a:pt x="35" y="39"/>
                    </a:cubicBezTo>
                    <a:cubicBezTo>
                      <a:pt x="35" y="35"/>
                      <a:pt x="29" y="32"/>
                      <a:pt x="23" y="31"/>
                    </a:cubicBezTo>
                    <a:cubicBezTo>
                      <a:pt x="23" y="30"/>
                      <a:pt x="22" y="30"/>
                      <a:pt x="21" y="30"/>
                    </a:cubicBezTo>
                    <a:cubicBezTo>
                      <a:pt x="15" y="30"/>
                      <a:pt x="14" y="36"/>
                      <a:pt x="14" y="36"/>
                    </a:cubicBezTo>
                    <a:cubicBezTo>
                      <a:pt x="11" y="36"/>
                      <a:pt x="11" y="36"/>
                      <a:pt x="11" y="36"/>
                    </a:cubicBezTo>
                    <a:cubicBezTo>
                      <a:pt x="11" y="36"/>
                      <a:pt x="13" y="27"/>
                      <a:pt x="21" y="27"/>
                    </a:cubicBezTo>
                    <a:cubicBezTo>
                      <a:pt x="22" y="27"/>
                      <a:pt x="23" y="27"/>
                      <a:pt x="24" y="28"/>
                    </a:cubicBezTo>
                    <a:cubicBezTo>
                      <a:pt x="30" y="29"/>
                      <a:pt x="38" y="32"/>
                      <a:pt x="38" y="39"/>
                    </a:cubicBezTo>
                    <a:cubicBezTo>
                      <a:pt x="38" y="40"/>
                      <a:pt x="38" y="40"/>
                      <a:pt x="38" y="40"/>
                    </a:cubicBezTo>
                    <a:cubicBezTo>
                      <a:pt x="37" y="46"/>
                      <a:pt x="30" y="52"/>
                      <a:pt x="22" y="54"/>
                    </a:cubicBezTo>
                    <a:cubicBezTo>
                      <a:pt x="21" y="54"/>
                      <a:pt x="20" y="54"/>
                      <a:pt x="19" y="54"/>
                    </a:cubicBezTo>
                    <a:cubicBezTo>
                      <a:pt x="12" y="54"/>
                      <a:pt x="7" y="49"/>
                      <a:pt x="4" y="46"/>
                    </a:cubicBez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17" name="vbman 2421"/>
              <p:cNvSpPr/>
              <p:nvPr/>
            </p:nvSpPr>
            <p:spPr bwMode="auto">
              <a:xfrm>
                <a:off x="2315302" y="1540722"/>
                <a:ext cx="206375" cy="58738"/>
              </a:xfrm>
              <a:custGeom>
                <a:avLst/>
                <a:gdLst>
                  <a:gd name="T0" fmla="*/ 35 w 61"/>
                  <a:gd name="T1" fmla="*/ 8 h 17"/>
                  <a:gd name="T2" fmla="*/ 24 w 61"/>
                  <a:gd name="T3" fmla="*/ 7 h 17"/>
                  <a:gd name="T4" fmla="*/ 17 w 61"/>
                  <a:gd name="T5" fmla="*/ 7 h 17"/>
                  <a:gd name="T6" fmla="*/ 11 w 61"/>
                  <a:gd name="T7" fmla="*/ 6 h 17"/>
                  <a:gd name="T8" fmla="*/ 0 w 61"/>
                  <a:gd name="T9" fmla="*/ 3 h 17"/>
                  <a:gd name="T10" fmla="*/ 1 w 61"/>
                  <a:gd name="T11" fmla="*/ 0 h 17"/>
                  <a:gd name="T12" fmla="*/ 12 w 61"/>
                  <a:gd name="T13" fmla="*/ 3 h 17"/>
                  <a:gd name="T14" fmla="*/ 17 w 61"/>
                  <a:gd name="T15" fmla="*/ 4 h 17"/>
                  <a:gd name="T16" fmla="*/ 24 w 61"/>
                  <a:gd name="T17" fmla="*/ 4 h 17"/>
                  <a:gd name="T18" fmla="*/ 36 w 61"/>
                  <a:gd name="T19" fmla="*/ 6 h 17"/>
                  <a:gd name="T20" fmla="*/ 61 w 61"/>
                  <a:gd name="T21" fmla="*/ 14 h 17"/>
                  <a:gd name="T22" fmla="*/ 61 w 61"/>
                  <a:gd name="T23" fmla="*/ 14 h 17"/>
                  <a:gd name="T24" fmla="*/ 60 w 61"/>
                  <a:gd name="T25" fmla="*/ 17 h 17"/>
                  <a:gd name="T26" fmla="*/ 35 w 61"/>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7">
                    <a:moveTo>
                      <a:pt x="35" y="8"/>
                    </a:moveTo>
                    <a:cubicBezTo>
                      <a:pt x="31" y="7"/>
                      <a:pt x="27" y="7"/>
                      <a:pt x="24" y="7"/>
                    </a:cubicBezTo>
                    <a:cubicBezTo>
                      <a:pt x="22" y="7"/>
                      <a:pt x="19" y="7"/>
                      <a:pt x="17" y="7"/>
                    </a:cubicBezTo>
                    <a:cubicBezTo>
                      <a:pt x="15" y="7"/>
                      <a:pt x="13" y="7"/>
                      <a:pt x="11" y="6"/>
                    </a:cubicBezTo>
                    <a:cubicBezTo>
                      <a:pt x="6" y="4"/>
                      <a:pt x="0" y="3"/>
                      <a:pt x="0" y="3"/>
                    </a:cubicBezTo>
                    <a:cubicBezTo>
                      <a:pt x="1" y="0"/>
                      <a:pt x="1" y="0"/>
                      <a:pt x="1" y="0"/>
                    </a:cubicBezTo>
                    <a:cubicBezTo>
                      <a:pt x="1" y="0"/>
                      <a:pt x="6" y="1"/>
                      <a:pt x="12" y="3"/>
                    </a:cubicBezTo>
                    <a:cubicBezTo>
                      <a:pt x="14" y="4"/>
                      <a:pt x="15" y="4"/>
                      <a:pt x="17" y="4"/>
                    </a:cubicBezTo>
                    <a:cubicBezTo>
                      <a:pt x="19" y="4"/>
                      <a:pt x="22" y="4"/>
                      <a:pt x="24" y="4"/>
                    </a:cubicBezTo>
                    <a:cubicBezTo>
                      <a:pt x="28" y="4"/>
                      <a:pt x="31" y="4"/>
                      <a:pt x="36" y="6"/>
                    </a:cubicBezTo>
                    <a:cubicBezTo>
                      <a:pt x="46" y="9"/>
                      <a:pt x="61" y="14"/>
                      <a:pt x="61" y="14"/>
                    </a:cubicBezTo>
                    <a:cubicBezTo>
                      <a:pt x="61" y="14"/>
                      <a:pt x="61" y="14"/>
                      <a:pt x="61" y="14"/>
                    </a:cubicBezTo>
                    <a:cubicBezTo>
                      <a:pt x="60" y="17"/>
                      <a:pt x="60" y="17"/>
                      <a:pt x="60" y="17"/>
                    </a:cubicBezTo>
                    <a:cubicBezTo>
                      <a:pt x="60" y="17"/>
                      <a:pt x="45" y="12"/>
                      <a:pt x="35" y="8"/>
                    </a:cubicBez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18" name="vbman 2422"/>
              <p:cNvSpPr/>
              <p:nvPr/>
            </p:nvSpPr>
            <p:spPr bwMode="auto">
              <a:xfrm>
                <a:off x="1470752" y="872385"/>
                <a:ext cx="406400" cy="374650"/>
              </a:xfrm>
              <a:custGeom>
                <a:avLst/>
                <a:gdLst>
                  <a:gd name="T0" fmla="*/ 114 w 120"/>
                  <a:gd name="T1" fmla="*/ 111 h 111"/>
                  <a:gd name="T2" fmla="*/ 60 w 120"/>
                  <a:gd name="T3" fmla="*/ 22 h 111"/>
                  <a:gd name="T4" fmla="*/ 13 w 120"/>
                  <a:gd name="T5" fmla="*/ 64 h 111"/>
                  <a:gd name="T6" fmla="*/ 114 w 120"/>
                  <a:gd name="T7" fmla="*/ 111 h 111"/>
                </a:gdLst>
                <a:ahLst/>
                <a:cxnLst>
                  <a:cxn ang="0">
                    <a:pos x="T0" y="T1"/>
                  </a:cxn>
                  <a:cxn ang="0">
                    <a:pos x="T2" y="T3"/>
                  </a:cxn>
                  <a:cxn ang="0">
                    <a:pos x="T4" y="T5"/>
                  </a:cxn>
                  <a:cxn ang="0">
                    <a:pos x="T6" y="T7"/>
                  </a:cxn>
                </a:cxnLst>
                <a:rect l="0" t="0" r="r" b="b"/>
                <a:pathLst>
                  <a:path w="120" h="111">
                    <a:moveTo>
                      <a:pt x="114" y="111"/>
                    </a:moveTo>
                    <a:cubicBezTo>
                      <a:pt x="114" y="111"/>
                      <a:pt x="120" y="43"/>
                      <a:pt x="60" y="22"/>
                    </a:cubicBezTo>
                    <a:cubicBezTo>
                      <a:pt x="0" y="0"/>
                      <a:pt x="0" y="56"/>
                      <a:pt x="13" y="64"/>
                    </a:cubicBezTo>
                    <a:cubicBezTo>
                      <a:pt x="53" y="86"/>
                      <a:pt x="71" y="47"/>
                      <a:pt x="114" y="111"/>
                    </a:cubicBezTo>
                    <a:close/>
                  </a:path>
                </a:pathLst>
              </a:custGeom>
              <a:solidFill>
                <a:srgbClr val="E8787D">
                  <a:lumMod val="60000"/>
                  <a:lumOff val="40000"/>
                </a:srgbClr>
              </a:solidFill>
              <a:ln>
                <a:noFill/>
              </a:ln>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sp>
            <p:nvSpPr>
              <p:cNvPr id="119" name="vbman 2423"/>
              <p:cNvSpPr/>
              <p:nvPr/>
            </p:nvSpPr>
            <p:spPr bwMode="auto">
              <a:xfrm>
                <a:off x="1467577" y="905722"/>
                <a:ext cx="398463" cy="415925"/>
              </a:xfrm>
              <a:custGeom>
                <a:avLst/>
                <a:gdLst>
                  <a:gd name="T0" fmla="*/ 99 w 118"/>
                  <a:gd name="T1" fmla="*/ 120 h 123"/>
                  <a:gd name="T2" fmla="*/ 115 w 118"/>
                  <a:gd name="T3" fmla="*/ 81 h 123"/>
                  <a:gd name="T4" fmla="*/ 115 w 118"/>
                  <a:gd name="T5" fmla="*/ 81 h 123"/>
                  <a:gd name="T6" fmla="*/ 106 w 118"/>
                  <a:gd name="T7" fmla="*/ 46 h 123"/>
                  <a:gd name="T8" fmla="*/ 63 w 118"/>
                  <a:gd name="T9" fmla="*/ 5 h 123"/>
                  <a:gd name="T10" fmla="*/ 48 w 118"/>
                  <a:gd name="T11" fmla="*/ 3 h 123"/>
                  <a:gd name="T12" fmla="*/ 11 w 118"/>
                  <a:gd name="T13" fmla="*/ 13 h 123"/>
                  <a:gd name="T14" fmla="*/ 3 w 118"/>
                  <a:gd name="T15" fmla="*/ 33 h 123"/>
                  <a:gd name="T16" fmla="*/ 3 w 118"/>
                  <a:gd name="T17" fmla="*/ 41 h 123"/>
                  <a:gd name="T18" fmla="*/ 28 w 118"/>
                  <a:gd name="T19" fmla="*/ 62 h 123"/>
                  <a:gd name="T20" fmla="*/ 31 w 118"/>
                  <a:gd name="T21" fmla="*/ 62 h 123"/>
                  <a:gd name="T22" fmla="*/ 59 w 118"/>
                  <a:gd name="T23" fmla="*/ 49 h 123"/>
                  <a:gd name="T24" fmla="*/ 65 w 118"/>
                  <a:gd name="T25" fmla="*/ 37 h 123"/>
                  <a:gd name="T26" fmla="*/ 61 w 118"/>
                  <a:gd name="T27" fmla="*/ 30 h 123"/>
                  <a:gd name="T28" fmla="*/ 43 w 118"/>
                  <a:gd name="T29" fmla="*/ 23 h 123"/>
                  <a:gd name="T30" fmla="*/ 38 w 118"/>
                  <a:gd name="T31" fmla="*/ 24 h 123"/>
                  <a:gd name="T32" fmla="*/ 30 w 118"/>
                  <a:gd name="T33" fmla="*/ 30 h 123"/>
                  <a:gd name="T34" fmla="*/ 27 w 118"/>
                  <a:gd name="T35" fmla="*/ 28 h 123"/>
                  <a:gd name="T36" fmla="*/ 37 w 118"/>
                  <a:gd name="T37" fmla="*/ 21 h 123"/>
                  <a:gd name="T38" fmla="*/ 43 w 118"/>
                  <a:gd name="T39" fmla="*/ 20 h 123"/>
                  <a:gd name="T40" fmla="*/ 63 w 118"/>
                  <a:gd name="T41" fmla="*/ 27 h 123"/>
                  <a:gd name="T42" fmla="*/ 68 w 118"/>
                  <a:gd name="T43" fmla="*/ 37 h 123"/>
                  <a:gd name="T44" fmla="*/ 61 w 118"/>
                  <a:gd name="T45" fmla="*/ 51 h 123"/>
                  <a:gd name="T46" fmla="*/ 31 w 118"/>
                  <a:gd name="T47" fmla="*/ 65 h 123"/>
                  <a:gd name="T48" fmla="*/ 27 w 118"/>
                  <a:gd name="T49" fmla="*/ 65 h 123"/>
                  <a:gd name="T50" fmla="*/ 0 w 118"/>
                  <a:gd name="T51" fmla="*/ 42 h 123"/>
                  <a:gd name="T52" fmla="*/ 0 w 118"/>
                  <a:gd name="T53" fmla="*/ 33 h 123"/>
                  <a:gd name="T54" fmla="*/ 9 w 118"/>
                  <a:gd name="T55" fmla="*/ 10 h 123"/>
                  <a:gd name="T56" fmla="*/ 48 w 118"/>
                  <a:gd name="T57" fmla="*/ 0 h 123"/>
                  <a:gd name="T58" fmla="*/ 64 w 118"/>
                  <a:gd name="T59" fmla="*/ 2 h 123"/>
                  <a:gd name="T60" fmla="*/ 109 w 118"/>
                  <a:gd name="T61" fmla="*/ 45 h 123"/>
                  <a:gd name="T62" fmla="*/ 118 w 118"/>
                  <a:gd name="T63" fmla="*/ 81 h 123"/>
                  <a:gd name="T64" fmla="*/ 118 w 118"/>
                  <a:gd name="T65" fmla="*/ 81 h 123"/>
                  <a:gd name="T66" fmla="*/ 100 w 118"/>
                  <a:gd name="T67" fmla="*/ 123 h 123"/>
                  <a:gd name="T68" fmla="*/ 99 w 118"/>
                  <a:gd name="T69" fmla="*/ 12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 h="123">
                    <a:moveTo>
                      <a:pt x="99" y="120"/>
                    </a:moveTo>
                    <a:cubicBezTo>
                      <a:pt x="109" y="116"/>
                      <a:pt x="115" y="94"/>
                      <a:pt x="115" y="81"/>
                    </a:cubicBezTo>
                    <a:cubicBezTo>
                      <a:pt x="115" y="81"/>
                      <a:pt x="115" y="81"/>
                      <a:pt x="115" y="81"/>
                    </a:cubicBezTo>
                    <a:cubicBezTo>
                      <a:pt x="115" y="76"/>
                      <a:pt x="113" y="60"/>
                      <a:pt x="106" y="46"/>
                    </a:cubicBezTo>
                    <a:cubicBezTo>
                      <a:pt x="99" y="32"/>
                      <a:pt x="82" y="10"/>
                      <a:pt x="63" y="5"/>
                    </a:cubicBezTo>
                    <a:cubicBezTo>
                      <a:pt x="59" y="3"/>
                      <a:pt x="53" y="3"/>
                      <a:pt x="48" y="3"/>
                    </a:cubicBezTo>
                    <a:cubicBezTo>
                      <a:pt x="33" y="2"/>
                      <a:pt x="16" y="8"/>
                      <a:pt x="11" y="13"/>
                    </a:cubicBezTo>
                    <a:cubicBezTo>
                      <a:pt x="5" y="17"/>
                      <a:pt x="3" y="25"/>
                      <a:pt x="3" y="33"/>
                    </a:cubicBezTo>
                    <a:cubicBezTo>
                      <a:pt x="3" y="36"/>
                      <a:pt x="3" y="39"/>
                      <a:pt x="3" y="41"/>
                    </a:cubicBezTo>
                    <a:cubicBezTo>
                      <a:pt x="5" y="53"/>
                      <a:pt x="18" y="60"/>
                      <a:pt x="28" y="62"/>
                    </a:cubicBezTo>
                    <a:cubicBezTo>
                      <a:pt x="29" y="62"/>
                      <a:pt x="30" y="62"/>
                      <a:pt x="31" y="62"/>
                    </a:cubicBezTo>
                    <a:cubicBezTo>
                      <a:pt x="40" y="62"/>
                      <a:pt x="52" y="56"/>
                      <a:pt x="59" y="49"/>
                    </a:cubicBezTo>
                    <a:cubicBezTo>
                      <a:pt x="63" y="44"/>
                      <a:pt x="65" y="40"/>
                      <a:pt x="65" y="37"/>
                    </a:cubicBezTo>
                    <a:cubicBezTo>
                      <a:pt x="65" y="34"/>
                      <a:pt x="64" y="32"/>
                      <a:pt x="61" y="30"/>
                    </a:cubicBezTo>
                    <a:cubicBezTo>
                      <a:pt x="57" y="26"/>
                      <a:pt x="48" y="23"/>
                      <a:pt x="43" y="23"/>
                    </a:cubicBezTo>
                    <a:cubicBezTo>
                      <a:pt x="41" y="23"/>
                      <a:pt x="39" y="23"/>
                      <a:pt x="38" y="24"/>
                    </a:cubicBezTo>
                    <a:cubicBezTo>
                      <a:pt x="33" y="26"/>
                      <a:pt x="30" y="30"/>
                      <a:pt x="30" y="30"/>
                    </a:cubicBezTo>
                    <a:cubicBezTo>
                      <a:pt x="27" y="28"/>
                      <a:pt x="27" y="28"/>
                      <a:pt x="27" y="28"/>
                    </a:cubicBezTo>
                    <a:cubicBezTo>
                      <a:pt x="27" y="28"/>
                      <a:pt x="31" y="24"/>
                      <a:pt x="37" y="21"/>
                    </a:cubicBezTo>
                    <a:cubicBezTo>
                      <a:pt x="39" y="20"/>
                      <a:pt x="41" y="20"/>
                      <a:pt x="43" y="20"/>
                    </a:cubicBezTo>
                    <a:cubicBezTo>
                      <a:pt x="49" y="20"/>
                      <a:pt x="58" y="23"/>
                      <a:pt x="63" y="27"/>
                    </a:cubicBezTo>
                    <a:cubicBezTo>
                      <a:pt x="66" y="30"/>
                      <a:pt x="68" y="33"/>
                      <a:pt x="68" y="37"/>
                    </a:cubicBezTo>
                    <a:cubicBezTo>
                      <a:pt x="68" y="41"/>
                      <a:pt x="66" y="46"/>
                      <a:pt x="61" y="51"/>
                    </a:cubicBezTo>
                    <a:cubicBezTo>
                      <a:pt x="54" y="59"/>
                      <a:pt x="42" y="65"/>
                      <a:pt x="31" y="65"/>
                    </a:cubicBezTo>
                    <a:cubicBezTo>
                      <a:pt x="30" y="65"/>
                      <a:pt x="29" y="65"/>
                      <a:pt x="27" y="65"/>
                    </a:cubicBezTo>
                    <a:cubicBezTo>
                      <a:pt x="16" y="63"/>
                      <a:pt x="3" y="55"/>
                      <a:pt x="0" y="42"/>
                    </a:cubicBezTo>
                    <a:cubicBezTo>
                      <a:pt x="0" y="39"/>
                      <a:pt x="0" y="36"/>
                      <a:pt x="0" y="33"/>
                    </a:cubicBezTo>
                    <a:cubicBezTo>
                      <a:pt x="0" y="24"/>
                      <a:pt x="2" y="16"/>
                      <a:pt x="9" y="10"/>
                    </a:cubicBezTo>
                    <a:cubicBezTo>
                      <a:pt x="15" y="5"/>
                      <a:pt x="32" y="0"/>
                      <a:pt x="48" y="0"/>
                    </a:cubicBezTo>
                    <a:cubicBezTo>
                      <a:pt x="54" y="0"/>
                      <a:pt x="59" y="0"/>
                      <a:pt x="64" y="2"/>
                    </a:cubicBezTo>
                    <a:cubicBezTo>
                      <a:pt x="84" y="8"/>
                      <a:pt x="102" y="30"/>
                      <a:pt x="109" y="45"/>
                    </a:cubicBezTo>
                    <a:cubicBezTo>
                      <a:pt x="116" y="59"/>
                      <a:pt x="118" y="75"/>
                      <a:pt x="118" y="81"/>
                    </a:cubicBezTo>
                    <a:cubicBezTo>
                      <a:pt x="118" y="81"/>
                      <a:pt x="118" y="81"/>
                      <a:pt x="118" y="81"/>
                    </a:cubicBezTo>
                    <a:cubicBezTo>
                      <a:pt x="118" y="95"/>
                      <a:pt x="112" y="117"/>
                      <a:pt x="100" y="123"/>
                    </a:cubicBezTo>
                    <a:lnTo>
                      <a:pt x="99" y="120"/>
                    </a:lnTo>
                    <a:close/>
                  </a:path>
                </a:pathLst>
              </a:custGeom>
              <a:solidFill>
                <a:srgbClr val="E8787D">
                  <a:lumMod val="5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sz="3200" kern="0">
                  <a:solidFill>
                    <a:prstClr val="black"/>
                  </a:solidFill>
                  <a:latin typeface="站酷快乐体2016修订版" panose="02010600030101010101" charset="-122"/>
                  <a:ea typeface="站酷快乐体2016修订版" panose="02010600030101010101" charset="-122"/>
                </a:endParaRPr>
              </a:p>
            </p:txBody>
          </p:sp>
        </p:grpSp>
        <p:pic>
          <p:nvPicPr>
            <p:cNvPr id="3" name="图片 2"/>
            <p:cNvPicPr>
              <a:picLocks noChangeAspect="1"/>
            </p:cNvPicPr>
            <p:nvPr/>
          </p:nvPicPr>
          <p:blipFill rotWithShape="1">
            <a:blip r:embed="rId9" cstate="print">
              <a:extLst>
                <a:ext uri="{28A0092B-C50C-407E-A947-70E740481C1C}">
                  <a14:useLocalDpi xmlns:a14="http://schemas.microsoft.com/office/drawing/2010/main" val="0"/>
                </a:ext>
              </a:extLst>
            </a:blip>
            <a:srcRect t="12750" r="3869" b="8719"/>
            <a:stretch>
              <a:fillRect/>
            </a:stretch>
          </p:blipFill>
          <p:spPr>
            <a:xfrm>
              <a:off x="6216" y="1425"/>
              <a:ext cx="6287" cy="5450"/>
            </a:xfrm>
            <a:custGeom>
              <a:avLst/>
              <a:gdLst/>
              <a:ahLst/>
              <a:cxnLst>
                <a:cxn ang="3cd4">
                  <a:pos x="hc" y="t"/>
                </a:cxn>
                <a:cxn ang="cd2">
                  <a:pos x="l" y="vc"/>
                </a:cxn>
                <a:cxn ang="cd4">
                  <a:pos x="hc" y="b"/>
                </a:cxn>
                <a:cxn ang="0">
                  <a:pos x="r" y="vc"/>
                </a:cxn>
              </a:cxnLst>
              <a:rect l="l" t="t" r="r" b="b"/>
              <a:pathLst>
                <a:path w="6287" h="5450">
                  <a:moveTo>
                    <a:pt x="0" y="0"/>
                  </a:moveTo>
                  <a:lnTo>
                    <a:pt x="6287" y="0"/>
                  </a:lnTo>
                  <a:lnTo>
                    <a:pt x="6287" y="5450"/>
                  </a:lnTo>
                  <a:lnTo>
                    <a:pt x="0" y="5450"/>
                  </a:lnTo>
                  <a:lnTo>
                    <a:pt x="0" y="0"/>
                  </a:lnTo>
                  <a:close/>
                </a:path>
              </a:pathLst>
            </a:custGeom>
          </p:spPr>
        </p:pic>
        <p:sp>
          <p:nvSpPr>
            <p:cNvPr id="8" name="矩形 7"/>
            <p:cNvSpPr/>
            <p:nvPr/>
          </p:nvSpPr>
          <p:spPr>
            <a:xfrm>
              <a:off x="7728" y="3787"/>
              <a:ext cx="3514" cy="2369"/>
            </a:xfrm>
            <a:prstGeom prst="rect">
              <a:avLst/>
            </a:prstGeom>
          </p:spPr>
          <p:txBody>
            <a:bodyPr wrap="square">
              <a:spAutoFit/>
            </a:bodyPr>
            <a:lstStyle/>
            <a:p>
              <a:pPr algn="ctr">
                <a:lnSpc>
                  <a:spcPct val="200000"/>
                </a:lnSpc>
              </a:pPr>
              <a:r>
                <a:rPr lang="zh-CN" altLang="en-US"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是绚丽的晨曦也许有风有雨但一定有有灿烂的阳光迎接</a:t>
              </a:r>
              <a:r>
                <a:rPr lang="en-US" altLang="zh-CN"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愿你健康，快乐，聪明，纯真善良</a:t>
              </a:r>
              <a:r>
                <a:rPr lang="en-US" altLang="zh-CN"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你幸福所以我幸福</a:t>
              </a:r>
              <a:r>
                <a:rPr lang="en-US" altLang="zh-CN"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 </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矩形 2"/>
          <p:cNvSpPr/>
          <p:nvPr/>
        </p:nvSpPr>
        <p:spPr>
          <a:xfrm rot="20802139">
            <a:off x="2402393" y="2529153"/>
            <a:ext cx="3429969" cy="2239186"/>
          </a:xfrm>
          <a:prstGeom prst="rect">
            <a:avLst/>
          </a:prstGeom>
          <a:blipFill>
            <a:blip r:embed="rId5"/>
            <a:stretch>
              <a:fillRect l="-509" t="-3132" r="-1185" b="-16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sp>
        <p:nvSpPr>
          <p:cNvPr id="7" name="矩形 6"/>
          <p:cNvSpPr/>
          <p:nvPr/>
        </p:nvSpPr>
        <p:spPr>
          <a:xfrm>
            <a:off x="6555105" y="2164715"/>
            <a:ext cx="4824095" cy="1087755"/>
          </a:xfrm>
          <a:prstGeom prst="rect">
            <a:avLst/>
          </a:prstGeom>
        </p:spPr>
        <p:txBody>
          <a:bodyPr wrap="square">
            <a:spAutoFit/>
          </a:bodyPr>
          <a:lstStyle/>
          <a:p>
            <a:pPr>
              <a:lnSpc>
                <a:spcPct val="120000"/>
              </a:lnSpc>
            </a:pPr>
            <a:r>
              <a:rPr lang="zh-CN" altLang="en-US" dirty="0">
                <a:solidFill>
                  <a:srgbClr val="855941"/>
                </a:solidFill>
                <a:latin typeface="站酷快乐体2016修订版" panose="02010600030101010101" charset="-122"/>
                <a:ea typeface="站酷快乐体2016修订版" panose="02010600030101010101" charset="-122"/>
              </a:rPr>
              <a:t>当你用生命的奇迹成就了父母的幸福，</a:t>
            </a:r>
            <a:endParaRPr lang="en-US" altLang="zh-CN" dirty="0">
              <a:solidFill>
                <a:srgbClr val="855941"/>
              </a:solidFill>
              <a:latin typeface="站酷快乐体2016修订版" panose="02010600030101010101" charset="-122"/>
              <a:ea typeface="站酷快乐体2016修订版" panose="02010600030101010101" charset="-122"/>
            </a:endParaRPr>
          </a:p>
          <a:p>
            <a:pPr>
              <a:lnSpc>
                <a:spcPct val="120000"/>
              </a:lnSpc>
            </a:pPr>
            <a:r>
              <a:rPr lang="zh-CN" altLang="en-US" dirty="0">
                <a:solidFill>
                  <a:srgbClr val="855941"/>
                </a:solidFill>
                <a:latin typeface="站酷快乐体2016修订版" panose="02010600030101010101" charset="-122"/>
                <a:ea typeface="站酷快乐体2016修订版" panose="02010600030101010101" charset="-122"/>
              </a:rPr>
              <a:t>当你从懵懂无知到理解了喜怒哀乐，</a:t>
            </a:r>
          </a:p>
          <a:p>
            <a:pPr>
              <a:lnSpc>
                <a:spcPct val="120000"/>
              </a:lnSpc>
            </a:pPr>
            <a:r>
              <a:rPr lang="zh-CN" altLang="en-US" dirty="0">
                <a:solidFill>
                  <a:srgbClr val="855941"/>
                </a:solidFill>
                <a:latin typeface="站酷快乐体2016修订版" panose="02010600030101010101" charset="-122"/>
                <a:ea typeface="站酷快乐体2016修订版" panose="02010600030101010101" charset="-122"/>
              </a:rPr>
              <a:t>宝贝，我们祝福你。</a:t>
            </a: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0751" y="337911"/>
            <a:ext cx="4689185" cy="5143500"/>
          </a:xfrm>
          <a:prstGeom prst="rect">
            <a:avLst/>
          </a:prstGeom>
        </p:spPr>
      </p:pic>
      <p:pic>
        <p:nvPicPr>
          <p:cNvPr id="44" name="图片 43"/>
          <p:cNvPicPr>
            <a:picLocks noChangeAspect="1"/>
          </p:cNvPicPr>
          <p:nvPr/>
        </p:nvPicPr>
        <p:blipFill rotWithShape="1">
          <a:blip r:embed="rId7">
            <a:extLst>
              <a:ext uri="{28A0092B-C50C-407E-A947-70E740481C1C}">
                <a14:useLocalDpi xmlns:a14="http://schemas.microsoft.com/office/drawing/2010/main" val="0"/>
              </a:ext>
            </a:extLst>
          </a:blip>
          <a:srcRect r="59524"/>
          <a:stretch>
            <a:fillRect/>
          </a:stretch>
        </p:blipFill>
        <p:spPr>
          <a:xfrm>
            <a:off x="7126605" y="3154045"/>
            <a:ext cx="3263900" cy="257937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5"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par>
                                <p:cTn id="25" presetID="47"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 name="vbman出品 1"/>
          <p:cNvPicPr>
            <a:picLocks noChangeAspect="1"/>
          </p:cNvPicPr>
          <p:nvPr/>
        </p:nvPicPr>
        <p:blipFill rotWithShape="1">
          <a:blip r:embed="rId5">
            <a:extLst>
              <a:ext uri="{28A0092B-C50C-407E-A947-70E740481C1C}">
                <a14:useLocalDpi xmlns:a14="http://schemas.microsoft.com/office/drawing/2010/main" val="0"/>
              </a:ext>
            </a:extLst>
          </a:blip>
          <a:srcRect l="36867" t="36560" r="51567" b="9612"/>
          <a:stretch>
            <a:fillRect/>
          </a:stretch>
        </p:blipFill>
        <p:spPr>
          <a:xfrm>
            <a:off x="4804991" y="3019016"/>
            <a:ext cx="1057621" cy="2768658"/>
          </a:xfrm>
          <a:prstGeom prst="rect">
            <a:avLst/>
          </a:prstGeom>
        </p:spPr>
      </p:pic>
      <p:pic>
        <p:nvPicPr>
          <p:cNvPr id="3" name="vbman出品 21"/>
          <p:cNvPicPr>
            <a:picLocks noChangeAspect="1"/>
          </p:cNvPicPr>
          <p:nvPr/>
        </p:nvPicPr>
        <p:blipFill rotWithShape="1">
          <a:blip r:embed="rId5">
            <a:extLst>
              <a:ext uri="{28A0092B-C50C-407E-A947-70E740481C1C}">
                <a14:useLocalDpi xmlns:a14="http://schemas.microsoft.com/office/drawing/2010/main" val="0"/>
              </a:ext>
            </a:extLst>
          </a:blip>
          <a:srcRect l="36867" t="27845" r="51567" b="63591"/>
          <a:stretch>
            <a:fillRect/>
          </a:stretch>
        </p:blipFill>
        <p:spPr>
          <a:xfrm>
            <a:off x="4802408" y="2568166"/>
            <a:ext cx="1057621" cy="440519"/>
          </a:xfrm>
          <a:prstGeom prst="rect">
            <a:avLst/>
          </a:prstGeom>
        </p:spPr>
      </p:pic>
      <p:pic>
        <p:nvPicPr>
          <p:cNvPr id="4" name="vbman出品 2"/>
          <p:cNvPicPr>
            <a:picLocks noChangeAspect="1"/>
          </p:cNvPicPr>
          <p:nvPr/>
        </p:nvPicPr>
        <p:blipFill rotWithShape="1">
          <a:blip r:embed="rId6">
            <a:extLst>
              <a:ext uri="{28A0092B-C50C-407E-A947-70E740481C1C}">
                <a14:useLocalDpi xmlns:a14="http://schemas.microsoft.com/office/drawing/2010/main" val="0"/>
              </a:ext>
            </a:extLst>
          </a:blip>
          <a:srcRect l="46024" t="68327" r="39518" b="11539"/>
          <a:stretch>
            <a:fillRect/>
          </a:stretch>
        </p:blipFill>
        <p:spPr>
          <a:xfrm>
            <a:off x="5575598" y="4700562"/>
            <a:ext cx="1322025" cy="1035586"/>
          </a:xfrm>
          <a:prstGeom prst="rect">
            <a:avLst/>
          </a:prstGeom>
        </p:spPr>
      </p:pic>
      <p:pic>
        <p:nvPicPr>
          <p:cNvPr id="5" name="vbman出品 3"/>
          <p:cNvPicPr>
            <a:picLocks noChangeAspect="1"/>
          </p:cNvPicPr>
          <p:nvPr/>
        </p:nvPicPr>
        <p:blipFill rotWithShape="1">
          <a:blip r:embed="rId7">
            <a:extLst>
              <a:ext uri="{28A0092B-C50C-407E-A947-70E740481C1C}">
                <a14:useLocalDpi xmlns:a14="http://schemas.microsoft.com/office/drawing/2010/main" val="0"/>
              </a:ext>
            </a:extLst>
          </a:blip>
          <a:srcRect l="43614" t="68112" r="49398" b="16038"/>
          <a:stretch>
            <a:fillRect/>
          </a:stretch>
        </p:blipFill>
        <p:spPr>
          <a:xfrm>
            <a:off x="5421937" y="4641919"/>
            <a:ext cx="638978" cy="815248"/>
          </a:xfrm>
          <a:prstGeom prst="rect">
            <a:avLst/>
          </a:prstGeom>
        </p:spPr>
      </p:pic>
      <p:pic>
        <p:nvPicPr>
          <p:cNvPr id="6" name="vbman出品 4"/>
          <p:cNvPicPr>
            <a:picLocks noChangeAspect="1"/>
          </p:cNvPicPr>
          <p:nvPr/>
        </p:nvPicPr>
        <p:blipFill rotWithShape="1">
          <a:blip r:embed="rId8">
            <a:extLst>
              <a:ext uri="{28A0092B-C50C-407E-A947-70E740481C1C}">
                <a14:useLocalDpi xmlns:a14="http://schemas.microsoft.com/office/drawing/2010/main" val="0"/>
              </a:ext>
            </a:extLst>
          </a:blip>
          <a:srcRect l="35662" t="43266" r="53494" b="34886"/>
          <a:stretch>
            <a:fillRect/>
          </a:stretch>
        </p:blipFill>
        <p:spPr>
          <a:xfrm>
            <a:off x="4534639" y="3782313"/>
            <a:ext cx="991519" cy="1123722"/>
          </a:xfrm>
          <a:prstGeom prst="rect">
            <a:avLst/>
          </a:prstGeom>
        </p:spPr>
      </p:pic>
      <p:pic>
        <p:nvPicPr>
          <p:cNvPr id="7" name="vbman出品 11"/>
          <p:cNvPicPr>
            <a:picLocks noChangeAspect="1"/>
          </p:cNvPicPr>
          <p:nvPr/>
        </p:nvPicPr>
        <p:blipFill rotWithShape="1">
          <a:blip r:embed="rId9">
            <a:extLst>
              <a:ext uri="{28A0092B-C50C-407E-A947-70E740481C1C}">
                <a14:useLocalDpi xmlns:a14="http://schemas.microsoft.com/office/drawing/2010/main" val="0"/>
              </a:ext>
            </a:extLst>
          </a:blip>
          <a:srcRect l="50361" t="19276" r="33495" b="49881"/>
          <a:stretch>
            <a:fillRect/>
          </a:stretch>
        </p:blipFill>
        <p:spPr>
          <a:xfrm>
            <a:off x="6038880" y="2130074"/>
            <a:ext cx="1476261" cy="1586429"/>
          </a:xfrm>
          <a:prstGeom prst="rect">
            <a:avLst/>
          </a:prstGeom>
        </p:spPr>
      </p:pic>
      <p:pic>
        <p:nvPicPr>
          <p:cNvPr id="8" name="vbman出品 5"/>
          <p:cNvPicPr>
            <a:picLocks noChangeAspect="1"/>
          </p:cNvPicPr>
          <p:nvPr/>
        </p:nvPicPr>
        <p:blipFill rotWithShape="1">
          <a:blip r:embed="rId10">
            <a:extLst>
              <a:ext uri="{28A0092B-C50C-407E-A947-70E740481C1C}">
                <a14:useLocalDpi xmlns:a14="http://schemas.microsoft.com/office/drawing/2010/main" val="0"/>
              </a:ext>
            </a:extLst>
          </a:blip>
          <a:srcRect l="44699" t="30844" r="51566" b="63373"/>
          <a:stretch>
            <a:fillRect/>
          </a:stretch>
        </p:blipFill>
        <p:spPr>
          <a:xfrm>
            <a:off x="5521089" y="2724984"/>
            <a:ext cx="341523" cy="297456"/>
          </a:xfrm>
          <a:prstGeom prst="rect">
            <a:avLst/>
          </a:prstGeom>
        </p:spPr>
      </p:pic>
      <p:pic>
        <p:nvPicPr>
          <p:cNvPr id="9" name="vbman出品 6"/>
          <p:cNvPicPr>
            <a:picLocks noChangeAspect="1"/>
          </p:cNvPicPr>
          <p:nvPr/>
        </p:nvPicPr>
        <p:blipFill rotWithShape="1">
          <a:blip r:embed="rId11">
            <a:extLst>
              <a:ext uri="{28A0092B-C50C-407E-A947-70E740481C1C}">
                <a14:useLocalDpi xmlns:a14="http://schemas.microsoft.com/office/drawing/2010/main" val="0"/>
              </a:ext>
            </a:extLst>
          </a:blip>
          <a:srcRect l="45784" t="41553" r="45301" b="43024"/>
          <a:stretch>
            <a:fillRect/>
          </a:stretch>
        </p:blipFill>
        <p:spPr>
          <a:xfrm>
            <a:off x="5620240" y="3275828"/>
            <a:ext cx="815248" cy="793215"/>
          </a:xfrm>
          <a:prstGeom prst="rect">
            <a:avLst/>
          </a:prstGeom>
        </p:spPr>
      </p:pic>
      <p:pic>
        <p:nvPicPr>
          <p:cNvPr id="10" name="vbman出品 7"/>
          <p:cNvPicPr>
            <a:picLocks noChangeAspect="1"/>
          </p:cNvPicPr>
          <p:nvPr/>
        </p:nvPicPr>
        <p:blipFill rotWithShape="1">
          <a:blip r:embed="rId12">
            <a:extLst>
              <a:ext uri="{28A0092B-C50C-407E-A947-70E740481C1C}">
                <a14:useLocalDpi xmlns:a14="http://schemas.microsoft.com/office/drawing/2010/main" val="0"/>
              </a:ext>
            </a:extLst>
          </a:blip>
          <a:srcRect l="38072" t="47122" r="57109" b="46024"/>
          <a:stretch>
            <a:fillRect/>
          </a:stretch>
        </p:blipFill>
        <p:spPr>
          <a:xfrm>
            <a:off x="4819795" y="3968622"/>
            <a:ext cx="440675" cy="352539"/>
          </a:xfrm>
          <a:prstGeom prst="rect">
            <a:avLst/>
          </a:prstGeom>
        </p:spPr>
      </p:pic>
      <p:pic>
        <p:nvPicPr>
          <p:cNvPr id="11" name="vbman出品 8"/>
          <p:cNvPicPr>
            <a:picLocks noChangeAspect="1"/>
          </p:cNvPicPr>
          <p:nvPr/>
        </p:nvPicPr>
        <p:blipFill rotWithShape="1">
          <a:blip r:embed="rId13">
            <a:extLst>
              <a:ext uri="{28A0092B-C50C-407E-A947-70E740481C1C}">
                <a14:useLocalDpi xmlns:a14="http://schemas.microsoft.com/office/drawing/2010/main" val="0"/>
              </a:ext>
            </a:extLst>
          </a:blip>
          <a:srcRect l="54578" t="67684" r="41567" b="26319"/>
          <a:stretch>
            <a:fillRect/>
          </a:stretch>
        </p:blipFill>
        <p:spPr>
          <a:xfrm>
            <a:off x="6314053" y="4612501"/>
            <a:ext cx="352540" cy="308472"/>
          </a:xfrm>
          <a:prstGeom prst="rect">
            <a:avLst/>
          </a:prstGeom>
        </p:spPr>
      </p:pic>
      <p:pic>
        <p:nvPicPr>
          <p:cNvPr id="12" name="vbman出品 9"/>
          <p:cNvPicPr>
            <a:picLocks noChangeAspect="1"/>
          </p:cNvPicPr>
          <p:nvPr/>
        </p:nvPicPr>
        <p:blipFill rotWithShape="1">
          <a:blip r:embed="rId14">
            <a:extLst>
              <a:ext uri="{28A0092B-C50C-407E-A947-70E740481C1C}">
                <a14:useLocalDpi xmlns:a14="http://schemas.microsoft.com/office/drawing/2010/main" val="0"/>
              </a:ext>
            </a:extLst>
          </a:blip>
          <a:srcRect l="55783" t="27417" r="40120" b="65515"/>
          <a:stretch>
            <a:fillRect/>
          </a:stretch>
        </p:blipFill>
        <p:spPr>
          <a:xfrm>
            <a:off x="6534641" y="2548715"/>
            <a:ext cx="374573" cy="363557"/>
          </a:xfrm>
          <a:prstGeom prst="rect">
            <a:avLst/>
          </a:prstGeom>
        </p:spPr>
      </p:pic>
      <p:pic>
        <p:nvPicPr>
          <p:cNvPr id="13" name="vbman出品 10"/>
          <p:cNvPicPr>
            <a:picLocks noChangeAspect="1"/>
          </p:cNvPicPr>
          <p:nvPr/>
        </p:nvPicPr>
        <p:blipFill rotWithShape="1">
          <a:blip r:embed="rId15">
            <a:extLst>
              <a:ext uri="{28A0092B-C50C-407E-A947-70E740481C1C}">
                <a14:useLocalDpi xmlns:a14="http://schemas.microsoft.com/office/drawing/2010/main" val="0"/>
              </a:ext>
            </a:extLst>
          </a:blip>
          <a:srcRect l="43253" t="33199" r="53133" b="60804"/>
          <a:stretch>
            <a:fillRect/>
          </a:stretch>
        </p:blipFill>
        <p:spPr>
          <a:xfrm>
            <a:off x="5388885" y="2846170"/>
            <a:ext cx="330507" cy="308473"/>
          </a:xfrm>
          <a:prstGeom prst="rect">
            <a:avLst/>
          </a:prstGeom>
        </p:spPr>
      </p:pic>
      <p:pic>
        <p:nvPicPr>
          <p:cNvPr id="14" name="vbman出品 12"/>
          <p:cNvPicPr>
            <a:picLocks noChangeAspect="1"/>
          </p:cNvPicPr>
          <p:nvPr/>
        </p:nvPicPr>
        <p:blipFill rotWithShape="1">
          <a:blip r:embed="rId16">
            <a:extLst>
              <a:ext uri="{28A0092B-C50C-407E-A947-70E740481C1C}">
                <a14:useLocalDpi xmlns:a14="http://schemas.microsoft.com/office/drawing/2010/main" val="0"/>
              </a:ext>
            </a:extLst>
          </a:blip>
          <a:srcRect l="16157" r="16157"/>
          <a:stretch>
            <a:fillRect/>
          </a:stretch>
        </p:blipFill>
        <p:spPr>
          <a:xfrm>
            <a:off x="6500357" y="4664666"/>
            <a:ext cx="1155404" cy="1159180"/>
          </a:xfrm>
          <a:prstGeom prst="ellipse">
            <a:avLst/>
          </a:prstGeom>
          <a:ln w="25400">
            <a:solidFill>
              <a:srgbClr val="BF895D">
                <a:alpha val="84000"/>
              </a:srgbClr>
            </a:solidFill>
          </a:ln>
        </p:spPr>
      </p:pic>
      <p:pic>
        <p:nvPicPr>
          <p:cNvPr id="15" name="vbman7出品 13"/>
          <p:cNvPicPr>
            <a:picLocks noChangeAspect="1"/>
          </p:cNvPicPr>
          <p:nvPr/>
        </p:nvPicPr>
        <p:blipFill rotWithShape="1">
          <a:blip r:embed="rId17" cstate="print">
            <a:extLst>
              <a:ext uri="{28A0092B-C50C-407E-A947-70E740481C1C}">
                <a14:useLocalDpi xmlns:a14="http://schemas.microsoft.com/office/drawing/2010/main" val="0"/>
              </a:ext>
            </a:extLst>
          </a:blip>
          <a:srcRect l="8201" t="8201" r="8201" b="8201"/>
          <a:stretch>
            <a:fillRect/>
          </a:stretch>
        </p:blipFill>
        <p:spPr>
          <a:xfrm>
            <a:off x="4250215" y="1624133"/>
            <a:ext cx="1206976" cy="1143274"/>
          </a:xfrm>
          <a:prstGeom prst="ellipse">
            <a:avLst/>
          </a:prstGeom>
          <a:noFill/>
          <a:ln w="25400">
            <a:solidFill>
              <a:srgbClr val="BF895D">
                <a:alpha val="79000"/>
              </a:srgbClr>
            </a:solidFill>
          </a:ln>
        </p:spPr>
      </p:pic>
      <p:pic>
        <p:nvPicPr>
          <p:cNvPr id="16" name="vbman出品 14"/>
          <p:cNvPicPr>
            <a:picLocks noChangeAspect="1"/>
          </p:cNvPicPr>
          <p:nvPr/>
        </p:nvPicPr>
        <p:blipFill rotWithShape="1">
          <a:blip r:embed="rId18" cstate="print">
            <a:extLst>
              <a:ext uri="{28A0092B-C50C-407E-A947-70E740481C1C}">
                <a14:useLocalDpi xmlns:a14="http://schemas.microsoft.com/office/drawing/2010/main" val="0"/>
              </a:ext>
            </a:extLst>
          </a:blip>
          <a:srcRect l="10188" t="7904" r="12420" b="3645"/>
          <a:stretch>
            <a:fillRect/>
          </a:stretch>
        </p:blipFill>
        <p:spPr>
          <a:xfrm>
            <a:off x="7167881" y="1434053"/>
            <a:ext cx="1628775" cy="1602670"/>
          </a:xfrm>
          <a:prstGeom prst="ellipse">
            <a:avLst/>
          </a:prstGeom>
          <a:noFill/>
          <a:ln w="25400">
            <a:solidFill>
              <a:srgbClr val="BF895D">
                <a:alpha val="87000"/>
              </a:srgbClr>
            </a:solidFill>
          </a:ln>
        </p:spPr>
      </p:pic>
      <p:pic>
        <p:nvPicPr>
          <p:cNvPr id="17" name="vbman出品 15"/>
          <p:cNvPicPr>
            <a:picLocks noChangeAspect="1"/>
          </p:cNvPicPr>
          <p:nvPr/>
        </p:nvPicPr>
        <p:blipFill rotWithShape="1">
          <a:blip r:embed="rId19" cstate="print">
            <a:extLst>
              <a:ext uri="{28A0092B-C50C-407E-A947-70E740481C1C}">
                <a14:useLocalDpi xmlns:a14="http://schemas.microsoft.com/office/drawing/2010/main" val="0"/>
              </a:ext>
            </a:extLst>
          </a:blip>
          <a:srcRect l="6981" t="1824" r="3789" b="4346"/>
          <a:stretch>
            <a:fillRect/>
          </a:stretch>
        </p:blipFill>
        <p:spPr>
          <a:xfrm>
            <a:off x="2721800" y="2957830"/>
            <a:ext cx="2114762" cy="2004070"/>
          </a:xfrm>
          <a:prstGeom prst="ellipse">
            <a:avLst/>
          </a:prstGeom>
          <a:noFill/>
          <a:ln w="25400">
            <a:solidFill>
              <a:srgbClr val="BF895D">
                <a:alpha val="86000"/>
              </a:srgbClr>
            </a:solidFill>
          </a:ln>
          <a:effectLst>
            <a:softEdge rad="0"/>
          </a:effectLst>
        </p:spPr>
      </p:pic>
      <p:pic>
        <p:nvPicPr>
          <p:cNvPr id="19" name="vbman出品 18"/>
          <p:cNvPicPr>
            <a:picLocks noChangeAspect="1"/>
          </p:cNvPicPr>
          <p:nvPr/>
        </p:nvPicPr>
        <p:blipFill rotWithShape="1">
          <a:blip r:embed="rId14">
            <a:extLst>
              <a:ext uri="{28A0092B-C50C-407E-A947-70E740481C1C}">
                <a14:useLocalDpi xmlns:a14="http://schemas.microsoft.com/office/drawing/2010/main" val="0"/>
              </a:ext>
            </a:extLst>
          </a:blip>
          <a:srcRect l="55783" t="27417" r="40120" b="65515"/>
          <a:stretch>
            <a:fillRect/>
          </a:stretch>
        </p:blipFill>
        <p:spPr>
          <a:xfrm rot="19020705">
            <a:off x="8384187" y="3383702"/>
            <a:ext cx="374573" cy="363557"/>
          </a:xfrm>
          <a:prstGeom prst="rect">
            <a:avLst/>
          </a:prstGeom>
        </p:spPr>
      </p:pic>
      <p:pic>
        <p:nvPicPr>
          <p:cNvPr id="20" name="vbman出品 19"/>
          <p:cNvPicPr>
            <a:picLocks noChangeAspect="1"/>
          </p:cNvPicPr>
          <p:nvPr/>
        </p:nvPicPr>
        <p:blipFill rotWithShape="1">
          <a:blip r:embed="rId20">
            <a:extLst>
              <a:ext uri="{28A0092B-C50C-407E-A947-70E740481C1C}">
                <a14:useLocalDpi xmlns:a14="http://schemas.microsoft.com/office/drawing/2010/main" val="0"/>
              </a:ext>
            </a:extLst>
          </a:blip>
          <a:srcRect l="41442" t="20827" r="42052" b="51542"/>
          <a:stretch>
            <a:fillRect/>
          </a:stretch>
        </p:blipFill>
        <p:spPr>
          <a:xfrm>
            <a:off x="2149927" y="1458045"/>
            <a:ext cx="1509311" cy="1421176"/>
          </a:xfrm>
          <a:prstGeom prst="rect">
            <a:avLst/>
          </a:prstGeom>
        </p:spPr>
      </p:pic>
      <p:pic>
        <p:nvPicPr>
          <p:cNvPr id="21" name="vbman出品 20"/>
          <p:cNvPicPr>
            <a:picLocks noChangeAspect="1"/>
          </p:cNvPicPr>
          <p:nvPr/>
        </p:nvPicPr>
        <p:blipFill rotWithShape="1">
          <a:blip r:embed="rId21" cstate="print">
            <a:extLst>
              <a:ext uri="{28A0092B-C50C-407E-A947-70E740481C1C}">
                <a14:useLocalDpi xmlns:a14="http://schemas.microsoft.com/office/drawing/2010/main" val="0"/>
              </a:ext>
            </a:extLst>
          </a:blip>
          <a:srcRect l="35543" t="30750" r="37107" b="36165"/>
          <a:stretch>
            <a:fillRect/>
          </a:stretch>
        </p:blipFill>
        <p:spPr>
          <a:xfrm>
            <a:off x="4729853" y="5329555"/>
            <a:ext cx="1399803" cy="952500"/>
          </a:xfrm>
          <a:prstGeom prst="rect">
            <a:avLst/>
          </a:prstGeom>
        </p:spPr>
      </p:pic>
      <p:sp>
        <p:nvSpPr>
          <p:cNvPr id="22" name="TextBox 80"/>
          <p:cNvSpPr txBox="1"/>
          <p:nvPr/>
        </p:nvSpPr>
        <p:spPr>
          <a:xfrm>
            <a:off x="7430770" y="3806825"/>
            <a:ext cx="3675380" cy="1060450"/>
          </a:xfrm>
          <a:prstGeom prst="rect">
            <a:avLst/>
          </a:prstGeom>
        </p:spPr>
        <p:txBody>
          <a:bodyPr wrap="square">
            <a:spAutoFit/>
          </a:bodyPr>
          <a:lstStyle>
            <a:defPPr>
              <a:defRPr lang="zh-CN"/>
            </a:defPPr>
            <a:lvl1pPr algn="ctr">
              <a:lnSpc>
                <a:spcPct val="200000"/>
              </a:lnSpc>
              <a:defRPr sz="1100">
                <a:solidFill>
                  <a:schemeClr val="tx1">
                    <a:lumMod val="65000"/>
                    <a:lumOff val="35000"/>
                  </a:schemeClr>
                </a:solidFill>
                <a:latin typeface="华康少女文字W5(P)" panose="040F0500000000000000" pitchFamily="82" charset="-122"/>
                <a:ea typeface="华康少女文字W5(P)" panose="040F0500000000000000" pitchFamily="82" charset="-122"/>
              </a:defRPr>
            </a:lvl1pPr>
          </a:lstStyle>
          <a:p>
            <a:pPr algn="l">
              <a:lnSpc>
                <a:spcPct val="150000"/>
              </a:lnSpc>
            </a:pPr>
            <a:r>
              <a:rPr lang="zh-CN" altLang="en-US"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是绚丽的晨曦也许有风有雨但一定有有灿烂的阳光迎接</a:t>
            </a:r>
            <a:r>
              <a:rPr lang="en-US" altLang="zh-CN"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愿你健康，快乐，聪明，纯真善良</a:t>
            </a:r>
            <a:r>
              <a:rPr lang="en-US" altLang="zh-CN"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你幸福所以我幸福</a:t>
            </a:r>
            <a:r>
              <a:rPr lang="en-US" altLang="zh-CN" sz="14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 </a:t>
            </a:r>
          </a:p>
        </p:txBody>
      </p:sp>
      <p:pic>
        <p:nvPicPr>
          <p:cNvPr id="24" name="图片 23"/>
          <p:cNvPicPr>
            <a:picLocks noChangeAspect="1"/>
          </p:cNvPicPr>
          <p:nvPr/>
        </p:nvPicPr>
        <p:blipFill>
          <a:blip r:embed="rId22"/>
          <a:stretch>
            <a:fillRect/>
          </a:stretch>
        </p:blipFill>
        <p:spPr>
          <a:xfrm>
            <a:off x="6694155" y="2932427"/>
            <a:ext cx="2030144" cy="145707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512932" y="1152892"/>
            <a:ext cx="9286800" cy="4997940"/>
            <a:chOff x="2600" y="2040"/>
            <a:chExt cx="11963" cy="6438"/>
          </a:xfrm>
        </p:grpSpPr>
        <p:sp>
          <p:nvSpPr>
            <p:cNvPr id="3" name="矩形 2"/>
            <p:cNvSpPr/>
            <p:nvPr/>
          </p:nvSpPr>
          <p:spPr>
            <a:xfrm>
              <a:off x="4904" y="2208"/>
              <a:ext cx="4264" cy="5160"/>
            </a:xfrm>
            <a:prstGeom prst="rect">
              <a:avLst/>
            </a:prstGeom>
            <a:blipFill>
              <a:blip r:embed="rId5"/>
              <a:srcRect/>
              <a:stretch>
                <a:fillRect l="-509" t="-24061" r="-1185" b="-228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站酷快乐体2016修订版" panose="02010600030101010101" charset="-122"/>
                <a:ea typeface="站酷快乐体2016修订版" panose="02010600030101010101" charset="-122"/>
              </a:endParaRPr>
            </a:p>
          </p:txBody>
        </p:sp>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4" y="2040"/>
              <a:ext cx="4583" cy="5863"/>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265" y="6945"/>
              <a:ext cx="1447" cy="1533"/>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252" y="6501"/>
              <a:ext cx="1143" cy="1211"/>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682" y="7368"/>
              <a:ext cx="827" cy="876"/>
            </a:xfrm>
            <a:prstGeom prst="rect">
              <a:avLst/>
            </a:prstGeom>
          </p:spPr>
        </p:pic>
        <p:pic>
          <p:nvPicPr>
            <p:cNvPr id="12" name="Picture 6" descr="C:\Users\Administrator\Desktop\相册png\erbb.png"/>
            <p:cNvPicPr>
              <a:picLocks noChangeAspect="1" noChangeArrowheads="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265" y="3175"/>
              <a:ext cx="3689" cy="1559"/>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9317" y="4734"/>
              <a:ext cx="5246" cy="1401"/>
            </a:xfrm>
            <a:prstGeom prst="rect">
              <a:avLst/>
            </a:prstGeom>
          </p:spPr>
          <p:txBody>
            <a:bodyPr wrap="square">
              <a:spAutoFit/>
            </a:bodyPr>
            <a:lstStyle/>
            <a:p>
              <a:pPr>
                <a:lnSpc>
                  <a:spcPct val="120000"/>
                </a:lnSpc>
              </a:pPr>
              <a:r>
                <a:rPr lang="zh-CN" altLang="en-US" dirty="0">
                  <a:solidFill>
                    <a:srgbClr val="855941"/>
                  </a:solidFill>
                  <a:latin typeface="站酷快乐体2016修订版" panose="02010600030101010101" charset="-122"/>
                  <a:ea typeface="站酷快乐体2016修订版" panose="02010600030101010101" charset="-122"/>
                </a:rPr>
                <a:t>过去的每一天，你哭，你笑，你玩，你闹，用你的方式感动着身边的每一个人，证明着你的存在。</a:t>
              </a:r>
            </a:p>
          </p:txBody>
        </p:sp>
        <p:pic>
          <p:nvPicPr>
            <p:cNvPr id="18" name="Picture 9" descr="C:\Users\Administrator\Desktop\相册png\rwerw.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00" y="4414"/>
              <a:ext cx="2163" cy="178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1584635" y="1229298"/>
            <a:ext cx="9024000" cy="4398612"/>
            <a:chOff x="2288915" y="880021"/>
            <a:chExt cx="8280920" cy="3274405"/>
          </a:xfrm>
        </p:grpSpPr>
        <p:sp>
          <p:nvSpPr>
            <p:cNvPr id="5" name="矩形 4"/>
            <p:cNvSpPr/>
            <p:nvPr/>
          </p:nvSpPr>
          <p:spPr>
            <a:xfrm>
              <a:off x="2288915" y="1569201"/>
              <a:ext cx="8280920" cy="258522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25" dirty="0">
                  <a:solidFill>
                    <a:schemeClr val="tx1">
                      <a:lumMod val="75000"/>
                      <a:lumOff val="25000"/>
                    </a:schemeClr>
                  </a:solidFill>
                  <a:latin typeface="站酷快乐体2016修订版" panose="02010600030101010101" charset="-122"/>
                  <a:ea typeface="站酷快乐体2016修订版" panose="02010600030101010101" charset="-122"/>
                  <a:cs typeface="站酷快乐体2016修订版" panose="02010600030101010101" charset="-122"/>
                  <a:sym typeface="Arial" panose="020B0604020202020204" pitchFamily="34" charset="0"/>
                </a:rPr>
                <a:t>       感谢您下载办公资源网平台上提供的PPT作品,为了您和办公资源以及原创作者的利益,请勿复制、传播、销售,否则将承担法律责任!办公资源将对作品进行维权,按照传播下载次数进行十倍的索取赔偿!</a:t>
              </a:r>
            </a:p>
            <a:p>
              <a:pPr>
                <a:lnSpc>
                  <a:spcPct val="150000"/>
                </a:lnSpc>
              </a:pPr>
              <a:r>
                <a:rPr lang="zh-CN" altLang="en-US" sz="1625" dirty="0">
                  <a:solidFill>
                    <a:schemeClr val="tx1">
                      <a:lumMod val="75000"/>
                      <a:lumOff val="25000"/>
                    </a:schemeClr>
                  </a:solidFill>
                  <a:latin typeface="站酷快乐体2016修订版" panose="02010600030101010101" charset="-122"/>
                  <a:ea typeface="站酷快乐体2016修订版" panose="02010600030101010101" charset="-122"/>
                  <a:cs typeface="站酷快乐体2016修订版" panose="02010600030101010101" charset="-122"/>
                  <a:sym typeface="Arial" panose="020B0604020202020204" pitchFamily="34" charset="0"/>
                </a:rPr>
                <a:t>       1. 在办公资源出售的PPT模板是免版税类(RF: Royalty-Free)正版受《中国人民共和国著作法》和《世界版权公约》的保护,作品的所有权、版权和著作权归办公资源所有,您下载的是PPT模板素材的使用权.</a:t>
              </a:r>
            </a:p>
            <a:p>
              <a:pPr>
                <a:lnSpc>
                  <a:spcPct val="150000"/>
                </a:lnSpc>
              </a:pPr>
              <a:r>
                <a:rPr lang="zh-CN" altLang="en-US" sz="1625" dirty="0">
                  <a:solidFill>
                    <a:schemeClr val="tx1">
                      <a:lumMod val="75000"/>
                      <a:lumOff val="25000"/>
                    </a:schemeClr>
                  </a:solidFill>
                  <a:latin typeface="站酷快乐体2016修订版" panose="02010600030101010101" charset="-122"/>
                  <a:ea typeface="站酷快乐体2016修订版" panose="02010600030101010101" charset="-122"/>
                  <a:cs typeface="站酷快乐体2016修订版" panose="02010600030101010101" charset="-122"/>
                  <a:sym typeface="Arial" panose="020B0604020202020204" pitchFamily="34" charset="0"/>
                </a:rPr>
                <a:t>       2. 不得将办公资源的PPT模板、PPT素材,本身用于再出售,或者出租、出借、转让、分销、发布或者作为礼物供他人使用,不得转授权、出卖、转让本协议或者本协议中的权利.</a:t>
              </a:r>
            </a:p>
            <a:p>
              <a:pPr algn="ctr">
                <a:lnSpc>
                  <a:spcPct val="150000"/>
                </a:lnSpc>
              </a:pPr>
              <a:endParaRPr lang="zh-CN" altLang="en-US" sz="1625" dirty="0">
                <a:solidFill>
                  <a:schemeClr val="tx1">
                    <a:lumMod val="75000"/>
                    <a:lumOff val="25000"/>
                  </a:schemeClr>
                </a:solidFill>
                <a:latin typeface="站酷快乐体2016修订版" panose="02010600030101010101" charset="-122"/>
                <a:ea typeface="站酷快乐体2016修订版" panose="02010600030101010101" charset="-122"/>
                <a:cs typeface="站酷快乐体2016修订版" panose="02010600030101010101" charset="-122"/>
                <a:sym typeface="Arial" panose="020B0604020202020204" pitchFamily="34" charset="0"/>
              </a:endParaRPr>
            </a:p>
          </p:txBody>
        </p:sp>
        <p:sp>
          <p:nvSpPr>
            <p:cNvPr id="15" name="文本框 19"/>
            <p:cNvSpPr txBox="1"/>
            <p:nvPr>
              <p:custDataLst>
                <p:tags r:id="rId2"/>
              </p:custDataLst>
            </p:nvPr>
          </p:nvSpPr>
          <p:spPr>
            <a:xfrm>
              <a:off x="5631721" y="880021"/>
              <a:ext cx="1431138" cy="53321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710" dirty="0">
                  <a:solidFill>
                    <a:schemeClr val="tx1">
                      <a:lumMod val="75000"/>
                      <a:lumOff val="25000"/>
                    </a:schemeClr>
                  </a:solidFill>
                  <a:latin typeface="站酷快乐体2016修订版" panose="02010600030101010101" charset="-122"/>
                  <a:ea typeface="站酷快乐体2016修订版" panose="02010600030101010101" charset="-122"/>
                  <a:cs typeface="阿里巴巴普惠体 B" panose="00020600040101010101" pitchFamily="18" charset="-122"/>
                  <a:sym typeface="Arial" panose="020B0604020202020204" pitchFamily="34" charset="0"/>
                </a:rPr>
                <a:t>版权声明</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478" y="1176358"/>
            <a:ext cx="4836544" cy="3679700"/>
          </a:xfrm>
          <a:prstGeom prst="rect">
            <a:avLst/>
          </a:prstGeom>
        </p:spPr>
      </p:pic>
      <p:sp>
        <p:nvSpPr>
          <p:cNvPr id="12" name="圆角矩形 11"/>
          <p:cNvSpPr/>
          <p:nvPr/>
        </p:nvSpPr>
        <p:spPr>
          <a:xfrm>
            <a:off x="2472861" y="1877798"/>
            <a:ext cx="3643006" cy="2597620"/>
          </a:xfrm>
          <a:prstGeom prst="roundRect">
            <a:avLst>
              <a:gd name="adj" fmla="val 22167"/>
            </a:avLst>
          </a:prstGeom>
          <a:blipFill>
            <a:blip r:embed="rId6"/>
            <a:srcRect/>
            <a:stretch>
              <a:fillRect l="-2139" t="-9262" r="-29285" b="-8297"/>
            </a:stretch>
          </a:blipFill>
          <a:ln>
            <a:noFill/>
          </a:ln>
          <a:effectLst>
            <a:softEdge rad="330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l="38658" t="70753" r="5246" b="-1437"/>
          <a:stretch>
            <a:fillRect/>
          </a:stretch>
        </p:blipFill>
        <p:spPr>
          <a:xfrm>
            <a:off x="7601022" y="1642965"/>
            <a:ext cx="2190027" cy="1089158"/>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7278" y="3505596"/>
            <a:ext cx="1529076" cy="1461254"/>
          </a:xfrm>
          <a:prstGeom prst="rect">
            <a:avLst/>
          </a:prstGeom>
        </p:spPr>
      </p:pic>
      <p:pic>
        <p:nvPicPr>
          <p:cNvPr id="15" name="图片 14"/>
          <p:cNvPicPr>
            <a:picLocks noChangeAspect="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42501" y="4747195"/>
            <a:ext cx="2223579" cy="686959"/>
          </a:xfrm>
          <a:prstGeom prst="rect">
            <a:avLst/>
          </a:prstGeom>
        </p:spPr>
      </p:pic>
      <p:sp>
        <p:nvSpPr>
          <p:cNvPr id="16" name="矩形 15"/>
          <p:cNvSpPr/>
          <p:nvPr/>
        </p:nvSpPr>
        <p:spPr>
          <a:xfrm>
            <a:off x="6789472" y="2801973"/>
            <a:ext cx="3364005" cy="2168525"/>
          </a:xfrm>
          <a:prstGeom prst="rect">
            <a:avLst/>
          </a:prstGeom>
        </p:spPr>
        <p:txBody>
          <a:bodyPr wrap="square">
            <a:spAutoFit/>
          </a:bodyPr>
          <a:lstStyle/>
          <a:p>
            <a:pPr algn="ctr">
              <a:lnSpc>
                <a:spcPct val="150000"/>
              </a:lnSpc>
            </a:pPr>
            <a:r>
              <a:rPr lang="zh-CN" altLang="en-US" dirty="0">
                <a:solidFill>
                  <a:srgbClr val="855941"/>
                </a:solidFill>
                <a:latin typeface="站酷快乐体2016修订版" panose="02010600030101010101" charset="-122"/>
                <a:ea typeface="站酷快乐体2016修订版" panose="02010600030101010101" charset="-122"/>
              </a:rPr>
              <a:t>感谢你，宝贝。</a:t>
            </a:r>
            <a:endParaRPr lang="en-US" altLang="zh-CN" dirty="0">
              <a:solidFill>
                <a:srgbClr val="855941"/>
              </a:solidFill>
              <a:latin typeface="站酷快乐体2016修订版" panose="02010600030101010101" charset="-122"/>
              <a:ea typeface="站酷快乐体2016修订版" panose="02010600030101010101" charset="-122"/>
            </a:endParaRPr>
          </a:p>
          <a:p>
            <a:pPr algn="ctr">
              <a:lnSpc>
                <a:spcPct val="150000"/>
              </a:lnSpc>
            </a:pPr>
            <a:r>
              <a:rPr lang="zh-CN" altLang="en-US" dirty="0">
                <a:solidFill>
                  <a:srgbClr val="855941"/>
                </a:solidFill>
                <a:latin typeface="站酷快乐体2016修订版" panose="02010600030101010101" charset="-122"/>
                <a:ea typeface="站酷快乐体2016修订版" panose="02010600030101010101" charset="-122"/>
              </a:rPr>
              <a:t>因为你，</a:t>
            </a:r>
            <a:endParaRPr lang="en-US" altLang="zh-CN" dirty="0">
              <a:solidFill>
                <a:srgbClr val="855941"/>
              </a:solidFill>
              <a:latin typeface="站酷快乐体2016修订版" panose="02010600030101010101" charset="-122"/>
              <a:ea typeface="站酷快乐体2016修订版" panose="02010600030101010101" charset="-122"/>
            </a:endParaRPr>
          </a:p>
          <a:p>
            <a:pPr algn="ctr">
              <a:lnSpc>
                <a:spcPct val="150000"/>
              </a:lnSpc>
            </a:pPr>
            <a:r>
              <a:rPr lang="zh-CN" altLang="en-US" dirty="0">
                <a:solidFill>
                  <a:srgbClr val="855941"/>
                </a:solidFill>
                <a:latin typeface="站酷快乐体2016修订版" panose="02010600030101010101" charset="-122"/>
                <a:ea typeface="站酷快乐体2016修订版" panose="02010600030101010101" charset="-122"/>
              </a:rPr>
              <a:t>花朵开放，</a:t>
            </a:r>
            <a:endParaRPr lang="en-US" altLang="zh-CN" dirty="0">
              <a:solidFill>
                <a:srgbClr val="855941"/>
              </a:solidFill>
              <a:latin typeface="站酷快乐体2016修订版" panose="02010600030101010101" charset="-122"/>
              <a:ea typeface="站酷快乐体2016修订版" panose="02010600030101010101" charset="-122"/>
            </a:endParaRPr>
          </a:p>
          <a:p>
            <a:pPr algn="ctr">
              <a:lnSpc>
                <a:spcPct val="150000"/>
              </a:lnSpc>
            </a:pPr>
            <a:r>
              <a:rPr lang="zh-CN" altLang="en-US" dirty="0">
                <a:solidFill>
                  <a:srgbClr val="855941"/>
                </a:solidFill>
                <a:latin typeface="站酷快乐体2016修订版" panose="02010600030101010101" charset="-122"/>
                <a:ea typeface="站酷快乐体2016修订版" panose="02010600030101010101" charset="-122"/>
              </a:rPr>
              <a:t>果实芳香，</a:t>
            </a:r>
            <a:endParaRPr lang="en-US" altLang="zh-CN" dirty="0">
              <a:solidFill>
                <a:srgbClr val="855941"/>
              </a:solidFill>
              <a:latin typeface="站酷快乐体2016修订版" panose="02010600030101010101" charset="-122"/>
              <a:ea typeface="站酷快乐体2016修订版" panose="02010600030101010101" charset="-122"/>
            </a:endParaRPr>
          </a:p>
          <a:p>
            <a:pPr algn="ctr">
              <a:lnSpc>
                <a:spcPct val="150000"/>
              </a:lnSpc>
            </a:pPr>
            <a:r>
              <a:rPr lang="zh-CN" altLang="en-US" dirty="0">
                <a:solidFill>
                  <a:srgbClr val="855941"/>
                </a:solidFill>
                <a:latin typeface="站酷快乐体2016修订版" panose="02010600030101010101" charset="-122"/>
                <a:ea typeface="站酷快乐体2016修订版" panose="02010600030101010101" charset="-122"/>
              </a:rPr>
              <a:t>随你而来的满天希望！</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500" fill="hold"/>
                                        <p:tgtEl>
                                          <p:spTgt spid="13"/>
                                        </p:tgtEl>
                                        <p:attrNameLst>
                                          <p:attrName>ppt_x</p:attrName>
                                        </p:attrNameLst>
                                      </p:cBhvr>
                                      <p:tavLst>
                                        <p:tav tm="0">
                                          <p:val>
                                            <p:strVal val="1+#ppt_w/2"/>
                                          </p:val>
                                        </p:tav>
                                        <p:tav tm="100000">
                                          <p:val>
                                            <p:strVal val="#ppt_x"/>
                                          </p:val>
                                        </p:tav>
                                      </p:tavLst>
                                    </p:anim>
                                    <p:anim calcmode="lin" valueType="num">
                                      <p:cBhvr additive="base">
                                        <p:cTn id="18" dur="1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45"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anim calcmode="lin" valueType="num">
                                      <p:cBhvr>
                                        <p:cTn id="23" dur="2000" fill="hold"/>
                                        <p:tgtEl>
                                          <p:spTgt spid="14"/>
                                        </p:tgtEl>
                                        <p:attrNameLst>
                                          <p:attrName>ppt_w</p:attrName>
                                        </p:attrNameLst>
                                      </p:cBhvr>
                                      <p:tavLst>
                                        <p:tav tm="0" fmla="#ppt_w*sin(2.5*pi*$)">
                                          <p:val>
                                            <p:fltVal val="0"/>
                                          </p:val>
                                        </p:tav>
                                        <p:tav tm="100000">
                                          <p:val>
                                            <p:fltVal val="1"/>
                                          </p:val>
                                        </p:tav>
                                      </p:tavLst>
                                    </p:anim>
                                    <p:anim calcmode="lin" valueType="num">
                                      <p:cBhvr>
                                        <p:cTn id="24" dur="2000" fill="hold"/>
                                        <p:tgtEl>
                                          <p:spTgt spid="14"/>
                                        </p:tgtEl>
                                        <p:attrNameLst>
                                          <p:attrName>ppt_h</p:attrName>
                                        </p:attrNameLst>
                                      </p:cBhvr>
                                      <p:tavLst>
                                        <p:tav tm="0">
                                          <p:val>
                                            <p:strVal val="#ppt_h"/>
                                          </p:val>
                                        </p:tav>
                                        <p:tav tm="100000">
                                          <p:val>
                                            <p:strVal val="#ppt_h"/>
                                          </p:val>
                                        </p:tav>
                                      </p:tavLst>
                                    </p:anim>
                                  </p:childTnLst>
                                </p:cTn>
                              </p:par>
                              <p:par>
                                <p:cTn id="25" presetID="42" presetClass="entr" presetSubtype="0" fill="hold" nodeType="withEffect">
                                  <p:stCondLst>
                                    <p:cond delay="8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15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37" name="文本框 36"/>
          <p:cNvSpPr txBox="1"/>
          <p:nvPr/>
        </p:nvSpPr>
        <p:spPr>
          <a:xfrm>
            <a:off x="2131060" y="2254885"/>
            <a:ext cx="7929880" cy="1783715"/>
          </a:xfrm>
          <a:prstGeom prst="rect">
            <a:avLst/>
          </a:prstGeom>
          <a:noFill/>
          <a:effectLst/>
        </p:spPr>
        <p:txBody>
          <a:bodyPr wrap="square" rtlCol="0">
            <a:spAutoFit/>
          </a:bodyPr>
          <a:lstStyle/>
          <a:p>
            <a:pPr algn="ctr"/>
            <a:r>
              <a:rPr lang="zh-CN" altLang="en-US" sz="11000" dirty="0">
                <a:solidFill>
                  <a:srgbClr val="C00000"/>
                </a:solidFill>
                <a:effectLst/>
                <a:latin typeface="站酷快乐体2016修订版" panose="02010600030101010101" charset="-122"/>
                <a:ea typeface="站酷快乐体2016修订版" panose="02010600030101010101" charset="-122"/>
              </a:rPr>
              <a:t>谢谢观看</a:t>
            </a:r>
          </a:p>
        </p:txBody>
      </p:sp>
      <p:pic>
        <p:nvPicPr>
          <p:cNvPr id="41" name="图片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6230" y="2436495"/>
            <a:ext cx="1494790" cy="1272540"/>
          </a:xfrm>
          <a:prstGeom prst="rect">
            <a:avLst/>
          </a:prstGeom>
        </p:spPr>
      </p:pic>
      <p:pic>
        <p:nvPicPr>
          <p:cNvPr id="49" name="图片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3485" y="1819275"/>
            <a:ext cx="946150" cy="805180"/>
          </a:xfrm>
          <a:prstGeom prst="rect">
            <a:avLst/>
          </a:prstGeom>
        </p:spPr>
      </p:pic>
      <p:pic>
        <p:nvPicPr>
          <p:cNvPr id="52" name="图片 51"/>
          <p:cNvPicPr>
            <a:picLocks noChangeAspect="1"/>
          </p:cNvPicPr>
          <p:nvPr/>
        </p:nvPicPr>
        <p:blipFill rotWithShape="1">
          <a:blip r:embed="rId8">
            <a:extLst>
              <a:ext uri="{28A0092B-C50C-407E-A947-70E740481C1C}">
                <a14:useLocalDpi xmlns:a14="http://schemas.microsoft.com/office/drawing/2010/main" val="0"/>
              </a:ext>
            </a:extLst>
          </a:blip>
          <a:srcRect l="34502" r="60020" b="95152"/>
          <a:stretch>
            <a:fillRect/>
          </a:stretch>
        </p:blipFill>
        <p:spPr>
          <a:xfrm>
            <a:off x="9888220" y="2624455"/>
            <a:ext cx="598170" cy="495935"/>
          </a:xfrm>
          <a:prstGeom prst="rect">
            <a:avLst/>
          </a:prstGeom>
        </p:spPr>
      </p:pic>
      <p:sp>
        <p:nvSpPr>
          <p:cNvPr id="53" name="文本框 52"/>
          <p:cNvSpPr txBox="1"/>
          <p:nvPr/>
        </p:nvSpPr>
        <p:spPr>
          <a:xfrm>
            <a:off x="3081020" y="4038600"/>
            <a:ext cx="6246495" cy="461010"/>
          </a:xfrm>
          <a:prstGeom prst="rect">
            <a:avLst/>
          </a:prstGeom>
          <a:noFill/>
        </p:spPr>
        <p:txBody>
          <a:bodyPr wrap="square" rtlCol="0">
            <a:spAutoFit/>
          </a:bodyPr>
          <a:lstStyle/>
          <a:p>
            <a:pPr algn="ctr"/>
            <a:r>
              <a:rPr lang="zh-CN" altLang="en-US" sz="12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因为你的降临</a:t>
            </a:r>
            <a:r>
              <a:rPr lang="en-US" altLang="zh-CN" sz="12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2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这一天成了一个美丽的日子</a:t>
            </a:r>
            <a:r>
              <a:rPr lang="en-US" altLang="zh-CN" sz="12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2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从此世界也多了一抹诱人的色彩</a:t>
            </a:r>
            <a:r>
              <a:rPr lang="en-US" altLang="zh-CN" sz="12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2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而我生命的画屏上更添了许多美好的记忆</a:t>
            </a:r>
            <a:r>
              <a:rPr lang="en-US" altLang="zh-CN" sz="12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2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似锦如织</a:t>
            </a:r>
            <a:r>
              <a:rPr lang="en-US" altLang="zh-CN" sz="12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 </a:t>
            </a:r>
          </a:p>
        </p:txBody>
      </p:sp>
      <p:pic>
        <p:nvPicPr>
          <p:cNvPr id="91" name="图片 9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54800" y="986155"/>
            <a:ext cx="854710" cy="1122045"/>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08015" y="1247140"/>
            <a:ext cx="854710" cy="1122045"/>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61230" y="1045210"/>
            <a:ext cx="854710" cy="1122045"/>
          </a:xfrm>
          <a:prstGeom prst="rect">
            <a:avLst/>
          </a:prstGeom>
        </p:spPr>
      </p:pic>
      <p:sp>
        <p:nvSpPr>
          <p:cNvPr id="10" name="文本框 9"/>
          <p:cNvSpPr txBox="1"/>
          <p:nvPr>
            <p:custDataLst>
              <p:tags r:id="rId2"/>
            </p:custDataLst>
          </p:nvPr>
        </p:nvSpPr>
        <p:spPr>
          <a:xfrm>
            <a:off x="4975860" y="5248275"/>
            <a:ext cx="2240280" cy="368300"/>
          </a:xfrm>
          <a:prstGeom prst="rect">
            <a:avLst/>
          </a:prstGeom>
          <a:noFill/>
        </p:spPr>
        <p:txBody>
          <a:bodyPr wrap="none" rtlCol="0">
            <a:spAutoFit/>
          </a:bodyPr>
          <a:lstStyle/>
          <a:p>
            <a:pPr algn="ctr"/>
            <a:r>
              <a:rPr lang="zh-CN" altLang="en-US">
                <a:solidFill>
                  <a:srgbClr val="C00000"/>
                </a:solidFill>
                <a:latin typeface="站酷快乐体2016修订版" panose="02010600030101010101" charset="-122"/>
                <a:ea typeface="站酷快乐体2016修订版" panose="02010600030101010101" charset="-122"/>
              </a:rPr>
              <a:t>汇报人：办公资源网</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30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0" fill="hold"/>
                                        <p:tgtEl>
                                          <p:spTgt spid="91"/>
                                        </p:tgtEl>
                                        <p:attrNameLst>
                                          <p:attrName>ppt_x</p:attrName>
                                        </p:attrNameLst>
                                      </p:cBhvr>
                                      <p:tavLst>
                                        <p:tav tm="0">
                                          <p:val>
                                            <p:strVal val="#ppt_x"/>
                                          </p:val>
                                        </p:tav>
                                        <p:tav tm="100000">
                                          <p:val>
                                            <p:strVal val="#ppt_x"/>
                                          </p:val>
                                        </p:tav>
                                      </p:tavLst>
                                    </p:anim>
                                    <p:anim calcmode="lin" valueType="num">
                                      <p:cBhvr additive="base">
                                        <p:cTn id="8" dur="5000" fill="hold"/>
                                        <p:tgtEl>
                                          <p:spTgt spid="9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3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0" fill="hold"/>
                                        <p:tgtEl>
                                          <p:spTgt spid="8"/>
                                        </p:tgtEl>
                                        <p:attrNameLst>
                                          <p:attrName>ppt_x</p:attrName>
                                        </p:attrNameLst>
                                      </p:cBhvr>
                                      <p:tavLst>
                                        <p:tav tm="0">
                                          <p:val>
                                            <p:strVal val="#ppt_x"/>
                                          </p:val>
                                        </p:tav>
                                        <p:tav tm="100000">
                                          <p:val>
                                            <p:strVal val="#ppt_x"/>
                                          </p:val>
                                        </p:tav>
                                      </p:tavLst>
                                    </p:anim>
                                    <p:anim calcmode="lin" valueType="num">
                                      <p:cBhvr additive="base">
                                        <p:cTn id="12" dur="5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3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0" fill="hold"/>
                                        <p:tgtEl>
                                          <p:spTgt spid="9"/>
                                        </p:tgtEl>
                                        <p:attrNameLst>
                                          <p:attrName>ppt_x</p:attrName>
                                        </p:attrNameLst>
                                      </p:cBhvr>
                                      <p:tavLst>
                                        <p:tav tm="0">
                                          <p:val>
                                            <p:strVal val="#ppt_x"/>
                                          </p:val>
                                        </p:tav>
                                        <p:tav tm="100000">
                                          <p:val>
                                            <p:strVal val="#ppt_x"/>
                                          </p:val>
                                        </p:tav>
                                      </p:tavLst>
                                    </p:anim>
                                    <p:anim calcmode="lin" valueType="num">
                                      <p:cBhvr additive="base">
                                        <p:cTn id="16"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0" name="组合 9"/>
          <p:cNvGrpSpPr/>
          <p:nvPr/>
        </p:nvGrpSpPr>
        <p:grpSpPr>
          <a:xfrm rot="20924876">
            <a:off x="2391856" y="1233973"/>
            <a:ext cx="3339215" cy="3339215"/>
            <a:chOff x="704562" y="801697"/>
            <a:chExt cx="3594368" cy="3594368"/>
          </a:xfrm>
          <a:effectLst>
            <a:outerShdw blurRad="50800" dist="38100" dir="2700000" algn="tl" rotWithShape="0">
              <a:prstClr val="black">
                <a:alpha val="40000"/>
              </a:prstClr>
            </a:outerShdw>
          </a:effectLst>
        </p:grpSpPr>
        <p:sp>
          <p:nvSpPr>
            <p:cNvPr id="6" name="矩形 5"/>
            <p:cNvSpPr/>
            <p:nvPr/>
          </p:nvSpPr>
          <p:spPr>
            <a:xfrm>
              <a:off x="1219200" y="1104900"/>
              <a:ext cx="2463800" cy="2514600"/>
            </a:xfrm>
            <a:prstGeom prst="rect">
              <a:avLst/>
            </a:prstGeom>
            <a:blipFill>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l="-58691" t="-1768" r="-7413" b="-109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562" y="801697"/>
              <a:ext cx="3594368" cy="3594368"/>
            </a:xfrm>
            <a:prstGeom prst="rect">
              <a:avLst/>
            </a:prstGeom>
          </p:spPr>
        </p:pic>
      </p:grpSp>
      <p:grpSp>
        <p:nvGrpSpPr>
          <p:cNvPr id="9" name="组合 8"/>
          <p:cNvGrpSpPr/>
          <p:nvPr/>
        </p:nvGrpSpPr>
        <p:grpSpPr>
          <a:xfrm rot="20924876">
            <a:off x="6719381" y="1233973"/>
            <a:ext cx="3339215" cy="3339215"/>
            <a:chOff x="2990562" y="801697"/>
            <a:chExt cx="3594368" cy="3594368"/>
          </a:xfrm>
          <a:effectLst>
            <a:outerShdw blurRad="50800" dist="38100" dir="2700000" algn="tl" rotWithShape="0">
              <a:prstClr val="black">
                <a:alpha val="40000"/>
              </a:prstClr>
            </a:outerShdw>
          </a:effectLst>
        </p:grpSpPr>
        <p:sp>
          <p:nvSpPr>
            <p:cNvPr id="7" name="矩形 6"/>
            <p:cNvSpPr/>
            <p:nvPr/>
          </p:nvSpPr>
          <p:spPr>
            <a:xfrm>
              <a:off x="3505200" y="1104900"/>
              <a:ext cx="2463800" cy="2514600"/>
            </a:xfrm>
            <a:prstGeom prst="rect">
              <a:avLst/>
            </a:prstGeom>
            <a:blipFill>
              <a:blip r:embed="rId8"/>
              <a:srcRect/>
              <a:stretch>
                <a:fillRect l="-52504" t="-1769" r="-2523" b="-12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0562" y="801697"/>
              <a:ext cx="3594368" cy="3594368"/>
            </a:xfrm>
            <a:prstGeom prst="rect">
              <a:avLst/>
            </a:prstGeom>
          </p:spPr>
        </p:pic>
      </p:grpSp>
      <p:sp>
        <p:nvSpPr>
          <p:cNvPr id="11" name="矩形 10"/>
          <p:cNvSpPr/>
          <p:nvPr/>
        </p:nvSpPr>
        <p:spPr>
          <a:xfrm>
            <a:off x="2893695" y="4777740"/>
            <a:ext cx="6405245" cy="829945"/>
          </a:xfrm>
          <a:prstGeom prst="rect">
            <a:avLst/>
          </a:prstGeom>
        </p:spPr>
        <p:txBody>
          <a:bodyPr wrap="square">
            <a:spAutoFit/>
          </a:bodyPr>
          <a:lstStyle/>
          <a:p>
            <a:pPr algn="ctr">
              <a:lnSpc>
                <a:spcPct val="150000"/>
              </a:lnSpc>
            </a:pPr>
            <a:r>
              <a:rPr lang="zh-CN" altLang="en-US" sz="16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幸福像糖果化成了一片，甜蜜了我的童年                                                                </a:t>
            </a:r>
          </a:p>
          <a:p>
            <a:pPr algn="ctr">
              <a:lnSpc>
                <a:spcPct val="150000"/>
              </a:lnSpc>
            </a:pPr>
            <a:r>
              <a:rPr lang="zh-CN" altLang="en-US" sz="16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幸福在时光的隧道里穿梭，有时候 ，停下来拈花微笑吧 ！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矩形 2"/>
          <p:cNvSpPr/>
          <p:nvPr/>
        </p:nvSpPr>
        <p:spPr>
          <a:xfrm rot="21156473">
            <a:off x="3055034" y="2133492"/>
            <a:ext cx="2622374" cy="2669412"/>
          </a:xfrm>
          <a:prstGeom prst="rect">
            <a:avLst/>
          </a:prstGeom>
          <a:blipFill>
            <a:blip r:embed="rId5">
              <a:extLst>
                <a:ext uri="{BEBA8EAE-BF5A-486C-A8C5-ECC9F3942E4B}">
                  <a14:imgProps xmlns:a14="http://schemas.microsoft.com/office/drawing/2010/main">
                    <a14:imgLayer r:embed="rId6">
                      <a14:imgEffect>
                        <a14:brightnessContrast bright="5000"/>
                      </a14:imgEffect>
                    </a14:imgLayer>
                  </a14:imgProps>
                </a:ext>
              </a:extLst>
            </a:blip>
            <a:stretch>
              <a:fillRect l="-41054" t="-35671" r="-40895" b="-529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sp>
        <p:nvSpPr>
          <p:cNvPr id="6" name="TextBox 80"/>
          <p:cNvSpPr txBox="1"/>
          <p:nvPr/>
        </p:nvSpPr>
        <p:spPr>
          <a:xfrm>
            <a:off x="6632518" y="2644988"/>
            <a:ext cx="3441700" cy="1568450"/>
          </a:xfrm>
          <a:prstGeom prst="rect">
            <a:avLst/>
          </a:prstGeom>
        </p:spPr>
        <p:txBody>
          <a:bodyPr wrap="square">
            <a:spAutoFit/>
          </a:bodyPr>
          <a:lstStyle>
            <a:defPPr>
              <a:defRPr lang="zh-CN"/>
            </a:defPPr>
            <a:lvl1pPr algn="ctr">
              <a:lnSpc>
                <a:spcPct val="200000"/>
              </a:lnSpc>
              <a:defRPr sz="1100">
                <a:solidFill>
                  <a:schemeClr val="tx1">
                    <a:lumMod val="65000"/>
                    <a:lumOff val="35000"/>
                  </a:schemeClr>
                </a:solidFill>
                <a:latin typeface="华康少女文字W5(P)" panose="040F0500000000000000" pitchFamily="82" charset="-122"/>
                <a:ea typeface="华康少女文字W5(P)" panose="040F0500000000000000" pitchFamily="82" charset="-122"/>
              </a:defRPr>
            </a:lvl1pPr>
          </a:lstStyle>
          <a:p>
            <a:pPr algn="l">
              <a:lnSpc>
                <a:spcPct val="150000"/>
              </a:lnSpc>
            </a:pPr>
            <a:r>
              <a:rPr lang="zh-CN" altLang="en-US" sz="16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将来也请不要吝啬你璀璨的笑容让填充你未来的每一天吧</a:t>
            </a:r>
            <a:r>
              <a:rPr lang="en-US" altLang="zh-CN" sz="16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6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宝贝现在的你是一个美丽童话的开始以后的故事也许包容百味但一定美不胜收。</a:t>
            </a:r>
          </a:p>
        </p:txBody>
      </p:sp>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50390" y="1065530"/>
            <a:ext cx="4578350" cy="45783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6" presetClass="entr" presetSubtype="0" fill="hold" grpId="0" nodeType="afterEffect">
                                  <p:stCondLst>
                                    <p:cond delay="0"/>
                                  </p:stCondLst>
                                  <p:iterate type="lt">
                                    <p:tmPct val="6154"/>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500" autoRev="1" fill="hold">
                                          <p:stCondLst>
                                            <p:cond delay="0"/>
                                          </p:stCondLst>
                                        </p:cTn>
                                        <p:tgtEl>
                                          <p:spTgt spid="6"/>
                                        </p:tgtEl>
                                        <p:attrNameLst>
                                          <p:attrName>ppt_w</p:attrName>
                                        </p:attrNameLst>
                                      </p:cBhvr>
                                    </p:anim>
                                    <p:anim by="(#ppt_w*0.50)" calcmode="lin" valueType="num">
                                      <p:cBhvr>
                                        <p:cTn id="14" dur="500" decel="50000" autoRev="1" fill="hold">
                                          <p:stCondLst>
                                            <p:cond delay="0"/>
                                          </p:stCondLst>
                                        </p:cTn>
                                        <p:tgtEl>
                                          <p:spTgt spid="6"/>
                                        </p:tgtEl>
                                        <p:attrNameLst>
                                          <p:attrName>ppt_x</p:attrName>
                                        </p:attrNameLst>
                                      </p:cBhvr>
                                    </p:anim>
                                    <p:anim from="(-#ppt_h/2)" to="(#ppt_y)" calcmode="lin" valueType="num">
                                      <p:cBhvr>
                                        <p:cTn id="15" dur="1000" fill="hold">
                                          <p:stCondLst>
                                            <p:cond delay="0"/>
                                          </p:stCondLst>
                                        </p:cTn>
                                        <p:tgtEl>
                                          <p:spTgt spid="6"/>
                                        </p:tgtEl>
                                        <p:attrNameLst>
                                          <p:attrName>ppt_y</p:attrName>
                                        </p:attrNameLst>
                                      </p:cBhvr>
                                    </p:anim>
                                    <p:animRot by="21600000">
                                      <p:cBhvr>
                                        <p:cTn id="16" dur="1000" fill="hold">
                                          <p:stCondLst>
                                            <p:cond delay="0"/>
                                          </p:stCondLst>
                                        </p:cTn>
                                        <p:tgtEl>
                                          <p:spTgt spid="6"/>
                                        </p:tgtEl>
                                        <p:attrNameLst>
                                          <p:attrName>r</p:attrName>
                                        </p:attrNameLst>
                                      </p:cBhvr>
                                    </p:animRo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ldLvl="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1366" y="1530223"/>
            <a:ext cx="6985000" cy="3709036"/>
          </a:xfrm>
          <a:prstGeom prst="rect">
            <a:avLst/>
          </a:prstGeom>
        </p:spPr>
      </p:pic>
      <p:sp>
        <p:nvSpPr>
          <p:cNvPr id="14" name="矩形 13"/>
          <p:cNvSpPr/>
          <p:nvPr/>
        </p:nvSpPr>
        <p:spPr>
          <a:xfrm rot="361053">
            <a:off x="2713612" y="2727662"/>
            <a:ext cx="2085050" cy="1586571"/>
          </a:xfrm>
          <a:prstGeom prst="rect">
            <a:avLst/>
          </a:prstGeom>
          <a:blipFill>
            <a:blip r:embed="rId6"/>
            <a:srcRect/>
            <a:stretch>
              <a:fillRect l="-3852" t="-2015" r="-3852" b="-201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sp>
        <p:nvSpPr>
          <p:cNvPr id="15" name="矩形 14"/>
          <p:cNvSpPr/>
          <p:nvPr/>
        </p:nvSpPr>
        <p:spPr>
          <a:xfrm rot="20409048">
            <a:off x="5344155" y="2397747"/>
            <a:ext cx="2466419" cy="1919957"/>
          </a:xfrm>
          <a:prstGeom prst="rect">
            <a:avLst/>
          </a:prstGeom>
          <a:blipFill>
            <a:blip r:embed="rId7"/>
            <a:srcRect/>
            <a:stretch>
              <a:fillRect l="-11174" t="-4825" r="-13836" b="-34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pic>
        <p:nvPicPr>
          <p:cNvPr id="10" name="图片 9"/>
          <p:cNvPicPr>
            <a:picLocks noChangeAspect="1"/>
          </p:cNvPicPr>
          <p:nvPr/>
        </p:nvPicPr>
        <p:blipFill>
          <a:blip r:embed="rId8"/>
          <a:stretch>
            <a:fillRect/>
          </a:stretch>
        </p:blipFill>
        <p:spPr>
          <a:xfrm>
            <a:off x="2440904" y="1216567"/>
            <a:ext cx="1814281" cy="1044725"/>
          </a:xfrm>
          <a:prstGeom prst="rect">
            <a:avLst/>
          </a:prstGeom>
        </p:spPr>
      </p:pic>
      <p:pic>
        <p:nvPicPr>
          <p:cNvPr id="11" name="图片 10"/>
          <p:cNvPicPr>
            <a:picLocks noChangeAspect="1"/>
          </p:cNvPicPr>
          <p:nvPr/>
        </p:nvPicPr>
        <p:blipFill rotWithShape="1">
          <a:blip r:embed="rId9">
            <a:extLst>
              <a:ext uri="{28A0092B-C50C-407E-A947-70E740481C1C}">
                <a14:useLocalDpi xmlns:a14="http://schemas.microsoft.com/office/drawing/2010/main" val="0"/>
              </a:ext>
            </a:extLst>
          </a:blip>
          <a:srcRect l="3953" t="11644" r="39386" b="9817"/>
          <a:stretch>
            <a:fillRect/>
          </a:stretch>
        </p:blipFill>
        <p:spPr>
          <a:xfrm>
            <a:off x="6331878" y="807323"/>
            <a:ext cx="3276600" cy="2209800"/>
          </a:xfrm>
          <a:prstGeom prst="rect">
            <a:avLst/>
          </a:prstGeom>
        </p:spPr>
      </p:pic>
      <p:sp>
        <p:nvSpPr>
          <p:cNvPr id="17" name="TextBox 80"/>
          <p:cNvSpPr txBox="1"/>
          <p:nvPr/>
        </p:nvSpPr>
        <p:spPr>
          <a:xfrm>
            <a:off x="6233160" y="4418965"/>
            <a:ext cx="4655820" cy="1198880"/>
          </a:xfrm>
          <a:prstGeom prst="rect">
            <a:avLst/>
          </a:prstGeom>
        </p:spPr>
        <p:txBody>
          <a:bodyPr wrap="square">
            <a:spAutoFit/>
          </a:bodyPr>
          <a:lstStyle>
            <a:defPPr>
              <a:defRPr lang="zh-CN"/>
            </a:defPPr>
            <a:lvl1pPr algn="ctr">
              <a:lnSpc>
                <a:spcPct val="200000"/>
              </a:lnSpc>
              <a:defRPr sz="1100">
                <a:solidFill>
                  <a:schemeClr val="tx1">
                    <a:lumMod val="65000"/>
                    <a:lumOff val="35000"/>
                  </a:schemeClr>
                </a:solidFill>
                <a:latin typeface="华康少女文字W5(P)" panose="040F0500000000000000" pitchFamily="82" charset="-122"/>
                <a:ea typeface="华康少女文字W5(P)" panose="040F0500000000000000" pitchFamily="82" charset="-122"/>
              </a:defRPr>
            </a:lvl1pPr>
          </a:lstStyle>
          <a:p>
            <a:pPr algn="l">
              <a:lnSpc>
                <a:spcPct val="150000"/>
              </a:lnSpc>
            </a:pPr>
            <a:r>
              <a:rPr lang="zh-CN" altLang="en-US" sz="16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空中点点闪烁的银光环绕着缤纷的梦想，祝福你，</a:t>
            </a:r>
          </a:p>
          <a:p>
            <a:pPr algn="l">
              <a:lnSpc>
                <a:spcPct val="150000"/>
              </a:lnSpc>
            </a:pPr>
            <a:r>
              <a:rPr lang="zh-CN" altLang="en-US" sz="16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双手合十许下的心愿，</a:t>
            </a:r>
          </a:p>
          <a:p>
            <a:pPr algn="l">
              <a:lnSpc>
                <a:spcPct val="150000"/>
              </a:lnSpc>
            </a:pPr>
            <a:r>
              <a:rPr lang="zh-CN" altLang="en-US" sz="16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都一一实现在眼前！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1000"/>
                            </p:stCondLst>
                            <p:childTnLst>
                              <p:par>
                                <p:cTn id="24" presetID="47"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3081100" y="1517745"/>
            <a:ext cx="5632289" cy="3307444"/>
          </a:xfrm>
          <a:prstGeom prst="rect">
            <a:avLst/>
          </a:prstGeom>
          <a:blipFill>
            <a:blip r:embed="rId5"/>
            <a:srcRect/>
            <a:stretch>
              <a:fillRect l="-509" t="-3132" r="-1185" b="-1662"/>
            </a:stretch>
          </a:blip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9088" y="1311537"/>
            <a:ext cx="6618514" cy="4096860"/>
          </a:xfrm>
          <a:prstGeom prst="rect">
            <a:avLst/>
          </a:prstGeom>
        </p:spPr>
      </p:pic>
      <p:sp>
        <p:nvSpPr>
          <p:cNvPr id="27" name="我图网vb_man72428"/>
          <p:cNvSpPr>
            <a:spLocks noChangeAspect="1"/>
          </p:cNvSpPr>
          <p:nvPr/>
        </p:nvSpPr>
        <p:spPr bwMode="auto">
          <a:xfrm>
            <a:off x="2692226" y="4485415"/>
            <a:ext cx="609685" cy="580119"/>
          </a:xfrm>
          <a:custGeom>
            <a:avLst/>
            <a:gdLst>
              <a:gd name="T0" fmla="*/ 8171 w 8232"/>
              <a:gd name="T1" fmla="*/ 2946 h 7844"/>
              <a:gd name="T2" fmla="*/ 7750 w 8232"/>
              <a:gd name="T3" fmla="*/ 2592 h 7844"/>
              <a:gd name="T4" fmla="*/ 5562 w 8232"/>
              <a:gd name="T5" fmla="*/ 2274 h 7844"/>
              <a:gd name="T6" fmla="*/ 4583 w 8232"/>
              <a:gd name="T7" fmla="*/ 290 h 7844"/>
              <a:gd name="T8" fmla="*/ 4116 w 8232"/>
              <a:gd name="T9" fmla="*/ 0 h 7844"/>
              <a:gd name="T10" fmla="*/ 3649 w 8232"/>
              <a:gd name="T11" fmla="*/ 290 h 7844"/>
              <a:gd name="T12" fmla="*/ 2670 w 8232"/>
              <a:gd name="T13" fmla="*/ 2274 h 7844"/>
              <a:gd name="T14" fmla="*/ 482 w 8232"/>
              <a:gd name="T15" fmla="*/ 2592 h 7844"/>
              <a:gd name="T16" fmla="*/ 61 w 8232"/>
              <a:gd name="T17" fmla="*/ 2946 h 7844"/>
              <a:gd name="T18" fmla="*/ 193 w 8232"/>
              <a:gd name="T19" fmla="*/ 3480 h 7844"/>
              <a:gd name="T20" fmla="*/ 1777 w 8232"/>
              <a:gd name="T21" fmla="*/ 5023 h 7844"/>
              <a:gd name="T22" fmla="*/ 1403 w 8232"/>
              <a:gd name="T23" fmla="*/ 7203 h 7844"/>
              <a:gd name="T24" fmla="*/ 1610 w 8232"/>
              <a:gd name="T25" fmla="*/ 7712 h 7844"/>
              <a:gd name="T26" fmla="*/ 2158 w 8232"/>
              <a:gd name="T27" fmla="*/ 7752 h 7844"/>
              <a:gd name="T28" fmla="*/ 4116 w 8232"/>
              <a:gd name="T29" fmla="*/ 6723 h 7844"/>
              <a:gd name="T30" fmla="*/ 6074 w 8232"/>
              <a:gd name="T31" fmla="*/ 7752 h 7844"/>
              <a:gd name="T32" fmla="*/ 6316 w 8232"/>
              <a:gd name="T33" fmla="*/ 7812 h 7844"/>
              <a:gd name="T34" fmla="*/ 6622 w 8232"/>
              <a:gd name="T35" fmla="*/ 7712 h 7844"/>
              <a:gd name="T36" fmla="*/ 6829 w 8232"/>
              <a:gd name="T37" fmla="*/ 7203 h 7844"/>
              <a:gd name="T38" fmla="*/ 6455 w 8232"/>
              <a:gd name="T39" fmla="*/ 5023 h 7844"/>
              <a:gd name="T40" fmla="*/ 8039 w 8232"/>
              <a:gd name="T41" fmla="*/ 3480 h 7844"/>
              <a:gd name="T42" fmla="*/ 8171 w 8232"/>
              <a:gd name="T43" fmla="*/ 2946 h 7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32" h="7844">
                <a:moveTo>
                  <a:pt x="8171" y="2946"/>
                </a:moveTo>
                <a:cubicBezTo>
                  <a:pt x="8109" y="2758"/>
                  <a:pt x="7946" y="2620"/>
                  <a:pt x="7750" y="2592"/>
                </a:cubicBezTo>
                <a:lnTo>
                  <a:pt x="5562" y="2274"/>
                </a:lnTo>
                <a:lnTo>
                  <a:pt x="4583" y="290"/>
                </a:lnTo>
                <a:cubicBezTo>
                  <a:pt x="4495" y="113"/>
                  <a:pt x="4314" y="0"/>
                  <a:pt x="4116" y="0"/>
                </a:cubicBezTo>
                <a:cubicBezTo>
                  <a:pt x="3918" y="0"/>
                  <a:pt x="3737" y="113"/>
                  <a:pt x="3649" y="290"/>
                </a:cubicBezTo>
                <a:lnTo>
                  <a:pt x="2670" y="2274"/>
                </a:lnTo>
                <a:lnTo>
                  <a:pt x="482" y="2592"/>
                </a:lnTo>
                <a:cubicBezTo>
                  <a:pt x="286" y="2620"/>
                  <a:pt x="123" y="2758"/>
                  <a:pt x="61" y="2946"/>
                </a:cubicBezTo>
                <a:cubicBezTo>
                  <a:pt x="0" y="3134"/>
                  <a:pt x="51" y="3341"/>
                  <a:pt x="193" y="3480"/>
                </a:cubicBezTo>
                <a:lnTo>
                  <a:pt x="1777" y="5023"/>
                </a:lnTo>
                <a:lnTo>
                  <a:pt x="1403" y="7203"/>
                </a:lnTo>
                <a:cubicBezTo>
                  <a:pt x="1370" y="7399"/>
                  <a:pt x="1450" y="7596"/>
                  <a:pt x="1610" y="7712"/>
                </a:cubicBezTo>
                <a:cubicBezTo>
                  <a:pt x="1770" y="7829"/>
                  <a:pt x="1983" y="7844"/>
                  <a:pt x="2158" y="7752"/>
                </a:cubicBezTo>
                <a:lnTo>
                  <a:pt x="4116" y="6723"/>
                </a:lnTo>
                <a:lnTo>
                  <a:pt x="6074" y="7752"/>
                </a:lnTo>
                <a:cubicBezTo>
                  <a:pt x="6150" y="7792"/>
                  <a:pt x="6233" y="7812"/>
                  <a:pt x="6316" y="7812"/>
                </a:cubicBezTo>
                <a:cubicBezTo>
                  <a:pt x="6424" y="7812"/>
                  <a:pt x="6531" y="7778"/>
                  <a:pt x="6622" y="7712"/>
                </a:cubicBezTo>
                <a:cubicBezTo>
                  <a:pt x="6782" y="7596"/>
                  <a:pt x="6862" y="7399"/>
                  <a:pt x="6829" y="7203"/>
                </a:cubicBezTo>
                <a:lnTo>
                  <a:pt x="6455" y="5023"/>
                </a:lnTo>
                <a:lnTo>
                  <a:pt x="8039" y="3480"/>
                </a:lnTo>
                <a:cubicBezTo>
                  <a:pt x="8181" y="3341"/>
                  <a:pt x="8232" y="3134"/>
                  <a:pt x="8171" y="2946"/>
                </a:cubicBezTo>
                <a:close/>
              </a:path>
            </a:pathLst>
          </a:custGeom>
          <a:solidFill>
            <a:srgbClr val="FFDA26"/>
          </a:solidFill>
          <a:ln>
            <a:noFill/>
          </a:ln>
          <a:effectLst/>
        </p:spPr>
      </p:sp>
      <p:sp>
        <p:nvSpPr>
          <p:cNvPr id="28" name="我图网vb_man72428"/>
          <p:cNvSpPr>
            <a:spLocks noChangeAspect="1"/>
          </p:cNvSpPr>
          <p:nvPr/>
        </p:nvSpPr>
        <p:spPr bwMode="auto">
          <a:xfrm rot="20918962">
            <a:off x="9204444" y="4694783"/>
            <a:ext cx="609685" cy="580119"/>
          </a:xfrm>
          <a:custGeom>
            <a:avLst/>
            <a:gdLst>
              <a:gd name="T0" fmla="*/ 8171 w 8232"/>
              <a:gd name="T1" fmla="*/ 2946 h 7844"/>
              <a:gd name="T2" fmla="*/ 7750 w 8232"/>
              <a:gd name="T3" fmla="*/ 2592 h 7844"/>
              <a:gd name="T4" fmla="*/ 5562 w 8232"/>
              <a:gd name="T5" fmla="*/ 2274 h 7844"/>
              <a:gd name="T6" fmla="*/ 4583 w 8232"/>
              <a:gd name="T7" fmla="*/ 290 h 7844"/>
              <a:gd name="T8" fmla="*/ 4116 w 8232"/>
              <a:gd name="T9" fmla="*/ 0 h 7844"/>
              <a:gd name="T10" fmla="*/ 3649 w 8232"/>
              <a:gd name="T11" fmla="*/ 290 h 7844"/>
              <a:gd name="T12" fmla="*/ 2670 w 8232"/>
              <a:gd name="T13" fmla="*/ 2274 h 7844"/>
              <a:gd name="T14" fmla="*/ 482 w 8232"/>
              <a:gd name="T15" fmla="*/ 2592 h 7844"/>
              <a:gd name="T16" fmla="*/ 61 w 8232"/>
              <a:gd name="T17" fmla="*/ 2946 h 7844"/>
              <a:gd name="T18" fmla="*/ 193 w 8232"/>
              <a:gd name="T19" fmla="*/ 3480 h 7844"/>
              <a:gd name="T20" fmla="*/ 1777 w 8232"/>
              <a:gd name="T21" fmla="*/ 5023 h 7844"/>
              <a:gd name="T22" fmla="*/ 1403 w 8232"/>
              <a:gd name="T23" fmla="*/ 7203 h 7844"/>
              <a:gd name="T24" fmla="*/ 1610 w 8232"/>
              <a:gd name="T25" fmla="*/ 7712 h 7844"/>
              <a:gd name="T26" fmla="*/ 2158 w 8232"/>
              <a:gd name="T27" fmla="*/ 7752 h 7844"/>
              <a:gd name="T28" fmla="*/ 4116 w 8232"/>
              <a:gd name="T29" fmla="*/ 6723 h 7844"/>
              <a:gd name="T30" fmla="*/ 6074 w 8232"/>
              <a:gd name="T31" fmla="*/ 7752 h 7844"/>
              <a:gd name="T32" fmla="*/ 6316 w 8232"/>
              <a:gd name="T33" fmla="*/ 7812 h 7844"/>
              <a:gd name="T34" fmla="*/ 6622 w 8232"/>
              <a:gd name="T35" fmla="*/ 7712 h 7844"/>
              <a:gd name="T36" fmla="*/ 6829 w 8232"/>
              <a:gd name="T37" fmla="*/ 7203 h 7844"/>
              <a:gd name="T38" fmla="*/ 6455 w 8232"/>
              <a:gd name="T39" fmla="*/ 5023 h 7844"/>
              <a:gd name="T40" fmla="*/ 8039 w 8232"/>
              <a:gd name="T41" fmla="*/ 3480 h 7844"/>
              <a:gd name="T42" fmla="*/ 8171 w 8232"/>
              <a:gd name="T43" fmla="*/ 2946 h 7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32" h="7844">
                <a:moveTo>
                  <a:pt x="8171" y="2946"/>
                </a:moveTo>
                <a:cubicBezTo>
                  <a:pt x="8109" y="2758"/>
                  <a:pt x="7946" y="2620"/>
                  <a:pt x="7750" y="2592"/>
                </a:cubicBezTo>
                <a:lnTo>
                  <a:pt x="5562" y="2274"/>
                </a:lnTo>
                <a:lnTo>
                  <a:pt x="4583" y="290"/>
                </a:lnTo>
                <a:cubicBezTo>
                  <a:pt x="4495" y="113"/>
                  <a:pt x="4314" y="0"/>
                  <a:pt x="4116" y="0"/>
                </a:cubicBezTo>
                <a:cubicBezTo>
                  <a:pt x="3918" y="0"/>
                  <a:pt x="3737" y="113"/>
                  <a:pt x="3649" y="290"/>
                </a:cubicBezTo>
                <a:lnTo>
                  <a:pt x="2670" y="2274"/>
                </a:lnTo>
                <a:lnTo>
                  <a:pt x="482" y="2592"/>
                </a:lnTo>
                <a:cubicBezTo>
                  <a:pt x="286" y="2620"/>
                  <a:pt x="123" y="2758"/>
                  <a:pt x="61" y="2946"/>
                </a:cubicBezTo>
                <a:cubicBezTo>
                  <a:pt x="0" y="3134"/>
                  <a:pt x="51" y="3341"/>
                  <a:pt x="193" y="3480"/>
                </a:cubicBezTo>
                <a:lnTo>
                  <a:pt x="1777" y="5023"/>
                </a:lnTo>
                <a:lnTo>
                  <a:pt x="1403" y="7203"/>
                </a:lnTo>
                <a:cubicBezTo>
                  <a:pt x="1370" y="7399"/>
                  <a:pt x="1450" y="7596"/>
                  <a:pt x="1610" y="7712"/>
                </a:cubicBezTo>
                <a:cubicBezTo>
                  <a:pt x="1770" y="7829"/>
                  <a:pt x="1983" y="7844"/>
                  <a:pt x="2158" y="7752"/>
                </a:cubicBezTo>
                <a:lnTo>
                  <a:pt x="4116" y="6723"/>
                </a:lnTo>
                <a:lnTo>
                  <a:pt x="6074" y="7752"/>
                </a:lnTo>
                <a:cubicBezTo>
                  <a:pt x="6150" y="7792"/>
                  <a:pt x="6233" y="7812"/>
                  <a:pt x="6316" y="7812"/>
                </a:cubicBezTo>
                <a:cubicBezTo>
                  <a:pt x="6424" y="7812"/>
                  <a:pt x="6531" y="7778"/>
                  <a:pt x="6622" y="7712"/>
                </a:cubicBezTo>
                <a:cubicBezTo>
                  <a:pt x="6782" y="7596"/>
                  <a:pt x="6862" y="7399"/>
                  <a:pt x="6829" y="7203"/>
                </a:cubicBezTo>
                <a:lnTo>
                  <a:pt x="6455" y="5023"/>
                </a:lnTo>
                <a:lnTo>
                  <a:pt x="8039" y="3480"/>
                </a:lnTo>
                <a:cubicBezTo>
                  <a:pt x="8181" y="3341"/>
                  <a:pt x="8232" y="3134"/>
                  <a:pt x="8171" y="2946"/>
                </a:cubicBezTo>
                <a:close/>
              </a:path>
            </a:pathLst>
          </a:custGeom>
          <a:solidFill>
            <a:srgbClr val="FFDA26"/>
          </a:solidFill>
          <a:ln>
            <a:noFill/>
          </a:ln>
          <a:effectLst/>
        </p:spPr>
      </p:sp>
      <p:sp>
        <p:nvSpPr>
          <p:cNvPr id="29" name="我图网vb_man72428"/>
          <p:cNvSpPr>
            <a:spLocks noChangeAspect="1"/>
          </p:cNvSpPr>
          <p:nvPr/>
        </p:nvSpPr>
        <p:spPr bwMode="auto">
          <a:xfrm rot="20918962">
            <a:off x="8310366" y="4820361"/>
            <a:ext cx="321105" cy="305533"/>
          </a:xfrm>
          <a:custGeom>
            <a:avLst/>
            <a:gdLst>
              <a:gd name="T0" fmla="*/ 8171 w 8232"/>
              <a:gd name="T1" fmla="*/ 2946 h 7844"/>
              <a:gd name="T2" fmla="*/ 7750 w 8232"/>
              <a:gd name="T3" fmla="*/ 2592 h 7844"/>
              <a:gd name="T4" fmla="*/ 5562 w 8232"/>
              <a:gd name="T5" fmla="*/ 2274 h 7844"/>
              <a:gd name="T6" fmla="*/ 4583 w 8232"/>
              <a:gd name="T7" fmla="*/ 290 h 7844"/>
              <a:gd name="T8" fmla="*/ 4116 w 8232"/>
              <a:gd name="T9" fmla="*/ 0 h 7844"/>
              <a:gd name="T10" fmla="*/ 3649 w 8232"/>
              <a:gd name="T11" fmla="*/ 290 h 7844"/>
              <a:gd name="T12" fmla="*/ 2670 w 8232"/>
              <a:gd name="T13" fmla="*/ 2274 h 7844"/>
              <a:gd name="T14" fmla="*/ 482 w 8232"/>
              <a:gd name="T15" fmla="*/ 2592 h 7844"/>
              <a:gd name="T16" fmla="*/ 61 w 8232"/>
              <a:gd name="T17" fmla="*/ 2946 h 7844"/>
              <a:gd name="T18" fmla="*/ 193 w 8232"/>
              <a:gd name="T19" fmla="*/ 3480 h 7844"/>
              <a:gd name="T20" fmla="*/ 1777 w 8232"/>
              <a:gd name="T21" fmla="*/ 5023 h 7844"/>
              <a:gd name="T22" fmla="*/ 1403 w 8232"/>
              <a:gd name="T23" fmla="*/ 7203 h 7844"/>
              <a:gd name="T24" fmla="*/ 1610 w 8232"/>
              <a:gd name="T25" fmla="*/ 7712 h 7844"/>
              <a:gd name="T26" fmla="*/ 2158 w 8232"/>
              <a:gd name="T27" fmla="*/ 7752 h 7844"/>
              <a:gd name="T28" fmla="*/ 4116 w 8232"/>
              <a:gd name="T29" fmla="*/ 6723 h 7844"/>
              <a:gd name="T30" fmla="*/ 6074 w 8232"/>
              <a:gd name="T31" fmla="*/ 7752 h 7844"/>
              <a:gd name="T32" fmla="*/ 6316 w 8232"/>
              <a:gd name="T33" fmla="*/ 7812 h 7844"/>
              <a:gd name="T34" fmla="*/ 6622 w 8232"/>
              <a:gd name="T35" fmla="*/ 7712 h 7844"/>
              <a:gd name="T36" fmla="*/ 6829 w 8232"/>
              <a:gd name="T37" fmla="*/ 7203 h 7844"/>
              <a:gd name="T38" fmla="*/ 6455 w 8232"/>
              <a:gd name="T39" fmla="*/ 5023 h 7844"/>
              <a:gd name="T40" fmla="*/ 8039 w 8232"/>
              <a:gd name="T41" fmla="*/ 3480 h 7844"/>
              <a:gd name="T42" fmla="*/ 8171 w 8232"/>
              <a:gd name="T43" fmla="*/ 2946 h 7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32" h="7844">
                <a:moveTo>
                  <a:pt x="8171" y="2946"/>
                </a:moveTo>
                <a:cubicBezTo>
                  <a:pt x="8109" y="2758"/>
                  <a:pt x="7946" y="2620"/>
                  <a:pt x="7750" y="2592"/>
                </a:cubicBezTo>
                <a:lnTo>
                  <a:pt x="5562" y="2274"/>
                </a:lnTo>
                <a:lnTo>
                  <a:pt x="4583" y="290"/>
                </a:lnTo>
                <a:cubicBezTo>
                  <a:pt x="4495" y="113"/>
                  <a:pt x="4314" y="0"/>
                  <a:pt x="4116" y="0"/>
                </a:cubicBezTo>
                <a:cubicBezTo>
                  <a:pt x="3918" y="0"/>
                  <a:pt x="3737" y="113"/>
                  <a:pt x="3649" y="290"/>
                </a:cubicBezTo>
                <a:lnTo>
                  <a:pt x="2670" y="2274"/>
                </a:lnTo>
                <a:lnTo>
                  <a:pt x="482" y="2592"/>
                </a:lnTo>
                <a:cubicBezTo>
                  <a:pt x="286" y="2620"/>
                  <a:pt x="123" y="2758"/>
                  <a:pt x="61" y="2946"/>
                </a:cubicBezTo>
                <a:cubicBezTo>
                  <a:pt x="0" y="3134"/>
                  <a:pt x="51" y="3341"/>
                  <a:pt x="193" y="3480"/>
                </a:cubicBezTo>
                <a:lnTo>
                  <a:pt x="1777" y="5023"/>
                </a:lnTo>
                <a:lnTo>
                  <a:pt x="1403" y="7203"/>
                </a:lnTo>
                <a:cubicBezTo>
                  <a:pt x="1370" y="7399"/>
                  <a:pt x="1450" y="7596"/>
                  <a:pt x="1610" y="7712"/>
                </a:cubicBezTo>
                <a:cubicBezTo>
                  <a:pt x="1770" y="7829"/>
                  <a:pt x="1983" y="7844"/>
                  <a:pt x="2158" y="7752"/>
                </a:cubicBezTo>
                <a:lnTo>
                  <a:pt x="4116" y="6723"/>
                </a:lnTo>
                <a:lnTo>
                  <a:pt x="6074" y="7752"/>
                </a:lnTo>
                <a:cubicBezTo>
                  <a:pt x="6150" y="7792"/>
                  <a:pt x="6233" y="7812"/>
                  <a:pt x="6316" y="7812"/>
                </a:cubicBezTo>
                <a:cubicBezTo>
                  <a:pt x="6424" y="7812"/>
                  <a:pt x="6531" y="7778"/>
                  <a:pt x="6622" y="7712"/>
                </a:cubicBezTo>
                <a:cubicBezTo>
                  <a:pt x="6782" y="7596"/>
                  <a:pt x="6862" y="7399"/>
                  <a:pt x="6829" y="7203"/>
                </a:cubicBezTo>
                <a:lnTo>
                  <a:pt x="6455" y="5023"/>
                </a:lnTo>
                <a:lnTo>
                  <a:pt x="8039" y="3480"/>
                </a:lnTo>
                <a:cubicBezTo>
                  <a:pt x="8181" y="3341"/>
                  <a:pt x="8232" y="3134"/>
                  <a:pt x="8171" y="2946"/>
                </a:cubicBezTo>
                <a:close/>
              </a:path>
            </a:pathLst>
          </a:custGeom>
          <a:solidFill>
            <a:srgbClr val="FFDA26"/>
          </a:solidFill>
          <a:ln>
            <a:noFill/>
          </a:ln>
          <a:effectLst/>
        </p:spPr>
      </p:sp>
      <p:sp>
        <p:nvSpPr>
          <p:cNvPr id="30" name="我图网vb_man72428"/>
          <p:cNvSpPr>
            <a:spLocks noChangeAspect="1"/>
          </p:cNvSpPr>
          <p:nvPr/>
        </p:nvSpPr>
        <p:spPr bwMode="auto">
          <a:xfrm rot="20918962">
            <a:off x="1950994" y="5039597"/>
            <a:ext cx="321105" cy="305533"/>
          </a:xfrm>
          <a:custGeom>
            <a:avLst/>
            <a:gdLst>
              <a:gd name="T0" fmla="*/ 8171 w 8232"/>
              <a:gd name="T1" fmla="*/ 2946 h 7844"/>
              <a:gd name="T2" fmla="*/ 7750 w 8232"/>
              <a:gd name="T3" fmla="*/ 2592 h 7844"/>
              <a:gd name="T4" fmla="*/ 5562 w 8232"/>
              <a:gd name="T5" fmla="*/ 2274 h 7844"/>
              <a:gd name="T6" fmla="*/ 4583 w 8232"/>
              <a:gd name="T7" fmla="*/ 290 h 7844"/>
              <a:gd name="T8" fmla="*/ 4116 w 8232"/>
              <a:gd name="T9" fmla="*/ 0 h 7844"/>
              <a:gd name="T10" fmla="*/ 3649 w 8232"/>
              <a:gd name="T11" fmla="*/ 290 h 7844"/>
              <a:gd name="T12" fmla="*/ 2670 w 8232"/>
              <a:gd name="T13" fmla="*/ 2274 h 7844"/>
              <a:gd name="T14" fmla="*/ 482 w 8232"/>
              <a:gd name="T15" fmla="*/ 2592 h 7844"/>
              <a:gd name="T16" fmla="*/ 61 w 8232"/>
              <a:gd name="T17" fmla="*/ 2946 h 7844"/>
              <a:gd name="T18" fmla="*/ 193 w 8232"/>
              <a:gd name="T19" fmla="*/ 3480 h 7844"/>
              <a:gd name="T20" fmla="*/ 1777 w 8232"/>
              <a:gd name="T21" fmla="*/ 5023 h 7844"/>
              <a:gd name="T22" fmla="*/ 1403 w 8232"/>
              <a:gd name="T23" fmla="*/ 7203 h 7844"/>
              <a:gd name="T24" fmla="*/ 1610 w 8232"/>
              <a:gd name="T25" fmla="*/ 7712 h 7844"/>
              <a:gd name="T26" fmla="*/ 2158 w 8232"/>
              <a:gd name="T27" fmla="*/ 7752 h 7844"/>
              <a:gd name="T28" fmla="*/ 4116 w 8232"/>
              <a:gd name="T29" fmla="*/ 6723 h 7844"/>
              <a:gd name="T30" fmla="*/ 6074 w 8232"/>
              <a:gd name="T31" fmla="*/ 7752 h 7844"/>
              <a:gd name="T32" fmla="*/ 6316 w 8232"/>
              <a:gd name="T33" fmla="*/ 7812 h 7844"/>
              <a:gd name="T34" fmla="*/ 6622 w 8232"/>
              <a:gd name="T35" fmla="*/ 7712 h 7844"/>
              <a:gd name="T36" fmla="*/ 6829 w 8232"/>
              <a:gd name="T37" fmla="*/ 7203 h 7844"/>
              <a:gd name="T38" fmla="*/ 6455 w 8232"/>
              <a:gd name="T39" fmla="*/ 5023 h 7844"/>
              <a:gd name="T40" fmla="*/ 8039 w 8232"/>
              <a:gd name="T41" fmla="*/ 3480 h 7844"/>
              <a:gd name="T42" fmla="*/ 8171 w 8232"/>
              <a:gd name="T43" fmla="*/ 2946 h 7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32" h="7844">
                <a:moveTo>
                  <a:pt x="8171" y="2946"/>
                </a:moveTo>
                <a:cubicBezTo>
                  <a:pt x="8109" y="2758"/>
                  <a:pt x="7946" y="2620"/>
                  <a:pt x="7750" y="2592"/>
                </a:cubicBezTo>
                <a:lnTo>
                  <a:pt x="5562" y="2274"/>
                </a:lnTo>
                <a:lnTo>
                  <a:pt x="4583" y="290"/>
                </a:lnTo>
                <a:cubicBezTo>
                  <a:pt x="4495" y="113"/>
                  <a:pt x="4314" y="0"/>
                  <a:pt x="4116" y="0"/>
                </a:cubicBezTo>
                <a:cubicBezTo>
                  <a:pt x="3918" y="0"/>
                  <a:pt x="3737" y="113"/>
                  <a:pt x="3649" y="290"/>
                </a:cubicBezTo>
                <a:lnTo>
                  <a:pt x="2670" y="2274"/>
                </a:lnTo>
                <a:lnTo>
                  <a:pt x="482" y="2592"/>
                </a:lnTo>
                <a:cubicBezTo>
                  <a:pt x="286" y="2620"/>
                  <a:pt x="123" y="2758"/>
                  <a:pt x="61" y="2946"/>
                </a:cubicBezTo>
                <a:cubicBezTo>
                  <a:pt x="0" y="3134"/>
                  <a:pt x="51" y="3341"/>
                  <a:pt x="193" y="3480"/>
                </a:cubicBezTo>
                <a:lnTo>
                  <a:pt x="1777" y="5023"/>
                </a:lnTo>
                <a:lnTo>
                  <a:pt x="1403" y="7203"/>
                </a:lnTo>
                <a:cubicBezTo>
                  <a:pt x="1370" y="7399"/>
                  <a:pt x="1450" y="7596"/>
                  <a:pt x="1610" y="7712"/>
                </a:cubicBezTo>
                <a:cubicBezTo>
                  <a:pt x="1770" y="7829"/>
                  <a:pt x="1983" y="7844"/>
                  <a:pt x="2158" y="7752"/>
                </a:cubicBezTo>
                <a:lnTo>
                  <a:pt x="4116" y="6723"/>
                </a:lnTo>
                <a:lnTo>
                  <a:pt x="6074" y="7752"/>
                </a:lnTo>
                <a:cubicBezTo>
                  <a:pt x="6150" y="7792"/>
                  <a:pt x="6233" y="7812"/>
                  <a:pt x="6316" y="7812"/>
                </a:cubicBezTo>
                <a:cubicBezTo>
                  <a:pt x="6424" y="7812"/>
                  <a:pt x="6531" y="7778"/>
                  <a:pt x="6622" y="7712"/>
                </a:cubicBezTo>
                <a:cubicBezTo>
                  <a:pt x="6782" y="7596"/>
                  <a:pt x="6862" y="7399"/>
                  <a:pt x="6829" y="7203"/>
                </a:cubicBezTo>
                <a:lnTo>
                  <a:pt x="6455" y="5023"/>
                </a:lnTo>
                <a:lnTo>
                  <a:pt x="8039" y="3480"/>
                </a:lnTo>
                <a:cubicBezTo>
                  <a:pt x="8181" y="3341"/>
                  <a:pt x="8232" y="3134"/>
                  <a:pt x="8171" y="2946"/>
                </a:cubicBezTo>
                <a:close/>
              </a:path>
            </a:pathLst>
          </a:custGeom>
          <a:solidFill>
            <a:srgbClr val="FFDA26"/>
          </a:solidFill>
          <a:ln>
            <a:noFill/>
          </a:ln>
          <a:effectLst/>
        </p:spPr>
      </p:sp>
      <p:sp>
        <p:nvSpPr>
          <p:cNvPr id="31" name="我图网vb_man72428"/>
          <p:cNvSpPr>
            <a:spLocks noChangeAspect="1"/>
          </p:cNvSpPr>
          <p:nvPr/>
        </p:nvSpPr>
        <p:spPr bwMode="auto">
          <a:xfrm rot="20918962">
            <a:off x="8560896" y="5346154"/>
            <a:ext cx="321105" cy="305533"/>
          </a:xfrm>
          <a:custGeom>
            <a:avLst/>
            <a:gdLst>
              <a:gd name="T0" fmla="*/ 8171 w 8232"/>
              <a:gd name="T1" fmla="*/ 2946 h 7844"/>
              <a:gd name="T2" fmla="*/ 7750 w 8232"/>
              <a:gd name="T3" fmla="*/ 2592 h 7844"/>
              <a:gd name="T4" fmla="*/ 5562 w 8232"/>
              <a:gd name="T5" fmla="*/ 2274 h 7844"/>
              <a:gd name="T6" fmla="*/ 4583 w 8232"/>
              <a:gd name="T7" fmla="*/ 290 h 7844"/>
              <a:gd name="T8" fmla="*/ 4116 w 8232"/>
              <a:gd name="T9" fmla="*/ 0 h 7844"/>
              <a:gd name="T10" fmla="*/ 3649 w 8232"/>
              <a:gd name="T11" fmla="*/ 290 h 7844"/>
              <a:gd name="T12" fmla="*/ 2670 w 8232"/>
              <a:gd name="T13" fmla="*/ 2274 h 7844"/>
              <a:gd name="T14" fmla="*/ 482 w 8232"/>
              <a:gd name="T15" fmla="*/ 2592 h 7844"/>
              <a:gd name="T16" fmla="*/ 61 w 8232"/>
              <a:gd name="T17" fmla="*/ 2946 h 7844"/>
              <a:gd name="T18" fmla="*/ 193 w 8232"/>
              <a:gd name="T19" fmla="*/ 3480 h 7844"/>
              <a:gd name="T20" fmla="*/ 1777 w 8232"/>
              <a:gd name="T21" fmla="*/ 5023 h 7844"/>
              <a:gd name="T22" fmla="*/ 1403 w 8232"/>
              <a:gd name="T23" fmla="*/ 7203 h 7844"/>
              <a:gd name="T24" fmla="*/ 1610 w 8232"/>
              <a:gd name="T25" fmla="*/ 7712 h 7844"/>
              <a:gd name="T26" fmla="*/ 2158 w 8232"/>
              <a:gd name="T27" fmla="*/ 7752 h 7844"/>
              <a:gd name="T28" fmla="*/ 4116 w 8232"/>
              <a:gd name="T29" fmla="*/ 6723 h 7844"/>
              <a:gd name="T30" fmla="*/ 6074 w 8232"/>
              <a:gd name="T31" fmla="*/ 7752 h 7844"/>
              <a:gd name="T32" fmla="*/ 6316 w 8232"/>
              <a:gd name="T33" fmla="*/ 7812 h 7844"/>
              <a:gd name="T34" fmla="*/ 6622 w 8232"/>
              <a:gd name="T35" fmla="*/ 7712 h 7844"/>
              <a:gd name="T36" fmla="*/ 6829 w 8232"/>
              <a:gd name="T37" fmla="*/ 7203 h 7844"/>
              <a:gd name="T38" fmla="*/ 6455 w 8232"/>
              <a:gd name="T39" fmla="*/ 5023 h 7844"/>
              <a:gd name="T40" fmla="*/ 8039 w 8232"/>
              <a:gd name="T41" fmla="*/ 3480 h 7844"/>
              <a:gd name="T42" fmla="*/ 8171 w 8232"/>
              <a:gd name="T43" fmla="*/ 2946 h 7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32" h="7844">
                <a:moveTo>
                  <a:pt x="8171" y="2946"/>
                </a:moveTo>
                <a:cubicBezTo>
                  <a:pt x="8109" y="2758"/>
                  <a:pt x="7946" y="2620"/>
                  <a:pt x="7750" y="2592"/>
                </a:cubicBezTo>
                <a:lnTo>
                  <a:pt x="5562" y="2274"/>
                </a:lnTo>
                <a:lnTo>
                  <a:pt x="4583" y="290"/>
                </a:lnTo>
                <a:cubicBezTo>
                  <a:pt x="4495" y="113"/>
                  <a:pt x="4314" y="0"/>
                  <a:pt x="4116" y="0"/>
                </a:cubicBezTo>
                <a:cubicBezTo>
                  <a:pt x="3918" y="0"/>
                  <a:pt x="3737" y="113"/>
                  <a:pt x="3649" y="290"/>
                </a:cubicBezTo>
                <a:lnTo>
                  <a:pt x="2670" y="2274"/>
                </a:lnTo>
                <a:lnTo>
                  <a:pt x="482" y="2592"/>
                </a:lnTo>
                <a:cubicBezTo>
                  <a:pt x="286" y="2620"/>
                  <a:pt x="123" y="2758"/>
                  <a:pt x="61" y="2946"/>
                </a:cubicBezTo>
                <a:cubicBezTo>
                  <a:pt x="0" y="3134"/>
                  <a:pt x="51" y="3341"/>
                  <a:pt x="193" y="3480"/>
                </a:cubicBezTo>
                <a:lnTo>
                  <a:pt x="1777" y="5023"/>
                </a:lnTo>
                <a:lnTo>
                  <a:pt x="1403" y="7203"/>
                </a:lnTo>
                <a:cubicBezTo>
                  <a:pt x="1370" y="7399"/>
                  <a:pt x="1450" y="7596"/>
                  <a:pt x="1610" y="7712"/>
                </a:cubicBezTo>
                <a:cubicBezTo>
                  <a:pt x="1770" y="7829"/>
                  <a:pt x="1983" y="7844"/>
                  <a:pt x="2158" y="7752"/>
                </a:cubicBezTo>
                <a:lnTo>
                  <a:pt x="4116" y="6723"/>
                </a:lnTo>
                <a:lnTo>
                  <a:pt x="6074" y="7752"/>
                </a:lnTo>
                <a:cubicBezTo>
                  <a:pt x="6150" y="7792"/>
                  <a:pt x="6233" y="7812"/>
                  <a:pt x="6316" y="7812"/>
                </a:cubicBezTo>
                <a:cubicBezTo>
                  <a:pt x="6424" y="7812"/>
                  <a:pt x="6531" y="7778"/>
                  <a:pt x="6622" y="7712"/>
                </a:cubicBezTo>
                <a:cubicBezTo>
                  <a:pt x="6782" y="7596"/>
                  <a:pt x="6862" y="7399"/>
                  <a:pt x="6829" y="7203"/>
                </a:cubicBezTo>
                <a:lnTo>
                  <a:pt x="6455" y="5023"/>
                </a:lnTo>
                <a:lnTo>
                  <a:pt x="8039" y="3480"/>
                </a:lnTo>
                <a:cubicBezTo>
                  <a:pt x="8181" y="3341"/>
                  <a:pt x="8232" y="3134"/>
                  <a:pt x="8171" y="2946"/>
                </a:cubicBezTo>
                <a:close/>
              </a:path>
            </a:pathLst>
          </a:custGeom>
          <a:solidFill>
            <a:srgbClr val="FFDA26"/>
          </a:solidFill>
          <a:ln>
            <a:noFill/>
          </a:ln>
          <a:effectLst/>
        </p:spPr>
      </p:sp>
      <p:sp>
        <p:nvSpPr>
          <p:cNvPr id="32" name="我图网vb_man2428"/>
          <p:cNvSpPr>
            <a:spLocks noChangeAspect="1"/>
          </p:cNvSpPr>
          <p:nvPr/>
        </p:nvSpPr>
        <p:spPr bwMode="auto">
          <a:xfrm rot="20918962">
            <a:off x="9524458" y="3810872"/>
            <a:ext cx="321105" cy="305533"/>
          </a:xfrm>
          <a:custGeom>
            <a:avLst/>
            <a:gdLst>
              <a:gd name="T0" fmla="*/ 8171 w 8232"/>
              <a:gd name="T1" fmla="*/ 2946 h 7844"/>
              <a:gd name="T2" fmla="*/ 7750 w 8232"/>
              <a:gd name="T3" fmla="*/ 2592 h 7844"/>
              <a:gd name="T4" fmla="*/ 5562 w 8232"/>
              <a:gd name="T5" fmla="*/ 2274 h 7844"/>
              <a:gd name="T6" fmla="*/ 4583 w 8232"/>
              <a:gd name="T7" fmla="*/ 290 h 7844"/>
              <a:gd name="T8" fmla="*/ 4116 w 8232"/>
              <a:gd name="T9" fmla="*/ 0 h 7844"/>
              <a:gd name="T10" fmla="*/ 3649 w 8232"/>
              <a:gd name="T11" fmla="*/ 290 h 7844"/>
              <a:gd name="T12" fmla="*/ 2670 w 8232"/>
              <a:gd name="T13" fmla="*/ 2274 h 7844"/>
              <a:gd name="T14" fmla="*/ 482 w 8232"/>
              <a:gd name="T15" fmla="*/ 2592 h 7844"/>
              <a:gd name="T16" fmla="*/ 61 w 8232"/>
              <a:gd name="T17" fmla="*/ 2946 h 7844"/>
              <a:gd name="T18" fmla="*/ 193 w 8232"/>
              <a:gd name="T19" fmla="*/ 3480 h 7844"/>
              <a:gd name="T20" fmla="*/ 1777 w 8232"/>
              <a:gd name="T21" fmla="*/ 5023 h 7844"/>
              <a:gd name="T22" fmla="*/ 1403 w 8232"/>
              <a:gd name="T23" fmla="*/ 7203 h 7844"/>
              <a:gd name="T24" fmla="*/ 1610 w 8232"/>
              <a:gd name="T25" fmla="*/ 7712 h 7844"/>
              <a:gd name="T26" fmla="*/ 2158 w 8232"/>
              <a:gd name="T27" fmla="*/ 7752 h 7844"/>
              <a:gd name="T28" fmla="*/ 4116 w 8232"/>
              <a:gd name="T29" fmla="*/ 6723 h 7844"/>
              <a:gd name="T30" fmla="*/ 6074 w 8232"/>
              <a:gd name="T31" fmla="*/ 7752 h 7844"/>
              <a:gd name="T32" fmla="*/ 6316 w 8232"/>
              <a:gd name="T33" fmla="*/ 7812 h 7844"/>
              <a:gd name="T34" fmla="*/ 6622 w 8232"/>
              <a:gd name="T35" fmla="*/ 7712 h 7844"/>
              <a:gd name="T36" fmla="*/ 6829 w 8232"/>
              <a:gd name="T37" fmla="*/ 7203 h 7844"/>
              <a:gd name="T38" fmla="*/ 6455 w 8232"/>
              <a:gd name="T39" fmla="*/ 5023 h 7844"/>
              <a:gd name="T40" fmla="*/ 8039 w 8232"/>
              <a:gd name="T41" fmla="*/ 3480 h 7844"/>
              <a:gd name="T42" fmla="*/ 8171 w 8232"/>
              <a:gd name="T43" fmla="*/ 2946 h 7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32" h="7844">
                <a:moveTo>
                  <a:pt x="8171" y="2946"/>
                </a:moveTo>
                <a:cubicBezTo>
                  <a:pt x="8109" y="2758"/>
                  <a:pt x="7946" y="2620"/>
                  <a:pt x="7750" y="2592"/>
                </a:cubicBezTo>
                <a:lnTo>
                  <a:pt x="5562" y="2274"/>
                </a:lnTo>
                <a:lnTo>
                  <a:pt x="4583" y="290"/>
                </a:lnTo>
                <a:cubicBezTo>
                  <a:pt x="4495" y="113"/>
                  <a:pt x="4314" y="0"/>
                  <a:pt x="4116" y="0"/>
                </a:cubicBezTo>
                <a:cubicBezTo>
                  <a:pt x="3918" y="0"/>
                  <a:pt x="3737" y="113"/>
                  <a:pt x="3649" y="290"/>
                </a:cubicBezTo>
                <a:lnTo>
                  <a:pt x="2670" y="2274"/>
                </a:lnTo>
                <a:lnTo>
                  <a:pt x="482" y="2592"/>
                </a:lnTo>
                <a:cubicBezTo>
                  <a:pt x="286" y="2620"/>
                  <a:pt x="123" y="2758"/>
                  <a:pt x="61" y="2946"/>
                </a:cubicBezTo>
                <a:cubicBezTo>
                  <a:pt x="0" y="3134"/>
                  <a:pt x="51" y="3341"/>
                  <a:pt x="193" y="3480"/>
                </a:cubicBezTo>
                <a:lnTo>
                  <a:pt x="1777" y="5023"/>
                </a:lnTo>
                <a:lnTo>
                  <a:pt x="1403" y="7203"/>
                </a:lnTo>
                <a:cubicBezTo>
                  <a:pt x="1370" y="7399"/>
                  <a:pt x="1450" y="7596"/>
                  <a:pt x="1610" y="7712"/>
                </a:cubicBezTo>
                <a:cubicBezTo>
                  <a:pt x="1770" y="7829"/>
                  <a:pt x="1983" y="7844"/>
                  <a:pt x="2158" y="7752"/>
                </a:cubicBezTo>
                <a:lnTo>
                  <a:pt x="4116" y="6723"/>
                </a:lnTo>
                <a:lnTo>
                  <a:pt x="6074" y="7752"/>
                </a:lnTo>
                <a:cubicBezTo>
                  <a:pt x="6150" y="7792"/>
                  <a:pt x="6233" y="7812"/>
                  <a:pt x="6316" y="7812"/>
                </a:cubicBezTo>
                <a:cubicBezTo>
                  <a:pt x="6424" y="7812"/>
                  <a:pt x="6531" y="7778"/>
                  <a:pt x="6622" y="7712"/>
                </a:cubicBezTo>
                <a:cubicBezTo>
                  <a:pt x="6782" y="7596"/>
                  <a:pt x="6862" y="7399"/>
                  <a:pt x="6829" y="7203"/>
                </a:cubicBezTo>
                <a:lnTo>
                  <a:pt x="6455" y="5023"/>
                </a:lnTo>
                <a:lnTo>
                  <a:pt x="8039" y="3480"/>
                </a:lnTo>
                <a:cubicBezTo>
                  <a:pt x="8181" y="3341"/>
                  <a:pt x="8232" y="3134"/>
                  <a:pt x="8171" y="2946"/>
                </a:cubicBezTo>
                <a:close/>
              </a:path>
            </a:pathLst>
          </a:custGeom>
          <a:solidFill>
            <a:srgbClr val="FFDA26"/>
          </a:solidFill>
          <a:ln>
            <a:noFill/>
          </a:ln>
          <a:effectLst/>
        </p:spPr>
      </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anim calcmode="lin" valueType="num">
                                      <p:cBhvr>
                                        <p:cTn id="17" dur="1000" fill="hold"/>
                                        <p:tgtEl>
                                          <p:spTgt spid="30"/>
                                        </p:tgtEl>
                                        <p:attrNameLst>
                                          <p:attrName>ppt_x</p:attrName>
                                        </p:attrNameLst>
                                      </p:cBhvr>
                                      <p:tavLst>
                                        <p:tav tm="0">
                                          <p:val>
                                            <p:strVal val="#ppt_x"/>
                                          </p:val>
                                        </p:tav>
                                        <p:tav tm="100000">
                                          <p:val>
                                            <p:strVal val="#ppt_x"/>
                                          </p:val>
                                        </p:tav>
                                      </p:tavLst>
                                    </p:anim>
                                    <p:anim calcmode="lin" valueType="num">
                                      <p:cBhvr>
                                        <p:cTn id="18" dur="1000" fill="hold"/>
                                        <p:tgtEl>
                                          <p:spTgt spid="30"/>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anim calcmode="lin" valueType="num">
                                      <p:cBhvr>
                                        <p:cTn id="22" dur="700" fill="hold"/>
                                        <p:tgtEl>
                                          <p:spTgt spid="27"/>
                                        </p:tgtEl>
                                        <p:attrNameLst>
                                          <p:attrName>ppt_x</p:attrName>
                                        </p:attrNameLst>
                                      </p:cBhvr>
                                      <p:tavLst>
                                        <p:tav tm="0">
                                          <p:val>
                                            <p:strVal val="#ppt_x"/>
                                          </p:val>
                                        </p:tav>
                                        <p:tav tm="100000">
                                          <p:val>
                                            <p:strVal val="#ppt_x"/>
                                          </p:val>
                                        </p:tav>
                                      </p:tavLst>
                                    </p:anim>
                                    <p:anim calcmode="lin" valueType="num">
                                      <p:cBhvr>
                                        <p:cTn id="23" dur="700" fill="hold"/>
                                        <p:tgtEl>
                                          <p:spTgt spid="27"/>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700"/>
                                        <p:tgtEl>
                                          <p:spTgt spid="29"/>
                                        </p:tgtEl>
                                      </p:cBhvr>
                                    </p:animEffect>
                                    <p:anim calcmode="lin" valueType="num">
                                      <p:cBhvr>
                                        <p:cTn id="27" dur="700" fill="hold"/>
                                        <p:tgtEl>
                                          <p:spTgt spid="29"/>
                                        </p:tgtEl>
                                        <p:attrNameLst>
                                          <p:attrName>ppt_x</p:attrName>
                                        </p:attrNameLst>
                                      </p:cBhvr>
                                      <p:tavLst>
                                        <p:tav tm="0">
                                          <p:val>
                                            <p:strVal val="#ppt_x"/>
                                          </p:val>
                                        </p:tav>
                                        <p:tav tm="100000">
                                          <p:val>
                                            <p:strVal val="#ppt_x"/>
                                          </p:val>
                                        </p:tav>
                                      </p:tavLst>
                                    </p:anim>
                                    <p:anim calcmode="lin" valueType="num">
                                      <p:cBhvr>
                                        <p:cTn id="28" dur="700" fill="hold"/>
                                        <p:tgtEl>
                                          <p:spTgt spid="2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anim calcmode="lin" valueType="num">
                                      <p:cBhvr>
                                        <p:cTn id="37" dur="1000" fill="hold"/>
                                        <p:tgtEl>
                                          <p:spTgt spid="31"/>
                                        </p:tgtEl>
                                        <p:attrNameLst>
                                          <p:attrName>ppt_x</p:attrName>
                                        </p:attrNameLst>
                                      </p:cBhvr>
                                      <p:tavLst>
                                        <p:tav tm="0">
                                          <p:val>
                                            <p:strVal val="#ppt_x"/>
                                          </p:val>
                                        </p:tav>
                                        <p:tav tm="100000">
                                          <p:val>
                                            <p:strVal val="#ppt_x"/>
                                          </p:val>
                                        </p:tav>
                                      </p:tavLst>
                                    </p:anim>
                                    <p:anim calcmode="lin" valueType="num">
                                      <p:cBhvr>
                                        <p:cTn id="38" dur="1000" fill="hold"/>
                                        <p:tgtEl>
                                          <p:spTgt spid="31"/>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000"/>
                                        <p:tgtEl>
                                          <p:spTgt spid="32"/>
                                        </p:tgtEl>
                                      </p:cBhvr>
                                    </p:animEffect>
                                    <p:anim calcmode="lin" valueType="num">
                                      <p:cBhvr>
                                        <p:cTn id="42" dur="1000" fill="hold"/>
                                        <p:tgtEl>
                                          <p:spTgt spid="32"/>
                                        </p:tgtEl>
                                        <p:attrNameLst>
                                          <p:attrName>ppt_x</p:attrName>
                                        </p:attrNameLst>
                                      </p:cBhvr>
                                      <p:tavLst>
                                        <p:tav tm="0">
                                          <p:val>
                                            <p:strVal val="#ppt_x"/>
                                          </p:val>
                                        </p:tav>
                                        <p:tav tm="100000">
                                          <p:val>
                                            <p:strVal val="#ppt_x"/>
                                          </p:val>
                                        </p:tav>
                                      </p:tavLst>
                                    </p:anim>
                                    <p:anim calcmode="lin" valueType="num">
                                      <p:cBhvr>
                                        <p:cTn id="43" dur="1000" fill="hold"/>
                                        <p:tgtEl>
                                          <p:spTgt spid="32"/>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8" presetClass="emph" presetSubtype="0" fill="hold" nodeType="afterEffect">
                                  <p:stCondLst>
                                    <p:cond delay="0"/>
                                  </p:stCondLst>
                                  <p:childTnLst>
                                    <p:animRot by="21600000">
                                      <p:cBhvr>
                                        <p:cTn id="46" dur="2000" fill="hold"/>
                                        <p:tgtEl>
                                          <p:spTgt spid="30"/>
                                        </p:tgtEl>
                                        <p:attrNameLst>
                                          <p:attrName>r</p:attrName>
                                        </p:attrNameLst>
                                      </p:cBhvr>
                                    </p:animRot>
                                  </p:childTnLst>
                                </p:cTn>
                              </p:par>
                              <p:par>
                                <p:cTn id="47" presetID="8" presetClass="emph" presetSubtype="0" fill="hold" nodeType="withEffect">
                                  <p:stCondLst>
                                    <p:cond delay="0"/>
                                  </p:stCondLst>
                                  <p:childTnLst>
                                    <p:animRot by="21600000">
                                      <p:cBhvr>
                                        <p:cTn id="48" dur="2000" fill="hold"/>
                                        <p:tgtEl>
                                          <p:spTgt spid="27"/>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29"/>
                                        </p:tgtEl>
                                        <p:attrNameLst>
                                          <p:attrName>r</p:attrName>
                                        </p:attrNameLst>
                                      </p:cBhvr>
                                    </p:animRot>
                                  </p:childTnLst>
                                </p:cTn>
                              </p:par>
                              <p:par>
                                <p:cTn id="51" presetID="8" presetClass="emph" presetSubtype="0" fill="hold" nodeType="withEffect">
                                  <p:stCondLst>
                                    <p:cond delay="0"/>
                                  </p:stCondLst>
                                  <p:childTnLst>
                                    <p:animRot by="21600000">
                                      <p:cBhvr>
                                        <p:cTn id="52" dur="2000" fill="hold"/>
                                        <p:tgtEl>
                                          <p:spTgt spid="28"/>
                                        </p:tgtEl>
                                        <p:attrNameLst>
                                          <p:attrName>r</p:attrName>
                                        </p:attrNameLst>
                                      </p:cBhvr>
                                    </p:animRot>
                                  </p:childTnLst>
                                </p:cTn>
                              </p:par>
                              <p:par>
                                <p:cTn id="53" presetID="8" presetClass="emph" presetSubtype="0" fill="hold" nodeType="withEffect">
                                  <p:stCondLst>
                                    <p:cond delay="0"/>
                                  </p:stCondLst>
                                  <p:childTnLst>
                                    <p:animRot by="21600000">
                                      <p:cBhvr>
                                        <p:cTn id="54" dur="2000" fill="hold"/>
                                        <p:tgtEl>
                                          <p:spTgt spid="31"/>
                                        </p:tgtEl>
                                        <p:attrNameLst>
                                          <p:attrName>r</p:attrName>
                                        </p:attrNameLst>
                                      </p:cBhvr>
                                    </p:animRot>
                                  </p:childTnLst>
                                </p:cTn>
                              </p:par>
                              <p:par>
                                <p:cTn id="55" presetID="8" presetClass="emph" presetSubtype="0" fill="hold" nodeType="withEffect">
                                  <p:stCondLst>
                                    <p:cond delay="0"/>
                                  </p:stCondLst>
                                  <p:childTnLst>
                                    <p:animRot by="21600000">
                                      <p:cBhvr>
                                        <p:cTn id="56" dur="2000" fill="hold"/>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4932" y="1384199"/>
            <a:ext cx="5524720" cy="4127500"/>
          </a:xfrm>
          <a:prstGeom prst="rect">
            <a:avLst/>
          </a:prstGeom>
        </p:spPr>
      </p:pic>
      <p:sp>
        <p:nvSpPr>
          <p:cNvPr id="3" name="椭圆 2"/>
          <p:cNvSpPr/>
          <p:nvPr/>
        </p:nvSpPr>
        <p:spPr>
          <a:xfrm>
            <a:off x="5926555" y="1598717"/>
            <a:ext cx="4234604" cy="3660364"/>
          </a:xfrm>
          <a:prstGeom prst="ellipse">
            <a:avLst/>
          </a:prstGeom>
          <a:blipFill>
            <a:blip r:embed="rId6">
              <a:extLst>
                <a:ext uri="{BEBA8EAE-BF5A-486C-A8C5-ECC9F3942E4B}">
                  <a14:imgProps xmlns:a14="http://schemas.microsoft.com/office/drawing/2010/main">
                    <a14:imgLayer r:embed="rId7">
                      <a14:imgEffect>
                        <a14:brightnessContrast bright="2000"/>
                      </a14:imgEffect>
                    </a14:imgLayer>
                  </a14:imgProps>
                </a:ext>
              </a:extLst>
            </a:blip>
            <a:srcRect/>
            <a:stretch>
              <a:fillRect l="-23510" t="-3441" r="-16101" b="2101"/>
            </a:stretch>
          </a:blip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pic>
        <p:nvPicPr>
          <p:cNvPr id="13" name="Picture 5" descr="C:\Users\Administrator\Desktop\相册png\vw2ew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25016" y="2064566"/>
            <a:ext cx="2831152" cy="17958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80"/>
          <p:cNvSpPr txBox="1"/>
          <p:nvPr/>
        </p:nvSpPr>
        <p:spPr>
          <a:xfrm rot="20593112">
            <a:off x="2210435" y="3252470"/>
            <a:ext cx="3069590" cy="1753235"/>
          </a:xfrm>
          <a:prstGeom prst="rect">
            <a:avLst/>
          </a:prstGeom>
        </p:spPr>
        <p:txBody>
          <a:bodyPr wrap="square">
            <a:spAutoFit/>
          </a:bodyPr>
          <a:lstStyle>
            <a:defPPr>
              <a:defRPr lang="zh-CN"/>
            </a:defPPr>
            <a:lvl1pPr algn="ctr">
              <a:lnSpc>
                <a:spcPct val="200000"/>
              </a:lnSpc>
              <a:defRPr sz="1100">
                <a:solidFill>
                  <a:schemeClr val="tx1">
                    <a:lumMod val="65000"/>
                    <a:lumOff val="35000"/>
                  </a:schemeClr>
                </a:solidFill>
                <a:latin typeface="华康少女文字W5(P)" panose="040F0500000000000000" pitchFamily="82" charset="-122"/>
                <a:ea typeface="华康少女文字W5(P)" panose="040F0500000000000000" pitchFamily="82" charset="-122"/>
              </a:defRPr>
            </a:lvl1pPr>
          </a:lstStyle>
          <a:p>
            <a:pPr algn="l">
              <a:lnSpc>
                <a:spcPct val="150000"/>
              </a:lnSpc>
            </a:pPr>
            <a:r>
              <a:rPr lang="zh-CN" altLang="en-US"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梦想</a:t>
            </a:r>
            <a:r>
              <a:rPr lang="en-US" altLang="zh-CN"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打造一个小城堡只为</a:t>
            </a:r>
            <a:r>
              <a:rPr lang="en-US" altLang="zh-CN"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有些快乐的希望 相信</a:t>
            </a:r>
            <a:r>
              <a:rPr lang="en-US" altLang="zh-CN"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从这里开始携手走向四面八方有你在我的身旁</a:t>
            </a:r>
            <a:r>
              <a:rPr lang="en-US" altLang="zh-CN"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a:t>
            </a:r>
            <a:r>
              <a:rPr lang="zh-CN" altLang="en-US"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这世界不会孤单。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1100"/>
                                        <p:tgtEl>
                                          <p:spTgt spid="13"/>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6"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750185" y="2451735"/>
            <a:ext cx="5520690" cy="3361690"/>
          </a:xfrm>
          <a:prstGeom prst="roundRect">
            <a:avLst>
              <a:gd name="adj" fmla="val 9293"/>
            </a:avLst>
          </a:prstGeom>
          <a:blipFill>
            <a:blip r:embed="rId5"/>
            <a:srcRect/>
            <a:stretch>
              <a:fillRect l="-2550" t="-3413" r="-2523" b="-8653"/>
            </a:stretch>
          </a:blip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pic>
        <p:nvPicPr>
          <p:cNvPr id="20" name="图片 19"/>
          <p:cNvPicPr>
            <a:picLocks noChangeAspect="1"/>
          </p:cNvPicPr>
          <p:nvPr/>
        </p:nvPicPr>
        <p:blipFill rotWithShape="1">
          <a:blip r:embed="rId6" cstate="print">
            <a:extLst>
              <a:ext uri="{28A0092B-C50C-407E-A947-70E740481C1C}">
                <a14:useLocalDpi xmlns:a14="http://schemas.microsoft.com/office/drawing/2010/main" val="0"/>
              </a:ext>
            </a:extLst>
          </a:blip>
          <a:srcRect l="86445" t="64296"/>
          <a:stretch>
            <a:fillRect/>
          </a:stretch>
        </p:blipFill>
        <p:spPr>
          <a:xfrm rot="4931266">
            <a:off x="9013190" y="3718560"/>
            <a:ext cx="506730" cy="649605"/>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15980" t="43780" r="71767" b="30866"/>
          <a:stretch>
            <a:fillRect/>
          </a:stretch>
        </p:blipFill>
        <p:spPr>
          <a:xfrm rot="4931266">
            <a:off x="2261235" y="1798955"/>
            <a:ext cx="458470" cy="461010"/>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6600" t="68598"/>
          <a:stretch>
            <a:fillRect/>
          </a:stretch>
        </p:blipFill>
        <p:spPr>
          <a:xfrm>
            <a:off x="9121775" y="2287905"/>
            <a:ext cx="501015" cy="571500"/>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24917" r="84495" b="32355"/>
          <a:stretch>
            <a:fillRect/>
          </a:stretch>
        </p:blipFill>
        <p:spPr>
          <a:xfrm rot="4931266">
            <a:off x="2451735" y="1080770"/>
            <a:ext cx="579755" cy="777240"/>
          </a:xfrm>
          <a:prstGeom prst="rect">
            <a:avLst/>
          </a:prstGeom>
        </p:spPr>
      </p:pic>
      <p:pic>
        <p:nvPicPr>
          <p:cNvPr id="24" name="图片 23"/>
          <p:cNvPicPr>
            <a:picLocks noChangeAspect="1"/>
          </p:cNvPicPr>
          <p:nvPr/>
        </p:nvPicPr>
        <p:blipFill rotWithShape="1">
          <a:blip r:embed="rId9" cstate="print">
            <a:extLst>
              <a:ext uri="{28A0092B-C50C-407E-A947-70E740481C1C}">
                <a14:useLocalDpi xmlns:a14="http://schemas.microsoft.com/office/drawing/2010/main" val="0"/>
              </a:ext>
            </a:extLst>
          </a:blip>
          <a:srcRect l="12899" t="-192" r="70242" b="69814"/>
          <a:stretch>
            <a:fillRect/>
          </a:stretch>
        </p:blipFill>
        <p:spPr>
          <a:xfrm rot="4931266">
            <a:off x="2882265" y="1731010"/>
            <a:ext cx="630555" cy="552450"/>
          </a:xfrm>
          <a:prstGeom prst="rect">
            <a:avLst/>
          </a:prstGeom>
        </p:spPr>
      </p:pic>
      <p:pic>
        <p:nvPicPr>
          <p:cNvPr id="25" name="图片 24"/>
          <p:cNvPicPr>
            <a:picLocks noChangeAspect="1"/>
          </p:cNvPicPr>
          <p:nvPr/>
        </p:nvPicPr>
        <p:blipFill rotWithShape="1">
          <a:blip r:embed="rId10" cstate="print">
            <a:extLst>
              <a:ext uri="{28A0092B-C50C-407E-A947-70E740481C1C}">
                <a14:useLocalDpi xmlns:a14="http://schemas.microsoft.com/office/drawing/2010/main" val="0"/>
              </a:ext>
            </a:extLst>
          </a:blip>
          <a:srcRect l="75909" t="-2995" b="67391"/>
          <a:stretch>
            <a:fillRect/>
          </a:stretch>
        </p:blipFill>
        <p:spPr>
          <a:xfrm rot="4931266">
            <a:off x="9662795" y="3105150"/>
            <a:ext cx="901065" cy="647700"/>
          </a:xfrm>
          <a:prstGeom prst="rect">
            <a:avLst/>
          </a:prstGeom>
        </p:spPr>
      </p:pic>
      <p:pic>
        <p:nvPicPr>
          <p:cNvPr id="2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l="15980" t="43780" r="71767" b="30866"/>
          <a:stretch>
            <a:fillRect/>
          </a:stretch>
        </p:blipFill>
        <p:spPr>
          <a:xfrm rot="4931266">
            <a:off x="9653270" y="4593590"/>
            <a:ext cx="458470" cy="461010"/>
          </a:xfrm>
          <a:prstGeom prst="rect">
            <a:avLst/>
          </a:prstGeom>
        </p:spPr>
      </p:pic>
      <p:pic>
        <p:nvPicPr>
          <p:cNvPr id="27" name="图片 26"/>
          <p:cNvPicPr>
            <a:picLocks noChangeAspect="1"/>
          </p:cNvPicPr>
          <p:nvPr/>
        </p:nvPicPr>
        <p:blipFill rotWithShape="1">
          <a:blip r:embed="rId7" cstate="print">
            <a:extLst>
              <a:ext uri="{28A0092B-C50C-407E-A947-70E740481C1C}">
                <a14:useLocalDpi xmlns:a14="http://schemas.microsoft.com/office/drawing/2010/main" val="0"/>
              </a:ext>
            </a:extLst>
          </a:blip>
          <a:srcRect l="15980" t="43780" r="71767" b="30866"/>
          <a:stretch>
            <a:fillRect/>
          </a:stretch>
        </p:blipFill>
        <p:spPr>
          <a:xfrm rot="4931266">
            <a:off x="4108450" y="1579245"/>
            <a:ext cx="458470" cy="461010"/>
          </a:xfrm>
          <a:prstGeom prst="rect">
            <a:avLst/>
          </a:prstGeom>
        </p:spPr>
      </p:pic>
      <p:sp>
        <p:nvSpPr>
          <p:cNvPr id="17" name="TextBox 80"/>
          <p:cNvSpPr txBox="1"/>
          <p:nvPr/>
        </p:nvSpPr>
        <p:spPr>
          <a:xfrm>
            <a:off x="4596765" y="1019175"/>
            <a:ext cx="5545455" cy="1337945"/>
          </a:xfrm>
          <a:prstGeom prst="rect">
            <a:avLst/>
          </a:prstGeom>
        </p:spPr>
        <p:txBody>
          <a:bodyPr wrap="square">
            <a:spAutoFit/>
          </a:bodyPr>
          <a:lstStyle>
            <a:defPPr>
              <a:defRPr lang="zh-CN"/>
            </a:defPPr>
            <a:lvl1pPr algn="ctr">
              <a:lnSpc>
                <a:spcPct val="200000"/>
              </a:lnSpc>
              <a:defRPr sz="1100">
                <a:solidFill>
                  <a:schemeClr val="tx1">
                    <a:lumMod val="65000"/>
                    <a:lumOff val="35000"/>
                  </a:schemeClr>
                </a:solidFill>
                <a:latin typeface="华康少女文字W5(P)" panose="040F0500000000000000" pitchFamily="82" charset="-122"/>
                <a:ea typeface="华康少女文字W5(P)" panose="040F0500000000000000" pitchFamily="82" charset="-122"/>
              </a:defRPr>
            </a:lvl1pPr>
          </a:lstStyle>
          <a:p>
            <a:pPr algn="l">
              <a:lnSpc>
                <a:spcPct val="150000"/>
              </a:lnSpc>
            </a:pPr>
            <a:r>
              <a:rPr lang="zh-CN" altLang="en-US"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空中点点闪烁的银光环绕着缤纷的梦想，祝福你，</a:t>
            </a:r>
          </a:p>
          <a:p>
            <a:pPr algn="l">
              <a:lnSpc>
                <a:spcPct val="150000"/>
              </a:lnSpc>
            </a:pPr>
            <a:r>
              <a:rPr lang="zh-CN" altLang="en-US"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双手合十许下的心愿，</a:t>
            </a:r>
          </a:p>
          <a:p>
            <a:pPr algn="l">
              <a:lnSpc>
                <a:spcPct val="150000"/>
              </a:lnSpc>
            </a:pPr>
            <a:r>
              <a:rPr lang="zh-CN" altLang="en-US" sz="1800"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都一一实现在眼前！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7" name="矩形 26"/>
          <p:cNvSpPr/>
          <p:nvPr/>
        </p:nvSpPr>
        <p:spPr>
          <a:xfrm rot="21411818">
            <a:off x="2255097" y="1761277"/>
            <a:ext cx="2878668" cy="2709334"/>
          </a:xfrm>
          <a:prstGeom prst="rect">
            <a:avLst/>
          </a:prstGeom>
          <a:blipFill>
            <a:blip r:embed="rId5"/>
            <a:srcRect/>
            <a:stretch>
              <a:fillRect l="-19716" t="-8262" b="-45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sp>
        <p:nvSpPr>
          <p:cNvPr id="28" name="矩形 27"/>
          <p:cNvSpPr/>
          <p:nvPr/>
        </p:nvSpPr>
        <p:spPr>
          <a:xfrm rot="308605">
            <a:off x="4611691" y="2192026"/>
            <a:ext cx="2099498" cy="1845914"/>
          </a:xfrm>
          <a:prstGeom prst="rect">
            <a:avLst/>
          </a:prstGeom>
          <a:blipFill>
            <a:blip r:embed="rId6"/>
            <a:srcRect/>
            <a:stretch>
              <a:fillRect l="-5251" t="-9744" r="-10485" b="-30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阿里巴巴普惠体 R" panose="00020600040101010101" pitchFamily="18" charset="-122"/>
            </a:endParaRPr>
          </a:p>
        </p:txBody>
      </p:sp>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63837" flipH="1">
            <a:off x="8532270" y="2043236"/>
            <a:ext cx="1360131" cy="1128291"/>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5672726" flipV="1">
            <a:off x="7913746" y="1717883"/>
            <a:ext cx="789535" cy="654955"/>
          </a:xfrm>
          <a:prstGeom prst="rect">
            <a:avLst/>
          </a:prstGeom>
        </p:spPr>
      </p:pic>
      <p:pic>
        <p:nvPicPr>
          <p:cNvPr id="31" name="图片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6129" y="3451675"/>
            <a:ext cx="2038351" cy="2038351"/>
          </a:xfrm>
          <a:prstGeom prst="rect">
            <a:avLst/>
          </a:prstGeom>
        </p:spPr>
      </p:pic>
      <p:sp>
        <p:nvSpPr>
          <p:cNvPr id="32" name="矩形 31"/>
          <p:cNvSpPr/>
          <p:nvPr/>
        </p:nvSpPr>
        <p:spPr>
          <a:xfrm>
            <a:off x="5307330" y="4777740"/>
            <a:ext cx="5005705" cy="922020"/>
          </a:xfrm>
          <a:prstGeom prst="rect">
            <a:avLst/>
          </a:prstGeom>
        </p:spPr>
        <p:txBody>
          <a:bodyPr wrap="square">
            <a:spAutoFit/>
          </a:bodyPr>
          <a:lstStyle/>
          <a:p>
            <a:pPr>
              <a:lnSpc>
                <a:spcPct val="150000"/>
              </a:lnSpc>
            </a:pPr>
            <a:r>
              <a:rPr lang="zh-CN" altLang="en-US" dirty="0">
                <a:solidFill>
                  <a:srgbClr val="855941"/>
                </a:solidFill>
                <a:latin typeface="站酷快乐体2016修订版" panose="02010600030101010101" charset="-122"/>
                <a:ea typeface="站酷快乐体2016修订版" panose="02010600030101010101" charset="-122"/>
                <a:cs typeface="站酷快乐体2016修订版" panose="02010600030101010101" charset="-122"/>
              </a:rPr>
              <a:t>宝贝，愿你快快脱去幼稚和娇嫩，扬起创造的风帆，驶向成熟，驶向金色的海岸。 </a:t>
            </a:r>
          </a:p>
        </p:txBody>
      </p:sp>
      <p:pic>
        <p:nvPicPr>
          <p:cNvPr id="30" name="图片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1331" y="257809"/>
            <a:ext cx="6025762" cy="57150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par>
                          <p:cTn id="21" fill="hold">
                            <p:stCondLst>
                              <p:cond delay="1500"/>
                            </p:stCondLst>
                            <p:childTnLst>
                              <p:par>
                                <p:cTn id="22" presetID="31"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1000" fill="hold"/>
                                        <p:tgtEl>
                                          <p:spTgt spid="31"/>
                                        </p:tgtEl>
                                        <p:attrNameLst>
                                          <p:attrName>ppt_w</p:attrName>
                                        </p:attrNameLst>
                                      </p:cBhvr>
                                      <p:tavLst>
                                        <p:tav tm="0">
                                          <p:val>
                                            <p:fltVal val="0"/>
                                          </p:val>
                                        </p:tav>
                                        <p:tav tm="100000">
                                          <p:val>
                                            <p:strVal val="#ppt_w"/>
                                          </p:val>
                                        </p:tav>
                                      </p:tavLst>
                                    </p:anim>
                                    <p:anim calcmode="lin" valueType="num">
                                      <p:cBhvr>
                                        <p:cTn id="25" dur="1000" fill="hold"/>
                                        <p:tgtEl>
                                          <p:spTgt spid="31"/>
                                        </p:tgtEl>
                                        <p:attrNameLst>
                                          <p:attrName>ppt_h</p:attrName>
                                        </p:attrNameLst>
                                      </p:cBhvr>
                                      <p:tavLst>
                                        <p:tav tm="0">
                                          <p:val>
                                            <p:fltVal val="0"/>
                                          </p:val>
                                        </p:tav>
                                        <p:tav tm="100000">
                                          <p:val>
                                            <p:strVal val="#ppt_h"/>
                                          </p:val>
                                        </p:tav>
                                      </p:tavLst>
                                    </p:anim>
                                    <p:anim calcmode="lin" valueType="num">
                                      <p:cBhvr>
                                        <p:cTn id="26" dur="1000" fill="hold"/>
                                        <p:tgtEl>
                                          <p:spTgt spid="31"/>
                                        </p:tgtEl>
                                        <p:attrNameLst>
                                          <p:attrName>style.rotation</p:attrName>
                                        </p:attrNameLst>
                                      </p:cBhvr>
                                      <p:tavLst>
                                        <p:tav tm="0">
                                          <p:val>
                                            <p:fltVal val="90"/>
                                          </p:val>
                                        </p:tav>
                                        <p:tav tm="100000">
                                          <p:val>
                                            <p:fltVal val="0"/>
                                          </p:val>
                                        </p:tav>
                                      </p:tavLst>
                                    </p:anim>
                                    <p:animEffect transition="in" filter="fade">
                                      <p:cBhvr>
                                        <p:cTn id="27" dur="1000"/>
                                        <p:tgtEl>
                                          <p:spTgt spid="31"/>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1500"/>
                                        <p:tgtEl>
                                          <p:spTgt spid="32"/>
                                        </p:tgtEl>
                                      </p:cBhvr>
                                    </p:animEffect>
                                  </p:childTnLst>
                                </p:cTn>
                              </p:par>
                            </p:childTnLst>
                          </p:cTn>
                        </p:par>
                        <p:par>
                          <p:cTn id="32" fill="hold">
                            <p:stCondLst>
                              <p:cond delay="4000"/>
                            </p:stCondLst>
                            <p:childTnLst>
                              <p:par>
                                <p:cTn id="33" presetID="55"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1000" fill="hold"/>
                                        <p:tgtEl>
                                          <p:spTgt spid="30"/>
                                        </p:tgtEl>
                                        <p:attrNameLst>
                                          <p:attrName>ppt_w</p:attrName>
                                        </p:attrNameLst>
                                      </p:cBhvr>
                                      <p:tavLst>
                                        <p:tav tm="0">
                                          <p:val>
                                            <p:strVal val="#ppt_w*0.70"/>
                                          </p:val>
                                        </p:tav>
                                        <p:tav tm="100000">
                                          <p:val>
                                            <p:strVal val="#ppt_w"/>
                                          </p:val>
                                        </p:tav>
                                      </p:tavLst>
                                    </p:anim>
                                    <p:anim calcmode="lin" valueType="num">
                                      <p:cBhvr>
                                        <p:cTn id="36" dur="1000" fill="hold"/>
                                        <p:tgtEl>
                                          <p:spTgt spid="30"/>
                                        </p:tgtEl>
                                        <p:attrNameLst>
                                          <p:attrName>ppt_h</p:attrName>
                                        </p:attrNameLst>
                                      </p:cBhvr>
                                      <p:tavLst>
                                        <p:tav tm="0">
                                          <p:val>
                                            <p:strVal val="#ppt_h"/>
                                          </p:val>
                                        </p:tav>
                                        <p:tav tm="100000">
                                          <p:val>
                                            <p:strVal val="#ppt_h"/>
                                          </p:val>
                                        </p:tav>
                                      </p:tavLst>
                                    </p:anim>
                                    <p:animEffect transition="in" filter="fade">
                                      <p:cBhvr>
                                        <p:cTn id="3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3.xml><?xml version="1.0" encoding="utf-8"?>
<p:tagLst xmlns:a="http://schemas.openxmlformats.org/drawingml/2006/main" xmlns:r="http://schemas.openxmlformats.org/officeDocument/2006/relationships" xmlns:p="http://schemas.openxmlformats.org/presentationml/2006/main">
  <p:tag name="REFSHAPE" val="376477404"/>
</p:tagLst>
</file>

<file path=ppt/tags/tag6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7.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8.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9.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1.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2.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3.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7.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8.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9.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1.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2.xml><?xml version="1.0" encoding="utf-8"?>
<p:tagLst xmlns:a="http://schemas.openxmlformats.org/drawingml/2006/main" xmlns:r="http://schemas.openxmlformats.org/officeDocument/2006/relationships" xmlns:p="http://schemas.openxmlformats.org/presentationml/2006/main">
  <p:tag name="REFSHAPE" val="376475636"/>
</p:tagLst>
</file>

<file path=ppt/tags/tag83.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4.xml><?xml version="1.0" encoding="utf-8"?>
<p:tagLst xmlns:a="http://schemas.openxmlformats.org/drawingml/2006/main" xmlns:r="http://schemas.openxmlformats.org/officeDocument/2006/relationships" xmlns:p="http://schemas.openxmlformats.org/presentationml/2006/main">
  <p:tag name="REFSHAPE" val="37647740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办公资源网: www.bangongziyuan.com​​&#1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794</Words>
  <Application>Microsoft Office PowerPoint</Application>
  <PresentationFormat>宽屏</PresentationFormat>
  <Paragraphs>69</Paragraphs>
  <Slides>20</Slides>
  <Notes>20</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20</vt:i4>
      </vt:variant>
    </vt:vector>
  </HeadingPairs>
  <TitlesOfParts>
    <vt:vector size="24" baseType="lpstr">
      <vt:lpstr>阿里巴巴普惠体 R</vt:lpstr>
      <vt:lpstr>站酷快乐体2016修订版</vt:lpstr>
      <vt:lpstr>Arial</vt:lpstr>
      <vt:lpstr>办公资源网: www.bangongziyuan.com​​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办公资源</Manager>
  <Company>办公资源网:www.bangongziyuan.com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办公资源网</dc:creator>
  <cp:keywords>www.bangongziyuan.com</cp:keywords>
  <cp:lastModifiedBy>Mloong</cp:lastModifiedBy>
  <cp:revision>27</cp:revision>
  <dcterms:created xsi:type="dcterms:W3CDTF">2019-06-19T02:08:00Z</dcterms:created>
  <dcterms:modified xsi:type="dcterms:W3CDTF">2020-04-24T07:36:55Z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2052-11.1.0.9339</vt:lpwstr>
  </property>
</Properties>
</file>