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9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2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5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6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7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8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9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0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21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22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23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64" r:id="rId3"/>
    <p:sldId id="292" r:id="rId4"/>
    <p:sldId id="266" r:id="rId5"/>
    <p:sldId id="267" r:id="rId6"/>
    <p:sldId id="268" r:id="rId7"/>
    <p:sldId id="269" r:id="rId8"/>
    <p:sldId id="271" r:id="rId9"/>
    <p:sldId id="299" r:id="rId10"/>
    <p:sldId id="274" r:id="rId11"/>
    <p:sldId id="275" r:id="rId12"/>
    <p:sldId id="277" r:id="rId13"/>
    <p:sldId id="278" r:id="rId14"/>
    <p:sldId id="279" r:id="rId15"/>
    <p:sldId id="300" r:id="rId16"/>
    <p:sldId id="281" r:id="rId17"/>
    <p:sldId id="282" r:id="rId18"/>
    <p:sldId id="283" r:id="rId19"/>
    <p:sldId id="284" r:id="rId20"/>
    <p:sldId id="301" r:id="rId21"/>
    <p:sldId id="286" r:id="rId22"/>
    <p:sldId id="287" r:id="rId23"/>
    <p:sldId id="288" r:id="rId24"/>
    <p:sldId id="290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歉然安可" initials="歉然安可" lastIdx="1" clrIdx="0">
    <p:extLst>
      <p:ext uri="{19B8F6BF-5375-455C-9EA6-DF929625EA0E}">
        <p15:presenceInfo xmlns:p15="http://schemas.microsoft.com/office/powerpoint/2012/main" userId="fc58bab9a9861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E6F"/>
    <a:srgbClr val="434149"/>
    <a:srgbClr val="A35673"/>
    <a:srgbClr val="7A7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98" y="126"/>
      </p:cViewPr>
      <p:guideLst>
        <p:guide orient="horz" pos="1842"/>
        <p:guide pos="3863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1356C-2263-4CE1-AD0F-D0DC3D39158D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27201814-91F6-4796-8470-71F71D933E0D}">
      <dgm:prSet phldrT="[文本]" custT="1"/>
      <dgm:spPr/>
      <dgm:t>
        <a:bodyPr/>
        <a:lstStyle/>
        <a:p>
          <a:pPr algn="ctr"/>
          <a:r>
            <a:rPr lang="zh-CN" altLang="en-US" sz="2400" dirty="0">
              <a:solidFill>
                <a:srgbClr val="3D3E6F"/>
              </a:solidFill>
              <a:latin typeface="幼圆" panose="02010509060101010101" pitchFamily="49" charset="-122"/>
              <a:ea typeface="幼圆" panose="02010509060101010101" pitchFamily="49" charset="-122"/>
            </a:rPr>
            <a:t>在此输入文本</a:t>
          </a:r>
        </a:p>
      </dgm:t>
    </dgm:pt>
    <dgm:pt modelId="{6E41F412-FDEF-4DD7-9F11-BFB90CCF0638}" type="sibTrans" cxnId="{5E281E67-0164-4360-9B30-BD22D9EBC7F4}">
      <dgm:prSet/>
      <dgm:spPr/>
      <dgm:t>
        <a:bodyPr/>
        <a:lstStyle/>
        <a:p>
          <a:endParaRPr lang="zh-CN" altLang="en-US"/>
        </a:p>
      </dgm:t>
    </dgm:pt>
    <dgm:pt modelId="{84AF54E5-E1DC-4C2D-A916-5442C5655E55}" type="parTrans" cxnId="{5E281E67-0164-4360-9B30-BD22D9EBC7F4}">
      <dgm:prSet/>
      <dgm:spPr/>
      <dgm:t>
        <a:bodyPr/>
        <a:lstStyle/>
        <a:p>
          <a:endParaRPr lang="zh-CN" altLang="en-US"/>
        </a:p>
      </dgm:t>
    </dgm:pt>
    <dgm:pt modelId="{8CE65DFF-E986-4126-98F0-1C7040A0B996}" type="pres">
      <dgm:prSet presAssocID="{6EF1356C-2263-4CE1-AD0F-D0DC3D39158D}" presName="Name0" presStyleCnt="0">
        <dgm:presLayoutVars>
          <dgm:chMax/>
          <dgm:chPref/>
          <dgm:dir/>
        </dgm:presLayoutVars>
      </dgm:prSet>
      <dgm:spPr/>
    </dgm:pt>
    <dgm:pt modelId="{9F636D8A-6473-4B32-AF02-AEDAECD1CC67}" type="pres">
      <dgm:prSet presAssocID="{27201814-91F6-4796-8470-71F71D933E0D}" presName="composite" presStyleCnt="0">
        <dgm:presLayoutVars>
          <dgm:chMax val="1"/>
          <dgm:chPref val="1"/>
        </dgm:presLayoutVars>
      </dgm:prSet>
      <dgm:spPr/>
    </dgm:pt>
    <dgm:pt modelId="{4213251F-C45B-49D5-A92A-ED395A5CF0EA}" type="pres">
      <dgm:prSet presAssocID="{27201814-91F6-4796-8470-71F71D933E0D}" presName="Accent" presStyleLbl="trAlignAcc1" presStyleIdx="0" presStyleCnt="1" custScaleX="149249">
        <dgm:presLayoutVars>
          <dgm:chMax val="0"/>
          <dgm:chPref val="0"/>
        </dgm:presLayoutVars>
      </dgm:prSet>
      <dgm:spPr>
        <a:ln>
          <a:solidFill>
            <a:srgbClr val="3D3E6F"/>
          </a:solidFill>
        </a:ln>
      </dgm:spPr>
    </dgm:pt>
    <dgm:pt modelId="{A87E0789-D4AF-4F5C-9040-A0BA5AD52E1F}" type="pres">
      <dgm:prSet presAssocID="{27201814-91F6-4796-8470-71F71D933E0D}" presName="Image" presStyleLbl="alignImgPlace1" presStyleIdx="0" presStyleCnt="1" custScaleX="119792" custLinFactNeighborX="1699" custLinFactNeighborY="7887">
        <dgm:presLayoutVars>
          <dgm:chMax val="0"/>
          <dgm:chPref val="0"/>
        </dgm:presLayoutVars>
      </dgm:prSet>
      <dgm:spPr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64A805F9-9302-4422-BDC8-9703727ABCA0}" type="pres">
      <dgm:prSet presAssocID="{27201814-91F6-4796-8470-71F71D933E0D}" presName="ChildComposite" presStyleCnt="0"/>
      <dgm:spPr/>
    </dgm:pt>
    <dgm:pt modelId="{653AD0C9-7C66-4B1A-A476-CCC122E097E3}" type="pres">
      <dgm:prSet presAssocID="{27201814-91F6-4796-8470-71F71D933E0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5CFA003-D804-45EC-B86E-7C00C0ED9B8C}" type="pres">
      <dgm:prSet presAssocID="{27201814-91F6-4796-8470-71F71D933E0D}" presName="Parent" presStyleLbl="revTx" presStyleIdx="0" presStyleCnt="1" custLinFactNeighborX="2292" custLinFactNeighborY="14815">
        <dgm:presLayoutVars>
          <dgm:chMax val="1"/>
          <dgm:chPref val="0"/>
          <dgm:bulletEnabled val="1"/>
        </dgm:presLayoutVars>
      </dgm:prSet>
      <dgm:spPr/>
    </dgm:pt>
  </dgm:ptLst>
  <dgm:cxnLst>
    <dgm:cxn modelId="{5E281E67-0164-4360-9B30-BD22D9EBC7F4}" srcId="{6EF1356C-2263-4CE1-AD0F-D0DC3D39158D}" destId="{27201814-91F6-4796-8470-71F71D933E0D}" srcOrd="0" destOrd="0" parTransId="{84AF54E5-E1DC-4C2D-A916-5442C5655E55}" sibTransId="{6E41F412-FDEF-4DD7-9F11-BFB90CCF0638}"/>
    <dgm:cxn modelId="{F3042A92-9F13-4BEB-BCB3-3D1E173356CA}" type="presOf" srcId="{27201814-91F6-4796-8470-71F71D933E0D}" destId="{85CFA003-D804-45EC-B86E-7C00C0ED9B8C}" srcOrd="0" destOrd="0" presId="urn:microsoft.com/office/officeart/2008/layout/CaptionedPictures"/>
    <dgm:cxn modelId="{85C752D3-9C7F-4493-A0EB-3AE636A74C0E}" type="presOf" srcId="{6EF1356C-2263-4CE1-AD0F-D0DC3D39158D}" destId="{8CE65DFF-E986-4126-98F0-1C7040A0B996}" srcOrd="0" destOrd="0" presId="urn:microsoft.com/office/officeart/2008/layout/CaptionedPictures"/>
    <dgm:cxn modelId="{80990A69-66C7-43FE-B93D-8BD34AE8CF2F}" type="presParOf" srcId="{8CE65DFF-E986-4126-98F0-1C7040A0B996}" destId="{9F636D8A-6473-4B32-AF02-AEDAECD1CC67}" srcOrd="0" destOrd="0" presId="urn:microsoft.com/office/officeart/2008/layout/CaptionedPictures"/>
    <dgm:cxn modelId="{8B3724B2-A60F-4276-AD4A-411944E9AC50}" type="presParOf" srcId="{9F636D8A-6473-4B32-AF02-AEDAECD1CC67}" destId="{4213251F-C45B-49D5-A92A-ED395A5CF0EA}" srcOrd="0" destOrd="0" presId="urn:microsoft.com/office/officeart/2008/layout/CaptionedPictures"/>
    <dgm:cxn modelId="{3A0969F1-ABA6-47F0-81BD-813E2DFD1033}" type="presParOf" srcId="{9F636D8A-6473-4B32-AF02-AEDAECD1CC67}" destId="{A87E0789-D4AF-4F5C-9040-A0BA5AD52E1F}" srcOrd="1" destOrd="0" presId="urn:microsoft.com/office/officeart/2008/layout/CaptionedPictures"/>
    <dgm:cxn modelId="{B48D1928-A5B2-430C-9E9E-745F4D192A85}" type="presParOf" srcId="{9F636D8A-6473-4B32-AF02-AEDAECD1CC67}" destId="{64A805F9-9302-4422-BDC8-9703727ABCA0}" srcOrd="2" destOrd="0" presId="urn:microsoft.com/office/officeart/2008/layout/CaptionedPictures"/>
    <dgm:cxn modelId="{F6E6EC20-23FE-4696-B5C6-7563E137AED5}" type="presParOf" srcId="{64A805F9-9302-4422-BDC8-9703727ABCA0}" destId="{653AD0C9-7C66-4B1A-A476-CCC122E097E3}" srcOrd="0" destOrd="0" presId="urn:microsoft.com/office/officeart/2008/layout/CaptionedPictures"/>
    <dgm:cxn modelId="{1CCA7699-04C9-424D-9AAC-D675BF54E577}" type="presParOf" srcId="{64A805F9-9302-4422-BDC8-9703727ABCA0}" destId="{85CFA003-D804-45EC-B86E-7C00C0ED9B8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3BE53-507C-4299-8037-E6228851CDB5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BA6A330D-5B02-4655-B847-550CEC71D81F}">
      <dgm:prSet phldrT="[文本]" custT="1"/>
      <dgm:spPr/>
      <dgm:t>
        <a:bodyPr/>
        <a:lstStyle/>
        <a:p>
          <a:r>
            <a:rPr lang="zh-CN" altLang="en-US" sz="2400" dirty="0">
              <a:solidFill>
                <a:srgbClr val="3D3E6F"/>
              </a:solidFill>
              <a:latin typeface="幼圆" panose="02010509060101010101" pitchFamily="49" charset="-122"/>
              <a:ea typeface="幼圆" panose="02010509060101010101" pitchFamily="49" charset="-122"/>
            </a:rPr>
            <a:t>在此输入文本</a:t>
          </a:r>
        </a:p>
      </dgm:t>
    </dgm:pt>
    <dgm:pt modelId="{0143391C-04B4-4172-BC82-6ADDF3E011B7}" type="sibTrans" cxnId="{7B4FD032-2439-4EAF-95F0-91598001236D}">
      <dgm:prSet/>
      <dgm:spPr/>
      <dgm:t>
        <a:bodyPr/>
        <a:lstStyle/>
        <a:p>
          <a:endParaRPr lang="zh-CN" altLang="en-US"/>
        </a:p>
      </dgm:t>
    </dgm:pt>
    <dgm:pt modelId="{54000F7D-3C1E-4EC0-A41A-6ED25B156CB6}" type="parTrans" cxnId="{7B4FD032-2439-4EAF-95F0-91598001236D}">
      <dgm:prSet/>
      <dgm:spPr/>
      <dgm:t>
        <a:bodyPr/>
        <a:lstStyle/>
        <a:p>
          <a:endParaRPr lang="zh-CN" altLang="en-US"/>
        </a:p>
      </dgm:t>
    </dgm:pt>
    <dgm:pt modelId="{71D7039B-908F-4D80-9A49-C6A30FFFC2C1}" type="pres">
      <dgm:prSet presAssocID="{B273BE53-507C-4299-8037-E6228851CDB5}" presName="Name0" presStyleCnt="0">
        <dgm:presLayoutVars>
          <dgm:chMax/>
          <dgm:chPref/>
          <dgm:dir/>
        </dgm:presLayoutVars>
      </dgm:prSet>
      <dgm:spPr/>
    </dgm:pt>
    <dgm:pt modelId="{907AD0A9-CD56-4086-9971-179778083E66}" type="pres">
      <dgm:prSet presAssocID="{BA6A330D-5B02-4655-B847-550CEC71D81F}" presName="composite" presStyleCnt="0">
        <dgm:presLayoutVars>
          <dgm:chMax val="1"/>
          <dgm:chPref val="1"/>
        </dgm:presLayoutVars>
      </dgm:prSet>
      <dgm:spPr/>
    </dgm:pt>
    <dgm:pt modelId="{0B06D998-9B13-4C66-AEB2-60B2CFBA5F6A}" type="pres">
      <dgm:prSet presAssocID="{BA6A330D-5B02-4655-B847-550CEC71D81F}" presName="Accent" presStyleLbl="trAlignAcc1" presStyleIdx="0" presStyleCnt="1" custScaleX="143728" custLinFactNeighborX="-17815" custLinFactNeighborY="-4078">
        <dgm:presLayoutVars>
          <dgm:chMax val="0"/>
          <dgm:chPref val="0"/>
        </dgm:presLayoutVars>
      </dgm:prSet>
      <dgm:spPr>
        <a:ln>
          <a:solidFill>
            <a:srgbClr val="3D3E6F"/>
          </a:solidFill>
        </a:ln>
      </dgm:spPr>
    </dgm:pt>
    <dgm:pt modelId="{791133E9-DD4C-477C-8755-170B635C08F7}" type="pres">
      <dgm:prSet presAssocID="{BA6A330D-5B02-4655-B847-550CEC71D81F}" presName="Image" presStyleLbl="alignImgPlace1" presStyleIdx="0" presStyleCnt="1" custScaleX="119592" custScaleY="100601" custLinFactNeighborX="-1981" custLinFactNeighborY="7887">
        <dgm:presLayoutVars>
          <dgm:chMax val="0"/>
          <dgm:chPref val="0"/>
        </dgm:presLayoutVars>
      </dgm:prSet>
      <dgm:spPr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0DCB0DEF-274B-4D62-9B82-9EEB547A726A}" type="pres">
      <dgm:prSet presAssocID="{BA6A330D-5B02-4655-B847-550CEC71D81F}" presName="ChildComposite" presStyleCnt="0"/>
      <dgm:spPr/>
    </dgm:pt>
    <dgm:pt modelId="{00E4A9C8-EF7F-42D0-B913-AA3723281D0E}" type="pres">
      <dgm:prSet presAssocID="{BA6A330D-5B02-4655-B847-550CEC71D81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525757E-A6A4-437B-9525-8B72692C8B21}" type="pres">
      <dgm:prSet presAssocID="{BA6A330D-5B02-4655-B847-550CEC71D81F}" presName="Parent" presStyleLbl="revTx" presStyleIdx="0" presStyleCnt="1" custLinFactNeighborX="-1777" custLinFactNeighborY="16781">
        <dgm:presLayoutVars>
          <dgm:chMax val="1"/>
          <dgm:chPref val="0"/>
          <dgm:bulletEnabled val="1"/>
        </dgm:presLayoutVars>
      </dgm:prSet>
      <dgm:spPr/>
    </dgm:pt>
  </dgm:ptLst>
  <dgm:cxnLst>
    <dgm:cxn modelId="{7B4FD032-2439-4EAF-95F0-91598001236D}" srcId="{B273BE53-507C-4299-8037-E6228851CDB5}" destId="{BA6A330D-5B02-4655-B847-550CEC71D81F}" srcOrd="0" destOrd="0" parTransId="{54000F7D-3C1E-4EC0-A41A-6ED25B156CB6}" sibTransId="{0143391C-04B4-4172-BC82-6ADDF3E011B7}"/>
    <dgm:cxn modelId="{1CF32838-B60D-4846-B5CE-A7FD53CC55B3}" type="presOf" srcId="{BA6A330D-5B02-4655-B847-550CEC71D81F}" destId="{B525757E-A6A4-437B-9525-8B72692C8B21}" srcOrd="0" destOrd="0" presId="urn:microsoft.com/office/officeart/2008/layout/CaptionedPictures"/>
    <dgm:cxn modelId="{AAC79464-0A6B-40F0-9D93-8F9D452D265E}" type="presOf" srcId="{B273BE53-507C-4299-8037-E6228851CDB5}" destId="{71D7039B-908F-4D80-9A49-C6A30FFFC2C1}" srcOrd="0" destOrd="0" presId="urn:microsoft.com/office/officeart/2008/layout/CaptionedPictures"/>
    <dgm:cxn modelId="{CAD3A87C-2B00-4EAC-9F9F-5192DF726F90}" type="presParOf" srcId="{71D7039B-908F-4D80-9A49-C6A30FFFC2C1}" destId="{907AD0A9-CD56-4086-9971-179778083E66}" srcOrd="0" destOrd="0" presId="urn:microsoft.com/office/officeart/2008/layout/CaptionedPictures"/>
    <dgm:cxn modelId="{0D241354-0C90-458D-8B0C-FDD2F497DAC7}" type="presParOf" srcId="{907AD0A9-CD56-4086-9971-179778083E66}" destId="{0B06D998-9B13-4C66-AEB2-60B2CFBA5F6A}" srcOrd="0" destOrd="0" presId="urn:microsoft.com/office/officeart/2008/layout/CaptionedPictures"/>
    <dgm:cxn modelId="{06B67FDC-9749-491D-816F-561FF7234DC9}" type="presParOf" srcId="{907AD0A9-CD56-4086-9971-179778083E66}" destId="{791133E9-DD4C-477C-8755-170B635C08F7}" srcOrd="1" destOrd="0" presId="urn:microsoft.com/office/officeart/2008/layout/CaptionedPictures"/>
    <dgm:cxn modelId="{4349CE98-D37F-4CAF-8283-73F5B33FCADC}" type="presParOf" srcId="{907AD0A9-CD56-4086-9971-179778083E66}" destId="{0DCB0DEF-274B-4D62-9B82-9EEB547A726A}" srcOrd="2" destOrd="0" presId="urn:microsoft.com/office/officeart/2008/layout/CaptionedPictures"/>
    <dgm:cxn modelId="{764119E3-5B23-4F2D-BE79-257EED9AEA7F}" type="presParOf" srcId="{0DCB0DEF-274B-4D62-9B82-9EEB547A726A}" destId="{00E4A9C8-EF7F-42D0-B913-AA3723281D0E}" srcOrd="0" destOrd="0" presId="urn:microsoft.com/office/officeart/2008/layout/CaptionedPictures"/>
    <dgm:cxn modelId="{CA6BDAF4-25AE-4A95-A2BE-7AD7E9357414}" type="presParOf" srcId="{0DCB0DEF-274B-4D62-9B82-9EEB547A726A}" destId="{B525757E-A6A4-437B-9525-8B72692C8B2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3251F-C45B-49D5-A92A-ED395A5CF0EA}">
      <dsp:nvSpPr>
        <dsp:cNvPr id="0" name=""/>
        <dsp:cNvSpPr/>
      </dsp:nvSpPr>
      <dsp:spPr>
        <a:xfrm>
          <a:off x="449944" y="0"/>
          <a:ext cx="4063995" cy="32034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3D3E6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E0789-D4AF-4F5C-9040-A0BA5AD52E1F}">
      <dsp:nvSpPr>
        <dsp:cNvPr id="0" name=""/>
        <dsp:cNvSpPr/>
      </dsp:nvSpPr>
      <dsp:spPr>
        <a:xfrm>
          <a:off x="1055727" y="292367"/>
          <a:ext cx="2935702" cy="208226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FA003-D804-45EC-B86E-7C00C0ED9B8C}">
      <dsp:nvSpPr>
        <dsp:cNvPr id="0" name=""/>
        <dsp:cNvSpPr/>
      </dsp:nvSpPr>
      <dsp:spPr>
        <a:xfrm>
          <a:off x="1312778" y="2338544"/>
          <a:ext cx="2450666" cy="864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3D3E6F"/>
              </a:solidFill>
              <a:latin typeface="幼圆" panose="02010509060101010101" pitchFamily="49" charset="-122"/>
              <a:ea typeface="幼圆" panose="02010509060101010101" pitchFamily="49" charset="-122"/>
            </a:rPr>
            <a:t>在此输入文本</a:t>
          </a:r>
        </a:p>
      </dsp:txBody>
      <dsp:txXfrm>
        <a:off x="1312778" y="2338544"/>
        <a:ext cx="2450666" cy="864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6D998-9B13-4C66-AEB2-60B2CFBA5F6A}">
      <dsp:nvSpPr>
        <dsp:cNvPr id="0" name=""/>
        <dsp:cNvSpPr/>
      </dsp:nvSpPr>
      <dsp:spPr>
        <a:xfrm>
          <a:off x="0" y="0"/>
          <a:ext cx="3913660" cy="32034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3D3E6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133E9-DD4C-477C-8755-170B635C08F7}">
      <dsp:nvSpPr>
        <dsp:cNvPr id="0" name=""/>
        <dsp:cNvSpPr/>
      </dsp:nvSpPr>
      <dsp:spPr>
        <a:xfrm>
          <a:off x="550595" y="286110"/>
          <a:ext cx="2930801" cy="209478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5757E-A6A4-437B-9525-8B72692C8B21}">
      <dsp:nvSpPr>
        <dsp:cNvPr id="0" name=""/>
        <dsp:cNvSpPr/>
      </dsp:nvSpPr>
      <dsp:spPr>
        <a:xfrm>
          <a:off x="795662" y="2338544"/>
          <a:ext cx="2450666" cy="864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3D3E6F"/>
              </a:solidFill>
              <a:latin typeface="幼圆" panose="02010509060101010101" pitchFamily="49" charset="-122"/>
              <a:ea typeface="幼圆" panose="02010509060101010101" pitchFamily="49" charset="-122"/>
            </a:rPr>
            <a:t>在此输入文本</a:t>
          </a:r>
        </a:p>
      </dsp:txBody>
      <dsp:txXfrm>
        <a:off x="795662" y="2338544"/>
        <a:ext cx="2450666" cy="864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F649E-A48C-4DDE-8E50-676C1E2441DF}" type="datetimeFigureOut">
              <a:rPr lang="zh-CN" altLang="en-US" smtClean="0"/>
              <a:t>2018/8/9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4173F-32C0-429D-AFFA-443C18291D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22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19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126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492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56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065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17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164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394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665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878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78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552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856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016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960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78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23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66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2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28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10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966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89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173F-32C0-429D-AFFA-443C18291D8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45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8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0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2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52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4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CB80B4B-1B96-4519-9662-09D23483D1C4}"/>
              </a:ext>
            </a:extLst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180D0A-78B9-4FCA-8273-724D27358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7DBC5CF-8EF9-4EB0-889E-191F6B75E71C}"/>
              </a:ext>
            </a:extLst>
          </p:cNvPr>
          <p:cNvSpPr/>
          <p:nvPr userDrawn="1"/>
        </p:nvSpPr>
        <p:spPr>
          <a:xfrm>
            <a:off x="336884" y="283165"/>
            <a:ext cx="11518232" cy="6165682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35884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3" r:id="rId4"/>
    <p:sldLayoutId id="2147483654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tags" Target="../tags/tag6.xml"/><Relationship Id="rId12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tags" Target="../tags/tag5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12.jpg"/><Relationship Id="rId5" Type="http://schemas.openxmlformats.org/officeDocument/2006/relationships/tags" Target="../tags/tag68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15.jpe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14.jpe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9.jpg"/><Relationship Id="rId5" Type="http://schemas.openxmlformats.org/officeDocument/2006/relationships/tags" Target="../tags/tag76.xml"/><Relationship Id="rId15" Type="http://schemas.openxmlformats.org/officeDocument/2006/relationships/image" Target="../media/image17.jpg"/><Relationship Id="rId10" Type="http://schemas.openxmlformats.org/officeDocument/2006/relationships/image" Target="../media/image13.jpeg"/><Relationship Id="rId4" Type="http://schemas.openxmlformats.org/officeDocument/2006/relationships/tags" Target="../tags/tag75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19.jp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18.jpg"/><Relationship Id="rId5" Type="http://schemas.openxmlformats.org/officeDocument/2006/relationships/tags" Target="../tags/tag83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82.xml"/><Relationship Id="rId9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5.jp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9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18.jp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8.jpg"/><Relationship Id="rId5" Type="http://schemas.openxmlformats.org/officeDocument/2006/relationships/tags" Target="../tags/tag95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94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6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0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notesSlide" Target="../notesSlides/notesSlide16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image" Target="../media/image20.jpg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9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../media/image24.jp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3.jp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22.jpg"/><Relationship Id="rId5" Type="http://schemas.openxmlformats.org/officeDocument/2006/relationships/tags" Target="../tags/tag124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123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notesSlide" Target="../notesSlides/notesSlide19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23.jpg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6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5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3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6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4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image" Target="../media/image27.jpg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image" Target="../media/image26.jpg"/><Relationship Id="rId2" Type="http://schemas.openxmlformats.org/officeDocument/2006/relationships/tags" Target="../tags/tag144.xml"/><Relationship Id="rId16" Type="http://schemas.openxmlformats.org/officeDocument/2006/relationships/notesSlide" Target="../notesSlides/notesSlide21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5" Type="http://schemas.openxmlformats.org/officeDocument/2006/relationships/tags" Target="../tags/tag147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152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" Type="http://schemas.openxmlformats.org/officeDocument/2006/relationships/tags" Target="../tags/tag159.xml"/><Relationship Id="rId21" Type="http://schemas.openxmlformats.org/officeDocument/2006/relationships/image" Target="../media/image28.jp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notesSlide" Target="../notesSlides/notesSlide22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10" Type="http://schemas.openxmlformats.org/officeDocument/2006/relationships/tags" Target="../tags/tag166.xml"/><Relationship Id="rId19" Type="http://schemas.openxmlformats.org/officeDocument/2006/relationships/slideLayout" Target="../slideLayouts/slideLayout5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image" Target="../media/image7.jpg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image" Target="../media/image29.png"/><Relationship Id="rId2" Type="http://schemas.openxmlformats.org/officeDocument/2006/relationships/tags" Target="../tags/tag176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image" Target="../media/image28.jpg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image" Target="../media/image2.jp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19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2.xml"/><Relationship Id="rId9" Type="http://schemas.openxmlformats.org/officeDocument/2006/relationships/tags" Target="../tags/tag1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tags" Target="../tags/tag24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notesSlide" Target="../notesSlides/notesSlide4.xml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5.xml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7.jp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10.jp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43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image" Target="../media/image9.jpg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6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矩形 10">
            <a:extLst>
              <a:ext uri="{FF2B5EF4-FFF2-40B4-BE49-F238E27FC236}">
                <a16:creationId xmlns:a16="http://schemas.microsoft.com/office/drawing/2014/main" id="{7F928396-9A1E-4D50-B514-D5CFDE4F082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66952" y="4751687"/>
            <a:ext cx="6210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i="0" dirty="0">
                <a:ln>
                  <a:solidFill>
                    <a:schemeClr val="bg1"/>
                  </a:solidFill>
                </a:ln>
                <a:solidFill>
                  <a:srgbClr val="3D3E6F"/>
                </a:solidFill>
                <a:effectLst/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当白云飘过，那是我想你的痕迹；当微风吹过，那是我想你的温柔</a:t>
            </a:r>
            <a:endParaRPr lang="en-US" altLang="zh-CN" sz="1600" i="0" dirty="0">
              <a:ln>
                <a:solidFill>
                  <a:schemeClr val="bg1"/>
                </a:solidFill>
              </a:ln>
              <a:solidFill>
                <a:srgbClr val="3D3E6F"/>
              </a:solidFill>
              <a:effectLst/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1600" i="0" dirty="0">
                <a:ln>
                  <a:solidFill>
                    <a:schemeClr val="bg1"/>
                  </a:solidFill>
                </a:ln>
                <a:solidFill>
                  <a:srgbClr val="3D3E6F"/>
                </a:solidFill>
                <a:effectLst/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当雨水落下，那是我想你的证据；当阳光灿烂，那是我爱你的表白</a:t>
            </a:r>
            <a:endParaRPr lang="zh-CN" altLang="en-US" sz="1600" dirty="0">
              <a:ln>
                <a:solidFill>
                  <a:schemeClr val="bg1"/>
                </a:solidFill>
              </a:ln>
              <a:solidFill>
                <a:srgbClr val="3D3E6F"/>
              </a:solidFill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  <p:pic>
        <p:nvPicPr>
          <p:cNvPr id="3" name="Bruno Mars-Marry You (Main)">
            <a:hlinkClick r:id="" action="ppaction://media"/>
            <a:extLst>
              <a:ext uri="{FF2B5EF4-FFF2-40B4-BE49-F238E27FC236}">
                <a16:creationId xmlns:a16="http://schemas.microsoft.com/office/drawing/2014/main" id="{E332F0FE-A662-4376-A32D-3DBF6E29C9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53440" y="0"/>
            <a:ext cx="853440" cy="853440"/>
          </a:xfrm>
          <a:prstGeom prst="rect">
            <a:avLst/>
          </a:prstGeom>
        </p:spPr>
      </p:pic>
      <p:sp>
        <p:nvSpPr>
          <p:cNvPr id="12" name="PA_文本框 11">
            <a:extLst>
              <a:ext uri="{FF2B5EF4-FFF2-40B4-BE49-F238E27FC236}">
                <a16:creationId xmlns:a16="http://schemas.microsoft.com/office/drawing/2014/main" id="{1F8A3330-9FBA-4D05-8928-58CE2B87310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079037" y="6018376"/>
            <a:ext cx="6210300" cy="477500"/>
          </a:xfrm>
          <a:prstGeom prst="snip2DiagRect">
            <a:avLst/>
          </a:prstGeom>
          <a:solidFill>
            <a:srgbClr val="3D3E6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汇报人：</a:t>
            </a:r>
            <a:r>
              <a:rPr lang="en-US" altLang="zh-CN" sz="2000" b="1" dirty="0">
                <a:solidFill>
                  <a:schemeClr val="bg1"/>
                </a:solidFill>
              </a:rPr>
              <a:t>XXX</a:t>
            </a:r>
            <a:r>
              <a:rPr lang="zh-CN" altLang="en-US" sz="2000" b="1" dirty="0">
                <a:solidFill>
                  <a:schemeClr val="bg1"/>
                </a:solidFill>
              </a:rPr>
              <a:t>               时间：</a:t>
            </a:r>
            <a:r>
              <a:rPr lang="en-US" altLang="zh-CN" sz="2000" b="1" dirty="0">
                <a:solidFill>
                  <a:schemeClr val="bg1"/>
                </a:solidFill>
              </a:rPr>
              <a:t>201X</a:t>
            </a:r>
            <a:r>
              <a:rPr lang="zh-CN" altLang="en-US" sz="2000" b="1" dirty="0">
                <a:solidFill>
                  <a:schemeClr val="bg1"/>
                </a:solidFill>
              </a:rPr>
              <a:t>年</a:t>
            </a:r>
            <a:r>
              <a:rPr lang="en-US" altLang="zh-CN" sz="2000" b="1" dirty="0">
                <a:solidFill>
                  <a:schemeClr val="bg1"/>
                </a:solidFill>
              </a:rPr>
              <a:t>X</a:t>
            </a:r>
            <a:r>
              <a:rPr lang="zh-CN" altLang="en-US" sz="2000" b="1" dirty="0">
                <a:solidFill>
                  <a:schemeClr val="bg1"/>
                </a:solidFill>
              </a:rPr>
              <a:t>月</a:t>
            </a:r>
          </a:p>
        </p:txBody>
      </p:sp>
      <p:pic>
        <p:nvPicPr>
          <p:cNvPr id="23" name="图片 22" descr="图片包含 蛋糕, 室内, 餐桌&#10;&#10;已生成高可信度的说明">
            <a:extLst>
              <a:ext uri="{FF2B5EF4-FFF2-40B4-BE49-F238E27FC236}">
                <a16:creationId xmlns:a16="http://schemas.microsoft.com/office/drawing/2014/main" id="{7FABE069-621E-47B7-A086-32BA324C5B1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r="15987"/>
          <a:stretch/>
        </p:blipFill>
        <p:spPr>
          <a:xfrm>
            <a:off x="0" y="201870"/>
            <a:ext cx="7833923" cy="6454260"/>
          </a:xfrm>
          <a:prstGeom prst="rect">
            <a:avLst/>
          </a:prstGeom>
        </p:spPr>
      </p:pic>
      <p:sp>
        <p:nvSpPr>
          <p:cNvPr id="24" name="流程图: 接点 23">
            <a:extLst>
              <a:ext uri="{FF2B5EF4-FFF2-40B4-BE49-F238E27FC236}">
                <a16:creationId xmlns:a16="http://schemas.microsoft.com/office/drawing/2014/main" id="{4429DC5B-4886-41AD-BC18-6BCE99FF97EA}"/>
              </a:ext>
            </a:extLst>
          </p:cNvPr>
          <p:cNvSpPr/>
          <p:nvPr/>
        </p:nvSpPr>
        <p:spPr>
          <a:xfrm>
            <a:off x="6211627" y="0"/>
            <a:ext cx="2860475" cy="2551376"/>
          </a:xfrm>
          <a:prstGeom prst="flowChartConnector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PA_文本框 5">
            <a:extLst>
              <a:ext uri="{FF2B5EF4-FFF2-40B4-BE49-F238E27FC236}">
                <a16:creationId xmlns:a16="http://schemas.microsoft.com/office/drawing/2014/main" id="{086D38CC-407E-4B08-99A4-54A34D7337E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680567" y="696502"/>
            <a:ext cx="930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n w="19050">
                  <a:solidFill>
                    <a:schemeClr val="bg1"/>
                  </a:solidFill>
                </a:ln>
                <a:solidFill>
                  <a:srgbClr val="3D3E6F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我</a:t>
            </a:r>
          </a:p>
        </p:txBody>
      </p:sp>
      <p:sp>
        <p:nvSpPr>
          <p:cNvPr id="26" name="PA_文本框 6">
            <a:extLst>
              <a:ext uri="{FF2B5EF4-FFF2-40B4-BE49-F238E27FC236}">
                <a16:creationId xmlns:a16="http://schemas.microsoft.com/office/drawing/2014/main" id="{21DD79CB-15A3-49BD-B770-F2853D0993A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833923" y="253636"/>
            <a:ext cx="129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ln w="19050">
                  <a:solidFill>
                    <a:schemeClr val="bg1"/>
                  </a:solidFill>
                </a:ln>
                <a:solidFill>
                  <a:srgbClr val="3D3E6F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们</a:t>
            </a:r>
          </a:p>
        </p:txBody>
      </p:sp>
      <p:sp>
        <p:nvSpPr>
          <p:cNvPr id="27" name="PA_文本框 7">
            <a:extLst>
              <a:ext uri="{FF2B5EF4-FFF2-40B4-BE49-F238E27FC236}">
                <a16:creationId xmlns:a16="http://schemas.microsoft.com/office/drawing/2014/main" id="{08D74E8B-67F3-40D6-AD28-0B77751730D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611010" y="1327523"/>
            <a:ext cx="1006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n w="19050">
                  <a:solidFill>
                    <a:schemeClr val="bg1"/>
                  </a:solidFill>
                </a:ln>
                <a:solidFill>
                  <a:srgbClr val="3D3E6F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相</a:t>
            </a:r>
          </a:p>
        </p:txBody>
      </p:sp>
      <p:sp>
        <p:nvSpPr>
          <p:cNvPr id="28" name="PA_文本框 8">
            <a:extLst>
              <a:ext uri="{FF2B5EF4-FFF2-40B4-BE49-F238E27FC236}">
                <a16:creationId xmlns:a16="http://schemas.microsoft.com/office/drawing/2014/main" id="{D717DD25-D87E-4C1C-A1DB-66019E64114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954059" y="1262213"/>
            <a:ext cx="13053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ln w="19050">
                  <a:solidFill>
                    <a:schemeClr val="bg1"/>
                  </a:solidFill>
                </a:ln>
                <a:solidFill>
                  <a:srgbClr val="3D3E6F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爱</a:t>
            </a:r>
          </a:p>
        </p:txBody>
      </p:sp>
      <p:sp>
        <p:nvSpPr>
          <p:cNvPr id="29" name="PA_文本框 9">
            <a:extLst>
              <a:ext uri="{FF2B5EF4-FFF2-40B4-BE49-F238E27FC236}">
                <a16:creationId xmlns:a16="http://schemas.microsoft.com/office/drawing/2014/main" id="{EA335EF1-A120-4EA4-95A7-8855DE9BD34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806063" y="2995592"/>
            <a:ext cx="994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ln w="19050">
                  <a:solidFill>
                    <a:schemeClr val="bg1"/>
                  </a:solidFill>
                </a:ln>
                <a:solidFill>
                  <a:srgbClr val="3D3E6F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啦</a:t>
            </a:r>
          </a:p>
        </p:txBody>
      </p:sp>
    </p:spTree>
    <p:extLst>
      <p:ext uri="{BB962C8B-B14F-4D97-AF65-F5344CB8AC3E}">
        <p14:creationId xmlns:p14="http://schemas.microsoft.com/office/powerpoint/2010/main" val="25956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2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23">
            <a:extLst>
              <a:ext uri="{FF2B5EF4-FFF2-40B4-BE49-F238E27FC236}">
                <a16:creationId xmlns:a16="http://schemas.microsoft.com/office/drawing/2014/main" id="{5AB2B312-CEC3-440B-8721-B127B2717B2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V="1">
            <a:off x="68762" y="0"/>
            <a:ext cx="6027238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A_图片 6">
            <a:extLst>
              <a:ext uri="{FF2B5EF4-FFF2-40B4-BE49-F238E27FC236}">
                <a16:creationId xmlns:a16="http://schemas.microsoft.com/office/drawing/2014/main" id="{F043693C-D0A5-460D-950D-F899D63FB7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8" t="-1124" r="10035" b="1124"/>
          <a:stretch/>
        </p:blipFill>
        <p:spPr>
          <a:xfrm>
            <a:off x="7115956" y="1365666"/>
            <a:ext cx="4126667" cy="4126667"/>
          </a:xfrm>
          <a:custGeom>
            <a:avLst/>
            <a:gdLst>
              <a:gd name="connsiteX0" fmla="*/ 2169828 w 4126667"/>
              <a:gd name="connsiteY0" fmla="*/ 2143907 h 4126667"/>
              <a:gd name="connsiteX1" fmla="*/ 4126667 w 4126667"/>
              <a:gd name="connsiteY1" fmla="*/ 2143907 h 4126667"/>
              <a:gd name="connsiteX2" fmla="*/ 4126667 w 4126667"/>
              <a:gd name="connsiteY2" fmla="*/ 4126667 h 4126667"/>
              <a:gd name="connsiteX3" fmla="*/ 2169828 w 4126667"/>
              <a:gd name="connsiteY3" fmla="*/ 4126667 h 4126667"/>
              <a:gd name="connsiteX4" fmla="*/ 0 w 4126667"/>
              <a:gd name="connsiteY4" fmla="*/ 2143907 h 4126667"/>
              <a:gd name="connsiteX5" fmla="*/ 2008682 w 4126667"/>
              <a:gd name="connsiteY5" fmla="*/ 2143907 h 4126667"/>
              <a:gd name="connsiteX6" fmla="*/ 2008682 w 4126667"/>
              <a:gd name="connsiteY6" fmla="*/ 4126667 h 4126667"/>
              <a:gd name="connsiteX7" fmla="*/ 0 w 4126667"/>
              <a:gd name="connsiteY7" fmla="*/ 4126667 h 4126667"/>
              <a:gd name="connsiteX8" fmla="*/ 0 w 4126667"/>
              <a:gd name="connsiteY8" fmla="*/ 0 h 4126667"/>
              <a:gd name="connsiteX9" fmla="*/ 4126667 w 4126667"/>
              <a:gd name="connsiteY9" fmla="*/ 0 h 4126667"/>
              <a:gd name="connsiteX10" fmla="*/ 4126667 w 4126667"/>
              <a:gd name="connsiteY10" fmla="*/ 1982761 h 4126667"/>
              <a:gd name="connsiteX11" fmla="*/ 2169828 w 4126667"/>
              <a:gd name="connsiteY11" fmla="*/ 1982761 h 4126667"/>
              <a:gd name="connsiteX12" fmla="*/ 2169828 w 4126667"/>
              <a:gd name="connsiteY12" fmla="*/ 29980 h 4126667"/>
              <a:gd name="connsiteX13" fmla="*/ 2008682 w 4126667"/>
              <a:gd name="connsiteY13" fmla="*/ 29980 h 4126667"/>
              <a:gd name="connsiteX14" fmla="*/ 2008682 w 4126667"/>
              <a:gd name="connsiteY14" fmla="*/ 1982761 h 4126667"/>
              <a:gd name="connsiteX15" fmla="*/ 0 w 4126667"/>
              <a:gd name="connsiteY15" fmla="*/ 1982761 h 412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26667" h="4126667">
                <a:moveTo>
                  <a:pt x="2169828" y="2143907"/>
                </a:moveTo>
                <a:lnTo>
                  <a:pt x="4126667" y="2143907"/>
                </a:lnTo>
                <a:lnTo>
                  <a:pt x="4126667" y="4126667"/>
                </a:lnTo>
                <a:lnTo>
                  <a:pt x="2169828" y="4126667"/>
                </a:lnTo>
                <a:close/>
                <a:moveTo>
                  <a:pt x="0" y="2143907"/>
                </a:moveTo>
                <a:lnTo>
                  <a:pt x="2008682" y="2143907"/>
                </a:lnTo>
                <a:lnTo>
                  <a:pt x="2008682" y="4126667"/>
                </a:lnTo>
                <a:lnTo>
                  <a:pt x="0" y="4126667"/>
                </a:lnTo>
                <a:close/>
                <a:moveTo>
                  <a:pt x="0" y="0"/>
                </a:moveTo>
                <a:lnTo>
                  <a:pt x="4126667" y="0"/>
                </a:lnTo>
                <a:lnTo>
                  <a:pt x="4126667" y="1982761"/>
                </a:lnTo>
                <a:lnTo>
                  <a:pt x="2169828" y="1982761"/>
                </a:lnTo>
                <a:lnTo>
                  <a:pt x="2169828" y="29980"/>
                </a:lnTo>
                <a:lnTo>
                  <a:pt x="2008682" y="29980"/>
                </a:lnTo>
                <a:lnTo>
                  <a:pt x="2008682" y="1982761"/>
                </a:lnTo>
                <a:lnTo>
                  <a:pt x="0" y="1982761"/>
                </a:lnTo>
                <a:close/>
              </a:path>
            </a:pathLst>
          </a:custGeom>
        </p:spPr>
      </p:pic>
      <p:grpSp>
        <p:nvGrpSpPr>
          <p:cNvPr id="8" name="PA_组合 7">
            <a:extLst>
              <a:ext uri="{FF2B5EF4-FFF2-40B4-BE49-F238E27FC236}">
                <a16:creationId xmlns:a16="http://schemas.microsoft.com/office/drawing/2014/main" id="{3A15804E-477D-4AD8-B2C8-25F1FB91FFD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630342" y="784661"/>
            <a:ext cx="869714" cy="748800"/>
            <a:chOff x="4044828" y="716072"/>
            <a:chExt cx="869714" cy="748800"/>
          </a:xfrm>
        </p:grpSpPr>
        <p:sp>
          <p:nvSpPr>
            <p:cNvPr id="9" name="六边形 8">
              <a:extLst>
                <a:ext uri="{FF2B5EF4-FFF2-40B4-BE49-F238E27FC236}">
                  <a16:creationId xmlns:a16="http://schemas.microsoft.com/office/drawing/2014/main" id="{E8A1CE95-840C-4255-B8A2-323611F45079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7CA93AF-BF6F-4AB2-B8A8-7401CD97682C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PA_组合 10">
            <a:extLst>
              <a:ext uri="{FF2B5EF4-FFF2-40B4-BE49-F238E27FC236}">
                <a16:creationId xmlns:a16="http://schemas.microsoft.com/office/drawing/2014/main" id="{F2CF2192-A77D-494B-A21A-E7AB0353AE9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704864" y="784661"/>
            <a:ext cx="869714" cy="748800"/>
            <a:chOff x="5052555" y="709451"/>
            <a:chExt cx="869714" cy="74880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D17B0A2-8750-4D45-936C-CA27AAA08643}"/>
                </a:ext>
              </a:extLst>
            </p:cNvPr>
            <p:cNvSpPr txBox="1"/>
            <p:nvPr/>
          </p:nvSpPr>
          <p:spPr>
            <a:xfrm>
              <a:off x="5250907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</a:p>
          </p:txBody>
        </p:sp>
        <p:sp>
          <p:nvSpPr>
            <p:cNvPr id="13" name="六边形 12">
              <a:extLst>
                <a:ext uri="{FF2B5EF4-FFF2-40B4-BE49-F238E27FC236}">
                  <a16:creationId xmlns:a16="http://schemas.microsoft.com/office/drawing/2014/main" id="{D100F1F4-5C1A-4CBD-B6BE-A35154C95AA7}"/>
                </a:ext>
              </a:extLst>
            </p:cNvPr>
            <p:cNvSpPr/>
            <p:nvPr/>
          </p:nvSpPr>
          <p:spPr>
            <a:xfrm>
              <a:off x="5052555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4" name="PA_组合 13">
            <a:extLst>
              <a:ext uri="{FF2B5EF4-FFF2-40B4-BE49-F238E27FC236}">
                <a16:creationId xmlns:a16="http://schemas.microsoft.com/office/drawing/2014/main" id="{05C78359-1C4A-41E4-B99A-29031E9A011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779386" y="784661"/>
            <a:ext cx="869714" cy="748800"/>
            <a:chOff x="6142414" y="709451"/>
            <a:chExt cx="869714" cy="748800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2267FD9-92FC-40F7-A937-513B6C235FB2}"/>
                </a:ext>
              </a:extLst>
            </p:cNvPr>
            <p:cNvSpPr txBox="1"/>
            <p:nvPr/>
          </p:nvSpPr>
          <p:spPr>
            <a:xfrm>
              <a:off x="6331641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  <p:sp>
          <p:nvSpPr>
            <p:cNvPr id="16" name="六边形 15">
              <a:extLst>
                <a:ext uri="{FF2B5EF4-FFF2-40B4-BE49-F238E27FC236}">
                  <a16:creationId xmlns:a16="http://schemas.microsoft.com/office/drawing/2014/main" id="{002EBD7F-D339-4C61-B43C-FB05EDCB531B}"/>
                </a:ext>
              </a:extLst>
            </p:cNvPr>
            <p:cNvSpPr/>
            <p:nvPr/>
          </p:nvSpPr>
          <p:spPr>
            <a:xfrm>
              <a:off x="6142414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7" name="PA_组合 16">
            <a:extLst>
              <a:ext uri="{FF2B5EF4-FFF2-40B4-BE49-F238E27FC236}">
                <a16:creationId xmlns:a16="http://schemas.microsoft.com/office/drawing/2014/main" id="{F6F98F84-A0F8-4071-85BA-93959D7E3316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853909" y="784661"/>
            <a:ext cx="869714" cy="748800"/>
            <a:chOff x="7372256" y="709451"/>
            <a:chExt cx="869714" cy="74880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77E21DA-C177-438E-951C-48E70CE3D2B8}"/>
                </a:ext>
              </a:extLst>
            </p:cNvPr>
            <p:cNvSpPr txBox="1"/>
            <p:nvPr/>
          </p:nvSpPr>
          <p:spPr>
            <a:xfrm>
              <a:off x="7574150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  <p:sp>
          <p:nvSpPr>
            <p:cNvPr id="19" name="六边形 18">
              <a:extLst>
                <a:ext uri="{FF2B5EF4-FFF2-40B4-BE49-F238E27FC236}">
                  <a16:creationId xmlns:a16="http://schemas.microsoft.com/office/drawing/2014/main" id="{F0A4CA38-9642-4819-BB5C-9DCC80535618}"/>
                </a:ext>
              </a:extLst>
            </p:cNvPr>
            <p:cNvSpPr/>
            <p:nvPr/>
          </p:nvSpPr>
          <p:spPr>
            <a:xfrm>
              <a:off x="7372256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0" name="PA_组合 19">
            <a:extLst>
              <a:ext uri="{FF2B5EF4-FFF2-40B4-BE49-F238E27FC236}">
                <a16:creationId xmlns:a16="http://schemas.microsoft.com/office/drawing/2014/main" id="{C26707A5-9F73-478E-9728-4EA97C314ED1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555820" y="784661"/>
            <a:ext cx="869714" cy="748800"/>
            <a:chOff x="4044828" y="716072"/>
            <a:chExt cx="869714" cy="748800"/>
          </a:xfrm>
        </p:grpSpPr>
        <p:sp>
          <p:nvSpPr>
            <p:cNvPr id="21" name="六边形 20">
              <a:extLst>
                <a:ext uri="{FF2B5EF4-FFF2-40B4-BE49-F238E27FC236}">
                  <a16:creationId xmlns:a16="http://schemas.microsoft.com/office/drawing/2014/main" id="{196A3455-FAA1-43B1-A3AB-0CD84549D1A0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0513B4C-836D-4C35-9F0B-FF7401089F26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PA_矩形 22">
            <a:extLst>
              <a:ext uri="{FF2B5EF4-FFF2-40B4-BE49-F238E27FC236}">
                <a16:creationId xmlns:a16="http://schemas.microsoft.com/office/drawing/2014/main" id="{7E8E94FB-4795-412A-B4BA-12C4A7BA68F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49377" y="2318122"/>
            <a:ext cx="4288963" cy="2983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在此添加文本，在此添加文本，在此添加文本，在此添加文本，在此添加文本，在此添加文本，在此添加文本，在此添加文本，在此添加文本，在此添加文本，在此添加文本，在此添加文本，在此添加文本，在此添加文本，在此添加文本，在此添加文本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12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E5181C5-AB61-43C5-A921-4E7C12F206D7}"/>
              </a:ext>
            </a:extLst>
          </p:cNvPr>
          <p:cNvGrpSpPr/>
          <p:nvPr/>
        </p:nvGrpSpPr>
        <p:grpSpPr>
          <a:xfrm>
            <a:off x="2233855" y="-1061193"/>
            <a:ext cx="839487" cy="5516826"/>
            <a:chOff x="2321589" y="-1"/>
            <a:chExt cx="839487" cy="5516826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33314341-12D9-49FA-A4AE-A483E74EE8C6}"/>
                </a:ext>
              </a:extLst>
            </p:cNvPr>
            <p:cNvSpPr/>
            <p:nvPr/>
          </p:nvSpPr>
          <p:spPr>
            <a:xfrm>
              <a:off x="2321589" y="4682369"/>
              <a:ext cx="839487" cy="834456"/>
            </a:xfrm>
            <a:prstGeom prst="ellipse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CDC515F9-C25A-45D2-B354-1D52E4DC0432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4" y="-1"/>
              <a:ext cx="0" cy="4682370"/>
            </a:xfrm>
            <a:prstGeom prst="line">
              <a:avLst/>
            </a:prstGeom>
            <a:ln w="38100">
              <a:solidFill>
                <a:schemeClr val="bg1">
                  <a:alpha val="78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DA326F5-AE64-4CF5-91DD-077D3C4B48CC}"/>
              </a:ext>
            </a:extLst>
          </p:cNvPr>
          <p:cNvGrpSpPr/>
          <p:nvPr/>
        </p:nvGrpSpPr>
        <p:grpSpPr>
          <a:xfrm>
            <a:off x="191589" y="-995700"/>
            <a:ext cx="1635945" cy="5704691"/>
            <a:chOff x="265901" y="0"/>
            <a:chExt cx="1635945" cy="5704691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97E2F175-12BE-44B2-9637-3834184381AD}"/>
                </a:ext>
              </a:extLst>
            </p:cNvPr>
            <p:cNvSpPr/>
            <p:nvPr/>
          </p:nvSpPr>
          <p:spPr>
            <a:xfrm>
              <a:off x="265901" y="4078550"/>
              <a:ext cx="1635945" cy="1626141"/>
            </a:xfrm>
            <a:prstGeom prst="ellipse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80829E16-9424-4E43-8BCB-25E9C077D684}"/>
                </a:ext>
              </a:extLst>
            </p:cNvPr>
            <p:cNvCxnSpPr>
              <a:cxnSpLocks/>
            </p:cNvCxnSpPr>
            <p:nvPr/>
          </p:nvCxnSpPr>
          <p:spPr>
            <a:xfrm>
              <a:off x="1085849" y="0"/>
              <a:ext cx="0" cy="4078549"/>
            </a:xfrm>
            <a:prstGeom prst="line">
              <a:avLst/>
            </a:prstGeom>
            <a:ln w="38100">
              <a:solidFill>
                <a:schemeClr val="bg1">
                  <a:alpha val="78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B69ED9A-35DD-41A1-B359-D03EA6EC910F}"/>
              </a:ext>
            </a:extLst>
          </p:cNvPr>
          <p:cNvGrpSpPr/>
          <p:nvPr/>
        </p:nvGrpSpPr>
        <p:grpSpPr>
          <a:xfrm>
            <a:off x="1610951" y="-130540"/>
            <a:ext cx="839487" cy="5516826"/>
            <a:chOff x="1482102" y="930652"/>
            <a:chExt cx="839487" cy="5516826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5109F0A8-A03C-42BC-9788-CE5F1B46434A}"/>
                </a:ext>
              </a:extLst>
            </p:cNvPr>
            <p:cNvSpPr/>
            <p:nvPr/>
          </p:nvSpPr>
          <p:spPr>
            <a:xfrm>
              <a:off x="1482102" y="5613022"/>
              <a:ext cx="839487" cy="834456"/>
            </a:xfrm>
            <a:prstGeom prst="ellipse">
              <a:avLst/>
            </a:pr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EBF3CBD1-537E-47EB-92C0-2C3DBAE22FF9}"/>
                </a:ext>
              </a:extLst>
            </p:cNvPr>
            <p:cNvCxnSpPr>
              <a:cxnSpLocks/>
            </p:cNvCxnSpPr>
            <p:nvPr/>
          </p:nvCxnSpPr>
          <p:spPr>
            <a:xfrm>
              <a:off x="1901846" y="930652"/>
              <a:ext cx="0" cy="4682370"/>
            </a:xfrm>
            <a:prstGeom prst="line">
              <a:avLst/>
            </a:prstGeom>
            <a:ln w="38100">
              <a:solidFill>
                <a:schemeClr val="bg1">
                  <a:alpha val="78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DC97D9A-437F-43AA-AF4F-1C523EC1C7B9}"/>
              </a:ext>
            </a:extLst>
          </p:cNvPr>
          <p:cNvGrpSpPr/>
          <p:nvPr/>
        </p:nvGrpSpPr>
        <p:grpSpPr>
          <a:xfrm>
            <a:off x="2856759" y="26621"/>
            <a:ext cx="839487" cy="5516826"/>
            <a:chOff x="2964204" y="1087813"/>
            <a:chExt cx="839487" cy="5516826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F0CF3C94-C4C6-49B9-99E3-1BA37CB12E6D}"/>
                </a:ext>
              </a:extLst>
            </p:cNvPr>
            <p:cNvSpPr/>
            <p:nvPr/>
          </p:nvSpPr>
          <p:spPr>
            <a:xfrm>
              <a:off x="2964204" y="5770183"/>
              <a:ext cx="839487" cy="834456"/>
            </a:xfrm>
            <a:prstGeom prst="ellipse">
              <a:avLst/>
            </a:pr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26262A1-7682-4A7C-8981-B6C3C4366871}"/>
                </a:ext>
              </a:extLst>
            </p:cNvPr>
            <p:cNvCxnSpPr>
              <a:cxnSpLocks/>
            </p:cNvCxnSpPr>
            <p:nvPr/>
          </p:nvCxnSpPr>
          <p:spPr>
            <a:xfrm>
              <a:off x="3368696" y="1087813"/>
              <a:ext cx="0" cy="4682370"/>
            </a:xfrm>
            <a:prstGeom prst="line">
              <a:avLst/>
            </a:prstGeom>
            <a:ln w="38100">
              <a:solidFill>
                <a:schemeClr val="bg1">
                  <a:alpha val="78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06E1420-69E0-47BF-95BD-9781D4ED0FA8}"/>
              </a:ext>
            </a:extLst>
          </p:cNvPr>
          <p:cNvGrpSpPr/>
          <p:nvPr/>
        </p:nvGrpSpPr>
        <p:grpSpPr>
          <a:xfrm>
            <a:off x="3479663" y="-443964"/>
            <a:ext cx="1446946" cy="4899596"/>
            <a:chOff x="3456351" y="617228"/>
            <a:chExt cx="1446946" cy="4899596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E2C2573-0EE3-48B1-A27E-428009C34404}"/>
                </a:ext>
              </a:extLst>
            </p:cNvPr>
            <p:cNvSpPr/>
            <p:nvPr/>
          </p:nvSpPr>
          <p:spPr>
            <a:xfrm>
              <a:off x="3456351" y="4078549"/>
              <a:ext cx="1446946" cy="1438275"/>
            </a:xfrm>
            <a:prstGeom prst="ellipse">
              <a:avLst/>
            </a:prstGeom>
            <a:blipFill dpi="0"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908DE2DE-42B9-48CB-994B-38196BC529DD}"/>
                </a:ext>
              </a:extLst>
            </p:cNvPr>
            <p:cNvCxnSpPr>
              <a:cxnSpLocks/>
            </p:cNvCxnSpPr>
            <p:nvPr/>
          </p:nvCxnSpPr>
          <p:spPr>
            <a:xfrm>
              <a:off x="4197371" y="617228"/>
              <a:ext cx="0" cy="3461321"/>
            </a:xfrm>
            <a:prstGeom prst="line">
              <a:avLst/>
            </a:prstGeom>
            <a:ln w="38100">
              <a:solidFill>
                <a:schemeClr val="bg1">
                  <a:alpha val="78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94FB745-D157-4021-9AFE-477DC973972B}"/>
              </a:ext>
            </a:extLst>
          </p:cNvPr>
          <p:cNvGrpSpPr/>
          <p:nvPr/>
        </p:nvGrpSpPr>
        <p:grpSpPr>
          <a:xfrm>
            <a:off x="4710025" y="-333375"/>
            <a:ext cx="1446946" cy="6105908"/>
            <a:chOff x="4678334" y="727817"/>
            <a:chExt cx="1446946" cy="6105908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C88261D8-2001-4D74-9199-3AB51BA2E2B6}"/>
                </a:ext>
              </a:extLst>
            </p:cNvPr>
            <p:cNvSpPr/>
            <p:nvPr/>
          </p:nvSpPr>
          <p:spPr>
            <a:xfrm>
              <a:off x="4678334" y="5395450"/>
              <a:ext cx="1446946" cy="1438275"/>
            </a:xfrm>
            <a:prstGeom prst="ellipse">
              <a:avLst/>
            </a:prstGeom>
            <a:blipFill dpi="0"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9CE1FA56-B15B-417D-B61C-6D2444F5ADA8}"/>
                </a:ext>
              </a:extLst>
            </p:cNvPr>
            <p:cNvCxnSpPr>
              <a:cxnSpLocks/>
            </p:cNvCxnSpPr>
            <p:nvPr/>
          </p:nvCxnSpPr>
          <p:spPr>
            <a:xfrm>
              <a:off x="5387996" y="727817"/>
              <a:ext cx="0" cy="4721408"/>
            </a:xfrm>
            <a:prstGeom prst="line">
              <a:avLst/>
            </a:prstGeom>
            <a:ln w="38100">
              <a:solidFill>
                <a:schemeClr val="bg1">
                  <a:alpha val="78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PA_组合 46">
            <a:extLst>
              <a:ext uri="{FF2B5EF4-FFF2-40B4-BE49-F238E27FC236}">
                <a16:creationId xmlns:a16="http://schemas.microsoft.com/office/drawing/2014/main" id="{08C17C6B-5807-4E3E-BD43-11AAA31D84A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554543" y="1012440"/>
            <a:ext cx="869714" cy="748800"/>
            <a:chOff x="4044828" y="716072"/>
            <a:chExt cx="869714" cy="748800"/>
          </a:xfrm>
        </p:grpSpPr>
        <p:sp>
          <p:nvSpPr>
            <p:cNvPr id="48" name="六边形 47">
              <a:extLst>
                <a:ext uri="{FF2B5EF4-FFF2-40B4-BE49-F238E27FC236}">
                  <a16:creationId xmlns:a16="http://schemas.microsoft.com/office/drawing/2014/main" id="{97FDBEF8-ACCB-4667-AF72-B528158029BE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131E3D67-63D5-41EE-80B6-E1990DE84330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PA_组合 49">
            <a:extLst>
              <a:ext uri="{FF2B5EF4-FFF2-40B4-BE49-F238E27FC236}">
                <a16:creationId xmlns:a16="http://schemas.microsoft.com/office/drawing/2014/main" id="{1AA104D2-EBAE-475B-A192-4126A765ED9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629065" y="1012440"/>
            <a:ext cx="869714" cy="748800"/>
            <a:chOff x="5052555" y="709451"/>
            <a:chExt cx="869714" cy="748800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FFA22C58-62E3-4C16-9AFA-2952959D3DB8}"/>
                </a:ext>
              </a:extLst>
            </p:cNvPr>
            <p:cNvSpPr txBox="1"/>
            <p:nvPr/>
          </p:nvSpPr>
          <p:spPr>
            <a:xfrm>
              <a:off x="5250907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</a:p>
          </p:txBody>
        </p:sp>
        <p:sp>
          <p:nvSpPr>
            <p:cNvPr id="52" name="六边形 51">
              <a:extLst>
                <a:ext uri="{FF2B5EF4-FFF2-40B4-BE49-F238E27FC236}">
                  <a16:creationId xmlns:a16="http://schemas.microsoft.com/office/drawing/2014/main" id="{4CAE86B1-D49D-4BE0-B1C6-F28DC5FFB430}"/>
                </a:ext>
              </a:extLst>
            </p:cNvPr>
            <p:cNvSpPr/>
            <p:nvPr/>
          </p:nvSpPr>
          <p:spPr>
            <a:xfrm>
              <a:off x="5052555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3" name="PA_组合 52">
            <a:extLst>
              <a:ext uri="{FF2B5EF4-FFF2-40B4-BE49-F238E27FC236}">
                <a16:creationId xmlns:a16="http://schemas.microsoft.com/office/drawing/2014/main" id="{ABDDB3DB-C419-4CB4-9FDB-B1BF3D7EF52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703587" y="1012440"/>
            <a:ext cx="869714" cy="748800"/>
            <a:chOff x="6142414" y="709451"/>
            <a:chExt cx="869714" cy="748800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498C8698-9B7C-4342-A07B-DE10E1125C50}"/>
                </a:ext>
              </a:extLst>
            </p:cNvPr>
            <p:cNvSpPr txBox="1"/>
            <p:nvPr/>
          </p:nvSpPr>
          <p:spPr>
            <a:xfrm>
              <a:off x="6331641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  <p:sp>
          <p:nvSpPr>
            <p:cNvPr id="55" name="六边形 54">
              <a:extLst>
                <a:ext uri="{FF2B5EF4-FFF2-40B4-BE49-F238E27FC236}">
                  <a16:creationId xmlns:a16="http://schemas.microsoft.com/office/drawing/2014/main" id="{38FA8334-67F3-4598-A992-1F2BA91124EC}"/>
                </a:ext>
              </a:extLst>
            </p:cNvPr>
            <p:cNvSpPr/>
            <p:nvPr/>
          </p:nvSpPr>
          <p:spPr>
            <a:xfrm>
              <a:off x="6142414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6" name="PA_组合 55">
            <a:extLst>
              <a:ext uri="{FF2B5EF4-FFF2-40B4-BE49-F238E27FC236}">
                <a16:creationId xmlns:a16="http://schemas.microsoft.com/office/drawing/2014/main" id="{35D8AA6A-1494-4D15-B98A-15ACC68DBA9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778110" y="1012440"/>
            <a:ext cx="869714" cy="748800"/>
            <a:chOff x="7372256" y="709451"/>
            <a:chExt cx="869714" cy="748800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FBCC42BA-6347-40CB-8EDB-8C3ABF907011}"/>
                </a:ext>
              </a:extLst>
            </p:cNvPr>
            <p:cNvSpPr txBox="1"/>
            <p:nvPr/>
          </p:nvSpPr>
          <p:spPr>
            <a:xfrm>
              <a:off x="7574150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  <p:sp>
          <p:nvSpPr>
            <p:cNvPr id="58" name="六边形 57">
              <a:extLst>
                <a:ext uri="{FF2B5EF4-FFF2-40B4-BE49-F238E27FC236}">
                  <a16:creationId xmlns:a16="http://schemas.microsoft.com/office/drawing/2014/main" id="{05B48179-36CD-49C6-A466-D8C06A68E8B4}"/>
                </a:ext>
              </a:extLst>
            </p:cNvPr>
            <p:cNvSpPr/>
            <p:nvPr/>
          </p:nvSpPr>
          <p:spPr>
            <a:xfrm>
              <a:off x="7372256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9" name="PA_组合 58">
            <a:extLst>
              <a:ext uri="{FF2B5EF4-FFF2-40B4-BE49-F238E27FC236}">
                <a16:creationId xmlns:a16="http://schemas.microsoft.com/office/drawing/2014/main" id="{2D8AA7B8-C459-4D2D-BAA4-CD9EDAFE70B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480021" y="1012440"/>
            <a:ext cx="869714" cy="748800"/>
            <a:chOff x="4044828" y="716072"/>
            <a:chExt cx="869714" cy="748800"/>
          </a:xfrm>
        </p:grpSpPr>
        <p:sp>
          <p:nvSpPr>
            <p:cNvPr id="60" name="六边形 59">
              <a:extLst>
                <a:ext uri="{FF2B5EF4-FFF2-40B4-BE49-F238E27FC236}">
                  <a16:creationId xmlns:a16="http://schemas.microsoft.com/office/drawing/2014/main" id="{DAB41A1E-A1CC-47CF-94E7-685B168FE86E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A94F78A6-4596-4067-ACEE-AE645289BF4A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PA_矩形 62">
            <a:extLst>
              <a:ext uri="{FF2B5EF4-FFF2-40B4-BE49-F238E27FC236}">
                <a16:creationId xmlns:a16="http://schemas.microsoft.com/office/drawing/2014/main" id="{04CF1A7A-E679-4CA8-9008-D413420FED9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132516" y="2131136"/>
            <a:ext cx="6059483" cy="2512363"/>
          </a:xfrm>
          <a:prstGeom prst="roundRect">
            <a:avLst>
              <a:gd name="adj" fmla="val 529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62" name="PA_矩形 61">
            <a:extLst>
              <a:ext uri="{FF2B5EF4-FFF2-40B4-BE49-F238E27FC236}">
                <a16:creationId xmlns:a16="http://schemas.microsoft.com/office/drawing/2014/main" id="{4D427FBF-6B92-4129-8B56-8BAF202A110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440708" y="2302405"/>
            <a:ext cx="54430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在此添加文本，在此添加文本，在此添加文本，在此添加文本，在此添加文本，在此添加文本，在此添加文本，在此添加文本，在此添加文本，在此添加文本，在此添加文本，在此添加文本，在此添加文本，在此添加文本，在此添加文本，在此添加文本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5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文本框 14">
            <a:extLst>
              <a:ext uri="{FF2B5EF4-FFF2-40B4-BE49-F238E27FC236}">
                <a16:creationId xmlns:a16="http://schemas.microsoft.com/office/drawing/2014/main" id="{8A5E6CA2-A85F-4F68-BE44-49B96217F7D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52529" y="3526175"/>
            <a:ext cx="2065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 加 小 标 题</a:t>
            </a:r>
          </a:p>
        </p:txBody>
      </p:sp>
      <p:sp>
        <p:nvSpPr>
          <p:cNvPr id="16" name="PA_文本框 15">
            <a:extLst>
              <a:ext uri="{FF2B5EF4-FFF2-40B4-BE49-F238E27FC236}">
                <a16:creationId xmlns:a16="http://schemas.microsoft.com/office/drawing/2014/main" id="{FE8A61FE-6AFD-49FE-A80D-5A6FFECDF72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07745" y="4356960"/>
            <a:ext cx="3483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在此处添加文本，在此处添加文本，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在此处添加文本，在此处添加文本，</a:t>
            </a:r>
          </a:p>
        </p:txBody>
      </p:sp>
      <p:cxnSp>
        <p:nvCxnSpPr>
          <p:cNvPr id="17" name="PA_直接连接符 16">
            <a:extLst>
              <a:ext uri="{FF2B5EF4-FFF2-40B4-BE49-F238E27FC236}">
                <a16:creationId xmlns:a16="http://schemas.microsoft.com/office/drawing/2014/main" id="{66D7D719-8F48-46CA-9864-5412DAD39D0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H="1">
            <a:off x="7478099" y="1198128"/>
            <a:ext cx="2699658" cy="0"/>
          </a:xfrm>
          <a:prstGeom prst="line">
            <a:avLst/>
          </a:prstGeom>
          <a:ln w="28575">
            <a:solidFill>
              <a:srgbClr val="3D3E6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PA_文本框 17">
            <a:extLst>
              <a:ext uri="{FF2B5EF4-FFF2-40B4-BE49-F238E27FC236}">
                <a16:creationId xmlns:a16="http://schemas.microsoft.com/office/drawing/2014/main" id="{3C805A9B-6841-417C-B893-965B95BA83C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943209" y="528165"/>
            <a:ext cx="2049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 加 小 标 题</a:t>
            </a:r>
          </a:p>
        </p:txBody>
      </p:sp>
      <p:sp>
        <p:nvSpPr>
          <p:cNvPr id="19" name="PA_文本框 18">
            <a:extLst>
              <a:ext uri="{FF2B5EF4-FFF2-40B4-BE49-F238E27FC236}">
                <a16:creationId xmlns:a16="http://schemas.microsoft.com/office/drawing/2014/main" id="{AD918E5D-7920-4A59-B8EE-CBD0B6C8FA4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086214" y="1407132"/>
            <a:ext cx="3483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在此处添加文本，在此处添加文本，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在此处添加文本，在此处添加文本，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在此处添加文本，在此处添加文本，</a:t>
            </a:r>
          </a:p>
        </p:txBody>
      </p:sp>
      <p:cxnSp>
        <p:nvCxnSpPr>
          <p:cNvPr id="20" name="PA_直接连接符 19">
            <a:extLst>
              <a:ext uri="{FF2B5EF4-FFF2-40B4-BE49-F238E27FC236}">
                <a16:creationId xmlns:a16="http://schemas.microsoft.com/office/drawing/2014/main" id="{BC2AD710-100C-41CF-B01B-72D583537856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>
            <a:off x="2380405" y="4166652"/>
            <a:ext cx="2699658" cy="0"/>
          </a:xfrm>
          <a:prstGeom prst="line">
            <a:avLst/>
          </a:prstGeom>
          <a:ln w="28575">
            <a:solidFill>
              <a:srgbClr val="3D3E6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A_图片 21">
            <a:extLst>
              <a:ext uri="{FF2B5EF4-FFF2-40B4-BE49-F238E27FC236}">
                <a16:creationId xmlns:a16="http://schemas.microsoft.com/office/drawing/2014/main" id="{ECB96A83-C4A5-4395-9C19-804A5CC0589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41" y="654504"/>
            <a:ext cx="3475140" cy="2322288"/>
          </a:xfrm>
          <a:prstGeom prst="roundRect">
            <a:avLst/>
          </a:prstGeom>
        </p:spPr>
      </p:pic>
      <p:pic>
        <p:nvPicPr>
          <p:cNvPr id="24" name="PA_图片 23">
            <a:extLst>
              <a:ext uri="{FF2B5EF4-FFF2-40B4-BE49-F238E27FC236}">
                <a16:creationId xmlns:a16="http://schemas.microsoft.com/office/drawing/2014/main" id="{7A9836C5-BBFD-437D-9E73-FB2AE093A06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39" y="3604332"/>
            <a:ext cx="3483432" cy="2322288"/>
          </a:xfrm>
          <a:prstGeom prst="roundRect">
            <a:avLst/>
          </a:prstGeom>
        </p:spPr>
      </p:pic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94A27C3-4114-4FE7-8E4B-F9E9B21B4620}"/>
              </a:ext>
            </a:extLst>
          </p:cNvPr>
          <p:cNvSpPr/>
          <p:nvPr/>
        </p:nvSpPr>
        <p:spPr>
          <a:xfrm rot="10800000" flipV="1">
            <a:off x="7737350" y="3931520"/>
            <a:ext cx="4305300" cy="2724150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E7261CB3-50FD-4C8E-8510-91B30D6BA66A}"/>
              </a:ext>
            </a:extLst>
          </p:cNvPr>
          <p:cNvSpPr/>
          <p:nvPr/>
        </p:nvSpPr>
        <p:spPr>
          <a:xfrm rot="5400000">
            <a:off x="384107" y="-88293"/>
            <a:ext cx="2476500" cy="2990850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41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矩形 11">
            <a:extLst>
              <a:ext uri="{FF2B5EF4-FFF2-40B4-BE49-F238E27FC236}">
                <a16:creationId xmlns:a16="http://schemas.microsoft.com/office/drawing/2014/main" id="{B83895A3-82A9-45A4-B24A-9ACC537896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2071269"/>
            <a:ext cx="12192000" cy="27154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A_图片 6">
            <a:extLst>
              <a:ext uri="{FF2B5EF4-FFF2-40B4-BE49-F238E27FC236}">
                <a16:creationId xmlns:a16="http://schemas.microsoft.com/office/drawing/2014/main" id="{BA4DE6D1-6574-4665-AEFD-3AC50A98802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r="5949"/>
          <a:stretch/>
        </p:blipFill>
        <p:spPr>
          <a:xfrm>
            <a:off x="1835672" y="1504950"/>
            <a:ext cx="3848100" cy="3848100"/>
          </a:xfrm>
          <a:prstGeom prst="flowChartConnector">
            <a:avLst/>
          </a:prstGeom>
        </p:spPr>
      </p:pic>
      <p:cxnSp>
        <p:nvCxnSpPr>
          <p:cNvPr id="21" name="PA_直接连接符 20">
            <a:extLst>
              <a:ext uri="{FF2B5EF4-FFF2-40B4-BE49-F238E27FC236}">
                <a16:creationId xmlns:a16="http://schemas.microsoft.com/office/drawing/2014/main" id="{E5380752-9A43-4FA4-9031-3B91EE04036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6953250" y="2409825"/>
            <a:ext cx="0" cy="2038350"/>
          </a:xfrm>
          <a:prstGeom prst="line">
            <a:avLst/>
          </a:prstGeom>
          <a:ln w="28575">
            <a:solidFill>
              <a:srgbClr val="3D3E6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PA_文本框 27">
            <a:extLst>
              <a:ext uri="{FF2B5EF4-FFF2-40B4-BE49-F238E27FC236}">
                <a16:creationId xmlns:a16="http://schemas.microsoft.com/office/drawing/2014/main" id="{D8BF9E5F-99DF-4A2A-B9FC-94346E0827C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519443" y="2274838"/>
            <a:ext cx="3962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3D3E6F"/>
                </a:solidFill>
              </a:rPr>
              <a:t> 在此处添加文本在此处添加，在此处，添加文本，在此处添加文本添加文本，在此处添加文本，在此处添加文本添加文本，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72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4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4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 to="" calcmode="lin" valueType="num">
                                      <p:cBhvr>
                                        <p:cTn id="9" dur="3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" dur="3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  <p:animEffect filter="circle(in)">
                                      <p:cBhvr>
                                        <p:cTn id="11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>
            <a:extLst>
              <a:ext uri="{FF2B5EF4-FFF2-40B4-BE49-F238E27FC236}">
                <a16:creationId xmlns:a16="http://schemas.microsoft.com/office/drawing/2014/main" id="{E06D5BEF-08CB-40EF-898A-4DA89568F18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3" r="24466"/>
          <a:stretch/>
        </p:blipFill>
        <p:spPr>
          <a:xfrm>
            <a:off x="1332926" y="724865"/>
            <a:ext cx="4522986" cy="5720615"/>
          </a:xfrm>
          <a:prstGeom prst="roundRect">
            <a:avLst>
              <a:gd name="adj" fmla="val 8665"/>
            </a:avLst>
          </a:prstGeom>
        </p:spPr>
      </p:pic>
      <p:pic>
        <p:nvPicPr>
          <p:cNvPr id="11" name="PA_图片 10">
            <a:extLst>
              <a:ext uri="{FF2B5EF4-FFF2-40B4-BE49-F238E27FC236}">
                <a16:creationId xmlns:a16="http://schemas.microsoft.com/office/drawing/2014/main" id="{57009285-BE66-4E75-99DD-0FE9D6B2DE8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4" r="14299"/>
          <a:stretch/>
        </p:blipFill>
        <p:spPr>
          <a:xfrm>
            <a:off x="6336090" y="3642065"/>
            <a:ext cx="4738290" cy="2803415"/>
          </a:xfrm>
          <a:prstGeom prst="roundRect">
            <a:avLst>
              <a:gd name="adj" fmla="val 12590"/>
            </a:avLst>
          </a:prstGeom>
        </p:spPr>
      </p:pic>
      <p:grpSp>
        <p:nvGrpSpPr>
          <p:cNvPr id="12" name="PA_组合 11">
            <a:extLst>
              <a:ext uri="{FF2B5EF4-FFF2-40B4-BE49-F238E27FC236}">
                <a16:creationId xmlns:a16="http://schemas.microsoft.com/office/drawing/2014/main" id="{B1E4E1A8-3BBE-49CA-87B6-F167F03C210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977893" y="1152409"/>
            <a:ext cx="869714" cy="748800"/>
            <a:chOff x="4044828" y="716072"/>
            <a:chExt cx="869714" cy="748800"/>
          </a:xfrm>
        </p:grpSpPr>
        <p:sp>
          <p:nvSpPr>
            <p:cNvPr id="13" name="六边形 12">
              <a:extLst>
                <a:ext uri="{FF2B5EF4-FFF2-40B4-BE49-F238E27FC236}">
                  <a16:creationId xmlns:a16="http://schemas.microsoft.com/office/drawing/2014/main" id="{59ECACE5-7C4C-43BC-AA16-1A07217BE3A7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43D9D35-15AC-438A-A2D8-031EB96C9AD0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PA_组合 14">
            <a:extLst>
              <a:ext uri="{FF2B5EF4-FFF2-40B4-BE49-F238E27FC236}">
                <a16:creationId xmlns:a16="http://schemas.microsoft.com/office/drawing/2014/main" id="{D5BF45A5-C0B7-44DC-BA32-D1FC153D815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798888" y="1578095"/>
            <a:ext cx="869714" cy="748800"/>
            <a:chOff x="5052555" y="709451"/>
            <a:chExt cx="869714" cy="74880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3242C29-044F-4BB8-8A9A-61697E3A8226}"/>
                </a:ext>
              </a:extLst>
            </p:cNvPr>
            <p:cNvSpPr txBox="1"/>
            <p:nvPr/>
          </p:nvSpPr>
          <p:spPr>
            <a:xfrm>
              <a:off x="5250907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</a:p>
          </p:txBody>
        </p:sp>
        <p:sp>
          <p:nvSpPr>
            <p:cNvPr id="17" name="六边形 16">
              <a:extLst>
                <a:ext uri="{FF2B5EF4-FFF2-40B4-BE49-F238E27FC236}">
                  <a16:creationId xmlns:a16="http://schemas.microsoft.com/office/drawing/2014/main" id="{3FC04C1F-49D0-4173-ADB7-2199647D3B9E}"/>
                </a:ext>
              </a:extLst>
            </p:cNvPr>
            <p:cNvSpPr/>
            <p:nvPr/>
          </p:nvSpPr>
          <p:spPr>
            <a:xfrm>
              <a:off x="5052555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8" name="PA_组合 17">
            <a:extLst>
              <a:ext uri="{FF2B5EF4-FFF2-40B4-BE49-F238E27FC236}">
                <a16:creationId xmlns:a16="http://schemas.microsoft.com/office/drawing/2014/main" id="{AEE730A8-E5DA-497B-8EC3-81A618EC41F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028350" y="2006977"/>
            <a:ext cx="869714" cy="748800"/>
            <a:chOff x="6142414" y="709451"/>
            <a:chExt cx="869714" cy="748800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63155BC-DDE5-4734-88F3-128E811D748C}"/>
                </a:ext>
              </a:extLst>
            </p:cNvPr>
            <p:cNvSpPr txBox="1"/>
            <p:nvPr/>
          </p:nvSpPr>
          <p:spPr>
            <a:xfrm>
              <a:off x="6331641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  <p:sp>
          <p:nvSpPr>
            <p:cNvPr id="20" name="六边形 19">
              <a:extLst>
                <a:ext uri="{FF2B5EF4-FFF2-40B4-BE49-F238E27FC236}">
                  <a16:creationId xmlns:a16="http://schemas.microsoft.com/office/drawing/2014/main" id="{DF65CEA8-B33E-4C12-B227-12A7957474AD}"/>
                </a:ext>
              </a:extLst>
            </p:cNvPr>
            <p:cNvSpPr/>
            <p:nvPr/>
          </p:nvSpPr>
          <p:spPr>
            <a:xfrm>
              <a:off x="6142414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1" name="PA_组合 20">
            <a:extLst>
              <a:ext uri="{FF2B5EF4-FFF2-40B4-BE49-F238E27FC236}">
                <a16:creationId xmlns:a16="http://schemas.microsoft.com/office/drawing/2014/main" id="{7612D6B7-C04A-4A2C-9302-38AD93F18E2B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0811520" y="2459700"/>
            <a:ext cx="869714" cy="748800"/>
            <a:chOff x="7372256" y="709451"/>
            <a:chExt cx="869714" cy="74880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CD36C5B-D821-4F23-8901-BC9EC8178C01}"/>
                </a:ext>
              </a:extLst>
            </p:cNvPr>
            <p:cNvSpPr txBox="1"/>
            <p:nvPr/>
          </p:nvSpPr>
          <p:spPr>
            <a:xfrm>
              <a:off x="7574150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  <p:sp>
          <p:nvSpPr>
            <p:cNvPr id="23" name="六边形 22">
              <a:extLst>
                <a:ext uri="{FF2B5EF4-FFF2-40B4-BE49-F238E27FC236}">
                  <a16:creationId xmlns:a16="http://schemas.microsoft.com/office/drawing/2014/main" id="{0DB781B4-98F3-4177-A391-E469DF97AA88}"/>
                </a:ext>
              </a:extLst>
            </p:cNvPr>
            <p:cNvSpPr/>
            <p:nvPr/>
          </p:nvSpPr>
          <p:spPr>
            <a:xfrm>
              <a:off x="7372256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4" name="PA_组合 23">
            <a:extLst>
              <a:ext uri="{FF2B5EF4-FFF2-40B4-BE49-F238E27FC236}">
                <a16:creationId xmlns:a16="http://schemas.microsoft.com/office/drawing/2014/main" id="{A95D01A7-9055-49AB-BDD2-930D52CAAFA3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0798888" y="667735"/>
            <a:ext cx="869714" cy="748800"/>
            <a:chOff x="4044828" y="716072"/>
            <a:chExt cx="869714" cy="748800"/>
          </a:xfrm>
        </p:grpSpPr>
        <p:sp>
          <p:nvSpPr>
            <p:cNvPr id="25" name="六边形 24">
              <a:extLst>
                <a:ext uri="{FF2B5EF4-FFF2-40B4-BE49-F238E27FC236}">
                  <a16:creationId xmlns:a16="http://schemas.microsoft.com/office/drawing/2014/main" id="{9F3AE1AE-8FB6-4012-BB46-0595A2F074CC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E0A91CC-ABFD-4D67-8999-DAAF45ADCB01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PA_文本框 31">
            <a:extLst>
              <a:ext uri="{FF2B5EF4-FFF2-40B4-BE49-F238E27FC236}">
                <a16:creationId xmlns:a16="http://schemas.microsoft.com/office/drawing/2014/main" id="{CAA73EDF-5C1D-4E31-8A54-76B7BD0A79C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227971" y="992932"/>
            <a:ext cx="3760614" cy="181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在此添加文本，在此添加文本，在此添加文本，在此添加文本，在此添加文本，在此添加文本，在此添加文本，</a:t>
            </a:r>
          </a:p>
        </p:txBody>
      </p:sp>
    </p:spTree>
    <p:extLst>
      <p:ext uri="{BB962C8B-B14F-4D97-AF65-F5344CB8AC3E}">
        <p14:creationId xmlns:p14="http://schemas.microsoft.com/office/powerpoint/2010/main" val="87312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3B36962-2BB9-4175-9A91-D33CACCA1365}"/>
              </a:ext>
            </a:extLst>
          </p:cNvPr>
          <p:cNvSpPr/>
          <p:nvPr/>
        </p:nvSpPr>
        <p:spPr>
          <a:xfrm>
            <a:off x="336884" y="341221"/>
            <a:ext cx="11518232" cy="6165682"/>
          </a:xfrm>
          <a:prstGeom prst="roundRect">
            <a:avLst>
              <a:gd name="adj" fmla="val 2323"/>
            </a:avLst>
          </a:prstGeom>
          <a:solidFill>
            <a:schemeClr val="tx1">
              <a:alpha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9B1150-500C-43D7-8D7D-E88E3EC577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62" y="1025289"/>
            <a:ext cx="2435374" cy="2435374"/>
          </a:xfrm>
          <a:prstGeom prst="rect">
            <a:avLst/>
          </a:prstGeom>
        </p:spPr>
      </p:pic>
      <p:sp useBgFill="1">
        <p:nvSpPr>
          <p:cNvPr id="9" name="PA_任意多边形 10" descr="e7d195523061f1c0dc554706afe4c72a60a25314cbaece805811E654B44695D34D35691164BB3D154CCFD5D798F6FEAD99EAA8F1ADC3D4AFA5BC9ED0BB3A4B45073A038AC38E89AB54D31AA59602B9F151DC1BC696DEFD91A784B098E4CDB03312D3667B84F2337E8C6C63F51F3FB9CF487A7F7F97E7810D75B2888EB18C096304F22A00E24FB7ED">
            <a:extLst>
              <a:ext uri="{FF2B5EF4-FFF2-40B4-BE49-F238E27FC236}">
                <a16:creationId xmlns:a16="http://schemas.microsoft.com/office/drawing/2014/main" id="{29A5EE3E-FE54-4F86-A991-5DC9648B253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049233" y="2059983"/>
            <a:ext cx="8166559" cy="2403620"/>
          </a:xfrm>
          <a:custGeom>
            <a:avLst/>
            <a:gdLst>
              <a:gd name="T0" fmla="*/ 266 w 470"/>
              <a:gd name="T1" fmla="*/ 516 h 526"/>
              <a:gd name="T2" fmla="*/ 204 w 470"/>
              <a:gd name="T3" fmla="*/ 516 h 526"/>
              <a:gd name="T4" fmla="*/ 31 w 470"/>
              <a:gd name="T5" fmla="*/ 416 h 526"/>
              <a:gd name="T6" fmla="*/ 0 w 470"/>
              <a:gd name="T7" fmla="*/ 362 h 526"/>
              <a:gd name="T8" fmla="*/ 0 w 470"/>
              <a:gd name="T9" fmla="*/ 163 h 526"/>
              <a:gd name="T10" fmla="*/ 31 w 470"/>
              <a:gd name="T11" fmla="*/ 109 h 526"/>
              <a:gd name="T12" fmla="*/ 204 w 470"/>
              <a:gd name="T13" fmla="*/ 10 h 526"/>
              <a:gd name="T14" fmla="*/ 266 w 470"/>
              <a:gd name="T15" fmla="*/ 10 h 526"/>
              <a:gd name="T16" fmla="*/ 439 w 470"/>
              <a:gd name="T17" fmla="*/ 109 h 526"/>
              <a:gd name="T18" fmla="*/ 470 w 470"/>
              <a:gd name="T19" fmla="*/ 163 h 526"/>
              <a:gd name="T20" fmla="*/ 470 w 470"/>
              <a:gd name="T21" fmla="*/ 362 h 526"/>
              <a:gd name="T22" fmla="*/ 439 w 470"/>
              <a:gd name="T23" fmla="*/ 416 h 526"/>
              <a:gd name="T24" fmla="*/ 266 w 470"/>
              <a:gd name="T25" fmla="*/ 51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526">
                <a:moveTo>
                  <a:pt x="266" y="516"/>
                </a:moveTo>
                <a:cubicBezTo>
                  <a:pt x="249" y="526"/>
                  <a:pt x="221" y="526"/>
                  <a:pt x="204" y="516"/>
                </a:cubicBezTo>
                <a:cubicBezTo>
                  <a:pt x="31" y="416"/>
                  <a:pt x="31" y="416"/>
                  <a:pt x="31" y="416"/>
                </a:cubicBezTo>
                <a:cubicBezTo>
                  <a:pt x="14" y="406"/>
                  <a:pt x="0" y="382"/>
                  <a:pt x="0" y="362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3"/>
                  <a:pt x="14" y="119"/>
                  <a:pt x="31" y="109"/>
                </a:cubicBezTo>
                <a:cubicBezTo>
                  <a:pt x="204" y="10"/>
                  <a:pt x="204" y="10"/>
                  <a:pt x="204" y="10"/>
                </a:cubicBezTo>
                <a:cubicBezTo>
                  <a:pt x="221" y="0"/>
                  <a:pt x="249" y="0"/>
                  <a:pt x="266" y="10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56" y="119"/>
                  <a:pt x="470" y="143"/>
                  <a:pt x="470" y="163"/>
                </a:cubicBezTo>
                <a:cubicBezTo>
                  <a:pt x="470" y="362"/>
                  <a:pt x="470" y="362"/>
                  <a:pt x="470" y="362"/>
                </a:cubicBezTo>
                <a:cubicBezTo>
                  <a:pt x="470" y="382"/>
                  <a:pt x="456" y="406"/>
                  <a:pt x="439" y="416"/>
                </a:cubicBezTo>
                <a:lnTo>
                  <a:pt x="266" y="516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2" name="PA_矩形 11">
            <a:extLst>
              <a:ext uri="{FF2B5EF4-FFF2-40B4-BE49-F238E27FC236}">
                <a16:creationId xmlns:a16="http://schemas.microsoft.com/office/drawing/2014/main" id="{398F8753-46CF-445F-A98E-6BB23A1C50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49233" y="5250594"/>
            <a:ext cx="8166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在人群之中寻觅着你，就彷佛在海边掬起所有的沙粒，急于发现你的踪迹</a:t>
            </a:r>
            <a:endParaRPr lang="en-US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如果不从愿，但愿还有来生</a:t>
            </a:r>
          </a:p>
        </p:txBody>
      </p:sp>
      <p:sp>
        <p:nvSpPr>
          <p:cNvPr id="6" name="PA_文本框 5">
            <a:extLst>
              <a:ext uri="{FF2B5EF4-FFF2-40B4-BE49-F238E27FC236}">
                <a16:creationId xmlns:a16="http://schemas.microsoft.com/office/drawing/2014/main" id="{46965331-DB3C-4EFE-8F96-1BB210F9134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14393" y="1938354"/>
            <a:ext cx="263623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dirty="0">
                <a:solidFill>
                  <a:srgbClr val="3D3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 useBgFill="1">
        <p:nvSpPr>
          <p:cNvPr id="7" name="PA_文本框 6">
            <a:extLst>
              <a:ext uri="{FF2B5EF4-FFF2-40B4-BE49-F238E27FC236}">
                <a16:creationId xmlns:a16="http://schemas.microsoft.com/office/drawing/2014/main" id="{E5133FC0-552F-4D73-B38E-B7FF9FBC6D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55212" y="3000183"/>
            <a:ext cx="5354600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n w="0">
                  <a:solidFill>
                    <a:schemeClr val="bg1"/>
                  </a:solidFill>
                </a:ln>
                <a:solidFill>
                  <a:srgbClr val="3D3E6F"/>
                </a:solidFill>
                <a:latin typeface="汉真广标" panose="02010609000101010101" pitchFamily="49" charset="-122"/>
                <a:ea typeface="汉真广标" panose="02010609000101010101" pitchFamily="49" charset="-122"/>
              </a:defRPr>
            </a:lvl1pPr>
          </a:lstStyle>
          <a:p>
            <a:pPr algn="ctr"/>
            <a:r>
              <a:rPr lang="zh-CN" altLang="en-US" dirty="0"/>
              <a:t>单 击 此 处 添 加 标 题</a:t>
            </a:r>
          </a:p>
        </p:txBody>
      </p:sp>
    </p:spTree>
    <p:extLst>
      <p:ext uri="{BB962C8B-B14F-4D97-AF65-F5344CB8AC3E}">
        <p14:creationId xmlns:p14="http://schemas.microsoft.com/office/powerpoint/2010/main" val="27838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4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28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3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34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35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23">
            <a:extLst>
              <a:ext uri="{FF2B5EF4-FFF2-40B4-BE49-F238E27FC236}">
                <a16:creationId xmlns:a16="http://schemas.microsoft.com/office/drawing/2014/main" id="{AE4CF1C6-AEFF-424D-9E43-B662FA3F0B0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V="1">
            <a:off x="108790" y="0"/>
            <a:ext cx="5987210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B761B808-E14A-4811-B541-C4AE7BF1B1F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r="4793"/>
          <a:stretch/>
        </p:blipFill>
        <p:spPr>
          <a:xfrm>
            <a:off x="2839357" y="2111372"/>
            <a:ext cx="2635251" cy="2635251"/>
          </a:xfrm>
          <a:prstGeom prst="flowChartConnector">
            <a:avLst/>
          </a:prstGeom>
        </p:spPr>
      </p:pic>
      <p:pic>
        <p:nvPicPr>
          <p:cNvPr id="6" name="PA_图片 5">
            <a:extLst>
              <a:ext uri="{FF2B5EF4-FFF2-40B4-BE49-F238E27FC236}">
                <a16:creationId xmlns:a16="http://schemas.microsoft.com/office/drawing/2014/main" id="{B7770626-C612-4D6A-9B05-F433AA26E13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r="4793"/>
          <a:stretch/>
        </p:blipFill>
        <p:spPr>
          <a:xfrm>
            <a:off x="6717393" y="2111373"/>
            <a:ext cx="2635251" cy="2635251"/>
          </a:xfrm>
          <a:prstGeom prst="flowChartConnector">
            <a:avLst/>
          </a:prstGeom>
        </p:spPr>
      </p:pic>
      <p:grpSp>
        <p:nvGrpSpPr>
          <p:cNvPr id="7" name="PA_组合 6">
            <a:extLst>
              <a:ext uri="{FF2B5EF4-FFF2-40B4-BE49-F238E27FC236}">
                <a16:creationId xmlns:a16="http://schemas.microsoft.com/office/drawing/2014/main" id="{124E3482-D2A5-4CF0-836F-0F80FC84ECF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593629" y="681286"/>
            <a:ext cx="869714" cy="748800"/>
            <a:chOff x="4044828" y="716072"/>
            <a:chExt cx="869714" cy="748800"/>
          </a:xfrm>
        </p:grpSpPr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5EB9870D-C119-4AF3-9F4E-C2A20F31A170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EADA884-D9AA-4DB2-978A-998EE8AE13AF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PA_组合 9">
            <a:extLst>
              <a:ext uri="{FF2B5EF4-FFF2-40B4-BE49-F238E27FC236}">
                <a16:creationId xmlns:a16="http://schemas.microsoft.com/office/drawing/2014/main" id="{B9A8A7C9-30BC-45C8-9DB8-B28A62B9082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668151" y="681286"/>
            <a:ext cx="869714" cy="748800"/>
            <a:chOff x="5052555" y="709451"/>
            <a:chExt cx="869714" cy="74880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13F258D-0379-4DAB-8ABE-02CC16CCF01F}"/>
                </a:ext>
              </a:extLst>
            </p:cNvPr>
            <p:cNvSpPr txBox="1"/>
            <p:nvPr/>
          </p:nvSpPr>
          <p:spPr>
            <a:xfrm>
              <a:off x="5250907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</a:p>
          </p:txBody>
        </p:sp>
        <p:sp>
          <p:nvSpPr>
            <p:cNvPr id="12" name="六边形 11">
              <a:extLst>
                <a:ext uri="{FF2B5EF4-FFF2-40B4-BE49-F238E27FC236}">
                  <a16:creationId xmlns:a16="http://schemas.microsoft.com/office/drawing/2014/main" id="{30BFB5B5-CEFE-4AFC-B2B7-A9C8BA10C2DE}"/>
                </a:ext>
              </a:extLst>
            </p:cNvPr>
            <p:cNvSpPr/>
            <p:nvPr/>
          </p:nvSpPr>
          <p:spPr>
            <a:xfrm>
              <a:off x="5052555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" name="PA_组合 12">
            <a:extLst>
              <a:ext uri="{FF2B5EF4-FFF2-40B4-BE49-F238E27FC236}">
                <a16:creationId xmlns:a16="http://schemas.microsoft.com/office/drawing/2014/main" id="{108674D7-1E85-44B3-AA34-97FE334A4435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742673" y="681286"/>
            <a:ext cx="869714" cy="748800"/>
            <a:chOff x="6142414" y="709451"/>
            <a:chExt cx="869714" cy="74880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8552B37-58FC-4952-972C-93DEAE263C23}"/>
                </a:ext>
              </a:extLst>
            </p:cNvPr>
            <p:cNvSpPr txBox="1"/>
            <p:nvPr/>
          </p:nvSpPr>
          <p:spPr>
            <a:xfrm>
              <a:off x="6331641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  <p:sp>
          <p:nvSpPr>
            <p:cNvPr id="15" name="六边形 14">
              <a:extLst>
                <a:ext uri="{FF2B5EF4-FFF2-40B4-BE49-F238E27FC236}">
                  <a16:creationId xmlns:a16="http://schemas.microsoft.com/office/drawing/2014/main" id="{C5F20C5D-DCBC-4559-8110-640AB80142F2}"/>
                </a:ext>
              </a:extLst>
            </p:cNvPr>
            <p:cNvSpPr/>
            <p:nvPr/>
          </p:nvSpPr>
          <p:spPr>
            <a:xfrm>
              <a:off x="6142414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6" name="PA_组合 15">
            <a:extLst>
              <a:ext uri="{FF2B5EF4-FFF2-40B4-BE49-F238E27FC236}">
                <a16:creationId xmlns:a16="http://schemas.microsoft.com/office/drawing/2014/main" id="{B3ACCAC5-B5DC-4230-9AFA-36695AF72771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817196" y="681286"/>
            <a:ext cx="869714" cy="748800"/>
            <a:chOff x="7372256" y="709451"/>
            <a:chExt cx="869714" cy="74880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2D04E80-5E87-4FB3-85E0-74ACF5C2B070}"/>
                </a:ext>
              </a:extLst>
            </p:cNvPr>
            <p:cNvSpPr txBox="1"/>
            <p:nvPr/>
          </p:nvSpPr>
          <p:spPr>
            <a:xfrm>
              <a:off x="7574150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  <p:sp>
          <p:nvSpPr>
            <p:cNvPr id="18" name="六边形 17">
              <a:extLst>
                <a:ext uri="{FF2B5EF4-FFF2-40B4-BE49-F238E27FC236}">
                  <a16:creationId xmlns:a16="http://schemas.microsoft.com/office/drawing/2014/main" id="{BDF1426B-7E51-4AA6-9DBA-0D5CFAD666CF}"/>
                </a:ext>
              </a:extLst>
            </p:cNvPr>
            <p:cNvSpPr/>
            <p:nvPr/>
          </p:nvSpPr>
          <p:spPr>
            <a:xfrm>
              <a:off x="7372256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9" name="PA_组合 18">
            <a:extLst>
              <a:ext uri="{FF2B5EF4-FFF2-40B4-BE49-F238E27FC236}">
                <a16:creationId xmlns:a16="http://schemas.microsoft.com/office/drawing/2014/main" id="{625B0CDE-F926-42A2-9D49-81F338DB6F7D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3519107" y="681286"/>
            <a:ext cx="869714" cy="748800"/>
            <a:chOff x="4044828" y="716072"/>
            <a:chExt cx="869714" cy="748800"/>
          </a:xfrm>
        </p:grpSpPr>
        <p:sp>
          <p:nvSpPr>
            <p:cNvPr id="20" name="六边形 19">
              <a:extLst>
                <a:ext uri="{FF2B5EF4-FFF2-40B4-BE49-F238E27FC236}">
                  <a16:creationId xmlns:a16="http://schemas.microsoft.com/office/drawing/2014/main" id="{31F02C5D-977B-4D5E-AA8C-A53CBB8B39A3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903CBD5-FF8A-4E35-B455-357B6ED6E89C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PA_文本框 22">
            <a:extLst>
              <a:ext uri="{FF2B5EF4-FFF2-40B4-BE49-F238E27FC236}">
                <a16:creationId xmlns:a16="http://schemas.microsoft.com/office/drawing/2014/main" id="{8B231F3F-F508-4943-9A03-7D7E4744062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18598" y="681286"/>
            <a:ext cx="1846659" cy="2747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如果人生是一条很窄的路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那我希望它再窄一点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窄到我们狭路相逢</a:t>
            </a:r>
          </a:p>
          <a:p>
            <a:pPr fontAlgn="auto">
              <a:lnSpc>
                <a:spcPct val="150000"/>
              </a:lnSpc>
            </a:pPr>
            <a:endParaRPr lang="zh-CN" altLang="en-US" dirty="0">
              <a:solidFill>
                <a:srgbClr val="3D3E6F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4" name="PA_文本框 23">
            <a:extLst>
              <a:ext uri="{FF2B5EF4-FFF2-40B4-BE49-F238E27FC236}">
                <a16:creationId xmlns:a16="http://schemas.microsoft.com/office/drawing/2014/main" id="{1BA8CA32-C91F-49C6-8F81-6119DBC0F3E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112743" y="694915"/>
            <a:ext cx="1015663" cy="22642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世界有爱才会有温暖世界有爱才会有依靠</a:t>
            </a:r>
          </a:p>
        </p:txBody>
      </p:sp>
      <p:sp>
        <p:nvSpPr>
          <p:cNvPr id="26" name="PA_文本框 25">
            <a:extLst>
              <a:ext uri="{FF2B5EF4-FFF2-40B4-BE49-F238E27FC236}">
                <a16:creationId xmlns:a16="http://schemas.microsoft.com/office/drawing/2014/main" id="{BD5BF13A-B304-40C2-AFDE-DC8496B4FA0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588670" y="4905169"/>
            <a:ext cx="9031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rgbClr val="3D3E6F"/>
                </a:solidFill>
              </a:rPr>
              <a:t>在此处添加文本在此处添加，在此处，添加文本，在此处添加文本添加文本，在此处添  加文本，在此处添加文本添加文本，在此处添加文本在此处添加文本，在此处添加文本，                                            添加文本在此处添加文本，在此处添加文本，在此处添加文本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724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_矩形 24">
            <a:extLst>
              <a:ext uri="{FF2B5EF4-FFF2-40B4-BE49-F238E27FC236}">
                <a16:creationId xmlns:a16="http://schemas.microsoft.com/office/drawing/2014/main" id="{5DC34367-3B0A-479C-9280-7FABC87221C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7589" y="667658"/>
            <a:ext cx="5898695" cy="5515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A_图片 4">
            <a:extLst>
              <a:ext uri="{FF2B5EF4-FFF2-40B4-BE49-F238E27FC236}">
                <a16:creationId xmlns:a16="http://schemas.microsoft.com/office/drawing/2014/main" id="{3A4A6E95-4ABA-4A46-9AC0-B1816DB3C0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3"/>
          <a:stretch/>
        </p:blipFill>
        <p:spPr>
          <a:xfrm>
            <a:off x="1069318" y="1301750"/>
            <a:ext cx="4735237" cy="4247244"/>
          </a:xfrm>
          <a:prstGeom prst="roundRect">
            <a:avLst/>
          </a:prstGeom>
        </p:spPr>
      </p:pic>
      <p:sp>
        <p:nvSpPr>
          <p:cNvPr id="27" name="PA_矩形 26">
            <a:extLst>
              <a:ext uri="{FF2B5EF4-FFF2-40B4-BE49-F238E27FC236}">
                <a16:creationId xmlns:a16="http://schemas.microsoft.com/office/drawing/2014/main" id="{6088F14B-9D55-4331-9B27-1CCFC4C2761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76221" y="1841685"/>
            <a:ext cx="2211886" cy="448654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PA_矩形 28">
            <a:extLst>
              <a:ext uri="{FF2B5EF4-FFF2-40B4-BE49-F238E27FC236}">
                <a16:creationId xmlns:a16="http://schemas.microsoft.com/office/drawing/2014/main" id="{BC1AA31F-E8F1-44BC-8F4C-DF0774A60E7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69836" y="754742"/>
            <a:ext cx="2211886" cy="48784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PA_文本框 29">
            <a:extLst>
              <a:ext uri="{FF2B5EF4-FFF2-40B4-BE49-F238E27FC236}">
                <a16:creationId xmlns:a16="http://schemas.microsoft.com/office/drawing/2014/main" id="{9452360E-6052-4A25-B406-1C6E095B98C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931591" y="2376797"/>
            <a:ext cx="1901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</a:rPr>
              <a:t>  在此处添加文本在此处添加，在此处，添加文本，在此处添加文本添加文本，在此处添加文本，在此处添加文本添加文本</a:t>
            </a:r>
          </a:p>
        </p:txBody>
      </p:sp>
      <p:sp>
        <p:nvSpPr>
          <p:cNvPr id="31" name="PA_文本框 30">
            <a:extLst>
              <a:ext uri="{FF2B5EF4-FFF2-40B4-BE49-F238E27FC236}">
                <a16:creationId xmlns:a16="http://schemas.microsoft.com/office/drawing/2014/main" id="{30B4A3FA-802A-4F16-841F-2E5341FD661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725206" y="1278049"/>
            <a:ext cx="190114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</a:rPr>
              <a:t>  在此处添加文本在此处添加，在此处，添加文本，在此处添加文本添加文本，在此处添加文本，在此处添加文本添加文本，在此处添加文本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12072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矩形 7">
            <a:extLst>
              <a:ext uri="{FF2B5EF4-FFF2-40B4-BE49-F238E27FC236}">
                <a16:creationId xmlns:a16="http://schemas.microsoft.com/office/drawing/2014/main" id="{76A6BAFD-1A37-4FFA-84B5-2D8854A7222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6740" y="944880"/>
            <a:ext cx="3398520" cy="496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_文本框 11">
            <a:extLst>
              <a:ext uri="{FF2B5EF4-FFF2-40B4-BE49-F238E27FC236}">
                <a16:creationId xmlns:a16="http://schemas.microsoft.com/office/drawing/2014/main" id="{F814E914-63FD-46D0-A8D6-B7CAA26F2A9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74845" y="3849831"/>
            <a:ext cx="3242310" cy="1511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没有你的信息，时间总是特别漫长；没有你的信息，阳光不再如以往的灿烂；没有你的信息，春天也失去了鸟语花香！</a:t>
            </a:r>
            <a:endParaRPr lang="zh-CN" altLang="en-US" sz="1200" dirty="0">
              <a:solidFill>
                <a:srgbClr val="3D3E6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PA_文本框 13">
            <a:extLst>
              <a:ext uri="{FF2B5EF4-FFF2-40B4-BE49-F238E27FC236}">
                <a16:creationId xmlns:a16="http://schemas.microsoft.com/office/drawing/2014/main" id="{05046570-919A-45BB-9BC7-784D5F284F4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34920" y="1220520"/>
            <a:ext cx="3242310" cy="1511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没有你的信息，时间总是特别漫长；没有你的信息，阳光不再如以往的灿烂；没有你的信息，春天也失去了鸟语花香！</a:t>
            </a:r>
            <a:endParaRPr lang="zh-CN" altLang="en-US" sz="1200" dirty="0">
              <a:solidFill>
                <a:srgbClr val="3D3E6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PA_图片 2">
            <a:extLst>
              <a:ext uri="{FF2B5EF4-FFF2-40B4-BE49-F238E27FC236}">
                <a16:creationId xmlns:a16="http://schemas.microsoft.com/office/drawing/2014/main" id="{857A4C57-641D-40CC-8015-6166261E87B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r="2370"/>
          <a:stretch/>
        </p:blipFill>
        <p:spPr>
          <a:xfrm>
            <a:off x="5014123" y="1220520"/>
            <a:ext cx="2286000" cy="2286000"/>
          </a:xfrm>
          <a:prstGeom prst="flowChartConnector">
            <a:avLst/>
          </a:prstGeom>
        </p:spPr>
      </p:pic>
      <p:pic>
        <p:nvPicPr>
          <p:cNvPr id="6" name="PA_图片 5">
            <a:extLst>
              <a:ext uri="{FF2B5EF4-FFF2-40B4-BE49-F238E27FC236}">
                <a16:creationId xmlns:a16="http://schemas.microsoft.com/office/drawing/2014/main" id="{3834FD40-8D0D-4C88-AF22-1165D6FB94B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r="2370"/>
          <a:stretch/>
        </p:blipFill>
        <p:spPr>
          <a:xfrm>
            <a:off x="1102664" y="3444240"/>
            <a:ext cx="2177668" cy="2177668"/>
          </a:xfrm>
          <a:prstGeom prst="flowChartConnector">
            <a:avLst/>
          </a:prstGeom>
        </p:spPr>
      </p:pic>
      <p:pic>
        <p:nvPicPr>
          <p:cNvPr id="16" name="PA_图片 15">
            <a:extLst>
              <a:ext uri="{FF2B5EF4-FFF2-40B4-BE49-F238E27FC236}">
                <a16:creationId xmlns:a16="http://schemas.microsoft.com/office/drawing/2014/main" id="{A6CAB7AB-39E5-4519-9926-E7A8BCF8312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r="2370"/>
          <a:stretch/>
        </p:blipFill>
        <p:spPr>
          <a:xfrm>
            <a:off x="8855246" y="3444240"/>
            <a:ext cx="2286000" cy="2286000"/>
          </a:xfrm>
          <a:prstGeom prst="flowChartConnector">
            <a:avLst/>
          </a:prstGeom>
        </p:spPr>
      </p:pic>
      <p:sp>
        <p:nvSpPr>
          <p:cNvPr id="22" name="PA_矩形 23">
            <a:extLst>
              <a:ext uri="{FF2B5EF4-FFF2-40B4-BE49-F238E27FC236}">
                <a16:creationId xmlns:a16="http://schemas.microsoft.com/office/drawing/2014/main" id="{EDEAAB92-599C-4B89-B2CC-56C00B66D2B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08790" y="0"/>
            <a:ext cx="5987210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PA_文本框 12">
            <a:extLst>
              <a:ext uri="{FF2B5EF4-FFF2-40B4-BE49-F238E27FC236}">
                <a16:creationId xmlns:a16="http://schemas.microsoft.com/office/drawing/2014/main" id="{14E61424-A222-442C-B67C-42FA9B0FA6A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3800" y="1220520"/>
            <a:ext cx="3242310" cy="1511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没有你的信息，时间总是特别漫长；没有你的信息，阳光不再如以往的灿烂；没有你的信息，春天也失去了鸟语花香！</a:t>
            </a:r>
            <a:endParaRPr lang="zh-CN" altLang="en-US" sz="1200" dirty="0">
              <a:solidFill>
                <a:srgbClr val="3D3E6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4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/>
      <p:bldP spid="12" grpId="1"/>
      <p:bldP spid="14" grpId="0"/>
      <p:bldP spid="14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BD80662F-AA8D-43B0-B734-7868BB91CA9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23" y="3677557"/>
            <a:ext cx="4000500" cy="2667000"/>
          </a:xfrm>
          <a:prstGeom prst="round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B5309D37-3129-482B-8820-BAF9630A68F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79" y="3677557"/>
            <a:ext cx="4000500" cy="2667000"/>
          </a:xfrm>
          <a:prstGeom prst="roundRect">
            <a:avLst/>
          </a:prstGeom>
        </p:spPr>
      </p:pic>
      <p:sp>
        <p:nvSpPr>
          <p:cNvPr id="15" name="PA_矩形 23">
            <a:extLst>
              <a:ext uri="{FF2B5EF4-FFF2-40B4-BE49-F238E27FC236}">
                <a16:creationId xmlns:a16="http://schemas.microsoft.com/office/drawing/2014/main" id="{079CAB23-124F-41FA-A111-F34082835C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V="1">
            <a:off x="0" y="0"/>
            <a:ext cx="6096001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7" name="PA_组合 16">
            <a:extLst>
              <a:ext uri="{FF2B5EF4-FFF2-40B4-BE49-F238E27FC236}">
                <a16:creationId xmlns:a16="http://schemas.microsoft.com/office/drawing/2014/main" id="{AD301944-BBD5-43DE-8C9C-9802703BE65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597841" y="857753"/>
            <a:ext cx="869714" cy="748800"/>
            <a:chOff x="4044828" y="716072"/>
            <a:chExt cx="869714" cy="748800"/>
          </a:xfrm>
        </p:grpSpPr>
        <p:sp>
          <p:nvSpPr>
            <p:cNvPr id="18" name="六边形 17">
              <a:extLst>
                <a:ext uri="{FF2B5EF4-FFF2-40B4-BE49-F238E27FC236}">
                  <a16:creationId xmlns:a16="http://schemas.microsoft.com/office/drawing/2014/main" id="{7DB37873-5194-4A0A-8D6D-DB3A1883C88B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4BF388A-A9CB-4CD3-8149-422BAFF7021C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PA_组合 19">
            <a:extLst>
              <a:ext uri="{FF2B5EF4-FFF2-40B4-BE49-F238E27FC236}">
                <a16:creationId xmlns:a16="http://schemas.microsoft.com/office/drawing/2014/main" id="{93EE3099-C290-415A-9E8B-4A792104DA8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672363" y="857753"/>
            <a:ext cx="869714" cy="748800"/>
            <a:chOff x="5052555" y="709451"/>
            <a:chExt cx="869714" cy="74880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8341FEB-6385-4387-9EB4-1D1B2F76E49E}"/>
                </a:ext>
              </a:extLst>
            </p:cNvPr>
            <p:cNvSpPr txBox="1"/>
            <p:nvPr/>
          </p:nvSpPr>
          <p:spPr>
            <a:xfrm>
              <a:off x="5250907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</a:p>
          </p:txBody>
        </p:sp>
        <p:sp>
          <p:nvSpPr>
            <p:cNvPr id="23" name="六边形 22">
              <a:extLst>
                <a:ext uri="{FF2B5EF4-FFF2-40B4-BE49-F238E27FC236}">
                  <a16:creationId xmlns:a16="http://schemas.microsoft.com/office/drawing/2014/main" id="{D3E8B07F-2148-4ADD-91C6-4D73B66C78B2}"/>
                </a:ext>
              </a:extLst>
            </p:cNvPr>
            <p:cNvSpPr/>
            <p:nvPr/>
          </p:nvSpPr>
          <p:spPr>
            <a:xfrm>
              <a:off x="5052555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4" name="PA_组合 23">
            <a:extLst>
              <a:ext uri="{FF2B5EF4-FFF2-40B4-BE49-F238E27FC236}">
                <a16:creationId xmlns:a16="http://schemas.microsoft.com/office/drawing/2014/main" id="{006F8839-A3CC-48D4-9D99-817727708BB3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746885" y="857753"/>
            <a:ext cx="869714" cy="748800"/>
            <a:chOff x="6142414" y="709451"/>
            <a:chExt cx="869714" cy="748800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E3B40BF-F356-4B22-9FFE-77D5BD06DFF7}"/>
                </a:ext>
              </a:extLst>
            </p:cNvPr>
            <p:cNvSpPr txBox="1"/>
            <p:nvPr/>
          </p:nvSpPr>
          <p:spPr>
            <a:xfrm>
              <a:off x="6331641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  <p:sp>
          <p:nvSpPr>
            <p:cNvPr id="26" name="六边形 25">
              <a:extLst>
                <a:ext uri="{FF2B5EF4-FFF2-40B4-BE49-F238E27FC236}">
                  <a16:creationId xmlns:a16="http://schemas.microsoft.com/office/drawing/2014/main" id="{2FC96234-1B79-4F24-BE41-54E8FDE933C8}"/>
                </a:ext>
              </a:extLst>
            </p:cNvPr>
            <p:cNvSpPr/>
            <p:nvPr/>
          </p:nvSpPr>
          <p:spPr>
            <a:xfrm>
              <a:off x="6142414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7" name="PA_组合 26">
            <a:extLst>
              <a:ext uri="{FF2B5EF4-FFF2-40B4-BE49-F238E27FC236}">
                <a16:creationId xmlns:a16="http://schemas.microsoft.com/office/drawing/2014/main" id="{281FBCEA-AAC7-4399-ADDC-CE68B7CA9DF1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821408" y="857753"/>
            <a:ext cx="869714" cy="748800"/>
            <a:chOff x="7372256" y="709451"/>
            <a:chExt cx="869714" cy="74880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6B99882-3F1F-4010-85D6-8BEB526B5C0C}"/>
                </a:ext>
              </a:extLst>
            </p:cNvPr>
            <p:cNvSpPr txBox="1"/>
            <p:nvPr/>
          </p:nvSpPr>
          <p:spPr>
            <a:xfrm>
              <a:off x="7574150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  <p:sp>
          <p:nvSpPr>
            <p:cNvPr id="29" name="六边形 28">
              <a:extLst>
                <a:ext uri="{FF2B5EF4-FFF2-40B4-BE49-F238E27FC236}">
                  <a16:creationId xmlns:a16="http://schemas.microsoft.com/office/drawing/2014/main" id="{2B14BF40-5127-484F-99C5-07E1EAEF2F38}"/>
                </a:ext>
              </a:extLst>
            </p:cNvPr>
            <p:cNvSpPr/>
            <p:nvPr/>
          </p:nvSpPr>
          <p:spPr>
            <a:xfrm>
              <a:off x="7372256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0" name="PA_组合 29">
            <a:extLst>
              <a:ext uri="{FF2B5EF4-FFF2-40B4-BE49-F238E27FC236}">
                <a16:creationId xmlns:a16="http://schemas.microsoft.com/office/drawing/2014/main" id="{576361A7-F65B-4402-B0F8-87F163FCD2B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3523319" y="857753"/>
            <a:ext cx="869714" cy="748800"/>
            <a:chOff x="4044828" y="716072"/>
            <a:chExt cx="869714" cy="748800"/>
          </a:xfrm>
        </p:grpSpPr>
        <p:sp>
          <p:nvSpPr>
            <p:cNvPr id="31" name="六边形 30">
              <a:extLst>
                <a:ext uri="{FF2B5EF4-FFF2-40B4-BE49-F238E27FC236}">
                  <a16:creationId xmlns:a16="http://schemas.microsoft.com/office/drawing/2014/main" id="{8850658B-1432-4C50-B56E-AF873ACF831B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C9B1A0E-2E97-4520-8E5D-8636B9A4E573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PA_直接连接符 9">
            <a:extLst>
              <a:ext uri="{FF2B5EF4-FFF2-40B4-BE49-F238E27FC236}">
                <a16:creationId xmlns:a16="http://schemas.microsoft.com/office/drawing/2014/main" id="{798A7DA0-E124-4D9B-ABB4-60694C59EFDD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H="1">
            <a:off x="0" y="1203124"/>
            <a:ext cx="3523319" cy="29029"/>
          </a:xfrm>
          <a:prstGeom prst="line">
            <a:avLst/>
          </a:prstGeom>
          <a:ln>
            <a:solidFill>
              <a:srgbClr val="3D3E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A_直接连接符 35">
            <a:extLst>
              <a:ext uri="{FF2B5EF4-FFF2-40B4-BE49-F238E27FC236}">
                <a16:creationId xmlns:a16="http://schemas.microsoft.com/office/drawing/2014/main" id="{104838A3-DCC3-46B0-A582-E2E028D0AF1C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H="1">
            <a:off x="8691122" y="1232153"/>
            <a:ext cx="3500878" cy="0"/>
          </a:xfrm>
          <a:prstGeom prst="line">
            <a:avLst/>
          </a:prstGeom>
          <a:ln>
            <a:solidFill>
              <a:srgbClr val="3D3E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_矩形 38">
            <a:extLst>
              <a:ext uri="{FF2B5EF4-FFF2-40B4-BE49-F238E27FC236}">
                <a16:creationId xmlns:a16="http://schemas.microsoft.com/office/drawing/2014/main" id="{289E125C-B1A8-47FF-8814-69270299579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36553" y="2163370"/>
            <a:ext cx="101413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 希 望 你 能 给 我 一 个 机 会 ，顾你，爱 护 你。平 平 淡 淡 和 你 一 起 慢 慢 变 老 </a:t>
            </a:r>
            <a:r>
              <a:rPr lang="en-US" altLang="zh-CN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!</a:t>
            </a:r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没有你的信息，时间总是特别漫长；没有你的信息，阳光不再如以往的灿烂；没有你的信息，春天也失去了鸟语花香！</a:t>
            </a:r>
            <a:r>
              <a:rPr lang="zh-CN" altLang="en-US" sz="1400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没有你的信息，时间总是特别漫长；没有你的信息，阳光不再如以往的灿烂；没有你的信息，春天也失去了鸟语花香！</a:t>
            </a:r>
            <a:endParaRPr lang="zh-CN" altLang="en-US" sz="1100" dirty="0">
              <a:solidFill>
                <a:srgbClr val="3D3E6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70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22A0C8C-633D-4899-AD62-28DF9F4EEBD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pic>
        <p:nvPicPr>
          <p:cNvPr id="10" name="PA_图片 9">
            <a:extLst>
              <a:ext uri="{FF2B5EF4-FFF2-40B4-BE49-F238E27FC236}">
                <a16:creationId xmlns:a16="http://schemas.microsoft.com/office/drawing/2014/main" id="{7DAFD153-5E4F-433A-99C1-FDBE70B09E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5" y="2244936"/>
            <a:ext cx="4010025" cy="3182888"/>
          </a:xfrm>
          <a:prstGeom prst="roundRect">
            <a:avLst>
              <a:gd name="adj" fmla="val 9072"/>
            </a:avLst>
          </a:prstGeom>
        </p:spPr>
      </p:pic>
      <p:sp>
        <p:nvSpPr>
          <p:cNvPr id="11" name="PA_任意多边形 10" descr="e7d195523061f1c0dc554706afe4c72a60a25314cbaece805811E654B44695D34D35691164BB3D154CCFD5D798F6FEAD99EAA8F1ADC3D4AFA5BC9ED0BB3A4B45073A038AC38E89AB54D31AA59602B9F151DC1BC696DEFD91A784B098E4CDB03312D3667B84F2337E8C6C63F51F3FB9CF487A7F7F97E7810D75B2888EB18C096304F22A00E24FB7ED">
            <a:extLst>
              <a:ext uri="{FF2B5EF4-FFF2-40B4-BE49-F238E27FC236}">
                <a16:creationId xmlns:a16="http://schemas.microsoft.com/office/drawing/2014/main" id="{CDDC82AD-BCF9-4BB9-BE61-FE92F32F948D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789782" y="2360663"/>
            <a:ext cx="330200" cy="370205"/>
          </a:xfrm>
          <a:custGeom>
            <a:avLst/>
            <a:gdLst>
              <a:gd name="T0" fmla="*/ 266 w 470"/>
              <a:gd name="T1" fmla="*/ 516 h 526"/>
              <a:gd name="T2" fmla="*/ 204 w 470"/>
              <a:gd name="T3" fmla="*/ 516 h 526"/>
              <a:gd name="T4" fmla="*/ 31 w 470"/>
              <a:gd name="T5" fmla="*/ 416 h 526"/>
              <a:gd name="T6" fmla="*/ 0 w 470"/>
              <a:gd name="T7" fmla="*/ 362 h 526"/>
              <a:gd name="T8" fmla="*/ 0 w 470"/>
              <a:gd name="T9" fmla="*/ 163 h 526"/>
              <a:gd name="T10" fmla="*/ 31 w 470"/>
              <a:gd name="T11" fmla="*/ 109 h 526"/>
              <a:gd name="T12" fmla="*/ 204 w 470"/>
              <a:gd name="T13" fmla="*/ 10 h 526"/>
              <a:gd name="T14" fmla="*/ 266 w 470"/>
              <a:gd name="T15" fmla="*/ 10 h 526"/>
              <a:gd name="T16" fmla="*/ 439 w 470"/>
              <a:gd name="T17" fmla="*/ 109 h 526"/>
              <a:gd name="T18" fmla="*/ 470 w 470"/>
              <a:gd name="T19" fmla="*/ 163 h 526"/>
              <a:gd name="T20" fmla="*/ 470 w 470"/>
              <a:gd name="T21" fmla="*/ 362 h 526"/>
              <a:gd name="T22" fmla="*/ 439 w 470"/>
              <a:gd name="T23" fmla="*/ 416 h 526"/>
              <a:gd name="T24" fmla="*/ 266 w 470"/>
              <a:gd name="T25" fmla="*/ 51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526">
                <a:moveTo>
                  <a:pt x="266" y="516"/>
                </a:moveTo>
                <a:cubicBezTo>
                  <a:pt x="249" y="526"/>
                  <a:pt x="221" y="526"/>
                  <a:pt x="204" y="516"/>
                </a:cubicBezTo>
                <a:cubicBezTo>
                  <a:pt x="31" y="416"/>
                  <a:pt x="31" y="416"/>
                  <a:pt x="31" y="416"/>
                </a:cubicBezTo>
                <a:cubicBezTo>
                  <a:pt x="14" y="406"/>
                  <a:pt x="0" y="382"/>
                  <a:pt x="0" y="362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3"/>
                  <a:pt x="14" y="119"/>
                  <a:pt x="31" y="109"/>
                </a:cubicBezTo>
                <a:cubicBezTo>
                  <a:pt x="204" y="10"/>
                  <a:pt x="204" y="10"/>
                  <a:pt x="204" y="10"/>
                </a:cubicBezTo>
                <a:cubicBezTo>
                  <a:pt x="221" y="0"/>
                  <a:pt x="249" y="0"/>
                  <a:pt x="266" y="10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56" y="119"/>
                  <a:pt x="470" y="143"/>
                  <a:pt x="470" y="163"/>
                </a:cubicBezTo>
                <a:cubicBezTo>
                  <a:pt x="470" y="362"/>
                  <a:pt x="470" y="362"/>
                  <a:pt x="470" y="362"/>
                </a:cubicBezTo>
                <a:cubicBezTo>
                  <a:pt x="470" y="382"/>
                  <a:pt x="456" y="406"/>
                  <a:pt x="439" y="416"/>
                </a:cubicBezTo>
                <a:lnTo>
                  <a:pt x="266" y="51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D3E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n w="0">
                <a:solidFill>
                  <a:schemeClr val="bg1"/>
                </a:solidFill>
              </a:ln>
              <a:latin typeface="汉真广标" panose="02010609000101010101" pitchFamily="49" charset="-122"/>
              <a:ea typeface="汉真广标" panose="0201060900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2" name="PA_任意多边形 10" descr="e7d195523061f1c0dc554706afe4c72a60a25314cbaece805811E654B44695D34D35691164BB3D154CCFD5D798F6FEAD99EAA8F1ADC3D4AFA5BC9ED0BB3A4B45073A038AC38E89AB54D31AA59602B9F151DC1BC696DEFD91A784B098E4CDB03312D3667B84F2337E8C6C63F51F3FB9CF487A7F7F97E7810D75B2888EB18C096304F22A00E24FB7ED">
            <a:extLst>
              <a:ext uri="{FF2B5EF4-FFF2-40B4-BE49-F238E27FC236}">
                <a16:creationId xmlns:a16="http://schemas.microsoft.com/office/drawing/2014/main" id="{DF5A2D27-F1F2-4D36-B6DC-FB7D616867E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803503" y="3253109"/>
            <a:ext cx="330200" cy="370205"/>
          </a:xfrm>
          <a:custGeom>
            <a:avLst/>
            <a:gdLst>
              <a:gd name="T0" fmla="*/ 266 w 470"/>
              <a:gd name="T1" fmla="*/ 516 h 526"/>
              <a:gd name="T2" fmla="*/ 204 w 470"/>
              <a:gd name="T3" fmla="*/ 516 h 526"/>
              <a:gd name="T4" fmla="*/ 31 w 470"/>
              <a:gd name="T5" fmla="*/ 416 h 526"/>
              <a:gd name="T6" fmla="*/ 0 w 470"/>
              <a:gd name="T7" fmla="*/ 362 h 526"/>
              <a:gd name="T8" fmla="*/ 0 w 470"/>
              <a:gd name="T9" fmla="*/ 163 h 526"/>
              <a:gd name="T10" fmla="*/ 31 w 470"/>
              <a:gd name="T11" fmla="*/ 109 h 526"/>
              <a:gd name="T12" fmla="*/ 204 w 470"/>
              <a:gd name="T13" fmla="*/ 10 h 526"/>
              <a:gd name="T14" fmla="*/ 266 w 470"/>
              <a:gd name="T15" fmla="*/ 10 h 526"/>
              <a:gd name="T16" fmla="*/ 439 w 470"/>
              <a:gd name="T17" fmla="*/ 109 h 526"/>
              <a:gd name="T18" fmla="*/ 470 w 470"/>
              <a:gd name="T19" fmla="*/ 163 h 526"/>
              <a:gd name="T20" fmla="*/ 470 w 470"/>
              <a:gd name="T21" fmla="*/ 362 h 526"/>
              <a:gd name="T22" fmla="*/ 439 w 470"/>
              <a:gd name="T23" fmla="*/ 416 h 526"/>
              <a:gd name="T24" fmla="*/ 266 w 470"/>
              <a:gd name="T25" fmla="*/ 51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526">
                <a:moveTo>
                  <a:pt x="266" y="516"/>
                </a:moveTo>
                <a:cubicBezTo>
                  <a:pt x="249" y="526"/>
                  <a:pt x="221" y="526"/>
                  <a:pt x="204" y="516"/>
                </a:cubicBezTo>
                <a:cubicBezTo>
                  <a:pt x="31" y="416"/>
                  <a:pt x="31" y="416"/>
                  <a:pt x="31" y="416"/>
                </a:cubicBezTo>
                <a:cubicBezTo>
                  <a:pt x="14" y="406"/>
                  <a:pt x="0" y="382"/>
                  <a:pt x="0" y="362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3"/>
                  <a:pt x="14" y="119"/>
                  <a:pt x="31" y="109"/>
                </a:cubicBezTo>
                <a:cubicBezTo>
                  <a:pt x="204" y="10"/>
                  <a:pt x="204" y="10"/>
                  <a:pt x="204" y="10"/>
                </a:cubicBezTo>
                <a:cubicBezTo>
                  <a:pt x="221" y="0"/>
                  <a:pt x="249" y="0"/>
                  <a:pt x="266" y="10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56" y="119"/>
                  <a:pt x="470" y="143"/>
                  <a:pt x="470" y="163"/>
                </a:cubicBezTo>
                <a:cubicBezTo>
                  <a:pt x="470" y="362"/>
                  <a:pt x="470" y="362"/>
                  <a:pt x="470" y="362"/>
                </a:cubicBezTo>
                <a:cubicBezTo>
                  <a:pt x="470" y="382"/>
                  <a:pt x="456" y="406"/>
                  <a:pt x="439" y="416"/>
                </a:cubicBezTo>
                <a:lnTo>
                  <a:pt x="266" y="51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D3E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n w="0">
                <a:solidFill>
                  <a:schemeClr val="bg1"/>
                </a:solidFill>
              </a:ln>
              <a:latin typeface="汉真广标" panose="02010609000101010101" pitchFamily="49" charset="-122"/>
              <a:ea typeface="汉真广标" panose="0201060900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PA_任意多边形 10" descr="e7d195523061f1c0dc554706afe4c72a60a25314cbaece805811E654B44695D34D35691164BB3D154CCFD5D798F6FEAD99EAA8F1ADC3D4AFA5BC9ED0BB3A4B45073A038AC38E89AB54D31AA59602B9F151DC1BC696DEFD91A784B098E4CDB03312D3667B84F2337E8C6C63F51F3FB9CF487A7F7F97E7810D75B2888EB18C096304F22A00E24FB7ED">
            <a:extLst>
              <a:ext uri="{FF2B5EF4-FFF2-40B4-BE49-F238E27FC236}">
                <a16:creationId xmlns:a16="http://schemas.microsoft.com/office/drawing/2014/main" id="{6BDA92B3-B208-4320-A5CC-468FE532F190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6789782" y="4113079"/>
            <a:ext cx="330200" cy="370205"/>
          </a:xfrm>
          <a:custGeom>
            <a:avLst/>
            <a:gdLst>
              <a:gd name="T0" fmla="*/ 266 w 470"/>
              <a:gd name="T1" fmla="*/ 516 h 526"/>
              <a:gd name="T2" fmla="*/ 204 w 470"/>
              <a:gd name="T3" fmla="*/ 516 h 526"/>
              <a:gd name="T4" fmla="*/ 31 w 470"/>
              <a:gd name="T5" fmla="*/ 416 h 526"/>
              <a:gd name="T6" fmla="*/ 0 w 470"/>
              <a:gd name="T7" fmla="*/ 362 h 526"/>
              <a:gd name="T8" fmla="*/ 0 w 470"/>
              <a:gd name="T9" fmla="*/ 163 h 526"/>
              <a:gd name="T10" fmla="*/ 31 w 470"/>
              <a:gd name="T11" fmla="*/ 109 h 526"/>
              <a:gd name="T12" fmla="*/ 204 w 470"/>
              <a:gd name="T13" fmla="*/ 10 h 526"/>
              <a:gd name="T14" fmla="*/ 266 w 470"/>
              <a:gd name="T15" fmla="*/ 10 h 526"/>
              <a:gd name="T16" fmla="*/ 439 w 470"/>
              <a:gd name="T17" fmla="*/ 109 h 526"/>
              <a:gd name="T18" fmla="*/ 470 w 470"/>
              <a:gd name="T19" fmla="*/ 163 h 526"/>
              <a:gd name="T20" fmla="*/ 470 w 470"/>
              <a:gd name="T21" fmla="*/ 362 h 526"/>
              <a:gd name="T22" fmla="*/ 439 w 470"/>
              <a:gd name="T23" fmla="*/ 416 h 526"/>
              <a:gd name="T24" fmla="*/ 266 w 470"/>
              <a:gd name="T25" fmla="*/ 51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526">
                <a:moveTo>
                  <a:pt x="266" y="516"/>
                </a:moveTo>
                <a:cubicBezTo>
                  <a:pt x="249" y="526"/>
                  <a:pt x="221" y="526"/>
                  <a:pt x="204" y="516"/>
                </a:cubicBezTo>
                <a:cubicBezTo>
                  <a:pt x="31" y="416"/>
                  <a:pt x="31" y="416"/>
                  <a:pt x="31" y="416"/>
                </a:cubicBezTo>
                <a:cubicBezTo>
                  <a:pt x="14" y="406"/>
                  <a:pt x="0" y="382"/>
                  <a:pt x="0" y="362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3"/>
                  <a:pt x="14" y="119"/>
                  <a:pt x="31" y="109"/>
                </a:cubicBezTo>
                <a:cubicBezTo>
                  <a:pt x="204" y="10"/>
                  <a:pt x="204" y="10"/>
                  <a:pt x="204" y="10"/>
                </a:cubicBezTo>
                <a:cubicBezTo>
                  <a:pt x="221" y="0"/>
                  <a:pt x="249" y="0"/>
                  <a:pt x="266" y="10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56" y="119"/>
                  <a:pt x="470" y="143"/>
                  <a:pt x="470" y="163"/>
                </a:cubicBezTo>
                <a:cubicBezTo>
                  <a:pt x="470" y="362"/>
                  <a:pt x="470" y="362"/>
                  <a:pt x="470" y="362"/>
                </a:cubicBezTo>
                <a:cubicBezTo>
                  <a:pt x="470" y="382"/>
                  <a:pt x="456" y="406"/>
                  <a:pt x="439" y="416"/>
                </a:cubicBezTo>
                <a:lnTo>
                  <a:pt x="266" y="51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D3E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n w="0">
                <a:solidFill>
                  <a:schemeClr val="bg1"/>
                </a:solidFill>
              </a:ln>
              <a:latin typeface="汉真广标" panose="02010609000101010101" pitchFamily="49" charset="-122"/>
              <a:ea typeface="汉真广标" panose="0201060900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PA_任意多边形 10" descr="e7d195523061f1c0dc554706afe4c72a60a25314cbaece805811E654B44695D34D35691164BB3D154CCFD5D798F6FEAD99EAA8F1ADC3D4AFA5BC9ED0BB3A4B45073A038AC38E89AB54D31AA59602B9F151DC1BC696DEFD91A784B098E4CDB03312D3667B84F2337E8C6C63F51F3FB9CF487A7F7F97E7810D75B2888EB18C096304F22A00E24FB7ED">
            <a:extLst>
              <a:ext uri="{FF2B5EF4-FFF2-40B4-BE49-F238E27FC236}">
                <a16:creationId xmlns:a16="http://schemas.microsoft.com/office/drawing/2014/main" id="{CFA77FEB-B3E6-47AC-9913-27D4277C8A99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803503" y="4932280"/>
            <a:ext cx="330200" cy="370205"/>
          </a:xfrm>
          <a:custGeom>
            <a:avLst/>
            <a:gdLst>
              <a:gd name="T0" fmla="*/ 266 w 470"/>
              <a:gd name="T1" fmla="*/ 516 h 526"/>
              <a:gd name="T2" fmla="*/ 204 w 470"/>
              <a:gd name="T3" fmla="*/ 516 h 526"/>
              <a:gd name="T4" fmla="*/ 31 w 470"/>
              <a:gd name="T5" fmla="*/ 416 h 526"/>
              <a:gd name="T6" fmla="*/ 0 w 470"/>
              <a:gd name="T7" fmla="*/ 362 h 526"/>
              <a:gd name="T8" fmla="*/ 0 w 470"/>
              <a:gd name="T9" fmla="*/ 163 h 526"/>
              <a:gd name="T10" fmla="*/ 31 w 470"/>
              <a:gd name="T11" fmla="*/ 109 h 526"/>
              <a:gd name="T12" fmla="*/ 204 w 470"/>
              <a:gd name="T13" fmla="*/ 10 h 526"/>
              <a:gd name="T14" fmla="*/ 266 w 470"/>
              <a:gd name="T15" fmla="*/ 10 h 526"/>
              <a:gd name="T16" fmla="*/ 439 w 470"/>
              <a:gd name="T17" fmla="*/ 109 h 526"/>
              <a:gd name="T18" fmla="*/ 470 w 470"/>
              <a:gd name="T19" fmla="*/ 163 h 526"/>
              <a:gd name="T20" fmla="*/ 470 w 470"/>
              <a:gd name="T21" fmla="*/ 362 h 526"/>
              <a:gd name="T22" fmla="*/ 439 w 470"/>
              <a:gd name="T23" fmla="*/ 416 h 526"/>
              <a:gd name="T24" fmla="*/ 266 w 470"/>
              <a:gd name="T25" fmla="*/ 51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526">
                <a:moveTo>
                  <a:pt x="266" y="516"/>
                </a:moveTo>
                <a:cubicBezTo>
                  <a:pt x="249" y="526"/>
                  <a:pt x="221" y="526"/>
                  <a:pt x="204" y="516"/>
                </a:cubicBezTo>
                <a:cubicBezTo>
                  <a:pt x="31" y="416"/>
                  <a:pt x="31" y="416"/>
                  <a:pt x="31" y="416"/>
                </a:cubicBezTo>
                <a:cubicBezTo>
                  <a:pt x="14" y="406"/>
                  <a:pt x="0" y="382"/>
                  <a:pt x="0" y="362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3"/>
                  <a:pt x="14" y="119"/>
                  <a:pt x="31" y="109"/>
                </a:cubicBezTo>
                <a:cubicBezTo>
                  <a:pt x="204" y="10"/>
                  <a:pt x="204" y="10"/>
                  <a:pt x="204" y="10"/>
                </a:cubicBezTo>
                <a:cubicBezTo>
                  <a:pt x="221" y="0"/>
                  <a:pt x="249" y="0"/>
                  <a:pt x="266" y="10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56" y="119"/>
                  <a:pt x="470" y="143"/>
                  <a:pt x="470" y="163"/>
                </a:cubicBezTo>
                <a:cubicBezTo>
                  <a:pt x="470" y="362"/>
                  <a:pt x="470" y="362"/>
                  <a:pt x="470" y="362"/>
                </a:cubicBezTo>
                <a:cubicBezTo>
                  <a:pt x="470" y="382"/>
                  <a:pt x="456" y="406"/>
                  <a:pt x="439" y="416"/>
                </a:cubicBezTo>
                <a:lnTo>
                  <a:pt x="266" y="51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D3E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n w="0">
                <a:solidFill>
                  <a:schemeClr val="bg1"/>
                </a:solidFill>
              </a:ln>
              <a:latin typeface="汉真广标" panose="02010609000101010101" pitchFamily="49" charset="-122"/>
              <a:ea typeface="汉真广标" panose="0201060900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602EBD5-C09E-4FF4-ACE4-1698614B2B69}"/>
              </a:ext>
            </a:extLst>
          </p:cNvPr>
          <p:cNvSpPr/>
          <p:nvPr/>
        </p:nvSpPr>
        <p:spPr>
          <a:xfrm>
            <a:off x="2440366" y="6146798"/>
            <a:ext cx="7311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D3E6F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风   吹   乱   我   前   进   的   方   向   ，指   向   你   出   现   的   地   方  。</a:t>
            </a:r>
            <a:endParaRPr lang="zh-CN" altLang="en-US" dirty="0">
              <a:solidFill>
                <a:srgbClr val="3D3E6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4472EB1-BA8D-4D0F-B369-8E7FB401E2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56" y="4929111"/>
            <a:ext cx="2435374" cy="2435374"/>
          </a:xfrm>
          <a:prstGeom prst="rect">
            <a:avLst/>
          </a:prstGeom>
        </p:spPr>
      </p:pic>
      <p:sp>
        <p:nvSpPr>
          <p:cNvPr id="18" name="PA_文本框 17">
            <a:extLst>
              <a:ext uri="{FF2B5EF4-FFF2-40B4-BE49-F238E27FC236}">
                <a16:creationId xmlns:a16="http://schemas.microsoft.com/office/drawing/2014/main" id="{233B34A6-6606-404A-8A3D-2336027295F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388994" y="2291147"/>
            <a:ext cx="3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ln w="0">
                  <a:solidFill>
                    <a:schemeClr val="bg1"/>
                  </a:solidFill>
                </a:ln>
                <a:solidFill>
                  <a:srgbClr val="3D3E6F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单击此处添加标题</a:t>
            </a:r>
          </a:p>
        </p:txBody>
      </p:sp>
      <p:sp>
        <p:nvSpPr>
          <p:cNvPr id="19" name="PA_文本框 18">
            <a:extLst>
              <a:ext uri="{FF2B5EF4-FFF2-40B4-BE49-F238E27FC236}">
                <a16:creationId xmlns:a16="http://schemas.microsoft.com/office/drawing/2014/main" id="{B912028E-625B-495F-868E-537007CDAA3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388994" y="3166296"/>
            <a:ext cx="3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ln w="0">
                  <a:solidFill>
                    <a:schemeClr val="bg1"/>
                  </a:solidFill>
                </a:ln>
                <a:solidFill>
                  <a:srgbClr val="3D3E6F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单击此处添加标题</a:t>
            </a:r>
          </a:p>
        </p:txBody>
      </p:sp>
      <p:sp>
        <p:nvSpPr>
          <p:cNvPr id="20" name="PA_文本框 19">
            <a:extLst>
              <a:ext uri="{FF2B5EF4-FFF2-40B4-BE49-F238E27FC236}">
                <a16:creationId xmlns:a16="http://schemas.microsoft.com/office/drawing/2014/main" id="{0EB6D868-B8AA-4BE5-9ED0-E301B7E491D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407878" y="4135231"/>
            <a:ext cx="3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ln w="0">
                  <a:solidFill>
                    <a:schemeClr val="bg1"/>
                  </a:solidFill>
                </a:ln>
                <a:solidFill>
                  <a:srgbClr val="3D3E6F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单击此处添加标题</a:t>
            </a:r>
          </a:p>
        </p:txBody>
      </p:sp>
      <p:sp>
        <p:nvSpPr>
          <p:cNvPr id="21" name="PA_文本框 20">
            <a:extLst>
              <a:ext uri="{FF2B5EF4-FFF2-40B4-BE49-F238E27FC236}">
                <a16:creationId xmlns:a16="http://schemas.microsoft.com/office/drawing/2014/main" id="{BA7F4C0C-5C0E-44D9-9FDE-E60387192D6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407878" y="4923938"/>
            <a:ext cx="3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ln w="0">
                  <a:solidFill>
                    <a:schemeClr val="bg1"/>
                  </a:solidFill>
                </a:ln>
                <a:solidFill>
                  <a:srgbClr val="3D3E6F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单击此处添加标题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E6F633-E6EA-498B-9BB6-3768585CC653}"/>
              </a:ext>
            </a:extLst>
          </p:cNvPr>
          <p:cNvSpPr txBox="1"/>
          <p:nvPr/>
        </p:nvSpPr>
        <p:spPr>
          <a:xfrm>
            <a:off x="5111070" y="695662"/>
            <a:ext cx="204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ln>
                  <a:solidFill>
                    <a:schemeClr val="bg1"/>
                  </a:solidFill>
                </a:ln>
                <a:solidFill>
                  <a:srgbClr val="3D3E6F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1169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3B36962-2BB9-4175-9A91-D33CACCA1365}"/>
              </a:ext>
            </a:extLst>
          </p:cNvPr>
          <p:cNvSpPr/>
          <p:nvPr/>
        </p:nvSpPr>
        <p:spPr>
          <a:xfrm>
            <a:off x="336884" y="341221"/>
            <a:ext cx="11518232" cy="6165682"/>
          </a:xfrm>
          <a:prstGeom prst="roundRect">
            <a:avLst>
              <a:gd name="adj" fmla="val 2323"/>
            </a:avLst>
          </a:prstGeom>
          <a:solidFill>
            <a:schemeClr val="tx1">
              <a:alpha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9B1150-500C-43D7-8D7D-E88E3EC577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62" y="1025289"/>
            <a:ext cx="2435374" cy="2435374"/>
          </a:xfrm>
          <a:prstGeom prst="rect">
            <a:avLst/>
          </a:prstGeom>
        </p:spPr>
      </p:pic>
      <p:sp useBgFill="1">
        <p:nvSpPr>
          <p:cNvPr id="9" name="PA_任意多边形 10" descr="e7d195523061f1c0dc554706afe4c72a60a25314cbaece805811E654B44695D34D35691164BB3D154CCFD5D798F6FEAD99EAA8F1ADC3D4AFA5BC9ED0BB3A4B45073A038AC38E89AB54D31AA59602B9F151DC1BC696DEFD91A784B098E4CDB03312D3667B84F2337E8C6C63F51F3FB9CF487A7F7F97E7810D75B2888EB18C096304F22A00E24FB7ED">
            <a:extLst>
              <a:ext uri="{FF2B5EF4-FFF2-40B4-BE49-F238E27FC236}">
                <a16:creationId xmlns:a16="http://schemas.microsoft.com/office/drawing/2014/main" id="{29A5EE3E-FE54-4F86-A991-5DC9648B253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049233" y="2059983"/>
            <a:ext cx="8166559" cy="2403620"/>
          </a:xfrm>
          <a:custGeom>
            <a:avLst/>
            <a:gdLst>
              <a:gd name="T0" fmla="*/ 266 w 470"/>
              <a:gd name="T1" fmla="*/ 516 h 526"/>
              <a:gd name="T2" fmla="*/ 204 w 470"/>
              <a:gd name="T3" fmla="*/ 516 h 526"/>
              <a:gd name="T4" fmla="*/ 31 w 470"/>
              <a:gd name="T5" fmla="*/ 416 h 526"/>
              <a:gd name="T6" fmla="*/ 0 w 470"/>
              <a:gd name="T7" fmla="*/ 362 h 526"/>
              <a:gd name="T8" fmla="*/ 0 w 470"/>
              <a:gd name="T9" fmla="*/ 163 h 526"/>
              <a:gd name="T10" fmla="*/ 31 w 470"/>
              <a:gd name="T11" fmla="*/ 109 h 526"/>
              <a:gd name="T12" fmla="*/ 204 w 470"/>
              <a:gd name="T13" fmla="*/ 10 h 526"/>
              <a:gd name="T14" fmla="*/ 266 w 470"/>
              <a:gd name="T15" fmla="*/ 10 h 526"/>
              <a:gd name="T16" fmla="*/ 439 w 470"/>
              <a:gd name="T17" fmla="*/ 109 h 526"/>
              <a:gd name="T18" fmla="*/ 470 w 470"/>
              <a:gd name="T19" fmla="*/ 163 h 526"/>
              <a:gd name="T20" fmla="*/ 470 w 470"/>
              <a:gd name="T21" fmla="*/ 362 h 526"/>
              <a:gd name="T22" fmla="*/ 439 w 470"/>
              <a:gd name="T23" fmla="*/ 416 h 526"/>
              <a:gd name="T24" fmla="*/ 266 w 470"/>
              <a:gd name="T25" fmla="*/ 51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526">
                <a:moveTo>
                  <a:pt x="266" y="516"/>
                </a:moveTo>
                <a:cubicBezTo>
                  <a:pt x="249" y="526"/>
                  <a:pt x="221" y="526"/>
                  <a:pt x="204" y="516"/>
                </a:cubicBezTo>
                <a:cubicBezTo>
                  <a:pt x="31" y="416"/>
                  <a:pt x="31" y="416"/>
                  <a:pt x="31" y="416"/>
                </a:cubicBezTo>
                <a:cubicBezTo>
                  <a:pt x="14" y="406"/>
                  <a:pt x="0" y="382"/>
                  <a:pt x="0" y="362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3"/>
                  <a:pt x="14" y="119"/>
                  <a:pt x="31" y="109"/>
                </a:cubicBezTo>
                <a:cubicBezTo>
                  <a:pt x="204" y="10"/>
                  <a:pt x="204" y="10"/>
                  <a:pt x="204" y="10"/>
                </a:cubicBezTo>
                <a:cubicBezTo>
                  <a:pt x="221" y="0"/>
                  <a:pt x="249" y="0"/>
                  <a:pt x="266" y="10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56" y="119"/>
                  <a:pt x="470" y="143"/>
                  <a:pt x="470" y="163"/>
                </a:cubicBezTo>
                <a:cubicBezTo>
                  <a:pt x="470" y="362"/>
                  <a:pt x="470" y="362"/>
                  <a:pt x="470" y="362"/>
                </a:cubicBezTo>
                <a:cubicBezTo>
                  <a:pt x="470" y="382"/>
                  <a:pt x="456" y="406"/>
                  <a:pt x="439" y="416"/>
                </a:cubicBezTo>
                <a:lnTo>
                  <a:pt x="266" y="516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2" name="PA_矩形 11">
            <a:extLst>
              <a:ext uri="{FF2B5EF4-FFF2-40B4-BE49-F238E27FC236}">
                <a16:creationId xmlns:a16="http://schemas.microsoft.com/office/drawing/2014/main" id="{398F8753-46CF-445F-A98E-6BB23A1C50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49233" y="5250594"/>
            <a:ext cx="8166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在人群之中寻觅着你，就彷佛在海边掬起所有的沙粒，急于发现你的踪迹</a:t>
            </a:r>
            <a:endParaRPr lang="en-US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如果不从愿，但愿还有来生</a:t>
            </a:r>
          </a:p>
        </p:txBody>
      </p:sp>
      <p:sp>
        <p:nvSpPr>
          <p:cNvPr id="6" name="PA_文本框 5">
            <a:extLst>
              <a:ext uri="{FF2B5EF4-FFF2-40B4-BE49-F238E27FC236}">
                <a16:creationId xmlns:a16="http://schemas.microsoft.com/office/drawing/2014/main" id="{46965331-DB3C-4EFE-8F96-1BB210F9134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14393" y="1938354"/>
            <a:ext cx="263623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dirty="0">
                <a:solidFill>
                  <a:srgbClr val="3D3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 useBgFill="1">
        <p:nvSpPr>
          <p:cNvPr id="7" name="PA_文本框 6">
            <a:extLst>
              <a:ext uri="{FF2B5EF4-FFF2-40B4-BE49-F238E27FC236}">
                <a16:creationId xmlns:a16="http://schemas.microsoft.com/office/drawing/2014/main" id="{E5133FC0-552F-4D73-B38E-B7FF9FBC6D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55212" y="3000183"/>
            <a:ext cx="5354600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n w="0">
                  <a:solidFill>
                    <a:schemeClr val="bg1"/>
                  </a:solidFill>
                </a:ln>
                <a:solidFill>
                  <a:srgbClr val="3D3E6F"/>
                </a:solidFill>
                <a:latin typeface="汉真广标" panose="02010609000101010101" pitchFamily="49" charset="-122"/>
                <a:ea typeface="汉真广标" panose="02010609000101010101" pitchFamily="49" charset="-122"/>
              </a:defRPr>
            </a:lvl1pPr>
          </a:lstStyle>
          <a:p>
            <a:pPr algn="ctr"/>
            <a:r>
              <a:rPr lang="zh-CN" altLang="en-US" dirty="0"/>
              <a:t>单 击 此 处 添 加 标 题</a:t>
            </a:r>
          </a:p>
        </p:txBody>
      </p:sp>
    </p:spTree>
    <p:extLst>
      <p:ext uri="{BB962C8B-B14F-4D97-AF65-F5344CB8AC3E}">
        <p14:creationId xmlns:p14="http://schemas.microsoft.com/office/powerpoint/2010/main" val="9749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4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>
            <a:extLst>
              <a:ext uri="{FF2B5EF4-FFF2-40B4-BE49-F238E27FC236}">
                <a16:creationId xmlns:a16="http://schemas.microsoft.com/office/drawing/2014/main" id="{A6902071-7B94-49B0-9BDE-DD08D7A2C2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305328">
            <a:off x="1488757" y="3716735"/>
            <a:ext cx="4155695" cy="286645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矩形 2">
            <a:extLst>
              <a:ext uri="{FF2B5EF4-FFF2-40B4-BE49-F238E27FC236}">
                <a16:creationId xmlns:a16="http://schemas.microsoft.com/office/drawing/2014/main" id="{55E4ADDE-3301-46CF-BA9F-60577D0491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305328">
            <a:off x="1134874" y="3497370"/>
            <a:ext cx="3358166" cy="286645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PA_图片 5">
            <a:extLst>
              <a:ext uri="{FF2B5EF4-FFF2-40B4-BE49-F238E27FC236}">
                <a16:creationId xmlns:a16="http://schemas.microsoft.com/office/drawing/2014/main" id="{439F7B38-F169-4539-B233-4E13197006E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219">
            <a:off x="1502971" y="3819762"/>
            <a:ext cx="3829248" cy="2552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A_矩形 6">
            <a:extLst>
              <a:ext uri="{FF2B5EF4-FFF2-40B4-BE49-F238E27FC236}">
                <a16:creationId xmlns:a16="http://schemas.microsoft.com/office/drawing/2014/main" id="{F3ADC5D7-0432-48AE-9E75-108EB22A68F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0616206">
            <a:off x="7569678" y="4536293"/>
            <a:ext cx="3228510" cy="19047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_矩形 7">
            <a:extLst>
              <a:ext uri="{FF2B5EF4-FFF2-40B4-BE49-F238E27FC236}">
                <a16:creationId xmlns:a16="http://schemas.microsoft.com/office/drawing/2014/main" id="{3F1A1823-1AE1-405F-89DF-F94389D32C2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0616206">
            <a:off x="7295771" y="4161893"/>
            <a:ext cx="3228510" cy="19047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PA_组合 9">
            <a:extLst>
              <a:ext uri="{FF2B5EF4-FFF2-40B4-BE49-F238E27FC236}">
                <a16:creationId xmlns:a16="http://schemas.microsoft.com/office/drawing/2014/main" id="{96BE6ABE-F6D8-46E1-A343-B39653A62EA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597841" y="857753"/>
            <a:ext cx="869714" cy="748800"/>
            <a:chOff x="4044828" y="716072"/>
            <a:chExt cx="869714" cy="748800"/>
          </a:xfrm>
        </p:grpSpPr>
        <p:sp>
          <p:nvSpPr>
            <p:cNvPr id="11" name="六边形 10">
              <a:extLst>
                <a:ext uri="{FF2B5EF4-FFF2-40B4-BE49-F238E27FC236}">
                  <a16:creationId xmlns:a16="http://schemas.microsoft.com/office/drawing/2014/main" id="{5AC7D99A-4C16-4F87-9082-25BF0746834E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A888CA2-CEDB-47BB-98DA-615820D457C5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PA_组合 12">
            <a:extLst>
              <a:ext uri="{FF2B5EF4-FFF2-40B4-BE49-F238E27FC236}">
                <a16:creationId xmlns:a16="http://schemas.microsoft.com/office/drawing/2014/main" id="{BF3F0866-98A7-4018-97FB-B171B9D026E5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5672363" y="857753"/>
            <a:ext cx="869714" cy="748800"/>
            <a:chOff x="5052555" y="709451"/>
            <a:chExt cx="869714" cy="74880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FEED7F1-100C-4F62-9192-A160FDDAFD43}"/>
                </a:ext>
              </a:extLst>
            </p:cNvPr>
            <p:cNvSpPr txBox="1"/>
            <p:nvPr/>
          </p:nvSpPr>
          <p:spPr>
            <a:xfrm>
              <a:off x="5250907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</a:p>
          </p:txBody>
        </p:sp>
        <p:sp>
          <p:nvSpPr>
            <p:cNvPr id="15" name="六边形 14">
              <a:extLst>
                <a:ext uri="{FF2B5EF4-FFF2-40B4-BE49-F238E27FC236}">
                  <a16:creationId xmlns:a16="http://schemas.microsoft.com/office/drawing/2014/main" id="{E3CE1E5A-80C8-4728-BB88-2E4EDA503027}"/>
                </a:ext>
              </a:extLst>
            </p:cNvPr>
            <p:cNvSpPr/>
            <p:nvPr/>
          </p:nvSpPr>
          <p:spPr>
            <a:xfrm>
              <a:off x="5052555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6" name="PA_组合 15">
            <a:extLst>
              <a:ext uri="{FF2B5EF4-FFF2-40B4-BE49-F238E27FC236}">
                <a16:creationId xmlns:a16="http://schemas.microsoft.com/office/drawing/2014/main" id="{7764EA6F-6882-4B3B-A232-DD0FDFDDD8E8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6746885" y="857753"/>
            <a:ext cx="869714" cy="748800"/>
            <a:chOff x="6142414" y="709451"/>
            <a:chExt cx="869714" cy="74880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CA4709F-61AC-4673-B64D-EAC0C78B9537}"/>
                </a:ext>
              </a:extLst>
            </p:cNvPr>
            <p:cNvSpPr txBox="1"/>
            <p:nvPr/>
          </p:nvSpPr>
          <p:spPr>
            <a:xfrm>
              <a:off x="6331641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  <p:sp>
          <p:nvSpPr>
            <p:cNvPr id="18" name="六边形 17">
              <a:extLst>
                <a:ext uri="{FF2B5EF4-FFF2-40B4-BE49-F238E27FC236}">
                  <a16:creationId xmlns:a16="http://schemas.microsoft.com/office/drawing/2014/main" id="{396F9AAB-F6FA-4E6A-A028-606558A79FFE}"/>
                </a:ext>
              </a:extLst>
            </p:cNvPr>
            <p:cNvSpPr/>
            <p:nvPr/>
          </p:nvSpPr>
          <p:spPr>
            <a:xfrm>
              <a:off x="6142414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9" name="PA_组合 18">
            <a:extLst>
              <a:ext uri="{FF2B5EF4-FFF2-40B4-BE49-F238E27FC236}">
                <a16:creationId xmlns:a16="http://schemas.microsoft.com/office/drawing/2014/main" id="{3EBCF9D9-B9A4-472A-9A65-741A06EC442A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7821408" y="857753"/>
            <a:ext cx="869714" cy="748800"/>
            <a:chOff x="7372256" y="709451"/>
            <a:chExt cx="869714" cy="74880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FD8616E-F225-41A0-A7D4-60BC91D174BF}"/>
                </a:ext>
              </a:extLst>
            </p:cNvPr>
            <p:cNvSpPr txBox="1"/>
            <p:nvPr/>
          </p:nvSpPr>
          <p:spPr>
            <a:xfrm>
              <a:off x="7574150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  <p:sp>
          <p:nvSpPr>
            <p:cNvPr id="21" name="六边形 20">
              <a:extLst>
                <a:ext uri="{FF2B5EF4-FFF2-40B4-BE49-F238E27FC236}">
                  <a16:creationId xmlns:a16="http://schemas.microsoft.com/office/drawing/2014/main" id="{B9395871-7042-41CB-AF25-3D756E26FBD6}"/>
                </a:ext>
              </a:extLst>
            </p:cNvPr>
            <p:cNvSpPr/>
            <p:nvPr/>
          </p:nvSpPr>
          <p:spPr>
            <a:xfrm>
              <a:off x="7372256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2" name="PA_组合 21">
            <a:extLst>
              <a:ext uri="{FF2B5EF4-FFF2-40B4-BE49-F238E27FC236}">
                <a16:creationId xmlns:a16="http://schemas.microsoft.com/office/drawing/2014/main" id="{03561033-7B6E-46A1-A03C-AE7CE9418D37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3523319" y="857753"/>
            <a:ext cx="869714" cy="748800"/>
            <a:chOff x="4044828" y="716072"/>
            <a:chExt cx="869714" cy="748800"/>
          </a:xfrm>
        </p:grpSpPr>
        <p:sp>
          <p:nvSpPr>
            <p:cNvPr id="23" name="六边形 22">
              <a:extLst>
                <a:ext uri="{FF2B5EF4-FFF2-40B4-BE49-F238E27FC236}">
                  <a16:creationId xmlns:a16="http://schemas.microsoft.com/office/drawing/2014/main" id="{34E22103-E6A9-4C2F-BD6C-6EE696051395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8566CE5-18A9-44D1-8570-76B0BAD25FE6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PA_直接连接符 24">
            <a:extLst>
              <a:ext uri="{FF2B5EF4-FFF2-40B4-BE49-F238E27FC236}">
                <a16:creationId xmlns:a16="http://schemas.microsoft.com/office/drawing/2014/main" id="{633793AB-BB1B-4867-B7D0-EE01B41DBC8D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flipH="1">
            <a:off x="0" y="1203124"/>
            <a:ext cx="3523319" cy="29029"/>
          </a:xfrm>
          <a:prstGeom prst="line">
            <a:avLst/>
          </a:prstGeom>
          <a:ln>
            <a:solidFill>
              <a:srgbClr val="3D3E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A_直接连接符 25">
            <a:extLst>
              <a:ext uri="{FF2B5EF4-FFF2-40B4-BE49-F238E27FC236}">
                <a16:creationId xmlns:a16="http://schemas.microsoft.com/office/drawing/2014/main" id="{49B55CEA-13CC-4647-856A-FD4FAF67E9D7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 flipH="1">
            <a:off x="8691122" y="1232153"/>
            <a:ext cx="3500878" cy="0"/>
          </a:xfrm>
          <a:prstGeom prst="line">
            <a:avLst/>
          </a:prstGeom>
          <a:ln>
            <a:solidFill>
              <a:srgbClr val="3D3E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_文本框 26">
            <a:extLst>
              <a:ext uri="{FF2B5EF4-FFF2-40B4-BE49-F238E27FC236}">
                <a16:creationId xmlns:a16="http://schemas.microsoft.com/office/drawing/2014/main" id="{CC3665E4-7AAE-4E94-A0A7-68311A594FB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685230" y="1882749"/>
            <a:ext cx="4922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时间在指尖中流逝，万物在雨露下滋长</a:t>
            </a:r>
            <a:endParaRPr lang="en-US" altLang="zh-CN" dirty="0">
              <a:solidFill>
                <a:srgbClr val="3D3E6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星辰在昼夜里交替，我们在理想上行走</a:t>
            </a:r>
            <a:endParaRPr lang="en-US" altLang="zh-CN" dirty="0">
              <a:solidFill>
                <a:srgbClr val="3D3E6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快乐与困苦交织，新生伴随老死</a:t>
            </a:r>
            <a:endParaRPr lang="en-US" altLang="zh-CN" dirty="0">
              <a:solidFill>
                <a:srgbClr val="3D3E6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让我们珍惜眼前，相拥永远。</a:t>
            </a:r>
          </a:p>
        </p:txBody>
      </p:sp>
      <p:pic>
        <p:nvPicPr>
          <p:cNvPr id="29" name="PA_图片 28">
            <a:extLst>
              <a:ext uri="{FF2B5EF4-FFF2-40B4-BE49-F238E27FC236}">
                <a16:creationId xmlns:a16="http://schemas.microsoft.com/office/drawing/2014/main" id="{64B5C9E6-F7FF-424E-AEF6-BA2DD7B817CB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613">
            <a:off x="7572224" y="4345529"/>
            <a:ext cx="3014962" cy="2009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49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>
            <a:extLst>
              <a:ext uri="{FF2B5EF4-FFF2-40B4-BE49-F238E27FC236}">
                <a16:creationId xmlns:a16="http://schemas.microsoft.com/office/drawing/2014/main" id="{A95A26FB-1829-42BB-AB37-FD1061ECF1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r="1497"/>
          <a:stretch/>
        </p:blipFill>
        <p:spPr>
          <a:xfrm>
            <a:off x="4210008" y="1920856"/>
            <a:ext cx="3985200" cy="3985200"/>
          </a:xfrm>
          <a:prstGeom prst="flowChartConnector">
            <a:avLst/>
          </a:prstGeom>
        </p:spPr>
      </p:pic>
      <p:grpSp>
        <p:nvGrpSpPr>
          <p:cNvPr id="4" name="PA_组合 3">
            <a:extLst>
              <a:ext uri="{FF2B5EF4-FFF2-40B4-BE49-F238E27FC236}">
                <a16:creationId xmlns:a16="http://schemas.microsoft.com/office/drawing/2014/main" id="{A7A6BCAC-F7C5-44BD-8BD9-648C500DD67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631729" y="471736"/>
            <a:ext cx="869714" cy="748800"/>
            <a:chOff x="4044828" y="716072"/>
            <a:chExt cx="869714" cy="748800"/>
          </a:xfrm>
        </p:grpSpPr>
        <p:sp>
          <p:nvSpPr>
            <p:cNvPr id="5" name="六边形 4">
              <a:extLst>
                <a:ext uri="{FF2B5EF4-FFF2-40B4-BE49-F238E27FC236}">
                  <a16:creationId xmlns:a16="http://schemas.microsoft.com/office/drawing/2014/main" id="{4A71E6A6-5388-45B6-93CE-DF165313DC1F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970F7EB-2876-4A73-AA86-2DF59E82B356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PA_组合 6">
            <a:extLst>
              <a:ext uri="{FF2B5EF4-FFF2-40B4-BE49-F238E27FC236}">
                <a16:creationId xmlns:a16="http://schemas.microsoft.com/office/drawing/2014/main" id="{74B6F858-61EC-496F-83B1-4A7D22576C4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706251" y="471736"/>
            <a:ext cx="869714" cy="748800"/>
            <a:chOff x="5052555" y="709451"/>
            <a:chExt cx="869714" cy="74880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A7370E8-730E-4A8B-8FD6-681FE5D3CA37}"/>
                </a:ext>
              </a:extLst>
            </p:cNvPr>
            <p:cNvSpPr txBox="1"/>
            <p:nvPr/>
          </p:nvSpPr>
          <p:spPr>
            <a:xfrm>
              <a:off x="5250907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</a:p>
          </p:txBody>
        </p:sp>
        <p:sp>
          <p:nvSpPr>
            <p:cNvPr id="9" name="六边形 8">
              <a:extLst>
                <a:ext uri="{FF2B5EF4-FFF2-40B4-BE49-F238E27FC236}">
                  <a16:creationId xmlns:a16="http://schemas.microsoft.com/office/drawing/2014/main" id="{2B3B3E77-FDE8-4F4F-B9ED-EC268836457B}"/>
                </a:ext>
              </a:extLst>
            </p:cNvPr>
            <p:cNvSpPr/>
            <p:nvPr/>
          </p:nvSpPr>
          <p:spPr>
            <a:xfrm>
              <a:off x="5052555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0" name="PA_组合 9">
            <a:extLst>
              <a:ext uri="{FF2B5EF4-FFF2-40B4-BE49-F238E27FC236}">
                <a16:creationId xmlns:a16="http://schemas.microsoft.com/office/drawing/2014/main" id="{39393E2A-E6D6-4120-A864-7B606045E7A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780773" y="471736"/>
            <a:ext cx="869714" cy="748800"/>
            <a:chOff x="6142414" y="709451"/>
            <a:chExt cx="869714" cy="74880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A3EABFC-99C3-4102-A4FD-9B231CB1FBC1}"/>
                </a:ext>
              </a:extLst>
            </p:cNvPr>
            <p:cNvSpPr txBox="1"/>
            <p:nvPr/>
          </p:nvSpPr>
          <p:spPr>
            <a:xfrm>
              <a:off x="6331641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  <p:sp>
          <p:nvSpPr>
            <p:cNvPr id="12" name="六边形 11">
              <a:extLst>
                <a:ext uri="{FF2B5EF4-FFF2-40B4-BE49-F238E27FC236}">
                  <a16:creationId xmlns:a16="http://schemas.microsoft.com/office/drawing/2014/main" id="{447583F5-90BD-4D26-84D1-B78AB225D0A2}"/>
                </a:ext>
              </a:extLst>
            </p:cNvPr>
            <p:cNvSpPr/>
            <p:nvPr/>
          </p:nvSpPr>
          <p:spPr>
            <a:xfrm>
              <a:off x="6142414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" name="PA_组合 12">
            <a:extLst>
              <a:ext uri="{FF2B5EF4-FFF2-40B4-BE49-F238E27FC236}">
                <a16:creationId xmlns:a16="http://schemas.microsoft.com/office/drawing/2014/main" id="{658FA19D-76C0-44A5-B05F-ED79FE6C5EF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855296" y="471736"/>
            <a:ext cx="869714" cy="748800"/>
            <a:chOff x="7372256" y="709451"/>
            <a:chExt cx="869714" cy="74880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2E1EDD7-6499-4FF9-9C5D-49E06264C00A}"/>
                </a:ext>
              </a:extLst>
            </p:cNvPr>
            <p:cNvSpPr txBox="1"/>
            <p:nvPr/>
          </p:nvSpPr>
          <p:spPr>
            <a:xfrm>
              <a:off x="7574150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  <p:sp>
          <p:nvSpPr>
            <p:cNvPr id="15" name="六边形 14">
              <a:extLst>
                <a:ext uri="{FF2B5EF4-FFF2-40B4-BE49-F238E27FC236}">
                  <a16:creationId xmlns:a16="http://schemas.microsoft.com/office/drawing/2014/main" id="{6FE31D12-B201-4E5A-A596-743961D9AF40}"/>
                </a:ext>
              </a:extLst>
            </p:cNvPr>
            <p:cNvSpPr/>
            <p:nvPr/>
          </p:nvSpPr>
          <p:spPr>
            <a:xfrm>
              <a:off x="7372256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6" name="PA_组合 15">
            <a:extLst>
              <a:ext uri="{FF2B5EF4-FFF2-40B4-BE49-F238E27FC236}">
                <a16:creationId xmlns:a16="http://schemas.microsoft.com/office/drawing/2014/main" id="{357E3F0D-259A-4BC5-828B-76FFB722325F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557207" y="471736"/>
            <a:ext cx="869714" cy="748800"/>
            <a:chOff x="4044828" y="716072"/>
            <a:chExt cx="869714" cy="748800"/>
          </a:xfrm>
        </p:grpSpPr>
        <p:sp>
          <p:nvSpPr>
            <p:cNvPr id="17" name="六边形 16">
              <a:extLst>
                <a:ext uri="{FF2B5EF4-FFF2-40B4-BE49-F238E27FC236}">
                  <a16:creationId xmlns:a16="http://schemas.microsoft.com/office/drawing/2014/main" id="{1FBE5225-A7F8-45D6-8BF3-C49B5E9C654A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E27AB04-76F6-4619-9967-04CB9FD793BC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PA_同侧圆角矩形 34">
            <a:extLst>
              <a:ext uri="{FF2B5EF4-FFF2-40B4-BE49-F238E27FC236}">
                <a16:creationId xmlns:a16="http://schemas.microsoft.com/office/drawing/2014/main" id="{7BDCC6E4-28A9-4DD2-9BED-0C78F06162A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5400000">
            <a:off x="3804085" y="2303727"/>
            <a:ext cx="446116" cy="10378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ym typeface="+mn-lt"/>
            </a:endParaRPr>
          </a:p>
        </p:txBody>
      </p:sp>
      <p:sp>
        <p:nvSpPr>
          <p:cNvPr id="26" name="PA_同侧圆角矩形 47">
            <a:extLst>
              <a:ext uri="{FF2B5EF4-FFF2-40B4-BE49-F238E27FC236}">
                <a16:creationId xmlns:a16="http://schemas.microsoft.com/office/drawing/2014/main" id="{89FBDE9A-EA9E-43DD-9658-D74A45C3388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6200000">
            <a:off x="2944920" y="2559609"/>
            <a:ext cx="448574" cy="52854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ym typeface="+mn-lt"/>
            </a:endParaRPr>
          </a:p>
        </p:txBody>
      </p:sp>
      <p:sp>
        <p:nvSpPr>
          <p:cNvPr id="29" name="PA_同侧圆角矩形 34">
            <a:extLst>
              <a:ext uri="{FF2B5EF4-FFF2-40B4-BE49-F238E27FC236}">
                <a16:creationId xmlns:a16="http://schemas.microsoft.com/office/drawing/2014/main" id="{7A9FF2C2-5EB2-4DB8-8EC7-AB526F309BC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5400000">
            <a:off x="3775697" y="4323274"/>
            <a:ext cx="446116" cy="10378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ym typeface="+mn-lt"/>
            </a:endParaRPr>
          </a:p>
        </p:txBody>
      </p:sp>
      <p:sp>
        <p:nvSpPr>
          <p:cNvPr id="30" name="PA_同侧圆角矩形 47">
            <a:extLst>
              <a:ext uri="{FF2B5EF4-FFF2-40B4-BE49-F238E27FC236}">
                <a16:creationId xmlns:a16="http://schemas.microsoft.com/office/drawing/2014/main" id="{6E228B52-391F-4DD4-A74B-A9E3DA83804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6200000">
            <a:off x="2916532" y="4579156"/>
            <a:ext cx="448574" cy="52854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ym typeface="+mn-lt"/>
            </a:endParaRPr>
          </a:p>
        </p:txBody>
      </p:sp>
      <p:sp>
        <p:nvSpPr>
          <p:cNvPr id="31" name="PA_同侧圆角矩形 34">
            <a:extLst>
              <a:ext uri="{FF2B5EF4-FFF2-40B4-BE49-F238E27FC236}">
                <a16:creationId xmlns:a16="http://schemas.microsoft.com/office/drawing/2014/main" id="{CC873714-D38A-47C4-9C9E-1410E867A8E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6200000" flipH="1">
            <a:off x="7981809" y="2301269"/>
            <a:ext cx="446116" cy="10378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baseline="-25000" dirty="0">
              <a:sym typeface="+mn-lt"/>
            </a:endParaRPr>
          </a:p>
        </p:txBody>
      </p:sp>
      <p:sp>
        <p:nvSpPr>
          <p:cNvPr id="32" name="PA_同侧圆角矩形 47">
            <a:extLst>
              <a:ext uri="{FF2B5EF4-FFF2-40B4-BE49-F238E27FC236}">
                <a16:creationId xmlns:a16="http://schemas.microsoft.com/office/drawing/2014/main" id="{9BFAD518-8DCC-4908-B707-9820D0F57A6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5400000" flipH="1">
            <a:off x="8831744" y="2557152"/>
            <a:ext cx="448574" cy="52854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baseline="-25000" dirty="0">
              <a:sym typeface="+mn-lt"/>
            </a:endParaRPr>
          </a:p>
        </p:txBody>
      </p:sp>
      <p:sp>
        <p:nvSpPr>
          <p:cNvPr id="33" name="PA_同侧圆角矩形 34">
            <a:extLst>
              <a:ext uri="{FF2B5EF4-FFF2-40B4-BE49-F238E27FC236}">
                <a16:creationId xmlns:a16="http://schemas.microsoft.com/office/drawing/2014/main" id="{7CAF4B8C-E312-4F69-AB78-AB4C889C7C2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16200000" flipH="1">
            <a:off x="7961799" y="4323273"/>
            <a:ext cx="446116" cy="10378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baseline="-25000" dirty="0">
              <a:sym typeface="+mn-lt"/>
            </a:endParaRPr>
          </a:p>
        </p:txBody>
      </p:sp>
      <p:sp>
        <p:nvSpPr>
          <p:cNvPr id="34" name="PA_同侧圆角矩形 47">
            <a:extLst>
              <a:ext uri="{FF2B5EF4-FFF2-40B4-BE49-F238E27FC236}">
                <a16:creationId xmlns:a16="http://schemas.microsoft.com/office/drawing/2014/main" id="{C13C99A0-5D63-47DA-BF7D-1A96B759568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rot="5400000" flipH="1">
            <a:off x="8823323" y="4576698"/>
            <a:ext cx="448574" cy="52854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baseline="-25000" dirty="0">
              <a:sym typeface="+mn-lt"/>
            </a:endParaRPr>
          </a:p>
        </p:txBody>
      </p:sp>
      <p:sp>
        <p:nvSpPr>
          <p:cNvPr id="36" name="PA_文本框 35">
            <a:extLst>
              <a:ext uri="{FF2B5EF4-FFF2-40B4-BE49-F238E27FC236}">
                <a16:creationId xmlns:a16="http://schemas.microsoft.com/office/drawing/2014/main" id="{60030C5F-756E-403E-AB08-6202E569E72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07778" y="2443089"/>
            <a:ext cx="264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3D3E6F"/>
                </a:solidFill>
              </a:rPr>
              <a:t>添加文本，在此处添加文本添加文本，在此处添  加文本，在此处添加文本添加文本，</a:t>
            </a:r>
            <a:endParaRPr lang="zh-CN" altLang="en-US" dirty="0"/>
          </a:p>
        </p:txBody>
      </p:sp>
      <p:sp>
        <p:nvSpPr>
          <p:cNvPr id="37" name="PA_文本框 36">
            <a:extLst>
              <a:ext uri="{FF2B5EF4-FFF2-40B4-BE49-F238E27FC236}">
                <a16:creationId xmlns:a16="http://schemas.microsoft.com/office/drawing/2014/main" id="{F99D6FF3-ED82-4769-AD18-516B6533D03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48878" y="4240805"/>
            <a:ext cx="264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3D3E6F"/>
                </a:solidFill>
              </a:rPr>
              <a:t>添加文本，在此处添加文本添加文本，在此处添  加文本，在此处添加文本添加文本，</a:t>
            </a:r>
            <a:endParaRPr lang="zh-CN" altLang="en-US" dirty="0"/>
          </a:p>
        </p:txBody>
      </p:sp>
      <p:sp>
        <p:nvSpPr>
          <p:cNvPr id="38" name="PA_文本框 37">
            <a:extLst>
              <a:ext uri="{FF2B5EF4-FFF2-40B4-BE49-F238E27FC236}">
                <a16:creationId xmlns:a16="http://schemas.microsoft.com/office/drawing/2014/main" id="{5BDB8D02-4AE4-4D03-9F1B-C0BB31CE516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89109" y="2220030"/>
            <a:ext cx="264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3E6F"/>
                </a:solidFill>
              </a:rPr>
              <a:t>添加文本，在此处添加文本添加文本，在此处添  加文本，在此处添加文本添加文本，</a:t>
            </a:r>
            <a:endParaRPr lang="zh-CN" altLang="en-US" dirty="0"/>
          </a:p>
        </p:txBody>
      </p:sp>
      <p:sp>
        <p:nvSpPr>
          <p:cNvPr id="40" name="PA_文本框 39">
            <a:extLst>
              <a:ext uri="{FF2B5EF4-FFF2-40B4-BE49-F238E27FC236}">
                <a16:creationId xmlns:a16="http://schemas.microsoft.com/office/drawing/2014/main" id="{BAA75717-BA9D-4D00-A78A-A9995E5BF4C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89109" y="4313942"/>
            <a:ext cx="264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3E6F"/>
                </a:solidFill>
              </a:rPr>
              <a:t>添加文本，在此处添加文本添加文本，在此处添  加文本，在此处添加文本添加文本，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54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"/>
                            </p:stCondLst>
                            <p:childTnLst>
                              <p:par>
                                <p:cTn id="1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000"/>
                            </p:stCondLst>
                            <p:childTnLst>
                              <p:par>
                                <p:cTn id="2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000"/>
                            </p:stCondLst>
                            <p:childTnLst>
                              <p:par>
                                <p:cTn id="2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500"/>
                            </p:stCondLst>
                            <p:childTnLst>
                              <p:par>
                                <p:cTn id="2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500"/>
                            </p:stCondLst>
                            <p:childTnLst>
                              <p:par>
                                <p:cTn id="2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/>
      <p:bldP spid="37" grpId="0"/>
      <p:bldP spid="3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>
            <a:extLst>
              <a:ext uri="{FF2B5EF4-FFF2-40B4-BE49-F238E27FC236}">
                <a16:creationId xmlns:a16="http://schemas.microsoft.com/office/drawing/2014/main" id="{1E9C4A5F-C706-4BB2-B51C-269F800EF0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77" y="917576"/>
            <a:ext cx="8436068" cy="4911724"/>
          </a:xfrm>
          <a:prstGeom prst="rect">
            <a:avLst/>
          </a:prstGeom>
        </p:spPr>
      </p:pic>
      <p:sp>
        <p:nvSpPr>
          <p:cNvPr id="3" name="PA_淘宝网Chenying0907出品 6">
            <a:extLst>
              <a:ext uri="{FF2B5EF4-FFF2-40B4-BE49-F238E27FC236}">
                <a16:creationId xmlns:a16="http://schemas.microsoft.com/office/drawing/2014/main" id="{8839968A-8ED2-49E0-AC4D-0D4319677E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7716" y="1690065"/>
            <a:ext cx="3548644" cy="187743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3600" b="1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Yes ,I do!</a:t>
            </a:r>
            <a:endParaRPr lang="en-US" altLang="zh-CN" sz="3600" dirty="0">
              <a:solidFill>
                <a:srgbClr val="3D3E6F"/>
              </a:solidFill>
              <a:latin typeface="幼圆" panose="02010509060101010101" pitchFamily="49" charset="-122"/>
              <a:ea typeface="幼圆" panose="02010509060101010101" pitchFamily="49" charset="-122"/>
              <a:cs typeface="方正兰亭细黑_GBK_M" panose="02010600010101010101" pitchFamily="2" charset="2"/>
            </a:endParaRPr>
          </a:p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  <a:cs typeface="方正兰亭细黑_GBK_M" panose="02010600010101010101" pitchFamily="2" charset="2"/>
              </a:rPr>
              <a:t>期待爱情最美丽的那刻，你我在爱的名义下步入圣殿，接受全世界</a:t>
            </a:r>
          </a:p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  <a:cs typeface="方正兰亭细黑_GBK_M" panose="02010600010101010101" pitchFamily="2" charset="2"/>
              </a:rPr>
              <a:t>最诚心的祝福,SAY YES！这是我们彼此的共鸣......</a:t>
            </a:r>
          </a:p>
        </p:txBody>
      </p:sp>
      <p:pic>
        <p:nvPicPr>
          <p:cNvPr id="5" name="PA_图片 4">
            <a:extLst>
              <a:ext uri="{FF2B5EF4-FFF2-40B4-BE49-F238E27FC236}">
                <a16:creationId xmlns:a16="http://schemas.microsoft.com/office/drawing/2014/main" id="{10E87D5E-586D-49C0-B897-48E66BE2CDB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990325" y="1602403"/>
            <a:ext cx="2211350" cy="2211350"/>
          </a:xfrm>
          <a:prstGeom prst="flowChartConnector">
            <a:avLst/>
          </a:prstGeom>
        </p:spPr>
      </p:pic>
      <p:sp useBgFill="1">
        <p:nvSpPr>
          <p:cNvPr id="8" name="PA_六边形 7">
            <a:extLst>
              <a:ext uri="{FF2B5EF4-FFF2-40B4-BE49-F238E27FC236}">
                <a16:creationId xmlns:a16="http://schemas.microsoft.com/office/drawing/2014/main" id="{A33C94A4-0A8E-4D6A-9F02-98A3283C1E0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08331" y="4626264"/>
            <a:ext cx="869714" cy="748800"/>
          </a:xfrm>
          <a:prstGeom prst="hexagon">
            <a:avLst/>
          </a:prstGeom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9" name="PA_六边形 8">
            <a:extLst>
              <a:ext uri="{FF2B5EF4-FFF2-40B4-BE49-F238E27FC236}">
                <a16:creationId xmlns:a16="http://schemas.microsoft.com/office/drawing/2014/main" id="{C56608DF-F7F2-472F-A334-B15EE57DA99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508331" y="3813753"/>
            <a:ext cx="869714" cy="748800"/>
          </a:xfrm>
          <a:prstGeom prst="hexagon">
            <a:avLst/>
          </a:prstGeom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10" name="PA_六边形 9">
            <a:extLst>
              <a:ext uri="{FF2B5EF4-FFF2-40B4-BE49-F238E27FC236}">
                <a16:creationId xmlns:a16="http://schemas.microsoft.com/office/drawing/2014/main" id="{7EC6EB8F-00E9-4CA0-9E7E-0DC5F2587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508331" y="2946641"/>
            <a:ext cx="869714" cy="748800"/>
          </a:xfrm>
          <a:prstGeom prst="hexagon">
            <a:avLst/>
          </a:prstGeom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11" name="PA_六边形 10">
            <a:extLst>
              <a:ext uri="{FF2B5EF4-FFF2-40B4-BE49-F238E27FC236}">
                <a16:creationId xmlns:a16="http://schemas.microsoft.com/office/drawing/2014/main" id="{A1658EDB-1488-43C6-A19C-4ECFBA3629C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508331" y="2160793"/>
            <a:ext cx="869714" cy="748800"/>
          </a:xfrm>
          <a:prstGeom prst="hexagon">
            <a:avLst/>
          </a:prstGeom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12" name="PA_文本框 11">
            <a:extLst>
              <a:ext uri="{FF2B5EF4-FFF2-40B4-BE49-F238E27FC236}">
                <a16:creationId xmlns:a16="http://schemas.microsoft.com/office/drawing/2014/main" id="{FA7C5657-7CCD-4B50-8B94-7E32C3A9BB8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719351" y="2306116"/>
            <a:ext cx="44767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endParaRPr lang="en-US" altLang="zh-CN" sz="2800" b="1" dirty="0">
              <a:solidFill>
                <a:srgbClr val="3D3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13" name="PA_文本框 12">
            <a:extLst>
              <a:ext uri="{FF2B5EF4-FFF2-40B4-BE49-F238E27FC236}">
                <a16:creationId xmlns:a16="http://schemas.microsoft.com/office/drawing/2014/main" id="{AB4FD3B2-C1AA-4939-A950-FC64DB0E84C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719351" y="3104528"/>
            <a:ext cx="44767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</a:p>
        </p:txBody>
      </p:sp>
      <p:sp useBgFill="1">
        <p:nvSpPr>
          <p:cNvPr id="14" name="PA_文本框 13">
            <a:extLst>
              <a:ext uri="{FF2B5EF4-FFF2-40B4-BE49-F238E27FC236}">
                <a16:creationId xmlns:a16="http://schemas.microsoft.com/office/drawing/2014/main" id="{52CBE644-C5CD-4B9A-95B3-7F23EA799C9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719351" y="3877464"/>
            <a:ext cx="44767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</a:t>
            </a:r>
          </a:p>
        </p:txBody>
      </p:sp>
      <p:sp useBgFill="1">
        <p:nvSpPr>
          <p:cNvPr id="15" name="PA_文本框 14">
            <a:extLst>
              <a:ext uri="{FF2B5EF4-FFF2-40B4-BE49-F238E27FC236}">
                <a16:creationId xmlns:a16="http://schemas.microsoft.com/office/drawing/2014/main" id="{BCDEE148-82B9-43B4-83C1-E88E9D11E7D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719351" y="4761738"/>
            <a:ext cx="44767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</a:p>
        </p:txBody>
      </p:sp>
      <p:sp useBgFill="1">
        <p:nvSpPr>
          <p:cNvPr id="16" name="PA_六边形 15">
            <a:extLst>
              <a:ext uri="{FF2B5EF4-FFF2-40B4-BE49-F238E27FC236}">
                <a16:creationId xmlns:a16="http://schemas.microsoft.com/office/drawing/2014/main" id="{4A8623B3-FE7B-4A1C-A6CF-C14595BB2AC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508331" y="1277565"/>
            <a:ext cx="869714" cy="748800"/>
          </a:xfrm>
          <a:prstGeom prst="hexagon">
            <a:avLst/>
          </a:prstGeom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17" name="PA_文本框 16">
            <a:extLst>
              <a:ext uri="{FF2B5EF4-FFF2-40B4-BE49-F238E27FC236}">
                <a16:creationId xmlns:a16="http://schemas.microsoft.com/office/drawing/2014/main" id="{BDD5518A-93DD-40AA-8EE5-023834C29EB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719351" y="1422888"/>
            <a:ext cx="44767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endParaRPr lang="en-US" altLang="zh-CN" sz="2800" b="1" dirty="0">
              <a:solidFill>
                <a:srgbClr val="3D3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PA_文本框 17">
            <a:extLst>
              <a:ext uri="{FF2B5EF4-FFF2-40B4-BE49-F238E27FC236}">
                <a16:creationId xmlns:a16="http://schemas.microsoft.com/office/drawing/2014/main" id="{E554A9DC-1B70-4D64-88BE-41EB0473A1D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723214" y="4139074"/>
            <a:ext cx="281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D3E6F"/>
                </a:solidFill>
              </a:rPr>
              <a:t>添加文本，在此处添加文本添加文本，在此处添  加文本，在此处添加文本添加文本，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23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AA8C174-2E00-47A7-A9B1-56D56079315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A_矩形 10">
            <a:extLst>
              <a:ext uri="{FF2B5EF4-FFF2-40B4-BE49-F238E27FC236}">
                <a16:creationId xmlns:a16="http://schemas.microsoft.com/office/drawing/2014/main" id="{7F928396-9A1E-4D50-B514-D5CFDE4F082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22695" y="3882697"/>
            <a:ext cx="39811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i="0" dirty="0">
                <a:solidFill>
                  <a:srgbClr val="3D3E6F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当白云飘过，那是我想你的痕迹；</a:t>
            </a:r>
            <a:endParaRPr lang="en-US" altLang="zh-CN" i="0" dirty="0">
              <a:solidFill>
                <a:srgbClr val="3D3E6F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i="0" dirty="0">
                <a:solidFill>
                  <a:srgbClr val="3D3E6F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当微风吹过，那是我想你的温柔；</a:t>
            </a:r>
            <a:endParaRPr lang="en-US" altLang="zh-CN" i="0" dirty="0">
              <a:solidFill>
                <a:srgbClr val="3D3E6F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i="0" dirty="0">
                <a:solidFill>
                  <a:srgbClr val="3D3E6F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当雨水落下，那是我想你的证据；</a:t>
            </a:r>
            <a:endParaRPr lang="en-US" altLang="zh-CN" i="0" dirty="0">
              <a:solidFill>
                <a:srgbClr val="3D3E6F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i="0" dirty="0">
                <a:solidFill>
                  <a:srgbClr val="3D3E6F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当阳光灿烂，那是我爱你的表白。</a:t>
            </a:r>
            <a:endParaRPr lang="zh-CN" altLang="en-US" dirty="0">
              <a:solidFill>
                <a:srgbClr val="3D3E6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2" name="PA_文本框 11">
            <a:extLst>
              <a:ext uri="{FF2B5EF4-FFF2-40B4-BE49-F238E27FC236}">
                <a16:creationId xmlns:a16="http://schemas.microsoft.com/office/drawing/2014/main" id="{1F8A3330-9FBA-4D05-8928-58CE2B87310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4541" y="5515004"/>
            <a:ext cx="6062660" cy="477500"/>
          </a:xfrm>
          <a:prstGeom prst="snip2DiagRect">
            <a:avLst/>
          </a:prstGeom>
          <a:solidFill>
            <a:srgbClr val="3D3E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汇报人：</a:t>
            </a:r>
            <a:r>
              <a:rPr lang="en-US" altLang="zh-CN" sz="2000" b="1" dirty="0">
                <a:solidFill>
                  <a:schemeClr val="bg1"/>
                </a:solidFill>
              </a:rPr>
              <a:t>XXX</a:t>
            </a:r>
            <a:r>
              <a:rPr lang="zh-CN" altLang="en-US" sz="2000" b="1" dirty="0">
                <a:solidFill>
                  <a:schemeClr val="bg1"/>
                </a:solidFill>
              </a:rPr>
              <a:t>               时间：</a:t>
            </a:r>
            <a:r>
              <a:rPr lang="en-US" altLang="zh-CN" sz="2000" b="1" dirty="0">
                <a:solidFill>
                  <a:schemeClr val="bg1"/>
                </a:solidFill>
              </a:rPr>
              <a:t>201X</a:t>
            </a:r>
            <a:r>
              <a:rPr lang="zh-CN" altLang="en-US" sz="2000" b="1" dirty="0">
                <a:solidFill>
                  <a:schemeClr val="bg1"/>
                </a:solidFill>
              </a:rPr>
              <a:t>年</a:t>
            </a:r>
            <a:r>
              <a:rPr lang="en-US" altLang="zh-CN" sz="2000" b="1" dirty="0">
                <a:solidFill>
                  <a:schemeClr val="bg1"/>
                </a:solidFill>
              </a:rPr>
              <a:t>X</a:t>
            </a:r>
            <a:r>
              <a:rPr lang="zh-CN" altLang="en-US" sz="2000" b="1" dirty="0">
                <a:solidFill>
                  <a:schemeClr val="bg1"/>
                </a:solidFill>
              </a:rPr>
              <a:t>月</a:t>
            </a:r>
          </a:p>
        </p:txBody>
      </p:sp>
      <p:sp>
        <p:nvSpPr>
          <p:cNvPr id="13" name="流程图: 接点 12">
            <a:extLst>
              <a:ext uri="{FF2B5EF4-FFF2-40B4-BE49-F238E27FC236}">
                <a16:creationId xmlns:a16="http://schemas.microsoft.com/office/drawing/2014/main" id="{62E3D8DE-2A23-49D1-BEB1-2C54EAEEF378}"/>
              </a:ext>
            </a:extLst>
          </p:cNvPr>
          <p:cNvSpPr/>
          <p:nvPr/>
        </p:nvSpPr>
        <p:spPr>
          <a:xfrm>
            <a:off x="6211627" y="-229480"/>
            <a:ext cx="2860475" cy="2780856"/>
          </a:xfrm>
          <a:prstGeom prst="flowChartConnector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5" name="PA_图片 4">
            <a:extLst>
              <a:ext uri="{FF2B5EF4-FFF2-40B4-BE49-F238E27FC236}">
                <a16:creationId xmlns:a16="http://schemas.microsoft.com/office/drawing/2014/main" id="{5755EFEB-5B83-4585-B9E1-1A7B9E8BC0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0" y="976223"/>
            <a:ext cx="6062660" cy="4086226"/>
          </a:xfrm>
          <a:prstGeom prst="roundRect">
            <a:avLst>
              <a:gd name="adj" fmla="val 6275"/>
            </a:avLst>
          </a:prstGeom>
        </p:spPr>
      </p:pic>
      <p:sp>
        <p:nvSpPr>
          <p:cNvPr id="14" name="PA_文本框 13">
            <a:extLst>
              <a:ext uri="{FF2B5EF4-FFF2-40B4-BE49-F238E27FC236}">
                <a16:creationId xmlns:a16="http://schemas.microsoft.com/office/drawing/2014/main" id="{62CB6C01-E109-4574-B354-37164562273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122695" y="1037059"/>
            <a:ext cx="930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ln w="19050">
                  <a:solidFill>
                    <a:schemeClr val="bg1"/>
                  </a:solidFill>
                </a:ln>
                <a:solidFill>
                  <a:srgbClr val="3D3E6F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感</a:t>
            </a:r>
          </a:p>
        </p:txBody>
      </p:sp>
      <p:sp>
        <p:nvSpPr>
          <p:cNvPr id="15" name="PA_文本框 14">
            <a:extLst>
              <a:ext uri="{FF2B5EF4-FFF2-40B4-BE49-F238E27FC236}">
                <a16:creationId xmlns:a16="http://schemas.microsoft.com/office/drawing/2014/main" id="{BBE57066-1DAD-4AEA-B978-A89CCD8B553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191030" y="840627"/>
            <a:ext cx="1291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ln w="19050">
                  <a:solidFill>
                    <a:schemeClr val="bg1"/>
                  </a:solidFill>
                </a:ln>
                <a:solidFill>
                  <a:srgbClr val="3D3E6F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谢</a:t>
            </a:r>
          </a:p>
        </p:txBody>
      </p:sp>
      <p:sp>
        <p:nvSpPr>
          <p:cNvPr id="16" name="PA_文本框 15">
            <a:extLst>
              <a:ext uri="{FF2B5EF4-FFF2-40B4-BE49-F238E27FC236}">
                <a16:creationId xmlns:a16="http://schemas.microsoft.com/office/drawing/2014/main" id="{3508CBE4-71DA-43F3-81F8-7D31DD6BDCF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409587" y="833331"/>
            <a:ext cx="1305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ln w="19050">
                  <a:solidFill>
                    <a:schemeClr val="bg1"/>
                  </a:solidFill>
                </a:ln>
                <a:solidFill>
                  <a:srgbClr val="3D3E6F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您</a:t>
            </a:r>
          </a:p>
        </p:txBody>
      </p:sp>
      <p:sp>
        <p:nvSpPr>
          <p:cNvPr id="17" name="PA_文本框 16">
            <a:extLst>
              <a:ext uri="{FF2B5EF4-FFF2-40B4-BE49-F238E27FC236}">
                <a16:creationId xmlns:a16="http://schemas.microsoft.com/office/drawing/2014/main" id="{BBE7D722-3F8E-4AC9-B2A7-8F5905A0A04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574089" y="2006176"/>
            <a:ext cx="13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n w="19050">
                  <a:solidFill>
                    <a:schemeClr val="bg1"/>
                  </a:solidFill>
                </a:ln>
                <a:solidFill>
                  <a:srgbClr val="3D3E6F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的</a:t>
            </a:r>
          </a:p>
        </p:txBody>
      </p:sp>
      <p:sp>
        <p:nvSpPr>
          <p:cNvPr id="18" name="PA_文本框 17">
            <a:extLst>
              <a:ext uri="{FF2B5EF4-FFF2-40B4-BE49-F238E27FC236}">
                <a16:creationId xmlns:a16="http://schemas.microsoft.com/office/drawing/2014/main" id="{1E8B0F54-1279-4A92-B2D5-46D4BCAC6C2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719055" y="1987114"/>
            <a:ext cx="994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3D3E6F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欣</a:t>
            </a:r>
          </a:p>
        </p:txBody>
      </p:sp>
      <p:sp>
        <p:nvSpPr>
          <p:cNvPr id="19" name="PA_文本框 18">
            <a:extLst>
              <a:ext uri="{FF2B5EF4-FFF2-40B4-BE49-F238E27FC236}">
                <a16:creationId xmlns:a16="http://schemas.microsoft.com/office/drawing/2014/main" id="{B5814B6E-D272-47C4-A784-81D357CBE0C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553244" y="2314862"/>
            <a:ext cx="994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n w="19050">
                  <a:solidFill>
                    <a:schemeClr val="bg1"/>
                  </a:solidFill>
                </a:ln>
                <a:solidFill>
                  <a:srgbClr val="3D3E6F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赏</a:t>
            </a:r>
          </a:p>
        </p:txBody>
      </p:sp>
    </p:spTree>
    <p:extLst>
      <p:ext uri="{BB962C8B-B14F-4D97-AF65-F5344CB8AC3E}">
        <p14:creationId xmlns:p14="http://schemas.microsoft.com/office/powerpoint/2010/main" val="29875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3B36962-2BB9-4175-9A91-D33CACCA1365}"/>
              </a:ext>
            </a:extLst>
          </p:cNvPr>
          <p:cNvSpPr/>
          <p:nvPr/>
        </p:nvSpPr>
        <p:spPr>
          <a:xfrm>
            <a:off x="336884" y="341221"/>
            <a:ext cx="11518232" cy="6165682"/>
          </a:xfrm>
          <a:prstGeom prst="roundRect">
            <a:avLst>
              <a:gd name="adj" fmla="val 2323"/>
            </a:avLst>
          </a:prstGeom>
          <a:solidFill>
            <a:schemeClr val="tx1">
              <a:alpha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9B1150-500C-43D7-8D7D-E88E3EC577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62" y="1025289"/>
            <a:ext cx="2435374" cy="2435374"/>
          </a:xfrm>
          <a:prstGeom prst="rect">
            <a:avLst/>
          </a:prstGeom>
        </p:spPr>
      </p:pic>
      <p:sp useBgFill="1">
        <p:nvSpPr>
          <p:cNvPr id="9" name="PA_任意多边形 10" descr="e7d195523061f1c0dc554706afe4c72a60a25314cbaece805811E654B44695D34D35691164BB3D154CCFD5D798F6FEAD99EAA8F1ADC3D4AFA5BC9ED0BB3A4B45073A038AC38E89AB54D31AA59602B9F151DC1BC696DEFD91A784B098E4CDB03312D3667B84F2337E8C6C63F51F3FB9CF487A7F7F97E7810D75B2888EB18C096304F22A00E24FB7ED">
            <a:extLst>
              <a:ext uri="{FF2B5EF4-FFF2-40B4-BE49-F238E27FC236}">
                <a16:creationId xmlns:a16="http://schemas.microsoft.com/office/drawing/2014/main" id="{29A5EE3E-FE54-4F86-A991-5DC9648B253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049233" y="2059983"/>
            <a:ext cx="8166559" cy="2403620"/>
          </a:xfrm>
          <a:custGeom>
            <a:avLst/>
            <a:gdLst>
              <a:gd name="T0" fmla="*/ 266 w 470"/>
              <a:gd name="T1" fmla="*/ 516 h 526"/>
              <a:gd name="T2" fmla="*/ 204 w 470"/>
              <a:gd name="T3" fmla="*/ 516 h 526"/>
              <a:gd name="T4" fmla="*/ 31 w 470"/>
              <a:gd name="T5" fmla="*/ 416 h 526"/>
              <a:gd name="T6" fmla="*/ 0 w 470"/>
              <a:gd name="T7" fmla="*/ 362 h 526"/>
              <a:gd name="T8" fmla="*/ 0 w 470"/>
              <a:gd name="T9" fmla="*/ 163 h 526"/>
              <a:gd name="T10" fmla="*/ 31 w 470"/>
              <a:gd name="T11" fmla="*/ 109 h 526"/>
              <a:gd name="T12" fmla="*/ 204 w 470"/>
              <a:gd name="T13" fmla="*/ 10 h 526"/>
              <a:gd name="T14" fmla="*/ 266 w 470"/>
              <a:gd name="T15" fmla="*/ 10 h 526"/>
              <a:gd name="T16" fmla="*/ 439 w 470"/>
              <a:gd name="T17" fmla="*/ 109 h 526"/>
              <a:gd name="T18" fmla="*/ 470 w 470"/>
              <a:gd name="T19" fmla="*/ 163 h 526"/>
              <a:gd name="T20" fmla="*/ 470 w 470"/>
              <a:gd name="T21" fmla="*/ 362 h 526"/>
              <a:gd name="T22" fmla="*/ 439 w 470"/>
              <a:gd name="T23" fmla="*/ 416 h 526"/>
              <a:gd name="T24" fmla="*/ 266 w 470"/>
              <a:gd name="T25" fmla="*/ 51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526">
                <a:moveTo>
                  <a:pt x="266" y="516"/>
                </a:moveTo>
                <a:cubicBezTo>
                  <a:pt x="249" y="526"/>
                  <a:pt x="221" y="526"/>
                  <a:pt x="204" y="516"/>
                </a:cubicBezTo>
                <a:cubicBezTo>
                  <a:pt x="31" y="416"/>
                  <a:pt x="31" y="416"/>
                  <a:pt x="31" y="416"/>
                </a:cubicBezTo>
                <a:cubicBezTo>
                  <a:pt x="14" y="406"/>
                  <a:pt x="0" y="382"/>
                  <a:pt x="0" y="362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3"/>
                  <a:pt x="14" y="119"/>
                  <a:pt x="31" y="109"/>
                </a:cubicBezTo>
                <a:cubicBezTo>
                  <a:pt x="204" y="10"/>
                  <a:pt x="204" y="10"/>
                  <a:pt x="204" y="10"/>
                </a:cubicBezTo>
                <a:cubicBezTo>
                  <a:pt x="221" y="0"/>
                  <a:pt x="249" y="0"/>
                  <a:pt x="266" y="10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56" y="119"/>
                  <a:pt x="470" y="143"/>
                  <a:pt x="470" y="163"/>
                </a:cubicBezTo>
                <a:cubicBezTo>
                  <a:pt x="470" y="362"/>
                  <a:pt x="470" y="362"/>
                  <a:pt x="470" y="362"/>
                </a:cubicBezTo>
                <a:cubicBezTo>
                  <a:pt x="470" y="382"/>
                  <a:pt x="456" y="406"/>
                  <a:pt x="439" y="416"/>
                </a:cubicBezTo>
                <a:lnTo>
                  <a:pt x="266" y="516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2" name="PA_矩形 11">
            <a:extLst>
              <a:ext uri="{FF2B5EF4-FFF2-40B4-BE49-F238E27FC236}">
                <a16:creationId xmlns:a16="http://schemas.microsoft.com/office/drawing/2014/main" id="{398F8753-46CF-445F-A98E-6BB23A1C50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49233" y="5250594"/>
            <a:ext cx="8166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在人群之中寻觅着你，就彷佛在海边掬起所有的沙粒，急于发现你的踪迹</a:t>
            </a:r>
            <a:endParaRPr lang="en-US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如果不从愿，但愿还有来生</a:t>
            </a:r>
          </a:p>
        </p:txBody>
      </p:sp>
      <p:sp>
        <p:nvSpPr>
          <p:cNvPr id="6" name="PA_文本框 5">
            <a:extLst>
              <a:ext uri="{FF2B5EF4-FFF2-40B4-BE49-F238E27FC236}">
                <a16:creationId xmlns:a16="http://schemas.microsoft.com/office/drawing/2014/main" id="{46965331-DB3C-4EFE-8F96-1BB210F9134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14393" y="1938354"/>
            <a:ext cx="263623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dirty="0">
                <a:solidFill>
                  <a:srgbClr val="3D3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 useBgFill="1">
        <p:nvSpPr>
          <p:cNvPr id="7" name="PA_文本框 6">
            <a:extLst>
              <a:ext uri="{FF2B5EF4-FFF2-40B4-BE49-F238E27FC236}">
                <a16:creationId xmlns:a16="http://schemas.microsoft.com/office/drawing/2014/main" id="{E5133FC0-552F-4D73-B38E-B7FF9FBC6D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55212" y="3000183"/>
            <a:ext cx="5354600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n w="0">
                  <a:solidFill>
                    <a:schemeClr val="bg1"/>
                  </a:solidFill>
                </a:ln>
                <a:solidFill>
                  <a:srgbClr val="3D3E6F"/>
                </a:solidFill>
                <a:latin typeface="汉真广标" panose="02010609000101010101" pitchFamily="49" charset="-122"/>
                <a:ea typeface="汉真广标" panose="02010609000101010101" pitchFamily="49" charset="-122"/>
              </a:defRPr>
            </a:lvl1pPr>
          </a:lstStyle>
          <a:p>
            <a:pPr algn="ctr"/>
            <a:r>
              <a:rPr lang="zh-CN" altLang="en-US" dirty="0"/>
              <a:t>单 击 此 处 添 加 标 题</a:t>
            </a:r>
          </a:p>
        </p:txBody>
      </p:sp>
    </p:spTree>
    <p:extLst>
      <p:ext uri="{BB962C8B-B14F-4D97-AF65-F5344CB8AC3E}">
        <p14:creationId xmlns:p14="http://schemas.microsoft.com/office/powerpoint/2010/main" val="11497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4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23">
            <a:extLst>
              <a:ext uri="{FF2B5EF4-FFF2-40B4-BE49-F238E27FC236}">
                <a16:creationId xmlns:a16="http://schemas.microsoft.com/office/drawing/2014/main" id="{05F9F262-1590-4BD2-9712-9ABBC332334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V="1">
            <a:off x="108790" y="0"/>
            <a:ext cx="5987210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8" name="PA_Diagram 7">
            <a:extLst>
              <a:ext uri="{FF2B5EF4-FFF2-40B4-BE49-F238E27FC236}">
                <a16:creationId xmlns:a16="http://schemas.microsoft.com/office/drawing/2014/main" id="{C7502D54-3F7D-462E-806C-F0A9FA7CF4D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5973453"/>
              </p:ext>
            </p:extLst>
          </p:nvPr>
        </p:nvGraphicFramePr>
        <p:xfrm>
          <a:off x="841829" y="1803944"/>
          <a:ext cx="4963885" cy="320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PA_Diagram 8">
            <a:extLst>
              <a:ext uri="{FF2B5EF4-FFF2-40B4-BE49-F238E27FC236}">
                <a16:creationId xmlns:a16="http://schemas.microsoft.com/office/drawing/2014/main" id="{66EA02FF-058C-483C-9CE3-588E2E8E86C0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39207166"/>
              </p:ext>
            </p:extLst>
          </p:nvPr>
        </p:nvGraphicFramePr>
        <p:xfrm>
          <a:off x="6988854" y="1832970"/>
          <a:ext cx="4129088" cy="320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7342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214081D-A422-4864-A894-69CCFBB5E2E7}"/>
              </a:ext>
            </a:extLst>
          </p:cNvPr>
          <p:cNvSpPr/>
          <p:nvPr/>
        </p:nvSpPr>
        <p:spPr>
          <a:xfrm>
            <a:off x="1066800" y="997857"/>
            <a:ext cx="10058400" cy="4862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矩形 23">
            <a:extLst>
              <a:ext uri="{FF2B5EF4-FFF2-40B4-BE49-F238E27FC236}">
                <a16:creationId xmlns:a16="http://schemas.microsoft.com/office/drawing/2014/main" id="{8B640017-CF21-4772-ADA0-01933251660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V="1">
            <a:off x="68762" y="0"/>
            <a:ext cx="6027238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PA_图片 8">
            <a:extLst>
              <a:ext uri="{FF2B5EF4-FFF2-40B4-BE49-F238E27FC236}">
                <a16:creationId xmlns:a16="http://schemas.microsoft.com/office/drawing/2014/main" id="{2DEB8A3A-E178-475C-8EE5-588885902F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3895" y="2136097"/>
            <a:ext cx="3878710" cy="2585806"/>
          </a:xfrm>
          <a:custGeom>
            <a:avLst/>
            <a:gdLst>
              <a:gd name="connsiteX0" fmla="*/ 0 w 3878710"/>
              <a:gd name="connsiteY0" fmla="*/ 1350053 h 2585806"/>
              <a:gd name="connsiteX1" fmla="*/ 3878710 w 3878710"/>
              <a:gd name="connsiteY1" fmla="*/ 1350053 h 2585806"/>
              <a:gd name="connsiteX2" fmla="*/ 3878710 w 3878710"/>
              <a:gd name="connsiteY2" fmla="*/ 2402472 h 2585806"/>
              <a:gd name="connsiteX3" fmla="*/ 3695376 w 3878710"/>
              <a:gd name="connsiteY3" fmla="*/ 2585806 h 2585806"/>
              <a:gd name="connsiteX4" fmla="*/ 183334 w 3878710"/>
              <a:gd name="connsiteY4" fmla="*/ 2585806 h 2585806"/>
              <a:gd name="connsiteX5" fmla="*/ 0 w 3878710"/>
              <a:gd name="connsiteY5" fmla="*/ 2402472 h 2585806"/>
              <a:gd name="connsiteX6" fmla="*/ 183334 w 3878710"/>
              <a:gd name="connsiteY6" fmla="*/ 0 h 2585806"/>
              <a:gd name="connsiteX7" fmla="*/ 3695376 w 3878710"/>
              <a:gd name="connsiteY7" fmla="*/ 0 h 2585806"/>
              <a:gd name="connsiteX8" fmla="*/ 3878710 w 3878710"/>
              <a:gd name="connsiteY8" fmla="*/ 183334 h 2585806"/>
              <a:gd name="connsiteX9" fmla="*/ 3878710 w 3878710"/>
              <a:gd name="connsiteY9" fmla="*/ 1235753 h 2585806"/>
              <a:gd name="connsiteX10" fmla="*/ 0 w 3878710"/>
              <a:gd name="connsiteY10" fmla="*/ 1235753 h 2585806"/>
              <a:gd name="connsiteX11" fmla="*/ 0 w 3878710"/>
              <a:gd name="connsiteY11" fmla="*/ 183334 h 2585806"/>
              <a:gd name="connsiteX12" fmla="*/ 183334 w 3878710"/>
              <a:gd name="connsiteY12" fmla="*/ 0 h 25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8710" h="2585806">
                <a:moveTo>
                  <a:pt x="0" y="1350053"/>
                </a:moveTo>
                <a:lnTo>
                  <a:pt x="3878710" y="1350053"/>
                </a:lnTo>
                <a:lnTo>
                  <a:pt x="3878710" y="2402472"/>
                </a:lnTo>
                <a:cubicBezTo>
                  <a:pt x="3878710" y="2503725"/>
                  <a:pt x="3796629" y="2585806"/>
                  <a:pt x="3695376" y="2585806"/>
                </a:cubicBezTo>
                <a:lnTo>
                  <a:pt x="183334" y="2585806"/>
                </a:lnTo>
                <a:cubicBezTo>
                  <a:pt x="82081" y="2585806"/>
                  <a:pt x="0" y="2503725"/>
                  <a:pt x="0" y="2402472"/>
                </a:cubicBezTo>
                <a:close/>
                <a:moveTo>
                  <a:pt x="183334" y="0"/>
                </a:moveTo>
                <a:lnTo>
                  <a:pt x="3695376" y="0"/>
                </a:lnTo>
                <a:cubicBezTo>
                  <a:pt x="3796629" y="0"/>
                  <a:pt x="3878710" y="82081"/>
                  <a:pt x="3878710" y="183334"/>
                </a:cubicBezTo>
                <a:lnTo>
                  <a:pt x="3878710" y="1235753"/>
                </a:lnTo>
                <a:lnTo>
                  <a:pt x="0" y="1235753"/>
                </a:lnTo>
                <a:lnTo>
                  <a:pt x="0" y="183334"/>
                </a:lnTo>
                <a:cubicBezTo>
                  <a:pt x="0" y="82081"/>
                  <a:pt x="82081" y="0"/>
                  <a:pt x="183334" y="0"/>
                </a:cubicBezTo>
                <a:close/>
              </a:path>
            </a:pathLst>
          </a:custGeom>
        </p:spPr>
      </p:pic>
      <p:sp>
        <p:nvSpPr>
          <p:cNvPr id="2" name="PA_文本框 1">
            <a:extLst>
              <a:ext uri="{FF2B5EF4-FFF2-40B4-BE49-F238E27FC236}">
                <a16:creationId xmlns:a16="http://schemas.microsoft.com/office/drawing/2014/main" id="{1122870E-E9E6-4BA3-837B-67CF51A5DA9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73321" y="1928589"/>
            <a:ext cx="413478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在此添加文本，在此添加文本，在此添加文本，在此添加文本，在此添加文本，在此添加文本，在此添加文本，在此添加文本，在此添加文本，在此添加文本，在此添加文本，在此添加文本，在此添加文本，在此添加文本，在此添加文本，在此添加文本</a:t>
            </a:r>
          </a:p>
        </p:txBody>
      </p:sp>
    </p:spTree>
    <p:extLst>
      <p:ext uri="{BB962C8B-B14F-4D97-AF65-F5344CB8AC3E}">
        <p14:creationId xmlns:p14="http://schemas.microsoft.com/office/powerpoint/2010/main" val="13965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73E5F3-AA21-4C5D-BEEB-BFE3C03F276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r="30506" b="2"/>
          <a:stretch/>
        </p:blipFill>
        <p:spPr>
          <a:xfrm flipH="1">
            <a:off x="0" y="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3D82483-BAF9-428E-894D-E47E871940AC}"/>
              </a:ext>
            </a:extLst>
          </p:cNvPr>
          <p:cNvSpPr/>
          <p:nvPr/>
        </p:nvSpPr>
        <p:spPr>
          <a:xfrm>
            <a:off x="320842" y="354240"/>
            <a:ext cx="11550316" cy="6149520"/>
          </a:xfrm>
          <a:prstGeom prst="rect">
            <a:avLst/>
          </a:prstGeom>
          <a:solidFill>
            <a:schemeClr val="tx1">
              <a:alpha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sp>
        <p:nvSpPr>
          <p:cNvPr id="24" name="PA_六边形 23">
            <a:extLst>
              <a:ext uri="{FF2B5EF4-FFF2-40B4-BE49-F238E27FC236}">
                <a16:creationId xmlns:a16="http://schemas.microsoft.com/office/drawing/2014/main" id="{BF922B5C-0D1C-47DC-BB7B-EDD61738415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530543" y="4731025"/>
            <a:ext cx="869714" cy="748800"/>
          </a:xfrm>
          <a:prstGeom prst="hexagon">
            <a:avLst/>
          </a:prstGeom>
          <a:solidFill>
            <a:schemeClr val="bg1">
              <a:alpha val="0"/>
            </a:schemeClr>
          </a:solidFill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PA_六边形 24">
            <a:extLst>
              <a:ext uri="{FF2B5EF4-FFF2-40B4-BE49-F238E27FC236}">
                <a16:creationId xmlns:a16="http://schemas.microsoft.com/office/drawing/2014/main" id="{5EB48823-E4D0-4EEF-8BE5-C574899FAD0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530543" y="3918514"/>
            <a:ext cx="869714" cy="748800"/>
          </a:xfrm>
          <a:prstGeom prst="hexagon">
            <a:avLst/>
          </a:prstGeom>
          <a:solidFill>
            <a:schemeClr val="bg1">
              <a:alpha val="0"/>
            </a:schemeClr>
          </a:solidFill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PA_六边形 25">
            <a:extLst>
              <a:ext uri="{FF2B5EF4-FFF2-40B4-BE49-F238E27FC236}">
                <a16:creationId xmlns:a16="http://schemas.microsoft.com/office/drawing/2014/main" id="{B9A6A7E8-C0E7-47F1-8609-CCBBC949E78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530543" y="3079608"/>
            <a:ext cx="869714" cy="748800"/>
          </a:xfrm>
          <a:prstGeom prst="hexagon">
            <a:avLst/>
          </a:prstGeom>
          <a:solidFill>
            <a:schemeClr val="bg1">
              <a:alpha val="0"/>
            </a:schemeClr>
          </a:solidFill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PA_六边形 26">
            <a:extLst>
              <a:ext uri="{FF2B5EF4-FFF2-40B4-BE49-F238E27FC236}">
                <a16:creationId xmlns:a16="http://schemas.microsoft.com/office/drawing/2014/main" id="{5806C959-6CD9-4931-9B60-76E27CC24BB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30543" y="2265554"/>
            <a:ext cx="869714" cy="748800"/>
          </a:xfrm>
          <a:prstGeom prst="hexagon">
            <a:avLst/>
          </a:prstGeom>
          <a:solidFill>
            <a:schemeClr val="bg1">
              <a:alpha val="0"/>
            </a:schemeClr>
          </a:solidFill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PA_文本框 27">
            <a:extLst>
              <a:ext uri="{FF2B5EF4-FFF2-40B4-BE49-F238E27FC236}">
                <a16:creationId xmlns:a16="http://schemas.microsoft.com/office/drawing/2014/main" id="{28CF5BF9-14D9-46AE-97AE-94911979B95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741563" y="2410877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endParaRPr lang="en-US" altLang="zh-CN" sz="2800" b="1" dirty="0">
              <a:solidFill>
                <a:srgbClr val="3D3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PA_文本框 28">
            <a:extLst>
              <a:ext uri="{FF2B5EF4-FFF2-40B4-BE49-F238E27FC236}">
                <a16:creationId xmlns:a16="http://schemas.microsoft.com/office/drawing/2014/main" id="{0E605C40-3888-474A-89D4-6794B9435F3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741563" y="3209289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</a:p>
        </p:txBody>
      </p:sp>
      <p:sp>
        <p:nvSpPr>
          <p:cNvPr id="30" name="PA_文本框 29">
            <a:extLst>
              <a:ext uri="{FF2B5EF4-FFF2-40B4-BE49-F238E27FC236}">
                <a16:creationId xmlns:a16="http://schemas.microsoft.com/office/drawing/2014/main" id="{5A4DDA28-1847-4F5F-B9CE-FC7BD2E552D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741563" y="3982225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</a:t>
            </a:r>
          </a:p>
        </p:txBody>
      </p:sp>
      <p:sp>
        <p:nvSpPr>
          <p:cNvPr id="31" name="PA_文本框 30">
            <a:extLst>
              <a:ext uri="{FF2B5EF4-FFF2-40B4-BE49-F238E27FC236}">
                <a16:creationId xmlns:a16="http://schemas.microsoft.com/office/drawing/2014/main" id="{271CE4C5-386D-45A5-B354-71E444D6829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741563" y="4866499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</a:p>
        </p:txBody>
      </p:sp>
      <p:sp>
        <p:nvSpPr>
          <p:cNvPr id="32" name="PA_六边形 31">
            <a:extLst>
              <a:ext uri="{FF2B5EF4-FFF2-40B4-BE49-F238E27FC236}">
                <a16:creationId xmlns:a16="http://schemas.microsoft.com/office/drawing/2014/main" id="{614CE163-67E5-4BE7-B3E4-77B9EAB83D5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530543" y="1440178"/>
            <a:ext cx="869714" cy="748800"/>
          </a:xfrm>
          <a:prstGeom prst="hexagon">
            <a:avLst/>
          </a:prstGeom>
          <a:solidFill>
            <a:schemeClr val="bg1">
              <a:alpha val="0"/>
            </a:schemeClr>
          </a:solidFill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PA_文本框 32">
            <a:extLst>
              <a:ext uri="{FF2B5EF4-FFF2-40B4-BE49-F238E27FC236}">
                <a16:creationId xmlns:a16="http://schemas.microsoft.com/office/drawing/2014/main" id="{5FC4A9CE-89BA-455C-A508-4CCBED73D5D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741563" y="1527649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endParaRPr lang="en-US" altLang="zh-CN" sz="2800" b="1" dirty="0">
              <a:solidFill>
                <a:srgbClr val="3D3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PA_文本框 34">
            <a:extLst>
              <a:ext uri="{FF2B5EF4-FFF2-40B4-BE49-F238E27FC236}">
                <a16:creationId xmlns:a16="http://schemas.microsoft.com/office/drawing/2014/main" id="{937ECAF2-0666-49E4-BA09-A49EFECB394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205046" y="2035946"/>
            <a:ext cx="5189197" cy="3443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</a:rPr>
              <a:t>  在此处添加文本在此处添加，在此处，添加文本，在此处添加文本添加文本，在此处添加文本，在此处添加文本添加文本，在此处添加文本在此处添加文本，在此处添加文本，在此，添加文本在此处添加文本，在此处添加文本，在此处添加文本在此处添加文本添加文本，在此处添加文本，在此处添加文本添加文本，在此处添加文本在此处添加文本，在此处添加文本，</a:t>
            </a:r>
          </a:p>
        </p:txBody>
      </p:sp>
    </p:spTree>
    <p:extLst>
      <p:ext uri="{BB962C8B-B14F-4D97-AF65-F5344CB8AC3E}">
        <p14:creationId xmlns:p14="http://schemas.microsoft.com/office/powerpoint/2010/main" val="192966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 animBg="1"/>
      <p:bldP spid="33" grpId="0"/>
      <p:bldP spid="3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341B8EF-4E1C-4D24-AFF4-9E1FA84295AF}"/>
              </a:ext>
            </a:extLst>
          </p:cNvPr>
          <p:cNvSpPr/>
          <p:nvPr/>
        </p:nvSpPr>
        <p:spPr>
          <a:xfrm>
            <a:off x="336884" y="2413415"/>
            <a:ext cx="11550316" cy="4077325"/>
          </a:xfrm>
          <a:prstGeom prst="rect">
            <a:avLst/>
          </a:prstGeom>
          <a:solidFill>
            <a:schemeClr val="tx1">
              <a:alpha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pic>
        <p:nvPicPr>
          <p:cNvPr id="9" name="PA_图片 8">
            <a:extLst>
              <a:ext uri="{FF2B5EF4-FFF2-40B4-BE49-F238E27FC236}">
                <a16:creationId xmlns:a16="http://schemas.microsoft.com/office/drawing/2014/main" id="{7E06404B-4370-466D-9498-FFC5236955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r="8426"/>
          <a:stretch/>
        </p:blipFill>
        <p:spPr>
          <a:xfrm>
            <a:off x="4621308" y="3429000"/>
            <a:ext cx="3009690" cy="2257268"/>
          </a:xfrm>
          <a:prstGeom prst="roundRect">
            <a:avLst>
              <a:gd name="adj" fmla="val 9072"/>
            </a:avLst>
          </a:prstGeom>
        </p:spPr>
      </p:pic>
      <p:pic>
        <p:nvPicPr>
          <p:cNvPr id="11" name="PA_图片 10">
            <a:extLst>
              <a:ext uri="{FF2B5EF4-FFF2-40B4-BE49-F238E27FC236}">
                <a16:creationId xmlns:a16="http://schemas.microsoft.com/office/drawing/2014/main" id="{9FEEA8B1-271C-4809-B605-8242DAC7EA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r="3141"/>
          <a:stretch/>
        </p:blipFill>
        <p:spPr>
          <a:xfrm>
            <a:off x="8334150" y="3429000"/>
            <a:ext cx="3009690" cy="2257268"/>
          </a:xfrm>
          <a:prstGeom prst="roundRect">
            <a:avLst>
              <a:gd name="adj" fmla="val 9072"/>
            </a:avLst>
          </a:prstGeom>
        </p:spPr>
      </p:pic>
      <p:grpSp>
        <p:nvGrpSpPr>
          <p:cNvPr id="28" name="PA_组合 27">
            <a:extLst>
              <a:ext uri="{FF2B5EF4-FFF2-40B4-BE49-F238E27FC236}">
                <a16:creationId xmlns:a16="http://schemas.microsoft.com/office/drawing/2014/main" id="{D00DB9D2-60CD-45A2-961D-9922714FBE4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598394" y="409907"/>
            <a:ext cx="869714" cy="748800"/>
            <a:chOff x="4044828" y="716072"/>
            <a:chExt cx="869714" cy="748800"/>
          </a:xfrm>
        </p:grpSpPr>
        <p:sp>
          <p:nvSpPr>
            <p:cNvPr id="19" name="六边形 18">
              <a:extLst>
                <a:ext uri="{FF2B5EF4-FFF2-40B4-BE49-F238E27FC236}">
                  <a16:creationId xmlns:a16="http://schemas.microsoft.com/office/drawing/2014/main" id="{A92592B2-A139-4E9C-A145-0476EF3E58A7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E6693B0-A288-40B1-AFFC-7E0B776D0D05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PA_组合 25">
            <a:extLst>
              <a:ext uri="{FF2B5EF4-FFF2-40B4-BE49-F238E27FC236}">
                <a16:creationId xmlns:a16="http://schemas.microsoft.com/office/drawing/2014/main" id="{52B6336F-915A-42D4-9FCF-B3C8EF5FDDA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672916" y="409907"/>
            <a:ext cx="869714" cy="748800"/>
            <a:chOff x="5052555" y="709451"/>
            <a:chExt cx="869714" cy="74880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636729A-EB5E-462B-8695-8799F9566191}"/>
                </a:ext>
              </a:extLst>
            </p:cNvPr>
            <p:cNvSpPr txBox="1"/>
            <p:nvPr/>
          </p:nvSpPr>
          <p:spPr>
            <a:xfrm>
              <a:off x="5250907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</a:p>
          </p:txBody>
        </p:sp>
        <p:sp>
          <p:nvSpPr>
            <p:cNvPr id="20" name="六边形 19">
              <a:extLst>
                <a:ext uri="{FF2B5EF4-FFF2-40B4-BE49-F238E27FC236}">
                  <a16:creationId xmlns:a16="http://schemas.microsoft.com/office/drawing/2014/main" id="{8CCCF72A-EADB-4E50-B0FC-1C5F32F13CB9}"/>
                </a:ext>
              </a:extLst>
            </p:cNvPr>
            <p:cNvSpPr/>
            <p:nvPr/>
          </p:nvSpPr>
          <p:spPr>
            <a:xfrm>
              <a:off x="5052555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5" name="PA_组合 24">
            <a:extLst>
              <a:ext uri="{FF2B5EF4-FFF2-40B4-BE49-F238E27FC236}">
                <a16:creationId xmlns:a16="http://schemas.microsoft.com/office/drawing/2014/main" id="{E28B7A5F-E21A-4ED6-8F07-6CDBAD93B9D6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747438" y="409907"/>
            <a:ext cx="869714" cy="748800"/>
            <a:chOff x="6142414" y="709451"/>
            <a:chExt cx="869714" cy="74880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7FCFB97-4CB5-4421-93F5-A955E961A16A}"/>
                </a:ext>
              </a:extLst>
            </p:cNvPr>
            <p:cNvSpPr txBox="1"/>
            <p:nvPr/>
          </p:nvSpPr>
          <p:spPr>
            <a:xfrm>
              <a:off x="6331641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  <p:sp>
          <p:nvSpPr>
            <p:cNvPr id="21" name="六边形 20">
              <a:extLst>
                <a:ext uri="{FF2B5EF4-FFF2-40B4-BE49-F238E27FC236}">
                  <a16:creationId xmlns:a16="http://schemas.microsoft.com/office/drawing/2014/main" id="{D82F7748-AC97-4533-B11C-C4222716F663}"/>
                </a:ext>
              </a:extLst>
            </p:cNvPr>
            <p:cNvSpPr/>
            <p:nvPr/>
          </p:nvSpPr>
          <p:spPr>
            <a:xfrm>
              <a:off x="6142414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4" name="PA_组合 23">
            <a:extLst>
              <a:ext uri="{FF2B5EF4-FFF2-40B4-BE49-F238E27FC236}">
                <a16:creationId xmlns:a16="http://schemas.microsoft.com/office/drawing/2014/main" id="{1CD45487-3A1F-40E0-86E3-17A4CE92AB4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821961" y="409907"/>
            <a:ext cx="869714" cy="748800"/>
            <a:chOff x="7372256" y="709451"/>
            <a:chExt cx="869714" cy="74880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4892E06-8107-4257-8CC9-0FDD8A9ED7FF}"/>
                </a:ext>
              </a:extLst>
            </p:cNvPr>
            <p:cNvSpPr txBox="1"/>
            <p:nvPr/>
          </p:nvSpPr>
          <p:spPr>
            <a:xfrm>
              <a:off x="7574150" y="871011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  <p:sp>
          <p:nvSpPr>
            <p:cNvPr id="22" name="六边形 21">
              <a:extLst>
                <a:ext uri="{FF2B5EF4-FFF2-40B4-BE49-F238E27FC236}">
                  <a16:creationId xmlns:a16="http://schemas.microsoft.com/office/drawing/2014/main" id="{60B740D2-7517-42B8-9963-45B934F595B2}"/>
                </a:ext>
              </a:extLst>
            </p:cNvPr>
            <p:cNvSpPr/>
            <p:nvPr/>
          </p:nvSpPr>
          <p:spPr>
            <a:xfrm>
              <a:off x="7372256" y="709451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1" name="PA_矩形 30">
            <a:extLst>
              <a:ext uri="{FF2B5EF4-FFF2-40B4-BE49-F238E27FC236}">
                <a16:creationId xmlns:a16="http://schemas.microsoft.com/office/drawing/2014/main" id="{087FF885-770B-4A88-B31E-07C9B69CF2A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520528" y="1582415"/>
            <a:ext cx="9150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D3E6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你 我 相 见 是 一 种 缘 份 ，我 们 彼 此 珍 惜 着 这 份 来 之 不 易 的 感 情 。</a:t>
            </a:r>
          </a:p>
        </p:txBody>
      </p:sp>
      <p:pic>
        <p:nvPicPr>
          <p:cNvPr id="13" name="PA_图片 12">
            <a:extLst>
              <a:ext uri="{FF2B5EF4-FFF2-40B4-BE49-F238E27FC236}">
                <a16:creationId xmlns:a16="http://schemas.microsoft.com/office/drawing/2014/main" id="{AE9E8BB6-FAF6-40B6-AD62-7D25C2A99F0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908466" y="3429000"/>
            <a:ext cx="3009690" cy="2257268"/>
          </a:xfrm>
          <a:prstGeom prst="roundRect">
            <a:avLst>
              <a:gd name="adj" fmla="val 9072"/>
            </a:avLst>
          </a:prstGeom>
        </p:spPr>
      </p:pic>
      <p:grpSp>
        <p:nvGrpSpPr>
          <p:cNvPr id="32" name="PA_组合 31">
            <a:extLst>
              <a:ext uri="{FF2B5EF4-FFF2-40B4-BE49-F238E27FC236}">
                <a16:creationId xmlns:a16="http://schemas.microsoft.com/office/drawing/2014/main" id="{9E934721-1919-4094-B3DA-370877486228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3523872" y="409907"/>
            <a:ext cx="869714" cy="748800"/>
            <a:chOff x="4044828" y="716072"/>
            <a:chExt cx="869714" cy="748800"/>
          </a:xfrm>
        </p:grpSpPr>
        <p:sp>
          <p:nvSpPr>
            <p:cNvPr id="33" name="六边形 32">
              <a:extLst>
                <a:ext uri="{FF2B5EF4-FFF2-40B4-BE49-F238E27FC236}">
                  <a16:creationId xmlns:a16="http://schemas.microsoft.com/office/drawing/2014/main" id="{F359B13B-3BE7-44F8-9684-FE4F83C8364C}"/>
                </a:ext>
              </a:extLst>
            </p:cNvPr>
            <p:cNvSpPr/>
            <p:nvPr/>
          </p:nvSpPr>
          <p:spPr>
            <a:xfrm>
              <a:off x="4044828" y="716072"/>
              <a:ext cx="869714" cy="748800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3D3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94820AB-2297-46E8-A43A-B02A65195EDD}"/>
                </a:ext>
              </a:extLst>
            </p:cNvPr>
            <p:cNvSpPr txBox="1"/>
            <p:nvPr/>
          </p:nvSpPr>
          <p:spPr>
            <a:xfrm>
              <a:off x="4255848" y="828862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3D3E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</a:t>
              </a:r>
              <a:endParaRPr lang="en-US" altLang="zh-CN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5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>
            <a:extLst>
              <a:ext uri="{FF2B5EF4-FFF2-40B4-BE49-F238E27FC236}">
                <a16:creationId xmlns:a16="http://schemas.microsoft.com/office/drawing/2014/main" id="{2E0A54C0-71A2-4BD5-BADD-698ED6FE20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2618" r="25489"/>
          <a:stretch/>
        </p:blipFill>
        <p:spPr>
          <a:xfrm>
            <a:off x="1273089" y="532151"/>
            <a:ext cx="4319316" cy="5793698"/>
          </a:xfrm>
          <a:prstGeom prst="roundRect">
            <a:avLst>
              <a:gd name="adj" fmla="val 4318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A_六边形 4">
            <a:extLst>
              <a:ext uri="{FF2B5EF4-FFF2-40B4-BE49-F238E27FC236}">
                <a16:creationId xmlns:a16="http://schemas.microsoft.com/office/drawing/2014/main" id="{C393D0B0-D8A0-4811-8DE6-E6A7F86B63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84054" y="4731026"/>
            <a:ext cx="869714" cy="748800"/>
          </a:xfrm>
          <a:prstGeom prst="hexagon">
            <a:avLst/>
          </a:prstGeom>
          <a:solidFill>
            <a:schemeClr val="bg1">
              <a:alpha val="0"/>
            </a:schemeClr>
          </a:solidFill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PA_六边形 5">
            <a:extLst>
              <a:ext uri="{FF2B5EF4-FFF2-40B4-BE49-F238E27FC236}">
                <a16:creationId xmlns:a16="http://schemas.microsoft.com/office/drawing/2014/main" id="{9A19400B-DEEB-4774-869B-682835AD87E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484054" y="3918515"/>
            <a:ext cx="869714" cy="748800"/>
          </a:xfrm>
          <a:prstGeom prst="hexagon">
            <a:avLst/>
          </a:prstGeom>
          <a:solidFill>
            <a:schemeClr val="bg1">
              <a:alpha val="0"/>
            </a:schemeClr>
          </a:solidFill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PA_六边形 6">
            <a:extLst>
              <a:ext uri="{FF2B5EF4-FFF2-40B4-BE49-F238E27FC236}">
                <a16:creationId xmlns:a16="http://schemas.microsoft.com/office/drawing/2014/main" id="{B4DE9B9C-7BA4-4ABC-99E4-68398A5D1AE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484054" y="3051403"/>
            <a:ext cx="869714" cy="748800"/>
          </a:xfrm>
          <a:prstGeom prst="hexagon">
            <a:avLst/>
          </a:prstGeom>
          <a:solidFill>
            <a:schemeClr val="bg1">
              <a:alpha val="0"/>
            </a:schemeClr>
          </a:solidFill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PA_六边形 7">
            <a:extLst>
              <a:ext uri="{FF2B5EF4-FFF2-40B4-BE49-F238E27FC236}">
                <a16:creationId xmlns:a16="http://schemas.microsoft.com/office/drawing/2014/main" id="{C5174877-19CD-4469-8BF9-D9F2105E187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484054" y="2265555"/>
            <a:ext cx="869714" cy="748800"/>
          </a:xfrm>
          <a:prstGeom prst="hexagon">
            <a:avLst/>
          </a:prstGeom>
          <a:solidFill>
            <a:schemeClr val="bg1">
              <a:alpha val="0"/>
            </a:schemeClr>
          </a:solidFill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PA_文本框 8">
            <a:extLst>
              <a:ext uri="{FF2B5EF4-FFF2-40B4-BE49-F238E27FC236}">
                <a16:creationId xmlns:a16="http://schemas.microsoft.com/office/drawing/2014/main" id="{E9B5C0A9-0D20-4F11-BFB1-58EA91516BC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695074" y="2410878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endParaRPr lang="en-US" altLang="zh-CN" sz="2800" b="1" dirty="0">
              <a:solidFill>
                <a:srgbClr val="3D3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PA_文本框 9">
            <a:extLst>
              <a:ext uri="{FF2B5EF4-FFF2-40B4-BE49-F238E27FC236}">
                <a16:creationId xmlns:a16="http://schemas.microsoft.com/office/drawing/2014/main" id="{3538C383-4727-4F75-A68B-089941B8514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695074" y="3209290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</a:p>
        </p:txBody>
      </p:sp>
      <p:sp>
        <p:nvSpPr>
          <p:cNvPr id="11" name="PA_文本框 10">
            <a:extLst>
              <a:ext uri="{FF2B5EF4-FFF2-40B4-BE49-F238E27FC236}">
                <a16:creationId xmlns:a16="http://schemas.microsoft.com/office/drawing/2014/main" id="{35FA402A-84CF-499D-A14C-E0299F91A35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695074" y="3982226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</a:t>
            </a:r>
          </a:p>
        </p:txBody>
      </p:sp>
      <p:sp>
        <p:nvSpPr>
          <p:cNvPr id="12" name="PA_文本框 11">
            <a:extLst>
              <a:ext uri="{FF2B5EF4-FFF2-40B4-BE49-F238E27FC236}">
                <a16:creationId xmlns:a16="http://schemas.microsoft.com/office/drawing/2014/main" id="{A3DE9B91-18AA-49D6-A4C5-9F6B0B36C0E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695074" y="4866500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</a:p>
        </p:txBody>
      </p:sp>
      <p:sp>
        <p:nvSpPr>
          <p:cNvPr id="14" name="PA_六边形 13">
            <a:extLst>
              <a:ext uri="{FF2B5EF4-FFF2-40B4-BE49-F238E27FC236}">
                <a16:creationId xmlns:a16="http://schemas.microsoft.com/office/drawing/2014/main" id="{601192F8-B903-4D14-A37E-7EEBD072328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484054" y="1382327"/>
            <a:ext cx="869714" cy="748800"/>
          </a:xfrm>
          <a:prstGeom prst="hexagon">
            <a:avLst/>
          </a:prstGeom>
          <a:solidFill>
            <a:schemeClr val="bg1">
              <a:alpha val="0"/>
            </a:schemeClr>
          </a:solidFill>
          <a:ln>
            <a:solidFill>
              <a:srgbClr val="3D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PA_文本框 14">
            <a:extLst>
              <a:ext uri="{FF2B5EF4-FFF2-40B4-BE49-F238E27FC236}">
                <a16:creationId xmlns:a16="http://schemas.microsoft.com/office/drawing/2014/main" id="{7AD63F27-CC3B-4811-B3BF-3C93A2CD19E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695074" y="1527650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D3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endParaRPr lang="en-US" altLang="zh-CN" sz="2800" b="1" dirty="0">
              <a:solidFill>
                <a:srgbClr val="3D3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PA_文本框 19">
            <a:extLst>
              <a:ext uri="{FF2B5EF4-FFF2-40B4-BE49-F238E27FC236}">
                <a16:creationId xmlns:a16="http://schemas.microsoft.com/office/drawing/2014/main" id="{900D66B5-F13C-4B39-96B5-45BDDCC3CBC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819547" y="712033"/>
            <a:ext cx="3093154" cy="5793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3E6F"/>
                </a:solidFill>
              </a:rPr>
              <a:t>在此处添加文本在此处添加，在此处，添加文本，在此处添加文本添加文本，在此处添加文本，在此处添加文本添加文本，在此处添加文本在此处添加文本，在此处添加文本，在此，添加文本在此处添加文本，在此处添加文本，在此处添加文本在此处添加文本添加文本，在此处添加文本，在此处添加文本添加文本，在此处添加文本在此处添加文本，在此处添加文本，</a:t>
            </a:r>
          </a:p>
        </p:txBody>
      </p:sp>
    </p:spTree>
    <p:extLst>
      <p:ext uri="{BB962C8B-B14F-4D97-AF65-F5344CB8AC3E}">
        <p14:creationId xmlns:p14="http://schemas.microsoft.com/office/powerpoint/2010/main" val="31800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4" grpId="0" animBg="1"/>
      <p:bldP spid="1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3B36962-2BB9-4175-9A91-D33CACCA1365}"/>
              </a:ext>
            </a:extLst>
          </p:cNvPr>
          <p:cNvSpPr/>
          <p:nvPr/>
        </p:nvSpPr>
        <p:spPr>
          <a:xfrm>
            <a:off x="336884" y="341221"/>
            <a:ext cx="11518232" cy="6165682"/>
          </a:xfrm>
          <a:prstGeom prst="roundRect">
            <a:avLst>
              <a:gd name="adj" fmla="val 2323"/>
            </a:avLst>
          </a:prstGeom>
          <a:solidFill>
            <a:schemeClr val="tx1">
              <a:alpha val="2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9B1150-500C-43D7-8D7D-E88E3EC577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62" y="1025289"/>
            <a:ext cx="2435374" cy="2435374"/>
          </a:xfrm>
          <a:prstGeom prst="rect">
            <a:avLst/>
          </a:prstGeom>
        </p:spPr>
      </p:pic>
      <p:sp useBgFill="1">
        <p:nvSpPr>
          <p:cNvPr id="9" name="PA_任意多边形 10" descr="e7d195523061f1c0dc554706afe4c72a60a25314cbaece805811E654B44695D34D35691164BB3D154CCFD5D798F6FEAD99EAA8F1ADC3D4AFA5BC9ED0BB3A4B45073A038AC38E89AB54D31AA59602B9F151DC1BC696DEFD91A784B098E4CDB03312D3667B84F2337E8C6C63F51F3FB9CF487A7F7F97E7810D75B2888EB18C096304F22A00E24FB7ED">
            <a:extLst>
              <a:ext uri="{FF2B5EF4-FFF2-40B4-BE49-F238E27FC236}">
                <a16:creationId xmlns:a16="http://schemas.microsoft.com/office/drawing/2014/main" id="{29A5EE3E-FE54-4F86-A991-5DC9648B253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049233" y="2059983"/>
            <a:ext cx="8166559" cy="2403620"/>
          </a:xfrm>
          <a:custGeom>
            <a:avLst/>
            <a:gdLst>
              <a:gd name="T0" fmla="*/ 266 w 470"/>
              <a:gd name="T1" fmla="*/ 516 h 526"/>
              <a:gd name="T2" fmla="*/ 204 w 470"/>
              <a:gd name="T3" fmla="*/ 516 h 526"/>
              <a:gd name="T4" fmla="*/ 31 w 470"/>
              <a:gd name="T5" fmla="*/ 416 h 526"/>
              <a:gd name="T6" fmla="*/ 0 w 470"/>
              <a:gd name="T7" fmla="*/ 362 h 526"/>
              <a:gd name="T8" fmla="*/ 0 w 470"/>
              <a:gd name="T9" fmla="*/ 163 h 526"/>
              <a:gd name="T10" fmla="*/ 31 w 470"/>
              <a:gd name="T11" fmla="*/ 109 h 526"/>
              <a:gd name="T12" fmla="*/ 204 w 470"/>
              <a:gd name="T13" fmla="*/ 10 h 526"/>
              <a:gd name="T14" fmla="*/ 266 w 470"/>
              <a:gd name="T15" fmla="*/ 10 h 526"/>
              <a:gd name="T16" fmla="*/ 439 w 470"/>
              <a:gd name="T17" fmla="*/ 109 h 526"/>
              <a:gd name="T18" fmla="*/ 470 w 470"/>
              <a:gd name="T19" fmla="*/ 163 h 526"/>
              <a:gd name="T20" fmla="*/ 470 w 470"/>
              <a:gd name="T21" fmla="*/ 362 h 526"/>
              <a:gd name="T22" fmla="*/ 439 w 470"/>
              <a:gd name="T23" fmla="*/ 416 h 526"/>
              <a:gd name="T24" fmla="*/ 266 w 470"/>
              <a:gd name="T25" fmla="*/ 51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526">
                <a:moveTo>
                  <a:pt x="266" y="516"/>
                </a:moveTo>
                <a:cubicBezTo>
                  <a:pt x="249" y="526"/>
                  <a:pt x="221" y="526"/>
                  <a:pt x="204" y="516"/>
                </a:cubicBezTo>
                <a:cubicBezTo>
                  <a:pt x="31" y="416"/>
                  <a:pt x="31" y="416"/>
                  <a:pt x="31" y="416"/>
                </a:cubicBezTo>
                <a:cubicBezTo>
                  <a:pt x="14" y="406"/>
                  <a:pt x="0" y="382"/>
                  <a:pt x="0" y="362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3"/>
                  <a:pt x="14" y="119"/>
                  <a:pt x="31" y="109"/>
                </a:cubicBezTo>
                <a:cubicBezTo>
                  <a:pt x="204" y="10"/>
                  <a:pt x="204" y="10"/>
                  <a:pt x="204" y="10"/>
                </a:cubicBezTo>
                <a:cubicBezTo>
                  <a:pt x="221" y="0"/>
                  <a:pt x="249" y="0"/>
                  <a:pt x="266" y="10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56" y="119"/>
                  <a:pt x="470" y="143"/>
                  <a:pt x="470" y="163"/>
                </a:cubicBezTo>
                <a:cubicBezTo>
                  <a:pt x="470" y="362"/>
                  <a:pt x="470" y="362"/>
                  <a:pt x="470" y="362"/>
                </a:cubicBezTo>
                <a:cubicBezTo>
                  <a:pt x="470" y="382"/>
                  <a:pt x="456" y="406"/>
                  <a:pt x="439" y="416"/>
                </a:cubicBezTo>
                <a:lnTo>
                  <a:pt x="266" y="516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2" name="PA_矩形 11">
            <a:extLst>
              <a:ext uri="{FF2B5EF4-FFF2-40B4-BE49-F238E27FC236}">
                <a16:creationId xmlns:a16="http://schemas.microsoft.com/office/drawing/2014/main" id="{398F8753-46CF-445F-A98E-6BB23A1C50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49233" y="5250594"/>
            <a:ext cx="8166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在人群之中寻觅着你，就彷佛在海边掬起所有的沙粒，急于发现你的踪迹</a:t>
            </a:r>
            <a:endParaRPr lang="en-US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如果不从愿，但愿还有来生</a:t>
            </a:r>
          </a:p>
        </p:txBody>
      </p:sp>
      <p:sp>
        <p:nvSpPr>
          <p:cNvPr id="6" name="PA_文本框 5">
            <a:extLst>
              <a:ext uri="{FF2B5EF4-FFF2-40B4-BE49-F238E27FC236}">
                <a16:creationId xmlns:a16="http://schemas.microsoft.com/office/drawing/2014/main" id="{46965331-DB3C-4EFE-8F96-1BB210F9134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14393" y="1938354"/>
            <a:ext cx="263623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dirty="0">
                <a:solidFill>
                  <a:srgbClr val="3D3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 useBgFill="1">
        <p:nvSpPr>
          <p:cNvPr id="7" name="PA_文本框 6">
            <a:extLst>
              <a:ext uri="{FF2B5EF4-FFF2-40B4-BE49-F238E27FC236}">
                <a16:creationId xmlns:a16="http://schemas.microsoft.com/office/drawing/2014/main" id="{E5133FC0-552F-4D73-B38E-B7FF9FBC6D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55212" y="3000183"/>
            <a:ext cx="5354600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n w="0">
                  <a:solidFill>
                    <a:schemeClr val="bg1"/>
                  </a:solidFill>
                </a:ln>
                <a:solidFill>
                  <a:srgbClr val="3D3E6F"/>
                </a:solidFill>
                <a:latin typeface="汉真广标" panose="02010609000101010101" pitchFamily="49" charset="-122"/>
                <a:ea typeface="汉真广标" panose="02010609000101010101" pitchFamily="49" charset="-122"/>
              </a:defRPr>
            </a:lvl1pPr>
          </a:lstStyle>
          <a:p>
            <a:pPr algn="ctr"/>
            <a:r>
              <a:rPr lang="zh-CN" altLang="en-US" dirty="0"/>
              <a:t>单 击 此 处 添 加 标 题</a:t>
            </a:r>
          </a:p>
        </p:txBody>
      </p:sp>
    </p:spTree>
    <p:extLst>
      <p:ext uri="{BB962C8B-B14F-4D97-AF65-F5344CB8AC3E}">
        <p14:creationId xmlns:p14="http://schemas.microsoft.com/office/powerpoint/2010/main" val="8145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4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C50B7E4-66C9-4B4A-953F-A2BD8D3E051B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DiUeE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4lHh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iUeE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OJR4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OJR4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OJR4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JR4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JR4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O5R4S7DdIuDqDAAA1hoAABcAAAB1bml2ZXJzYWwvdW5pdmVyc2FsLnBuZ+2ZaVBTWb7AL0ij0wygLQoIhHEZ9TVNAAcJsg4QoK0WIgYEhBBpmqUJiSIBGgKEdp6gLNKOb0AJkCEIYQ0ie8LidGxS3THQPJYASUAmkkAiiRqTGEKSufQyNTVVU/U+vI/cqlv3d8499/7PfztLnTsXw0PNPzzyIQAA5uc/hV8CgD3BAGDcuc8UrDnOOPwZ+DDKuhQaCNAm7TfAgklqQFgAAPRUmW0nfgCWf3P909gsAHAo3bmNqtbeJAPAEcx5eEDkVwmbAkTHCeUiazUvLM9oDBj8+pMTdpnW8Ogjt7+5Cnc3iwj4xuREZjM8MNDjI+PMeyaHTIJN4SfobgeMp+uJlP9FyO6LYZowjsAwea4rS0I4FI9HREflRmerN7bwUep43gUmlVxE17xmWsLk4wb9Qym3ew8AxOc1ZbbnthNEqyFWOqGjIS0VVCWGJCG71QVPsxyJ/PB9APD48lxAasS776zRfQdBJTpRyh/7vVpodr8BX+XMBXGXC9WCnBMA8HQpyhIlDQGbPNoP2uWP7hEmAAA/uIu7uIu7uIu7uIu7uIu7uIu7uIv//9iHIReqFsE93O/+ctoYACh3joFY+3/DeqcyP83L+xy2y/hInmoxFVblq1oQlfpvr2KpsmjBOJ2cTWSsAcDVURF2Hkd4096qRRdpeSuQflTczLxPkl5G7y6jG6h8mr9Xmd/WehMHUfT2vmpymSbRz+tk1XuBYqXmxZ8scTxLuQtlAINZpCc3zLlHY0m6/coHkCfbLC+vsoSvVm+pLJZlkqJcdlbEuIZzbRIvrIbkrzdytPJxInuNqJOiYVM+iucP0TpJ9GCFGL9cpN20k+otie+ZYUIRq7mFxOJI3OxmdAqyYeRL/tD2j6xsXtbLM7ikFXyVv/795NpIq2aGzv7q/hOYTTFWwnx91nT6NRutf4KSxYbNcBimyoUElUVVU9N6++FUgRyXB6V4QMcV9fI6bFqOsEY2LG6Ig3b8tZ2N2TPCzxPXp1LZG56VV9SHgvond/bWdomRq26Q8rej8sJrmB/nC7KvKObxSfG+Lh+7p/M9/ad4Gw3HazLtGC0dyV3SbvGNSrKY8Ql1mRnPxV5zBZr9ThPefn+Kpy4/u1FdOM/pPam0QYtKKaGhEblUWhkub7LD4xhG2BeOOd5LSrlsNyswxWzaPoDBpXSLYT8obV5rb9Nf8yiwddKF2Wg8BOnwQh/1hvQeiEqi5/tV+JYeslUk1HvLhprMOxJBs4wMRrBdJ+W1tOo8HzLiUPDKM4gIuWlu+iK97fg+uvpO/8+d8FDG5LKLIJT1uonEkNKQC9jIKbsB3gLyHaeN9YVmIcpnduPMZen2Qjly9Qzl0d8/v4CcUDTeTBrmUvWj0h6Byv6cHDuryW+QkXDPpgsWk7UnVa7kz0F1oz8r5D4iVMU04TSpAh8MUq6rUeqOReADkvb028E6EH8XIyTe/Uf9VCHX8wVJMEqa7b7sItvDyRf8K6SvWlasHXgNx61HK4OovFwDlELwbQjM5QFftAa1zW/7UppxDs/pefOtFk3SakMMZf3mhGk6DDfAP10/V3K90hq+0inr0Xo0tTL0x8osuAIPwHZ+m2lc//NX7UU5I3F7WfuDrd09LjIygxw+6sfWfkjZgoaqUR+Fd1h8TQrC68MjUH4W95wUuWUpZ3We250Vcu1sspBeglr5ryWl/fA61t6r/rTxi/Z85Vw0T33rrHSe2UlK5SwXKDg5vvaSuHLK2vX1ofL1ajHF4g7lwwasf3a83ZLQTMa8kfSXmVZlfKYrhJT/Scj7SPys8NK017fZ8Ev1d796IG6TPkxqCvyiIdX2ZG/h1D0FP8TXpWrYZTDOSvemipjhsqKENTKwwPzm7Pj1fIZk/rsdsdCtz/pAK6TvycrIwPX64L+0KeU4bzL8oIguqZdPV8W+I8KP4RNDS95/gJKJaYkmMw9wRa9Cns6uZdOdPCWZcqiLeLSSPnngSim/BpWYEyGQZpK2mlSD4zqsFEPkrTX/JPGY/zjK8amzr2FbAZvgEoQ+MvW4QScS+xs0ojZqwxLBd407rldWSlsVCp9mWsfE3MYNvp+A/iBb8Qqpbq7OHMvgs67c3cp1DtUxkEKMbk6T51tNX6aPLIvFedWTvdCS8oLxT62MTnFHId7K0tczCH+dIVrfRbQWzYSD7u+MLqx5RPD3nB1I/O+AUResHQ09PqbOlwSNHfFf5lUT+vR69TgZ5XdTaCPY2pH6h5JzFz6OFLEn9tYILgqdbDCtyRB23NeRzBhHRgl9tFY0MqkFg9KkLl6db59jzt74Rc6Mt3xkZszavqmkpzHh4xIRO8SKYyc55OpI3H6zuHY8Jf1Bd+pGJWzZk5SybIZUzF9MdEcQWnH1YHipbIOcV4Yy4qwq39S7IZxzb03f/jZ5u1LJwAjqQ31h9Own5aeNw2kEXwtGiduY9yZ+0PypF2qimzP3mP87R8I1SYF18NoUUa8A5VilL/Qn+qsanhu5G3d6d8r2C7we7mhlmfRw6mBwcifLTXfDoRoZHPGf/pst38Nqb/RYxghHKhbafO3OFi2ndVduPalLiUfAnh91VUEr5ccr02Igl3J/6X1bY3W/LM4Zvbm4eDiYnWjrcdwE80Dtwwk/FNwcd4pxm+KwTJCPclyK3pT3nnrWCe3IFPg87aJzhY8xNkLGz9ZDqv2ud2KZ7+8V90z73WwpKbu15ReBPTjJRdZwJ3QZy2bun7eHY5aPSF4/cdPH/KwTMkgg7+H31/EoaQmTl9hn0dyChfhKMsucsu5fzWwUQilxDeEfIHxj5Qz5GGeqSNXLAaOj8H6oYyFe8SfH7RcZRzJNtNndrESu60QutV42YBRDZUEInYUuniHmigZKz6p/RaWqh5Vq8u0ZIH1hMNHfAPzNE4/TmGFZ6/Pfg1lEPjJxo0IeMDeOsZGmbBMaupEBUcx9P2i0YLiM1zgEK/lgOyglbRVt2OKKvt4L8TQj51NwCn7WVH0YEpwpBdlGhrlRSCmKeYOu6ZsBhx3pux+cuvvkH7BaE7mmmjNlP3i+wmqkWaUZC1OEugGHSzm/Wj3xE9YIlVqSRGlVfTN3cWbSzdPCwR60+a8yG1UmuvVQ//Sg1n8R5C08OOT2XDgxzvqSupOg0sVUMnbF0iKKSTN/Cy2baLx2tuJia6N3AS5PkGQZYc4eDWNJ5lk/qSrSxvPoSTEh0yMVQcGILvIV6+ZJrk/SsNNpVnYNEh7he4qu7Kk6XTtLjI8t/c6ZmUqWEw1a0opOlksaXM4vdxI11yR4eV/486bEEkyecyHqfH6L/o93ES30NzyoiwC753ECueDt98PE1r/OTrynebapn9amaMwy+++ha6pi2hW854qoExXsUNe66EG/FIGPdlZ3hVblVUGDOhLy0rdjSpprW+bP16MhUBiNOlDPSk7SJbjvL82HzmZR4hy1tynndcWBhaVptr7KF/o1F+I5pLhG6Jj38h6HaenPx+GztNLAYlJ2d00SvpuFklRd0d17NbG5Rfpxxy05tgb0dNRsV3ksbGppVCMibdI9nw0eDl4pweWlqMEIX6TOZr2OXIPCKNInebVLYblcVK7gjEN0kLURv5Mwat/0y4TUuQKuqvhjLp2xgxBQCYzqWzOXPunqRUrajSlfNd/Ku5l3G8reGNMK5AMzmVrpsX92CbmOsyv+LcJP84V2+fFlgRc4XHVG6Zb4eZYkO/g03CpZ8u9tHQvfTd8aQ+Pn8NKr4Mx92bHgdQDD4u7RspOC1SylA2Ut5N1bQrAFmbFE3/ciRSBds1l5RooUhIDdfNkq/x+8/ABm1tkAer8yoVA5l6Op+n3ZSeXMksDSeXsDQaT3GKFAC0pLD0uow2JzLO0u1HgodsezDmLe6EmXmeCq35tedRi7o67jBQy+6sU19A8/V+t3FlOyap+XyJfcBMJmxp7rtr5afqFaQLJGF/QIXohUqi1p98pHAP/V3/Y6ZqBdWJ7Ko+bZgmw7MEK+EVMMxOlN2ljQjLO6s2VDhCpX6Ilwnr1DcHT/mKXz946G9ywSmOF9leTwsDgFnvvBNsJBTiiDtdEn2Z7VNsXKGK263GKRhlJAepEFNvl4K9R3pxbdnGRgDPhocdMI4taMx80ScQNBllFbOyDaoJkBxddCC68OTLh64Rk5XYkxbHyZZVDVXcqNdkQBYtWHfCz65ay6XPK40QtlOn0Q4ZOZExNReRAOAIPUjj5O/u2kQcxMjcFGXEax6h55+4PoDcvRX9smi0VdFtLzAKC4I9jKCACm4QcAYH/YT0gr1GvEm/vAd/0dELoKzCOGw69HLGP6Lek/j1h426mPB8F2nyIdIpmxVnOv12rQAwfBJXxnmHLKBgePMEeDjhOVu4ylpYK1Q5KdEx49LMPDsLftzzVrbU4nXgHgdT44HE4LvHrzH1BLAwQUAAIACAA8lHhLbVEZO0oAAABqAAAAGwAAAHVuaXZlcnNhbC91bml2ZXJzYWwucG5nLnhtbLOxr8jNUShLLSrOzM+zVTLUM1Cyt+PlsikoSi3LTC1XqACKGekZQICSQiUqtzwzpSTDVsnC0BghlpGamZ5RYqtkZmgAF9QHGgkAUEsBAgAAFAACAAgAOJR4SxUOrShkBAAABxEAAB0AAAAAAAAAAQAAAAAAAAAAAHVuaXZlcnNhbC9jb21tb25fbWVzc2FnZXMubG5nUEsBAgAAFAACAAgAOJR4Swh+CyMpAwAAhgwAACcAAAAAAAAAAQAAAAAAnwQAAHVuaXZlcnNhbC9mbGFzaF9wdWJsaXNoaW5nX3NldHRpbmdzLnhtbFBLAQIAABQAAgAIADiUeEu1/AlkugIAAFUKAAAhAAAAAAAAAAEAAAAAAA0IAAB1bml2ZXJzYWwvZmxhc2hfc2tpbl9zZXR0aW5ncy54bWxQSwECAAAUAAIACAA4lHhLKpYPZ/4CAACXCwAAJgAAAAAAAAABAAAAAAAGCwAAdW5pdmVyc2FsL2h0bWxfcHVibGlzaGluZ19zZXR0aW5ncy54bWxQSwECAAAUAAIACAA4lHhLaHFSkZoBAAAfBgAAHwAAAAAAAAABAAAAAABIDgAAdW5pdmVyc2FsL2h0bWxfc2tpbl9zZXR0aW5ncy5qc1BLAQIAABQAAgAIADiUeEs9PC/RwQAAAOUBAAAaAAAAAAAAAAEAAAAAAB8QAAB1bml2ZXJzYWwvaTE4bl9wcmVzZXRzLnhtbFBLAQIAABQAAgAIADiUeEua+ZZkawAAAGsAAAAcAAAAAAAAAAEAAAAAABgRAAB1bml2ZXJzYWwvbG9jYWxfc2V0dGluZ3MueG1sUEsBAgAAFAACAAgARJRXRyO0Tvv7AgAAsAgAABQAAAAAAAAAAQAAAAAAvREAAHVuaXZlcnNhbC9wbGF5ZXIueG1sUEsBAgAAFAACAAgAOJR4S7CHI/RsAQAA9wIAACkAAAAAAAAAAQAAAAAA6hQAAHVuaXZlcnNhbC9za2luX2N1c3RvbWl6YXRpb25fc2V0dGluZ3MueG1sUEsBAgAAFAACAAgAO5R4S7DdIuDqDAAA1hoAABcAAAAAAAAAAAAAAAAAnRYAAHVuaXZlcnNhbC91bml2ZXJzYWwucG5nUEsBAgAAFAACAAgAPJR4S21RGTtKAAAAagAAABsAAAAAAAAAAQAAAAAAvCMAAHVuaXZlcnNhbC91bml2ZXJzYWwucG5nLnhtbFBLBQYAAAAACwALAEkDAAA/JAAAAAA="/>
  <p:tag name="ISPRING_PRESENTATION_TITLE" val="文艺小清新甜美情人节告白PPT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heme/theme1.xml><?xml version="1.0" encoding="utf-8"?>
<a:theme xmlns:a="http://schemas.openxmlformats.org/drawingml/2006/main" name="Office 主题​​">
  <a:themeElements>
    <a:clrScheme name="自定义 1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1530</Words>
  <Application>Microsoft Office PowerPoint</Application>
  <PresentationFormat>宽屏</PresentationFormat>
  <Paragraphs>163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等线</vt:lpstr>
      <vt:lpstr>方正兰亭细黑_GBK_M</vt:lpstr>
      <vt:lpstr>方正毡笔黑简体</vt:lpstr>
      <vt:lpstr>汉真广标</vt:lpstr>
      <vt:lpstr>华文仿宋</vt:lpstr>
      <vt:lpstr>楷体</vt:lpstr>
      <vt:lpstr>宋体</vt:lpstr>
      <vt:lpstr>微软雅黑</vt:lpstr>
      <vt:lpstr>叶根友行书繁</vt:lpstr>
      <vt:lpstr>幼圆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Mloong</cp:lastModifiedBy>
  <cp:revision>68</cp:revision>
  <dcterms:created xsi:type="dcterms:W3CDTF">2018-01-24T09:38:54Z</dcterms:created>
  <dcterms:modified xsi:type="dcterms:W3CDTF">2018-08-09T01:51:45Z</dcterms:modified>
</cp:coreProperties>
</file>