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19"/>
  </p:notesMasterIdLst>
  <p:sldIdLst>
    <p:sldId id="257" r:id="rId4"/>
    <p:sldId id="258" r:id="rId5"/>
    <p:sldId id="259" r:id="rId6"/>
    <p:sldId id="260" r:id="rId7"/>
    <p:sldId id="262" r:id="rId8"/>
    <p:sldId id="266" r:id="rId9"/>
    <p:sldId id="263" r:id="rId10"/>
    <p:sldId id="264" r:id="rId11"/>
    <p:sldId id="268" r:id="rId12"/>
    <p:sldId id="267" r:id="rId13"/>
    <p:sldId id="265" r:id="rId14"/>
    <p:sldId id="269" r:id="rId15"/>
    <p:sldId id="271" r:id="rId16"/>
    <p:sldId id="272" r:id="rId17"/>
    <p:sldId id="270" r:id="rId18"/>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2">
          <p15:clr>
            <a:srgbClr val="A4A3A4"/>
          </p15:clr>
        </p15:guide>
        <p15:guide id="2" pos="3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2586"/>
    <a:srgbClr val="A40C4D"/>
    <a:srgbClr val="F16B9B"/>
    <a:srgbClr val="F0467B"/>
    <a:srgbClr val="FBD9F9"/>
    <a:srgbClr val="EB218B"/>
    <a:srgbClr val="F896E3"/>
    <a:srgbClr val="E12B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78" y="102"/>
      </p:cViewPr>
      <p:guideLst>
        <p:guide orient="horz" pos="2092"/>
        <p:guide pos="3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5"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124" name="幻灯片图像占位符 3"/>
          <p:cNvSpPr>
            <a:spLocks noGrp="1" noRot="1" noChangeAspect="1"/>
          </p:cNvSpPr>
          <p:nvPr>
            <p:ph type="sldImg" idx="2"/>
          </p:nvPr>
        </p:nvSpPr>
        <p:spPr>
          <a:xfrm>
            <a:off x="685800" y="1143000"/>
            <a:ext cx="5486400" cy="3086100"/>
          </a:xfrm>
          <a:prstGeom prst="rect">
            <a:avLst/>
          </a:prstGeom>
          <a:noFill/>
          <a:ln w="9525">
            <a:noFill/>
          </a:ln>
        </p:spPr>
      </p:sp>
      <p:sp>
        <p:nvSpPr>
          <p:cNvPr id="3077"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p>
        </p:txBody>
      </p:sp>
      <p:sp>
        <p:nvSpPr>
          <p:cNvPr id="3078" name="页脚占位符 5"/>
          <p:cNvSpPr>
            <a:spLocks noGrp="1" noChangeArrowheads="1"/>
          </p:cNvSpPr>
          <p:nvPr>
            <p:ph type="ftr" sz="quarter" idx="4"/>
          </p:nvPr>
        </p:nvSpPr>
        <p:spPr bwMode="auto">
          <a:xfrm>
            <a:off x="0" y="8685213"/>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9" name="灯片编号占位符 6"/>
          <p:cNvSpPr>
            <a:spLocks noGrp="1" noChangeArrowheads="1"/>
          </p:cNvSpPr>
          <p:nvPr>
            <p:ph type="sldNum" sz="quarter" idx="5"/>
          </p:nvPr>
        </p:nvSpPr>
        <p:spPr bwMode="auto">
          <a:xfrm>
            <a:off x="3884613" y="8685213"/>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buFont typeface="Arial" panose="020B0604020202020204" pitchFamily="34" charset="0"/>
              <a:buNone/>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49D726-2A91-480C-9BC2-9A6D0692A632}" type="slidenum">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10B2B6A-490A-407D-9C68-538DB2116ABF}"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10B2B6A-490A-407D-9C68-538DB2116ABF}"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10B2B6A-490A-407D-9C68-538DB2116ABF}"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10B2B6A-490A-407D-9C68-538DB2116ABF}"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100" name="图片 9"/>
          <p:cNvPicPr>
            <a:picLocks noChangeAspect="1"/>
          </p:cNvPicPr>
          <p:nvPr/>
        </p:nvPicPr>
        <p:blipFill>
          <a:blip r:embed="rId2"/>
          <a:srcRect t="8797" b="7870"/>
          <a:stretch>
            <a:fillRect/>
          </a:stretch>
        </p:blipFill>
        <p:spPr>
          <a:xfrm>
            <a:off x="0" y="0"/>
            <a:ext cx="12192000" cy="6858000"/>
          </a:xfrm>
          <a:prstGeom prst="rect">
            <a:avLst/>
          </a:prstGeom>
          <a:noFill/>
          <a:ln w="9525">
            <a:noFill/>
          </a:ln>
        </p:spPr>
      </p:pic>
      <p:pic>
        <p:nvPicPr>
          <p:cNvPr id="4101" name="图片 10"/>
          <p:cNvPicPr>
            <a:picLocks noChangeAspect="1"/>
          </p:cNvPicPr>
          <p:nvPr/>
        </p:nvPicPr>
        <p:blipFill>
          <a:blip r:embed="rId3"/>
          <a:stretch>
            <a:fillRect/>
          </a:stretch>
        </p:blipFill>
        <p:spPr>
          <a:xfrm>
            <a:off x="2473325" y="261938"/>
            <a:ext cx="6391275" cy="4195762"/>
          </a:xfrm>
          <a:prstGeom prst="rect">
            <a:avLst/>
          </a:prstGeom>
          <a:noFill/>
          <a:ln w="9525">
            <a:noFill/>
          </a:ln>
        </p:spPr>
      </p:pic>
      <p:sp>
        <p:nvSpPr>
          <p:cNvPr id="2" name="Title 1"/>
          <p:cNvSpPr>
            <a:spLocks noGrp="1"/>
          </p:cNvSpPr>
          <p:nvPr>
            <p:ph type="ctrTitle"/>
          </p:nvPr>
        </p:nvSpPr>
        <p:spPr>
          <a:xfrm>
            <a:off x="1282700" y="4546600"/>
            <a:ext cx="9906000" cy="679094"/>
          </a:xfrm>
        </p:spPr>
        <p:txBody>
          <a:bodyPr>
            <a:normAutofit/>
          </a:bodyPr>
          <a:lstStyle>
            <a:lvl1pPr algn="ctr">
              <a:lnSpc>
                <a:spcPct val="80000"/>
              </a:lnSpc>
              <a:defRPr sz="4800" b="0" i="0">
                <a:solidFill>
                  <a:schemeClr val="accent1"/>
                </a:solidFill>
                <a:effectLst>
                  <a:outerShdw dist="25400" dir="5400000" algn="t" rotWithShape="0">
                    <a:srgbClr val="E88302">
                      <a:alpha val="54000"/>
                    </a:srgbClr>
                  </a:outerShdw>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282700" y="5365798"/>
            <a:ext cx="9906000" cy="567117"/>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12"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1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3469D5A4-2C15-4960-90DC-A3E5606AD6B6}" type="slidenum">
              <a:rPr kumimoji="0" lang="zh-CN" altLang="en-US" sz="900" b="0" i="0" u="none" strike="noStrike" kern="1200" cap="none" spc="0" normalizeH="0" baseline="0" noProof="0" smtClean="0">
                <a:ln>
                  <a:noFill/>
                </a:ln>
                <a:solidFill>
                  <a:srgbClr val="A6A6A6"/>
                </a:solidFill>
                <a:effectLst/>
                <a:uLnTx/>
                <a:uFillTx/>
                <a:latin typeface="Calibri" panose="020F0502020204030204" pitchFamily="34" charset="0"/>
                <a:ea typeface="宋体" panose="02010600030101010101" pitchFamily="2" charset="-122"/>
                <a:cs typeface="+mn-cs"/>
              </a:rPr>
              <a:t>‹#›</a:t>
            </a:fld>
            <a:endParaRPr kumimoji="0" lang="zh-CN" altLang="en-US" sz="900" b="0" i="0" u="none" strike="noStrike" kern="1200" cap="none" spc="0" normalizeH="0" baseline="0" noProof="0">
              <a:ln>
                <a:noFill/>
              </a:ln>
              <a:solidFill>
                <a:srgbClr val="A6A6A6"/>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B0DE581-2CFE-4BC5-B47C-EC95086EBB17}" type="slidenum">
              <a:rPr kumimoji="0" lang="zh-CN" altLang="en-US" sz="900" b="0" i="0" u="none" strike="noStrike" kern="1200" cap="none" spc="0" normalizeH="0" baseline="0" noProof="0" smtClean="0">
                <a:ln>
                  <a:noFill/>
                </a:ln>
                <a:solidFill>
                  <a:srgbClr val="A6A6A6"/>
                </a:solidFill>
                <a:effectLst/>
                <a:uLnTx/>
                <a:uFillTx/>
                <a:latin typeface="Calibri" panose="020F0502020204030204" pitchFamily="34" charset="0"/>
                <a:ea typeface="宋体" panose="02010600030101010101" pitchFamily="2" charset="-122"/>
                <a:cs typeface="+mn-cs"/>
              </a:rPr>
              <a:t>‹#›</a:t>
            </a:fld>
            <a:endParaRPr kumimoji="0" lang="zh-CN" altLang="en-US" sz="900" b="0" i="0" u="none" strike="noStrike" kern="1200" cap="none" spc="0" normalizeH="0" baseline="0" noProof="0">
              <a:ln>
                <a:noFill/>
              </a:ln>
              <a:solidFill>
                <a:srgbClr val="A6A6A6"/>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2786745"/>
            <a:ext cx="10515600" cy="1070339"/>
          </a:xfrm>
        </p:spPr>
        <p:txBody>
          <a:bodyPr/>
          <a:lstStyle>
            <a:lvl1pPr>
              <a:defRPr sz="3600">
                <a:solidFill>
                  <a:schemeClr val="accent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3884072"/>
            <a:ext cx="10515600" cy="1500187"/>
          </a:xfrm>
        </p:spPr>
        <p:txBody>
          <a:bodyPr/>
          <a:lstStyle>
            <a:lvl1pPr marL="0" indent="0">
              <a:buNone/>
              <a:defRPr sz="18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B0DE581-2CFE-4BC5-B47C-EC95086EBB17}" type="slidenum">
              <a:rPr kumimoji="0" lang="zh-CN" altLang="en-US" sz="900" b="0" i="0" u="none" strike="noStrike" kern="1200" cap="none" spc="0" normalizeH="0" baseline="0" noProof="0" smtClean="0">
                <a:ln>
                  <a:noFill/>
                </a:ln>
                <a:solidFill>
                  <a:srgbClr val="A6A6A6"/>
                </a:solidFill>
                <a:effectLst/>
                <a:uLnTx/>
                <a:uFillTx/>
                <a:latin typeface="Calibri" panose="020F0502020204030204" pitchFamily="34" charset="0"/>
                <a:ea typeface="宋体" panose="02010600030101010101" pitchFamily="2" charset="-122"/>
                <a:cs typeface="+mn-cs"/>
              </a:rPr>
              <a:t>‹#›</a:t>
            </a:fld>
            <a:endParaRPr kumimoji="0" lang="zh-CN" altLang="en-US" sz="900" b="0" i="0" u="none" strike="noStrike" kern="1200" cap="none" spc="0" normalizeH="0" baseline="0" noProof="0">
              <a:ln>
                <a:noFill/>
              </a:ln>
              <a:solidFill>
                <a:srgbClr val="A6A6A6"/>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B0DE581-2CFE-4BC5-B47C-EC95086EBB17}" type="slidenum">
              <a:rPr kumimoji="0" lang="zh-CN" altLang="en-US" sz="900" b="0" i="0" u="none" strike="noStrike" kern="1200" cap="none" spc="0" normalizeH="0" baseline="0" noProof="0" smtClean="0">
                <a:ln>
                  <a:noFill/>
                </a:ln>
                <a:solidFill>
                  <a:srgbClr val="A6A6A6"/>
                </a:solidFill>
                <a:effectLst/>
                <a:uLnTx/>
                <a:uFillTx/>
                <a:latin typeface="Calibri" panose="020F0502020204030204" pitchFamily="34" charset="0"/>
                <a:ea typeface="宋体" panose="02010600030101010101" pitchFamily="2" charset="-122"/>
                <a:cs typeface="+mn-cs"/>
              </a:rPr>
              <a:t>‹#›</a:t>
            </a:fld>
            <a:endParaRPr kumimoji="0" lang="zh-CN" altLang="en-US" sz="900" b="0" i="0" u="none" strike="noStrike" kern="1200" cap="none" spc="0" normalizeH="0" baseline="0" noProof="0">
              <a:ln>
                <a:noFill/>
              </a:ln>
              <a:solidFill>
                <a:srgbClr val="A6A6A6"/>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B0DE581-2CFE-4BC5-B47C-EC95086EBB17}" type="slidenum">
              <a:rPr kumimoji="0" lang="zh-CN" altLang="en-US" sz="900" b="0" i="0" u="none" strike="noStrike" kern="1200" cap="none" spc="0" normalizeH="0" baseline="0" noProof="0" smtClean="0">
                <a:ln>
                  <a:noFill/>
                </a:ln>
                <a:solidFill>
                  <a:srgbClr val="A6A6A6"/>
                </a:solidFill>
                <a:effectLst/>
                <a:uLnTx/>
                <a:uFillTx/>
                <a:latin typeface="Calibri" panose="020F0502020204030204" pitchFamily="34" charset="0"/>
                <a:ea typeface="宋体" panose="02010600030101010101" pitchFamily="2" charset="-122"/>
                <a:cs typeface="+mn-cs"/>
              </a:rPr>
              <a:t>‹#›</a:t>
            </a:fld>
            <a:endParaRPr kumimoji="0" lang="zh-CN" altLang="en-US" sz="900" b="0" i="0" u="none" strike="noStrike" kern="1200" cap="none" spc="0" normalizeH="0" baseline="0" noProof="0">
              <a:ln>
                <a:noFill/>
              </a:ln>
              <a:solidFill>
                <a:srgbClr val="A6A6A6"/>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B0DE581-2CFE-4BC5-B47C-EC95086EBB17}" type="slidenum">
              <a:rPr kumimoji="0" lang="zh-CN" altLang="en-US" sz="900" b="0" i="0" u="none" strike="noStrike" kern="1200" cap="none" spc="0" normalizeH="0" baseline="0" noProof="0" smtClean="0">
                <a:ln>
                  <a:noFill/>
                </a:ln>
                <a:solidFill>
                  <a:srgbClr val="A6A6A6"/>
                </a:solidFill>
                <a:effectLst/>
                <a:uLnTx/>
                <a:uFillTx/>
                <a:latin typeface="Calibri" panose="020F0502020204030204" pitchFamily="34" charset="0"/>
                <a:ea typeface="宋体" panose="02010600030101010101" pitchFamily="2" charset="-122"/>
                <a:cs typeface="+mn-cs"/>
              </a:rPr>
              <a:t>‹#›</a:t>
            </a:fld>
            <a:endParaRPr kumimoji="0" lang="zh-CN" altLang="en-US" sz="900" b="0" i="0" u="none" strike="noStrike" kern="1200" cap="none" spc="0" normalizeH="0" baseline="0" noProof="0">
              <a:ln>
                <a:noFill/>
              </a:ln>
              <a:solidFill>
                <a:srgbClr val="A6A6A6"/>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B0DE581-2CFE-4BC5-B47C-EC95086EBB17}" type="slidenum">
              <a:rPr kumimoji="0" lang="zh-CN" altLang="en-US" sz="900" b="0" i="0" u="none" strike="noStrike" kern="1200" cap="none" spc="0" normalizeH="0" baseline="0" noProof="0" smtClean="0">
                <a:ln>
                  <a:noFill/>
                </a:ln>
                <a:solidFill>
                  <a:srgbClr val="A6A6A6"/>
                </a:solidFill>
                <a:effectLst/>
                <a:uLnTx/>
                <a:uFillTx/>
                <a:latin typeface="Calibri" panose="020F0502020204030204" pitchFamily="34" charset="0"/>
                <a:ea typeface="宋体" panose="02010600030101010101" pitchFamily="2" charset="-122"/>
                <a:cs typeface="+mn-cs"/>
              </a:rPr>
              <a:t>‹#›</a:t>
            </a:fld>
            <a:endParaRPr kumimoji="0" lang="zh-CN" altLang="en-US" sz="900" b="0" i="0" u="none" strike="noStrike" kern="1200" cap="none" spc="0" normalizeH="0" baseline="0" noProof="0">
              <a:ln>
                <a:noFill/>
              </a:ln>
              <a:solidFill>
                <a:srgbClr val="A6A6A6"/>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10B2B6A-490A-407D-9C68-538DB2116ABF}"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B0DE581-2CFE-4BC5-B47C-EC95086EBB17}" type="slidenum">
              <a:rPr kumimoji="0" lang="zh-CN" altLang="en-US" sz="900" b="0" i="0" u="none" strike="noStrike" kern="1200" cap="none" spc="0" normalizeH="0" baseline="0" noProof="0" smtClean="0">
                <a:ln>
                  <a:noFill/>
                </a:ln>
                <a:solidFill>
                  <a:srgbClr val="A6A6A6"/>
                </a:solidFill>
                <a:effectLst/>
                <a:uLnTx/>
                <a:uFillTx/>
                <a:latin typeface="Calibri" panose="020F0502020204030204" pitchFamily="34" charset="0"/>
                <a:ea typeface="宋体" panose="02010600030101010101" pitchFamily="2" charset="-122"/>
                <a:cs typeface="+mn-cs"/>
              </a:rPr>
              <a:t>‹#›</a:t>
            </a:fld>
            <a:endParaRPr kumimoji="0" lang="zh-CN" altLang="en-US" sz="900" b="0" i="0" u="none" strike="noStrike" kern="1200" cap="none" spc="0" normalizeH="0" baseline="0" noProof="0">
              <a:ln>
                <a:noFill/>
              </a:ln>
              <a:solidFill>
                <a:srgbClr val="A6A6A6"/>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9"/>
            <a:ext cx="617220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1350"/>
              </a:spcBef>
              <a:spcAft>
                <a:spcPct val="0"/>
              </a:spcAft>
              <a:buClr>
                <a:schemeClr val="accent1"/>
              </a:buClr>
              <a:buSzPct val="80000"/>
              <a:buFont typeface="Wingdings 2" pitchFamily="18" charset="2"/>
              <a:buNone/>
              <a:defRPr/>
            </a:pPr>
            <a:r>
              <a:rPr kumimoji="0" lang="zh-CN" altLang="en-US" sz="2400" b="0" i="0" u="none" strike="noStrike" kern="1200" cap="none" spc="0" normalizeH="0" baseline="0" noProof="0">
                <a:ln>
                  <a:noFill/>
                </a:ln>
                <a:solidFill>
                  <a:schemeClr val="accent1"/>
                </a:solidFill>
                <a:effectLst/>
                <a:uLnTx/>
                <a:uFillTx/>
                <a:latin typeface="+mn-lt"/>
                <a:ea typeface="+mn-ea"/>
                <a:cs typeface="幼圆"/>
              </a:rPr>
              <a:t>单击图标添加图片</a:t>
            </a:r>
            <a:endParaRPr kumimoji="0" lang="en-US" sz="2400" b="0" i="0" u="none" strike="noStrike" kern="1200" cap="none" spc="0" normalizeH="0" baseline="0" noProof="0" dirty="0">
              <a:ln>
                <a:noFill/>
              </a:ln>
              <a:solidFill>
                <a:schemeClr val="accent1"/>
              </a:solidFill>
              <a:effectLst/>
              <a:uLnTx/>
              <a:uFillTx/>
              <a:latin typeface="+mn-lt"/>
              <a:ea typeface="+mn-ea"/>
              <a:cs typeface="幼圆"/>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B0DE581-2CFE-4BC5-B47C-EC95086EBB17}" type="slidenum">
              <a:rPr kumimoji="0" lang="zh-CN" altLang="en-US" sz="900" b="0" i="0" u="none" strike="noStrike" kern="1200" cap="none" spc="0" normalizeH="0" baseline="0" noProof="0" smtClean="0">
                <a:ln>
                  <a:noFill/>
                </a:ln>
                <a:solidFill>
                  <a:srgbClr val="A6A6A6"/>
                </a:solidFill>
                <a:effectLst/>
                <a:uLnTx/>
                <a:uFillTx/>
                <a:latin typeface="Calibri" panose="020F0502020204030204" pitchFamily="34" charset="0"/>
                <a:ea typeface="宋体" panose="02010600030101010101" pitchFamily="2" charset="-122"/>
                <a:cs typeface="+mn-cs"/>
              </a:rPr>
              <a:t>‹#›</a:t>
            </a:fld>
            <a:endParaRPr kumimoji="0" lang="zh-CN" altLang="en-US" sz="900" b="0" i="0" u="none" strike="noStrike" kern="1200" cap="none" spc="0" normalizeH="0" baseline="0" noProof="0">
              <a:ln>
                <a:noFill/>
              </a:ln>
              <a:solidFill>
                <a:srgbClr val="A6A6A6"/>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B0DE581-2CFE-4BC5-B47C-EC95086EBB17}" type="slidenum">
              <a:rPr kumimoji="0" lang="zh-CN" altLang="en-US" sz="900" b="0" i="0" u="none" strike="noStrike" kern="1200" cap="none" spc="0" normalizeH="0" baseline="0" noProof="0" smtClean="0">
                <a:ln>
                  <a:noFill/>
                </a:ln>
                <a:solidFill>
                  <a:srgbClr val="A6A6A6"/>
                </a:solidFill>
                <a:effectLst/>
                <a:uLnTx/>
                <a:uFillTx/>
                <a:latin typeface="Calibri" panose="020F0502020204030204" pitchFamily="34" charset="0"/>
                <a:ea typeface="宋体" panose="02010600030101010101" pitchFamily="2" charset="-122"/>
                <a:cs typeface="+mn-cs"/>
              </a:rPr>
              <a:t>‹#›</a:t>
            </a:fld>
            <a:endParaRPr kumimoji="0" lang="zh-CN" altLang="en-US" sz="900" b="0" i="0" u="none" strike="noStrike" kern="1200" cap="none" spc="0" normalizeH="0" baseline="0" noProof="0">
              <a:ln>
                <a:noFill/>
              </a:ln>
              <a:solidFill>
                <a:srgbClr val="A6A6A6"/>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B0DE581-2CFE-4BC5-B47C-EC95086EBB17}" type="slidenum">
              <a:rPr kumimoji="0" lang="zh-CN" altLang="en-US" sz="900" b="0" i="0" u="none" strike="noStrike" kern="1200" cap="none" spc="0" normalizeH="0" baseline="0" noProof="0" smtClean="0">
                <a:ln>
                  <a:noFill/>
                </a:ln>
                <a:solidFill>
                  <a:srgbClr val="A6A6A6"/>
                </a:solidFill>
                <a:effectLst/>
                <a:uLnTx/>
                <a:uFillTx/>
                <a:latin typeface="Calibri" panose="020F0502020204030204" pitchFamily="34" charset="0"/>
                <a:ea typeface="宋体" panose="02010600030101010101" pitchFamily="2" charset="-122"/>
                <a:cs typeface="+mn-cs"/>
              </a:rPr>
              <a:t>‹#›</a:t>
            </a:fld>
            <a:endParaRPr kumimoji="0" lang="zh-CN" altLang="en-US" sz="900" b="0" i="0" u="none" strike="noStrike" kern="1200" cap="none" spc="0" normalizeH="0" baseline="0" noProof="0">
              <a:ln>
                <a:noFill/>
              </a:ln>
              <a:solidFill>
                <a:srgbClr val="A6A6A6"/>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10B2B6A-490A-407D-9C68-538DB2116ABF}"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10B2B6A-490A-407D-9C68-538DB2116ABF}"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10B2B6A-490A-407D-9C68-538DB2116ABF}"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10B2B6A-490A-407D-9C68-538DB2116ABF}"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10B2B6A-490A-407D-9C68-538DB2116ABF}"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10B2B6A-490A-407D-9C68-538DB2116ABF}"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zh-CN" dirty="0"/>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10B2B6A-490A-407D-9C68-538DB2116ABF}"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2050" name="图片 6"/>
          <p:cNvPicPr>
            <a:picLocks noChangeAspect="1"/>
          </p:cNvPicPr>
          <p:nvPr/>
        </p:nvPicPr>
        <p:blipFill>
          <a:blip r:embed="rId13"/>
          <a:srcRect t="61418" b="18062"/>
          <a:stretch>
            <a:fillRect/>
          </a:stretch>
        </p:blipFill>
        <p:spPr>
          <a:xfrm>
            <a:off x="0" y="0"/>
            <a:ext cx="12192000" cy="2501900"/>
          </a:xfrm>
          <a:prstGeom prst="rect">
            <a:avLst/>
          </a:prstGeom>
          <a:noFill/>
          <a:ln w="9525">
            <a:noFill/>
          </a:ln>
        </p:spPr>
      </p:pic>
      <p:grpSp>
        <p:nvGrpSpPr>
          <p:cNvPr id="2051" name="矩形 7"/>
          <p:cNvGrpSpPr/>
          <p:nvPr/>
        </p:nvGrpSpPr>
        <p:grpSpPr>
          <a:xfrm>
            <a:off x="0" y="969963"/>
            <a:ext cx="12192000" cy="5888037"/>
            <a:chOff x="0" y="0"/>
            <a:chExt cx="7680" cy="3709"/>
          </a:xfrm>
        </p:grpSpPr>
        <p:pic>
          <p:nvPicPr>
            <p:cNvPr id="2054" name="矩形 7"/>
            <p:cNvPicPr/>
            <p:nvPr/>
          </p:nvPicPr>
          <p:blipFill>
            <a:blip r:embed="rId14"/>
            <a:stretch>
              <a:fillRect/>
            </a:stretch>
          </p:blipFill>
          <p:spPr>
            <a:xfrm>
              <a:off x="0" y="0"/>
              <a:ext cx="7680" cy="3709"/>
            </a:xfrm>
            <a:prstGeom prst="rect">
              <a:avLst/>
            </a:prstGeom>
            <a:noFill/>
            <a:ln w="9525">
              <a:noFill/>
            </a:ln>
          </p:spPr>
        </p:pic>
        <p:sp>
          <p:nvSpPr>
            <p:cNvPr id="2" name="Text Box 5"/>
            <p:cNvSpPr txBox="1">
              <a:spLocks noChangeArrowheads="1"/>
            </p:cNvSpPr>
            <p:nvPr/>
          </p:nvSpPr>
          <p:spPr bwMode="auto">
            <a:xfrm>
              <a:off x="0" y="0"/>
              <a:ext cx="7680" cy="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2052"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zh-CN" dirty="0"/>
              <a:t>单击此处编辑母版标题样式</a:t>
            </a:r>
          </a:p>
        </p:txBody>
      </p:sp>
      <p:sp>
        <p:nvSpPr>
          <p:cNvPr id="2053"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3074" name="图片 7"/>
          <p:cNvPicPr>
            <a:picLocks noChangeAspect="1"/>
          </p:cNvPicPr>
          <p:nvPr/>
        </p:nvPicPr>
        <p:blipFill>
          <a:blip r:embed="rId13"/>
          <a:srcRect t="9743" b="8067"/>
          <a:stretch>
            <a:fillRect/>
          </a:stretch>
        </p:blipFill>
        <p:spPr>
          <a:xfrm>
            <a:off x="4763" y="0"/>
            <a:ext cx="12187237" cy="6858000"/>
          </a:xfrm>
          <a:prstGeom prst="rect">
            <a:avLst/>
          </a:prstGeom>
          <a:noFill/>
          <a:ln w="9525">
            <a:noFill/>
          </a:ln>
        </p:spPr>
      </p:pic>
      <p:sp>
        <p:nvSpPr>
          <p:cNvPr id="9" name="矩形 8"/>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076" name="Text Placeholder 2"/>
          <p:cNvSpPr>
            <a:spLocks noGrp="1"/>
          </p:cNvSpPr>
          <p:nvPr>
            <p:ph type="body" idx="1"/>
          </p:nvPr>
        </p:nvSpPr>
        <p:spPr>
          <a:xfrm>
            <a:off x="558800" y="1190625"/>
            <a:ext cx="11036300" cy="5165725"/>
          </a:xfrm>
          <a:prstGeom prst="rect">
            <a:avLst/>
          </a:prstGeom>
          <a:noFill/>
          <a:ln w="9525">
            <a:noFill/>
          </a:ln>
        </p:spPr>
        <p:txBody>
          <a:bodyPr/>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0" hangingPunct="0">
              <a:buFont typeface="Arial" panose="020B0604020202020204" pitchFamily="34" charset="0"/>
              <a:buNone/>
              <a:defRPr sz="900">
                <a:solidFill>
                  <a:schemeClr val="bg1">
                    <a:lumMod val="65000"/>
                  </a:schemeClr>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0" hangingPunct="0">
              <a:buFont typeface="Arial" panose="020B0604020202020204" pitchFamily="34" charset="0"/>
              <a:buNone/>
              <a:defRPr sz="900">
                <a:solidFill>
                  <a:schemeClr val="bg1">
                    <a:lumMod val="65000"/>
                  </a:schemeClr>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bg1">
                  <a:lumMod val="65000"/>
                </a:schemeClr>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0" hangingPunct="0">
              <a:buFont typeface="Arial" panose="020B0604020202020204" pitchFamily="34" charset="0"/>
              <a:buNone/>
              <a:defRPr sz="900">
                <a:solidFill>
                  <a:srgbClr val="A6A6A6"/>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B0DE581-2CFE-4BC5-B47C-EC95086EBB17}" type="slidenum">
              <a:rPr kumimoji="0" lang="zh-CN" altLang="en-US" sz="900" b="0" i="0" u="none" strike="noStrike" kern="1200" cap="none" spc="0" normalizeH="0" baseline="0" noProof="0" smtClean="0">
                <a:ln>
                  <a:noFill/>
                </a:ln>
                <a:solidFill>
                  <a:srgbClr val="A6A6A6"/>
                </a:solidFill>
                <a:effectLst/>
                <a:uLnTx/>
                <a:uFillTx/>
                <a:latin typeface="Calibri" panose="020F0502020204030204" pitchFamily="34" charset="0"/>
                <a:ea typeface="宋体" panose="02010600030101010101" pitchFamily="2" charset="-122"/>
                <a:cs typeface="+mn-cs"/>
              </a:rPr>
              <a:t>‹#›</a:t>
            </a:fld>
            <a:endParaRPr kumimoji="0" lang="zh-CN" altLang="en-US" sz="900" b="0" i="0" u="none" strike="noStrike" kern="1200" cap="none" spc="0" normalizeH="0" baseline="0" noProof="0">
              <a:ln>
                <a:noFill/>
              </a:ln>
              <a:solidFill>
                <a:srgbClr val="A6A6A6"/>
              </a:solidFill>
              <a:effectLst/>
              <a:uLnTx/>
              <a:uFillTx/>
              <a:latin typeface="Calibri" panose="020F0502020204030204" pitchFamily="34" charset="0"/>
              <a:ea typeface="宋体" panose="02010600030101010101" pitchFamily="2" charset="-122"/>
              <a:cs typeface="+mn-cs"/>
            </a:endParaRPr>
          </a:p>
        </p:txBody>
      </p:sp>
      <p:sp>
        <p:nvSpPr>
          <p:cNvPr id="3080" name="Title Placeholder 1"/>
          <p:cNvSpPr>
            <a:spLocks noGrp="1"/>
          </p:cNvSpPr>
          <p:nvPr>
            <p:ph type="title"/>
          </p:nvPr>
        </p:nvSpPr>
        <p:spPr>
          <a:xfrm>
            <a:off x="558800" y="381000"/>
            <a:ext cx="11036300" cy="593725"/>
          </a:xfrm>
          <a:prstGeom prst="rect">
            <a:avLst/>
          </a:prstGeom>
          <a:noFill/>
          <a:ln w="9525">
            <a:noFill/>
          </a:ln>
        </p:spPr>
        <p:txBody>
          <a:bodyPr anchor="b"/>
          <a:lstStyle/>
          <a:p>
            <a:pPr lvl="0"/>
            <a:r>
              <a:rPr lang="zh-CN" altLang="en-US" dirty="0"/>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华文新魏"/>
        </a:defRPr>
      </a:lvl1pPr>
      <a:lvl2pPr algn="l" defTabSz="685800" rtl="0" eaLnBrk="0" fontAlgn="base" hangingPunct="0">
        <a:lnSpc>
          <a:spcPct val="90000"/>
        </a:lnSpc>
        <a:spcBef>
          <a:spcPct val="0"/>
        </a:spcBef>
        <a:spcAft>
          <a:spcPct val="0"/>
        </a:spcAft>
        <a:defRPr sz="4000">
          <a:solidFill>
            <a:schemeClr val="accent1"/>
          </a:solidFill>
          <a:latin typeface="MS PMincho" panose="02020600040205080304" pitchFamily="18" charset="-128"/>
          <a:ea typeface="华文新魏"/>
          <a:cs typeface="华文新魏"/>
        </a:defRPr>
      </a:lvl2pPr>
      <a:lvl3pPr algn="l" defTabSz="685800" rtl="0" eaLnBrk="0" fontAlgn="base" hangingPunct="0">
        <a:lnSpc>
          <a:spcPct val="90000"/>
        </a:lnSpc>
        <a:spcBef>
          <a:spcPct val="0"/>
        </a:spcBef>
        <a:spcAft>
          <a:spcPct val="0"/>
        </a:spcAft>
        <a:defRPr sz="4000">
          <a:solidFill>
            <a:schemeClr val="accent1"/>
          </a:solidFill>
          <a:latin typeface="MS PMincho" panose="02020600040205080304" pitchFamily="18" charset="-128"/>
          <a:ea typeface="华文新魏"/>
          <a:cs typeface="华文新魏"/>
        </a:defRPr>
      </a:lvl3pPr>
      <a:lvl4pPr algn="l" defTabSz="685800" rtl="0" eaLnBrk="0" fontAlgn="base" hangingPunct="0">
        <a:lnSpc>
          <a:spcPct val="90000"/>
        </a:lnSpc>
        <a:spcBef>
          <a:spcPct val="0"/>
        </a:spcBef>
        <a:spcAft>
          <a:spcPct val="0"/>
        </a:spcAft>
        <a:defRPr sz="4000">
          <a:solidFill>
            <a:schemeClr val="accent1"/>
          </a:solidFill>
          <a:latin typeface="MS PMincho" panose="02020600040205080304" pitchFamily="18" charset="-128"/>
          <a:ea typeface="华文新魏"/>
          <a:cs typeface="华文新魏"/>
        </a:defRPr>
      </a:lvl4pPr>
      <a:lvl5pPr algn="l" defTabSz="685800" rtl="0" eaLnBrk="0" fontAlgn="base" hangingPunct="0">
        <a:lnSpc>
          <a:spcPct val="90000"/>
        </a:lnSpc>
        <a:spcBef>
          <a:spcPct val="0"/>
        </a:spcBef>
        <a:spcAft>
          <a:spcPct val="0"/>
        </a:spcAft>
        <a:defRPr sz="4000">
          <a:solidFill>
            <a:schemeClr val="accent1"/>
          </a:solidFill>
          <a:latin typeface="MS PMincho" panose="02020600040205080304" pitchFamily="18" charset="-128"/>
          <a:ea typeface="华文新魏"/>
          <a:cs typeface="华文新魏"/>
        </a:defRPr>
      </a:lvl5pPr>
      <a:lvl6pPr marL="457200" algn="l" defTabSz="685800" rtl="0" fontAlgn="base">
        <a:lnSpc>
          <a:spcPct val="90000"/>
        </a:lnSpc>
        <a:spcBef>
          <a:spcPct val="0"/>
        </a:spcBef>
        <a:spcAft>
          <a:spcPct val="0"/>
        </a:spcAft>
        <a:defRPr sz="4000">
          <a:solidFill>
            <a:schemeClr val="accent1"/>
          </a:solidFill>
          <a:latin typeface="MS PMincho" panose="02020600040205080304" pitchFamily="18" charset="-128"/>
          <a:ea typeface="华文新魏"/>
          <a:cs typeface="华文新魏"/>
        </a:defRPr>
      </a:lvl6pPr>
      <a:lvl7pPr marL="914400" algn="l" defTabSz="685800" rtl="0" fontAlgn="base">
        <a:lnSpc>
          <a:spcPct val="90000"/>
        </a:lnSpc>
        <a:spcBef>
          <a:spcPct val="0"/>
        </a:spcBef>
        <a:spcAft>
          <a:spcPct val="0"/>
        </a:spcAft>
        <a:defRPr sz="4000">
          <a:solidFill>
            <a:schemeClr val="accent1"/>
          </a:solidFill>
          <a:latin typeface="MS PMincho" panose="02020600040205080304" pitchFamily="18" charset="-128"/>
          <a:ea typeface="华文新魏"/>
          <a:cs typeface="华文新魏"/>
        </a:defRPr>
      </a:lvl7pPr>
      <a:lvl8pPr marL="1371600" algn="l" defTabSz="685800" rtl="0" fontAlgn="base">
        <a:lnSpc>
          <a:spcPct val="90000"/>
        </a:lnSpc>
        <a:spcBef>
          <a:spcPct val="0"/>
        </a:spcBef>
        <a:spcAft>
          <a:spcPct val="0"/>
        </a:spcAft>
        <a:defRPr sz="4000">
          <a:solidFill>
            <a:schemeClr val="accent1"/>
          </a:solidFill>
          <a:latin typeface="MS PMincho" panose="02020600040205080304" pitchFamily="18" charset="-128"/>
          <a:ea typeface="华文新魏"/>
          <a:cs typeface="华文新魏"/>
        </a:defRPr>
      </a:lvl8pPr>
      <a:lvl9pPr marL="1828800" algn="l" defTabSz="685800" rtl="0" fontAlgn="base">
        <a:lnSpc>
          <a:spcPct val="90000"/>
        </a:lnSpc>
        <a:spcBef>
          <a:spcPct val="0"/>
        </a:spcBef>
        <a:spcAft>
          <a:spcPct val="0"/>
        </a:spcAft>
        <a:defRPr sz="4000">
          <a:solidFill>
            <a:schemeClr val="accent1"/>
          </a:solidFill>
          <a:latin typeface="MS PMincho" panose="02020600040205080304" pitchFamily="18" charset="-128"/>
          <a:ea typeface="华文新魏"/>
          <a:cs typeface="华文新魏"/>
        </a:defRPr>
      </a:lvl9pPr>
    </p:titleStyle>
    <p:body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800" kern="1200">
          <a:solidFill>
            <a:schemeClr val="accent1"/>
          </a:solidFill>
          <a:latin typeface="+mn-lt"/>
          <a:ea typeface="+mn-ea"/>
          <a:cs typeface="幼圆"/>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000" kern="1200">
          <a:solidFill>
            <a:schemeClr val="tx1"/>
          </a:solidFill>
          <a:latin typeface="+mn-lt"/>
          <a:ea typeface="+mn-ea"/>
          <a:cs typeface="幼圆"/>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7.xml"/><Relationship Id="rId7" Type="http://schemas.openxmlformats.org/officeDocument/2006/relationships/image" Target="../media/image18.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9.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image" Target="../media/image19.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tags" Target="../tags/tag43.xml"/><Relationship Id="rId10" Type="http://schemas.openxmlformats.org/officeDocument/2006/relationships/tags" Target="../tags/tag38.xml"/><Relationship Id="rId19" Type="http://schemas.openxmlformats.org/officeDocument/2006/relationships/slideLayout" Target="../slideLayouts/slideLayout29.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49.xml"/><Relationship Id="rId7" Type="http://schemas.openxmlformats.org/officeDocument/2006/relationships/slideLayout" Target="../slideLayouts/slideLayout2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image" Target="../media/image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slideLayout" Target="../slideLayouts/slideLayout29.xml"/><Relationship Id="rId4" Type="http://schemas.openxmlformats.org/officeDocument/2006/relationships/tags" Target="../tags/tag4.xm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7.xml"/><Relationship Id="rId7" Type="http://schemas.openxmlformats.org/officeDocument/2006/relationships/image" Target="../media/image1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9.xml"/><Relationship Id="rId5" Type="http://schemas.openxmlformats.org/officeDocument/2006/relationships/tags" Target="../tags/tag9.xml"/><Relationship Id="rId4"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image" Target="../media/image15.png"/><Relationship Id="rId2" Type="http://schemas.openxmlformats.org/officeDocument/2006/relationships/tags" Target="../tags/tag11.xml"/><Relationship Id="rId16" Type="http://schemas.openxmlformats.org/officeDocument/2006/relationships/slideLayout" Target="../slideLayouts/slideLayout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4"/>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6147" name="图片 18"/>
          <p:cNvPicPr>
            <a:picLocks noChangeAspect="1"/>
          </p:cNvPicPr>
          <p:nvPr/>
        </p:nvPicPr>
        <p:blipFill>
          <a:blip r:embed="rId3"/>
          <a:stretch>
            <a:fillRect/>
          </a:stretch>
        </p:blipFill>
        <p:spPr>
          <a:xfrm>
            <a:off x="8750300" y="2638425"/>
            <a:ext cx="479425" cy="484188"/>
          </a:xfrm>
          <a:prstGeom prst="rect">
            <a:avLst/>
          </a:prstGeom>
          <a:noFill/>
          <a:ln w="9525">
            <a:noFill/>
          </a:ln>
        </p:spPr>
      </p:pic>
      <p:pic>
        <p:nvPicPr>
          <p:cNvPr id="6148" name="图片 18"/>
          <p:cNvPicPr>
            <a:picLocks noChangeAspect="1"/>
          </p:cNvPicPr>
          <p:nvPr/>
        </p:nvPicPr>
        <p:blipFill>
          <a:blip r:embed="rId3"/>
          <a:stretch>
            <a:fillRect/>
          </a:stretch>
        </p:blipFill>
        <p:spPr>
          <a:xfrm>
            <a:off x="3125788" y="2638425"/>
            <a:ext cx="479425" cy="484188"/>
          </a:xfrm>
          <a:prstGeom prst="rect">
            <a:avLst/>
          </a:prstGeom>
          <a:noFill/>
          <a:ln w="9525">
            <a:noFill/>
          </a:ln>
        </p:spPr>
      </p:pic>
      <p:pic>
        <p:nvPicPr>
          <p:cNvPr id="6149" name="图片 50"/>
          <p:cNvPicPr>
            <a:picLocks noChangeAspect="1"/>
          </p:cNvPicPr>
          <p:nvPr/>
        </p:nvPicPr>
        <p:blipFill>
          <a:blip r:embed="rId4"/>
          <a:stretch>
            <a:fillRect/>
          </a:stretch>
        </p:blipFill>
        <p:spPr>
          <a:xfrm>
            <a:off x="5876925" y="4405313"/>
            <a:ext cx="623888" cy="373062"/>
          </a:xfrm>
          <a:prstGeom prst="rect">
            <a:avLst/>
          </a:prstGeom>
          <a:noFill/>
          <a:ln w="9525">
            <a:noFill/>
          </a:ln>
        </p:spPr>
      </p:pic>
      <p:sp>
        <p:nvSpPr>
          <p:cNvPr id="10" name="TextBox 9"/>
          <p:cNvSpPr txBox="1"/>
          <p:nvPr/>
        </p:nvSpPr>
        <p:spPr>
          <a:xfrm>
            <a:off x="3706104" y="2337464"/>
            <a:ext cx="4965491" cy="923330"/>
          </a:xfrm>
          <a:prstGeom prst="rect">
            <a:avLst/>
          </a:prstGeom>
          <a:noFill/>
        </p:spPr>
        <p:txBody>
          <a:bodyPr>
            <a:spAutoFit/>
          </a:bodyPr>
          <a:lstStyle/>
          <a:p>
            <a:pPr marR="0" defTabSz="914400" eaLnBrk="1" hangingPunct="1">
              <a:buClrTx/>
              <a:buSzTx/>
              <a:buFontTx/>
              <a:buNone/>
              <a:defRPr/>
            </a:pPr>
            <a:r>
              <a:rPr kumimoji="0" lang="en-US" altLang="zh-CN" sz="5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Rose Princess</a:t>
            </a:r>
            <a:endParaRPr kumimoji="0" lang="zh-CN" altLang="en-US" sz="5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endParaRPr>
          </a:p>
        </p:txBody>
      </p:sp>
      <p:cxnSp>
        <p:nvCxnSpPr>
          <p:cNvPr id="12" name="直接连接符 11"/>
          <p:cNvCxnSpPr/>
          <p:nvPr/>
        </p:nvCxnSpPr>
        <p:spPr bwMode="auto">
          <a:xfrm>
            <a:off x="3621088" y="3273425"/>
            <a:ext cx="5049838" cy="0"/>
          </a:xfrm>
          <a:prstGeom prst="line">
            <a:avLst/>
          </a:prstGeom>
          <a:ln w="12700">
            <a:solidFill>
              <a:srgbClr val="F6A4F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pct5">
            <a:fgClr>
              <a:srgbClr val="F8CDD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0" y="963613"/>
            <a:ext cx="12192000" cy="3987800"/>
          </a:xfrm>
          <a:prstGeom prst="rect">
            <a:avLst/>
          </a:prstGeom>
          <a:solidFill>
            <a:srgbClr val="FFE1E5">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488950" y="1385888"/>
            <a:ext cx="3443288" cy="314325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a:off x="4359275" y="1385888"/>
            <a:ext cx="3443288" cy="314325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nvSpPr>
        <p:spPr>
          <a:xfrm>
            <a:off x="8229600" y="1385888"/>
            <a:ext cx="3443288" cy="314325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a:xfrm>
            <a:off x="0" y="0"/>
            <a:ext cx="12192000" cy="252247"/>
          </a:xfrm>
          <a:prstGeom prst="rect">
            <a:avLst/>
          </a:prstGeom>
          <a:gradFill>
            <a:gsLst>
              <a:gs pos="0">
                <a:srgbClr val="F8CDD7">
                  <a:alpha val="0"/>
                </a:srgbClr>
              </a:gs>
              <a:gs pos="48000">
                <a:srgbClr val="FEF4F6"/>
              </a:gs>
              <a:gs pos="100000">
                <a:srgbClr val="F8CDD7"/>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flipH="1" flipV="1">
            <a:off x="0" y="6589989"/>
            <a:ext cx="12192000" cy="362607"/>
          </a:xfrm>
          <a:prstGeom prst="rect">
            <a:avLst/>
          </a:prstGeom>
          <a:gradFill>
            <a:gsLst>
              <a:gs pos="0">
                <a:srgbClr val="F8CDD7">
                  <a:alpha val="0"/>
                </a:srgbClr>
              </a:gs>
              <a:gs pos="48000">
                <a:srgbClr val="FEF4F6"/>
              </a:gs>
              <a:gs pos="100000">
                <a:srgbClr val="F8CDD7"/>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5373" name="组合 10"/>
          <p:cNvGrpSpPr/>
          <p:nvPr/>
        </p:nvGrpSpPr>
        <p:grpSpPr>
          <a:xfrm>
            <a:off x="831850" y="5087938"/>
            <a:ext cx="2757488" cy="663575"/>
            <a:chOff x="8001684" y="3201501"/>
            <a:chExt cx="2758120" cy="663198"/>
          </a:xfrm>
        </p:grpSpPr>
        <p:sp>
          <p:nvSpPr>
            <p:cNvPr id="22" name="MH_SubTitle_1"/>
            <p:cNvSpPr/>
            <p:nvPr>
              <p:custDataLst>
                <p:tags r:id="rId3"/>
              </p:custDataLst>
            </p:nvPr>
          </p:nvSpPr>
          <p:spPr>
            <a:xfrm>
              <a:off x="8481219" y="3201501"/>
              <a:ext cx="2278585" cy="663198"/>
            </a:xfrm>
            <a:prstGeom prst="rect">
              <a:avLst/>
            </a:prstGeom>
          </p:spPr>
          <p:txBody>
            <a:bodyPr anchor="ctr"/>
            <a:lstStyle/>
            <a:p>
              <a:pPr marL="0" marR="0" lvl="0" indent="0" algn="l" defTabSz="914400" rtl="0" eaLnBrk="1" fontAlgn="auto" latinLnBrk="0" hangingPunct="1">
                <a:lnSpc>
                  <a:spcPct val="11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tx1"/>
                  </a:solidFill>
                  <a:effectLst/>
                  <a:uLnTx/>
                  <a:uFillTx/>
                  <a:latin typeface="+mn-lt"/>
                  <a:ea typeface="+mn-ea"/>
                  <a:cs typeface="宋体" panose="02010600030101010101" pitchFamily="2" charset="-122"/>
                </a:rPr>
                <a:t>LOREM IPSUM DOLOR SIT AMET CONSECTETUR</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5381" name="图片 18"/>
            <p:cNvPicPr>
              <a:picLocks noChangeAspect="1"/>
            </p:cNvPicPr>
            <p:nvPr/>
          </p:nvPicPr>
          <p:blipFill>
            <a:blip r:embed="rId8"/>
            <a:stretch>
              <a:fillRect/>
            </a:stretch>
          </p:blipFill>
          <p:spPr>
            <a:xfrm>
              <a:off x="8001684" y="3291006"/>
              <a:ext cx="479425" cy="484188"/>
            </a:xfrm>
            <a:prstGeom prst="rect">
              <a:avLst/>
            </a:prstGeom>
            <a:noFill/>
            <a:ln w="9525">
              <a:noFill/>
            </a:ln>
          </p:spPr>
        </p:pic>
      </p:grpSp>
      <p:grpSp>
        <p:nvGrpSpPr>
          <p:cNvPr id="15374" name="组合 10"/>
          <p:cNvGrpSpPr/>
          <p:nvPr/>
        </p:nvGrpSpPr>
        <p:grpSpPr>
          <a:xfrm>
            <a:off x="4702175" y="5087938"/>
            <a:ext cx="2757488" cy="663575"/>
            <a:chOff x="8001684" y="3201501"/>
            <a:chExt cx="2758120" cy="663198"/>
          </a:xfrm>
        </p:grpSpPr>
        <p:sp>
          <p:nvSpPr>
            <p:cNvPr id="27" name="MH_SubTitle_1"/>
            <p:cNvSpPr/>
            <p:nvPr>
              <p:custDataLst>
                <p:tags r:id="rId2"/>
              </p:custDataLst>
            </p:nvPr>
          </p:nvSpPr>
          <p:spPr>
            <a:xfrm>
              <a:off x="8481219" y="3201501"/>
              <a:ext cx="2278585" cy="663198"/>
            </a:xfrm>
            <a:prstGeom prst="rect">
              <a:avLst/>
            </a:prstGeom>
          </p:spPr>
          <p:txBody>
            <a:bodyPr anchor="ctr"/>
            <a:lstStyle/>
            <a:p>
              <a:pPr marL="0" marR="0" lvl="0" indent="0" algn="l" defTabSz="914400" rtl="0" eaLnBrk="1" fontAlgn="auto" latinLnBrk="0" hangingPunct="1">
                <a:lnSpc>
                  <a:spcPct val="11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tx1"/>
                  </a:solidFill>
                  <a:effectLst/>
                  <a:uLnTx/>
                  <a:uFillTx/>
                  <a:latin typeface="+mn-lt"/>
                  <a:ea typeface="+mn-ea"/>
                  <a:cs typeface="宋体" panose="02010600030101010101" pitchFamily="2" charset="-122"/>
                </a:rPr>
                <a:t>LOREM IPSUM DOLOR SIT AMET CONSECTETUR</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5379" name="图片 18"/>
            <p:cNvPicPr>
              <a:picLocks noChangeAspect="1"/>
            </p:cNvPicPr>
            <p:nvPr/>
          </p:nvPicPr>
          <p:blipFill>
            <a:blip r:embed="rId8"/>
            <a:stretch>
              <a:fillRect/>
            </a:stretch>
          </p:blipFill>
          <p:spPr>
            <a:xfrm>
              <a:off x="8001684" y="3291006"/>
              <a:ext cx="479425" cy="484188"/>
            </a:xfrm>
            <a:prstGeom prst="rect">
              <a:avLst/>
            </a:prstGeom>
            <a:noFill/>
            <a:ln w="9525">
              <a:noFill/>
            </a:ln>
          </p:spPr>
        </p:pic>
      </p:grpSp>
      <p:grpSp>
        <p:nvGrpSpPr>
          <p:cNvPr id="15375" name="组合 10"/>
          <p:cNvGrpSpPr/>
          <p:nvPr/>
        </p:nvGrpSpPr>
        <p:grpSpPr>
          <a:xfrm>
            <a:off x="8572500" y="5087938"/>
            <a:ext cx="2757488" cy="663575"/>
            <a:chOff x="8001684" y="3201501"/>
            <a:chExt cx="2758120" cy="663198"/>
          </a:xfrm>
        </p:grpSpPr>
        <p:sp>
          <p:nvSpPr>
            <p:cNvPr id="31" name="MH_SubTitle_1"/>
            <p:cNvSpPr/>
            <p:nvPr>
              <p:custDataLst>
                <p:tags r:id="rId1"/>
              </p:custDataLst>
            </p:nvPr>
          </p:nvSpPr>
          <p:spPr>
            <a:xfrm>
              <a:off x="8481219" y="3201501"/>
              <a:ext cx="2278585" cy="663198"/>
            </a:xfrm>
            <a:prstGeom prst="rect">
              <a:avLst/>
            </a:prstGeom>
          </p:spPr>
          <p:txBody>
            <a:bodyPr anchor="ctr"/>
            <a:lstStyle/>
            <a:p>
              <a:pPr marL="0" marR="0" lvl="0" indent="0" algn="l" defTabSz="914400" rtl="0" eaLnBrk="1" fontAlgn="auto" latinLnBrk="0" hangingPunct="1">
                <a:lnSpc>
                  <a:spcPct val="11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tx1"/>
                  </a:solidFill>
                  <a:effectLst/>
                  <a:uLnTx/>
                  <a:uFillTx/>
                  <a:latin typeface="+mn-lt"/>
                  <a:ea typeface="+mn-ea"/>
                  <a:cs typeface="宋体" panose="02010600030101010101" pitchFamily="2" charset="-122"/>
                </a:rPr>
                <a:t>LOREM IPSUM DOLOR SIT AMET CONSECTETUR</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5377" name="图片 18"/>
            <p:cNvPicPr>
              <a:picLocks noChangeAspect="1"/>
            </p:cNvPicPr>
            <p:nvPr/>
          </p:nvPicPr>
          <p:blipFill>
            <a:blip r:embed="rId8"/>
            <a:stretch>
              <a:fillRect/>
            </a:stretch>
          </p:blipFill>
          <p:spPr>
            <a:xfrm>
              <a:off x="8001684" y="3291006"/>
              <a:ext cx="479425" cy="484188"/>
            </a:xfrm>
            <a:prstGeom prst="rect">
              <a:avLst/>
            </a:prstGeom>
            <a:noFill/>
            <a:ln w="9525">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pct5">
            <a:fgClr>
              <a:srgbClr val="F8CDD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6387" name="图片 5"/>
          <p:cNvPicPr>
            <a:picLocks noChangeAspect="1"/>
          </p:cNvPicPr>
          <p:nvPr/>
        </p:nvPicPr>
        <p:blipFill>
          <a:blip r:embed="rId3"/>
          <a:stretch>
            <a:fillRect/>
          </a:stretch>
        </p:blipFill>
        <p:spPr>
          <a:xfrm>
            <a:off x="333375" y="1590675"/>
            <a:ext cx="2914650" cy="3203575"/>
          </a:xfrm>
          <a:prstGeom prst="rect">
            <a:avLst/>
          </a:prstGeom>
          <a:noFill/>
          <a:ln w="9525">
            <a:noFill/>
          </a:ln>
        </p:spPr>
      </p:pic>
      <p:sp>
        <p:nvSpPr>
          <p:cNvPr id="30" name="矩形 29"/>
          <p:cNvSpPr/>
          <p:nvPr/>
        </p:nvSpPr>
        <p:spPr>
          <a:xfrm>
            <a:off x="0" y="1325563"/>
            <a:ext cx="12192000" cy="3989388"/>
          </a:xfrm>
          <a:prstGeom prst="rect">
            <a:avLst/>
          </a:prstGeom>
          <a:solidFill>
            <a:srgbClr val="FFE1E5">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MH_Desc_1"/>
          <p:cNvSpPr/>
          <p:nvPr>
            <p:custDataLst>
              <p:tags r:id="rId1"/>
            </p:custDataLst>
          </p:nvPr>
        </p:nvSpPr>
        <p:spPr>
          <a:xfrm>
            <a:off x="5030788" y="3252788"/>
            <a:ext cx="6054725" cy="4146550"/>
          </a:xfrm>
          <a:prstGeom prst="rect">
            <a:avLst/>
          </a:prstGeom>
        </p:spPr>
        <p:txBody>
          <a:bodyPr>
            <a:normAutofit/>
          </a:bodyPr>
          <a:lstStyle/>
          <a:p>
            <a:pPr marL="0" marR="0" lvl="0" indent="0" algn="just" defTabSz="914400" rtl="0" eaLnBrk="1" fontAlgn="auto" latinLnBrk="0" hangingPunct="1">
              <a:lnSpc>
                <a:spcPct val="130000"/>
              </a:lnSpc>
              <a:spcBef>
                <a:spcPts val="600"/>
              </a:spcBef>
              <a:spcAft>
                <a:spcPts val="600"/>
              </a:spcAft>
              <a:buClr>
                <a:srgbClr val="00B050"/>
              </a:buClr>
              <a:buSzPct val="80000"/>
              <a:buFontTx/>
              <a:buNone/>
              <a:defRPr/>
            </a:pPr>
            <a:r>
              <a:rPr kumimoji="0" lang="en-US" altLang="zh-CN" sz="1600" b="0" i="0" u="none" strike="noStrike" kern="1200" cap="none" spc="0" normalizeH="0" baseline="0" noProof="0" dirty="0">
                <a:ln>
                  <a:noFill/>
                </a:ln>
                <a:solidFill>
                  <a:schemeClr val="tx1">
                    <a:lumMod val="50000"/>
                  </a:schemeClr>
                </a:solidFill>
                <a:effectLst/>
                <a:uLnTx/>
                <a:uFillTx/>
                <a:latin typeface="+mn-lt"/>
                <a:ea typeface="+mn-ea"/>
                <a:cs typeface="+mn-cs"/>
              </a:rPr>
              <a:t>Lorem ipsum nisi utaw dolor sit consectetur adipisicing elit enim dolore do eiusmod tempor ed incididunt labore dolore magna aliqua Ut.</a:t>
            </a:r>
          </a:p>
          <a:p>
            <a:pPr marL="0" marR="0" lvl="0" indent="0" algn="just" defTabSz="914400" rtl="0" eaLnBrk="1" fontAlgn="auto" latinLnBrk="0" hangingPunct="1">
              <a:lnSpc>
                <a:spcPct val="130000"/>
              </a:lnSpc>
              <a:spcBef>
                <a:spcPts val="600"/>
              </a:spcBef>
              <a:spcAft>
                <a:spcPts val="600"/>
              </a:spcAft>
              <a:buClr>
                <a:srgbClr val="00B050"/>
              </a:buClr>
              <a:buSzPct val="80000"/>
              <a:buFontTx/>
              <a:buNone/>
              <a:defRPr/>
            </a:pPr>
            <a:r>
              <a:rPr kumimoji="0" lang="en-US" altLang="zh-CN" sz="1600" b="0" i="0" u="none" strike="noStrike" kern="1200" cap="none" spc="0" normalizeH="0" baseline="0" noProof="0" dirty="0">
                <a:ln>
                  <a:noFill/>
                </a:ln>
                <a:solidFill>
                  <a:schemeClr val="tx1">
                    <a:lumMod val="50000"/>
                  </a:schemeClr>
                </a:solidFill>
                <a:effectLst/>
                <a:uLnTx/>
                <a:uFillTx/>
                <a:latin typeface="+mn-lt"/>
                <a:ea typeface="+mn-ea"/>
                <a:cs typeface="+mn-cs"/>
              </a:rPr>
              <a:t>Lorem ipsum nisi utaw dolor sit consectetur adipisicing elit enim dolore do eiusmod tempor ed incididunt labore dolore magna aliqua Ut.</a:t>
            </a:r>
          </a:p>
        </p:txBody>
      </p:sp>
      <p:sp>
        <p:nvSpPr>
          <p:cNvPr id="33" name="矩形 32"/>
          <p:cNvSpPr/>
          <p:nvPr/>
        </p:nvSpPr>
        <p:spPr>
          <a:xfrm>
            <a:off x="3043238" y="1992313"/>
            <a:ext cx="8591550" cy="892175"/>
          </a:xfrm>
          <a:prstGeom prst="rect">
            <a:avLst/>
          </a:prstGeom>
        </p:spPr>
        <p:txBody>
          <a:bodyPr>
            <a:spAutoFit/>
          </a:bodyPr>
          <a:lstStyle/>
          <a:p>
            <a:pPr marL="0" marR="0" lvl="0" indent="0" algn="just" defTabSz="914400" rtl="0" eaLnBrk="1" fontAlgn="auto" latinLnBrk="0" hangingPunct="1">
              <a:lnSpc>
                <a:spcPct val="130000"/>
              </a:lnSpc>
              <a:spcBef>
                <a:spcPts val="600"/>
              </a:spcBef>
              <a:spcAft>
                <a:spcPts val="600"/>
              </a:spcAft>
              <a:buClr>
                <a:srgbClr val="00B050"/>
              </a:buClr>
              <a:buSzPct val="80000"/>
              <a:buFontTx/>
              <a:buNone/>
              <a:defRPr/>
            </a:pPr>
            <a:r>
              <a:rPr kumimoji="0" lang="en-US" altLang="zh-CN"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mn-cs"/>
              </a:rPr>
              <a:t>Lorem ipsum nisi utaw dolor sit consectetur adipisicing elit enim dolore do eiusmod tempor ed incididunt labore dolore magna aliqua Ut.</a:t>
            </a:r>
          </a:p>
        </p:txBody>
      </p:sp>
      <p:sp>
        <p:nvSpPr>
          <p:cNvPr id="36" name="矩形 35"/>
          <p:cNvSpPr/>
          <p:nvPr/>
        </p:nvSpPr>
        <p:spPr>
          <a:xfrm rot="18900000">
            <a:off x="4638675" y="3425825"/>
            <a:ext cx="204788" cy="20478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矩形 37"/>
          <p:cNvSpPr/>
          <p:nvPr/>
        </p:nvSpPr>
        <p:spPr>
          <a:xfrm rot="18900000">
            <a:off x="4638675" y="4324350"/>
            <a:ext cx="204788" cy="20478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矩形 40"/>
          <p:cNvSpPr/>
          <p:nvPr/>
        </p:nvSpPr>
        <p:spPr>
          <a:xfrm>
            <a:off x="0" y="0"/>
            <a:ext cx="12192000" cy="252247"/>
          </a:xfrm>
          <a:prstGeom prst="rect">
            <a:avLst/>
          </a:prstGeom>
          <a:gradFill>
            <a:gsLst>
              <a:gs pos="0">
                <a:srgbClr val="F8CDD7">
                  <a:alpha val="0"/>
                </a:srgbClr>
              </a:gs>
              <a:gs pos="48000">
                <a:srgbClr val="FEF4F6"/>
              </a:gs>
              <a:gs pos="100000">
                <a:srgbClr val="F8CDD7"/>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矩形 41"/>
          <p:cNvSpPr/>
          <p:nvPr/>
        </p:nvSpPr>
        <p:spPr>
          <a:xfrm flipH="1" flipV="1">
            <a:off x="0" y="6448095"/>
            <a:ext cx="12192000" cy="409905"/>
          </a:xfrm>
          <a:prstGeom prst="rect">
            <a:avLst/>
          </a:prstGeom>
          <a:gradFill>
            <a:gsLst>
              <a:gs pos="0">
                <a:srgbClr val="F8CDD7">
                  <a:alpha val="0"/>
                </a:srgbClr>
              </a:gs>
              <a:gs pos="48000">
                <a:srgbClr val="FEF4F6"/>
              </a:gs>
              <a:gs pos="100000">
                <a:srgbClr val="F8CDD7"/>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pct5">
            <a:fgClr>
              <a:srgbClr val="F8CDD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7411" name="组合 9"/>
          <p:cNvGrpSpPr/>
          <p:nvPr/>
        </p:nvGrpSpPr>
        <p:grpSpPr>
          <a:xfrm>
            <a:off x="354013" y="977900"/>
            <a:ext cx="11393487" cy="4902200"/>
            <a:chOff x="353484" y="1993900"/>
            <a:chExt cx="11394017" cy="3792538"/>
          </a:xfrm>
        </p:grpSpPr>
        <p:sp>
          <p:nvSpPr>
            <p:cNvPr id="17420" name="MH_SubTitle_6"/>
            <p:cNvSpPr>
              <a:spLocks noEditPoints="1"/>
            </p:cNvSpPr>
            <p:nvPr>
              <p:custDataLst>
                <p:tags r:id="rId1"/>
              </p:custDataLst>
            </p:nvPr>
          </p:nvSpPr>
          <p:spPr>
            <a:xfrm>
              <a:off x="3657601" y="3473451"/>
              <a:ext cx="1090084" cy="822325"/>
            </a:xfrm>
            <a:custGeom>
              <a:avLst/>
              <a:gdLst>
                <a:gd name="txL" fmla="*/ 0 w 252"/>
                <a:gd name="txT" fmla="*/ 0 h 253"/>
                <a:gd name="txR" fmla="*/ 252 w 252"/>
                <a:gd name="txB" fmla="*/ 253 h 253"/>
              </a:gdLst>
              <a:ahLst/>
              <a:cxnLst>
                <a:cxn ang="0">
                  <a:pos x="2147483646" y="2147483646"/>
                </a:cxn>
                <a:cxn ang="0">
                  <a:pos x="261966218" y="1278296087"/>
                </a:cxn>
                <a:cxn ang="0">
                  <a:pos x="2147483646" y="1626922883"/>
                </a:cxn>
                <a:cxn ang="0">
                  <a:pos x="467797437" y="718380520"/>
                </a:cxn>
                <a:cxn ang="0">
                  <a:pos x="2147483646" y="443704468"/>
                </a:cxn>
                <a:cxn ang="0">
                  <a:pos x="2147483646" y="2147483646"/>
                </a:cxn>
                <a:cxn ang="0">
                  <a:pos x="467797437" y="929669290"/>
                </a:cxn>
                <a:cxn ang="0">
                  <a:pos x="2147483646" y="2147483646"/>
                </a:cxn>
                <a:cxn ang="0">
                  <a:pos x="636206763" y="908539113"/>
                </a:cxn>
                <a:cxn ang="0">
                  <a:pos x="2095738399" y="380320437"/>
                </a:cxn>
                <a:cxn ang="0">
                  <a:pos x="2147483646" y="1732567268"/>
                </a:cxn>
                <a:cxn ang="0">
                  <a:pos x="2147483646" y="771204338"/>
                </a:cxn>
                <a:cxn ang="0">
                  <a:pos x="2147483646" y="1563535602"/>
                </a:cxn>
                <a:cxn ang="0">
                  <a:pos x="2147483646" y="1267732623"/>
                </a:cxn>
                <a:cxn ang="0">
                  <a:pos x="2147483646" y="1024750212"/>
                </a:cxn>
                <a:cxn ang="0">
                  <a:pos x="2147483646" y="1024750212"/>
                </a:cxn>
                <a:cxn ang="0">
                  <a:pos x="1833772180" y="1383940472"/>
                </a:cxn>
                <a:cxn ang="0">
                  <a:pos x="2147483646" y="1690306914"/>
                </a:cxn>
                <a:cxn ang="0">
                  <a:pos x="2147483646" y="1119827884"/>
                </a:cxn>
                <a:cxn ang="0">
                  <a:pos x="2147483646" y="866282009"/>
                </a:cxn>
                <a:cxn ang="0">
                  <a:pos x="1029156091" y="1288859550"/>
                </a:cxn>
                <a:cxn ang="0">
                  <a:pos x="1029156091" y="876848723"/>
                </a:cxn>
                <a:cxn ang="0">
                  <a:pos x="1609227854" y="697253593"/>
                </a:cxn>
                <a:cxn ang="0">
                  <a:pos x="1234987309" y="1183215165"/>
                </a:cxn>
                <a:cxn ang="0">
                  <a:pos x="1740210963" y="950799467"/>
                </a:cxn>
                <a:cxn ang="0">
                  <a:pos x="842037981" y="1067007316"/>
                </a:cxn>
                <a:cxn ang="0">
                  <a:pos x="1104004200" y="971926394"/>
                </a:cxn>
                <a:cxn ang="0">
                  <a:pos x="1440818527" y="1320553191"/>
                </a:cxn>
                <a:cxn ang="0">
                  <a:pos x="2147483646" y="1679743451"/>
                </a:cxn>
                <a:cxn ang="0">
                  <a:pos x="2147483646" y="1827644940"/>
                </a:cxn>
                <a:cxn ang="0">
                  <a:pos x="2147483646" y="993056572"/>
                </a:cxn>
                <a:cxn ang="0">
                  <a:pos x="2147483646" y="517658463"/>
                </a:cxn>
                <a:cxn ang="0">
                  <a:pos x="1946042181" y="380320437"/>
                </a:cxn>
                <a:cxn ang="0">
                  <a:pos x="692341763" y="1172651701"/>
                </a:cxn>
                <a:cxn ang="0">
                  <a:pos x="916886090" y="1711437091"/>
                </a:cxn>
                <a:cxn ang="0">
                  <a:pos x="1496953527" y="1479021394"/>
                </a:cxn>
                <a:cxn ang="0">
                  <a:pos x="1927329072" y="2070627351"/>
                </a:cxn>
                <a:cxn ang="0">
                  <a:pos x="2147483646" y="1943856039"/>
                </a:cxn>
                <a:cxn ang="0">
                  <a:pos x="2147483646" y="1669179987"/>
                </a:cxn>
                <a:cxn ang="0">
                  <a:pos x="2147483646" y="654993239"/>
                </a:cxn>
                <a:cxn ang="0">
                  <a:pos x="2147483646" y="158464953"/>
                </a:cxn>
                <a:cxn ang="0">
                  <a:pos x="1927329072" y="338060083"/>
                </a:cxn>
                <a:cxn ang="0">
                  <a:pos x="561358654" y="993056572"/>
                </a:cxn>
                <a:cxn ang="0">
                  <a:pos x="1253700418" y="2123451169"/>
                </a:cxn>
                <a:cxn ang="0">
                  <a:pos x="1721497854" y="1933289325"/>
                </a:cxn>
                <a:cxn ang="0">
                  <a:pos x="2147483646" y="2147483646"/>
                </a:cxn>
                <a:cxn ang="0">
                  <a:pos x="2147483646" y="2102320992"/>
                </a:cxn>
                <a:cxn ang="0">
                  <a:pos x="2147483646" y="813461442"/>
                </a:cxn>
                <a:cxn ang="0">
                  <a:pos x="2147483646" y="84514208"/>
                </a:cxn>
                <a:cxn ang="0">
                  <a:pos x="767189872" y="401447364"/>
                </a:cxn>
                <a:cxn ang="0">
                  <a:pos x="542645545" y="1563535602"/>
                </a:cxn>
                <a:cxn ang="0">
                  <a:pos x="1309835418" y="2147483646"/>
                </a:cxn>
                <a:cxn ang="0">
                  <a:pos x="1777632854" y="2147483646"/>
                </a:cxn>
                <a:cxn ang="0">
                  <a:pos x="2147483646" y="2147483646"/>
                </a:cxn>
                <a:cxn ang="0">
                  <a:pos x="2147483646" y="1595229243"/>
                </a:cxn>
                <a:cxn ang="0">
                  <a:pos x="2147483646" y="697253593"/>
                </a:cxn>
                <a:cxn ang="0">
                  <a:pos x="2147483646" y="274676052"/>
                </a:cxn>
                <a:cxn ang="0">
                  <a:pos x="336814327" y="1003620035"/>
                </a:cxn>
                <a:cxn ang="0">
                  <a:pos x="149696218" y="1225472269"/>
                </a:cxn>
                <a:cxn ang="0">
                  <a:pos x="1515666636" y="2147483646"/>
                </a:cxn>
                <a:cxn ang="0">
                  <a:pos x="2147483646" y="2147483646"/>
                </a:cxn>
                <a:cxn ang="0">
                  <a:pos x="2147483646" y="412014078"/>
                </a:cxn>
                <a:cxn ang="0">
                  <a:pos x="2147483646" y="2147483646"/>
                </a:cxn>
              </a:cxnLst>
              <a:rect l="txL" t="txT" r="txR" b="tx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FBD9F9"/>
            </a:solidFill>
            <a:ln w="9525">
              <a:noFill/>
            </a:ln>
          </p:spPr>
          <p:txBody>
            <a:bodyPr lIns="0" tIns="0" rIns="0" bIns="0" anchor="ctr"/>
            <a:lst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800" kern="1200">
                  <a:solidFill>
                    <a:schemeClr val="accent1"/>
                  </a:solidFill>
                  <a:latin typeface="+mn-lt"/>
                  <a:ea typeface="+mn-ea"/>
                  <a:cs typeface="幼圆"/>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000" kern="1200">
                  <a:solidFill>
                    <a:schemeClr val="tx1"/>
                  </a:solidFill>
                  <a:latin typeface="+mn-lt"/>
                  <a:ea typeface="+mn-ea"/>
                  <a:cs typeface="幼圆"/>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5pPr>
            </a:lstStyle>
            <a:p>
              <a:pPr marL="0" lvl="0" indent="0" algn="ctr" defTabSz="914400" eaLnBrk="1" hangingPunct="1">
                <a:lnSpc>
                  <a:spcPct val="100000"/>
                </a:lnSpc>
                <a:spcBef>
                  <a:spcPct val="0"/>
                </a:spcBef>
                <a:buClrTx/>
                <a:buSzPct val="100000"/>
                <a:buNone/>
              </a:pPr>
              <a:r>
                <a:rPr lang="en-US" altLang="zh-CN" sz="1600" b="1" dirty="0">
                  <a:solidFill>
                    <a:schemeClr val="tx1"/>
                  </a:solidFill>
                  <a:ea typeface="宋体" panose="02010600030101010101" pitchFamily="2" charset="-122"/>
                </a:rPr>
                <a:t>LOREM</a:t>
              </a:r>
              <a:endParaRPr lang="zh-CN" altLang="en-US" sz="1600" b="1" dirty="0">
                <a:solidFill>
                  <a:schemeClr val="tx1"/>
                </a:solidFill>
                <a:ea typeface="宋体" panose="02010600030101010101" pitchFamily="2" charset="-122"/>
              </a:endParaRPr>
            </a:p>
          </p:txBody>
        </p:sp>
        <p:sp>
          <p:nvSpPr>
            <p:cNvPr id="17421" name="MH_SubTitle_1"/>
            <p:cNvSpPr>
              <a:spLocks noEditPoints="1"/>
            </p:cNvSpPr>
            <p:nvPr>
              <p:custDataLst>
                <p:tags r:id="rId2"/>
              </p:custDataLst>
            </p:nvPr>
          </p:nvSpPr>
          <p:spPr>
            <a:xfrm>
              <a:off x="4614334" y="2230439"/>
              <a:ext cx="1090084" cy="822325"/>
            </a:xfrm>
            <a:custGeom>
              <a:avLst/>
              <a:gdLst>
                <a:gd name="txL" fmla="*/ 0 w 252"/>
                <a:gd name="txT" fmla="*/ 0 h 253"/>
                <a:gd name="txR" fmla="*/ 252 w 252"/>
                <a:gd name="txB" fmla="*/ 253 h 25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FBD9F9"/>
            </a:solidFill>
            <a:ln w="9525">
              <a:noFill/>
            </a:ln>
          </p:spPr>
          <p:txBody>
            <a:bodyPr lIns="0" tIns="0" rIns="0" bIns="0" anchor="ctr"/>
            <a:lst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800" kern="1200">
                  <a:solidFill>
                    <a:schemeClr val="accent1"/>
                  </a:solidFill>
                  <a:latin typeface="+mn-lt"/>
                  <a:ea typeface="+mn-ea"/>
                  <a:cs typeface="幼圆"/>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000" kern="1200">
                  <a:solidFill>
                    <a:schemeClr val="tx1"/>
                  </a:solidFill>
                  <a:latin typeface="+mn-lt"/>
                  <a:ea typeface="+mn-ea"/>
                  <a:cs typeface="幼圆"/>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5pPr>
            </a:lstStyle>
            <a:p>
              <a:pPr marL="0" lvl="0" indent="0" algn="ctr" defTabSz="914400" eaLnBrk="1" hangingPunct="1">
                <a:lnSpc>
                  <a:spcPct val="100000"/>
                </a:lnSpc>
                <a:spcBef>
                  <a:spcPct val="0"/>
                </a:spcBef>
                <a:buClrTx/>
                <a:buSzPct val="100000"/>
                <a:buNone/>
              </a:pPr>
              <a:r>
                <a:rPr lang="en-US" altLang="zh-CN" sz="1600" b="1" dirty="0">
                  <a:solidFill>
                    <a:schemeClr val="tx1"/>
                  </a:solidFill>
                  <a:ea typeface="宋体" panose="02010600030101010101" pitchFamily="2" charset="-122"/>
                </a:rPr>
                <a:t>LOREM</a:t>
              </a:r>
              <a:endParaRPr lang="zh-CN" altLang="en-US" sz="1600" b="1" dirty="0">
                <a:solidFill>
                  <a:schemeClr val="tx1"/>
                </a:solidFill>
                <a:ea typeface="宋体" panose="02010600030101010101" pitchFamily="2" charset="-122"/>
              </a:endParaRPr>
            </a:p>
          </p:txBody>
        </p:sp>
        <p:sp>
          <p:nvSpPr>
            <p:cNvPr id="17422" name="MH_SubTitle_2"/>
            <p:cNvSpPr>
              <a:spLocks noEditPoints="1"/>
            </p:cNvSpPr>
            <p:nvPr>
              <p:custDataLst>
                <p:tags r:id="rId3"/>
              </p:custDataLst>
            </p:nvPr>
          </p:nvSpPr>
          <p:spPr>
            <a:xfrm>
              <a:off x="6527801" y="2230439"/>
              <a:ext cx="1090084" cy="822325"/>
            </a:xfrm>
            <a:custGeom>
              <a:avLst/>
              <a:gdLst>
                <a:gd name="txL" fmla="*/ 0 w 252"/>
                <a:gd name="txT" fmla="*/ 0 h 253"/>
                <a:gd name="txR" fmla="*/ 252 w 252"/>
                <a:gd name="txB" fmla="*/ 253 h 25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F5B5C4"/>
            </a:solidFill>
            <a:ln w="9525">
              <a:noFill/>
            </a:ln>
          </p:spPr>
          <p:txBody>
            <a:bodyPr lIns="0" tIns="0" rIns="0" bIns="0" anchor="ctr"/>
            <a:lst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800" kern="1200">
                  <a:solidFill>
                    <a:schemeClr val="accent1"/>
                  </a:solidFill>
                  <a:latin typeface="+mn-lt"/>
                  <a:ea typeface="+mn-ea"/>
                  <a:cs typeface="幼圆"/>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000" kern="1200">
                  <a:solidFill>
                    <a:schemeClr val="tx1"/>
                  </a:solidFill>
                  <a:latin typeface="+mn-lt"/>
                  <a:ea typeface="+mn-ea"/>
                  <a:cs typeface="幼圆"/>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5pPr>
            </a:lstStyle>
            <a:p>
              <a:pPr marL="0" lvl="0" indent="0" algn="ctr" defTabSz="914400" eaLnBrk="1" hangingPunct="1">
                <a:lnSpc>
                  <a:spcPct val="100000"/>
                </a:lnSpc>
                <a:spcBef>
                  <a:spcPct val="0"/>
                </a:spcBef>
                <a:buClrTx/>
                <a:buSzPct val="100000"/>
                <a:buNone/>
              </a:pPr>
              <a:r>
                <a:rPr lang="en-US" altLang="zh-CN" sz="1600" b="1" dirty="0">
                  <a:solidFill>
                    <a:schemeClr val="tx1"/>
                  </a:solidFill>
                  <a:ea typeface="宋体" panose="02010600030101010101" pitchFamily="2" charset="-122"/>
                </a:rPr>
                <a:t>LOREM</a:t>
              </a:r>
              <a:endParaRPr lang="zh-CN" altLang="en-US" sz="1600" b="1" dirty="0">
                <a:solidFill>
                  <a:schemeClr val="tx1"/>
                </a:solidFill>
                <a:ea typeface="宋体" panose="02010600030101010101" pitchFamily="2" charset="-122"/>
              </a:endParaRPr>
            </a:p>
          </p:txBody>
        </p:sp>
        <p:sp>
          <p:nvSpPr>
            <p:cNvPr id="15" name="MH_SubTitle_3"/>
            <p:cNvSpPr>
              <a:spLocks noEditPoints="1"/>
            </p:cNvSpPr>
            <p:nvPr>
              <p:custDataLst>
                <p:tags r:id="rId4"/>
              </p:custDataLst>
            </p:nvPr>
          </p:nvSpPr>
          <p:spPr bwMode="auto">
            <a:xfrm>
              <a:off x="7484866" y="3473825"/>
              <a:ext cx="1092251" cy="821634"/>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3"/>
            </a:solidFill>
            <a:ln>
              <a:noFill/>
            </a:ln>
          </p:spPr>
          <p:txBody>
            <a:bodyPr lIns="0" tIns="0" rIns="0" bIns="0"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LOREM</a:t>
              </a:r>
              <a:endParaRPr kumimoji="0" lang="zh-CN" altLang="en-US" sz="16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424" name="MH_SubTitle_4"/>
            <p:cNvSpPr>
              <a:spLocks noEditPoints="1"/>
            </p:cNvSpPr>
            <p:nvPr>
              <p:custDataLst>
                <p:tags r:id="rId5"/>
              </p:custDataLst>
            </p:nvPr>
          </p:nvSpPr>
          <p:spPr>
            <a:xfrm>
              <a:off x="6527801" y="4716464"/>
              <a:ext cx="1090084" cy="822325"/>
            </a:xfrm>
            <a:custGeom>
              <a:avLst/>
              <a:gdLst>
                <a:gd name="txL" fmla="*/ 0 w 252"/>
                <a:gd name="txT" fmla="*/ 0 h 253"/>
                <a:gd name="txR" fmla="*/ 252 w 252"/>
                <a:gd name="txB" fmla="*/ 253 h 253"/>
              </a:gdLst>
              <a:ahLst/>
              <a:cxnLst>
                <a:cxn ang="0">
                  <a:pos x="2147483646" y="2147483646"/>
                </a:cxn>
                <a:cxn ang="0">
                  <a:pos x="261966218" y="1278296087"/>
                </a:cxn>
                <a:cxn ang="0">
                  <a:pos x="2147483646" y="1626922883"/>
                </a:cxn>
                <a:cxn ang="0">
                  <a:pos x="467797437" y="718380520"/>
                </a:cxn>
                <a:cxn ang="0">
                  <a:pos x="2147483646" y="443704468"/>
                </a:cxn>
                <a:cxn ang="0">
                  <a:pos x="2147483646" y="2147483646"/>
                </a:cxn>
                <a:cxn ang="0">
                  <a:pos x="467797437" y="929669290"/>
                </a:cxn>
                <a:cxn ang="0">
                  <a:pos x="2147483646" y="2147483646"/>
                </a:cxn>
                <a:cxn ang="0">
                  <a:pos x="636206763" y="908539113"/>
                </a:cxn>
                <a:cxn ang="0">
                  <a:pos x="2095738399" y="380320437"/>
                </a:cxn>
                <a:cxn ang="0">
                  <a:pos x="2147483646" y="1732567268"/>
                </a:cxn>
                <a:cxn ang="0">
                  <a:pos x="2147483646" y="771204338"/>
                </a:cxn>
                <a:cxn ang="0">
                  <a:pos x="2147483646" y="1563535602"/>
                </a:cxn>
                <a:cxn ang="0">
                  <a:pos x="2147483646" y="1267732623"/>
                </a:cxn>
                <a:cxn ang="0">
                  <a:pos x="2147483646" y="1024750212"/>
                </a:cxn>
                <a:cxn ang="0">
                  <a:pos x="2147483646" y="1024750212"/>
                </a:cxn>
                <a:cxn ang="0">
                  <a:pos x="1833772180" y="1383940472"/>
                </a:cxn>
                <a:cxn ang="0">
                  <a:pos x="2147483646" y="1690306914"/>
                </a:cxn>
                <a:cxn ang="0">
                  <a:pos x="2147483646" y="1119827884"/>
                </a:cxn>
                <a:cxn ang="0">
                  <a:pos x="2147483646" y="866282009"/>
                </a:cxn>
                <a:cxn ang="0">
                  <a:pos x="1029156091" y="1288859550"/>
                </a:cxn>
                <a:cxn ang="0">
                  <a:pos x="1029156091" y="876848723"/>
                </a:cxn>
                <a:cxn ang="0">
                  <a:pos x="1609227854" y="697253593"/>
                </a:cxn>
                <a:cxn ang="0">
                  <a:pos x="1234987309" y="1183215165"/>
                </a:cxn>
                <a:cxn ang="0">
                  <a:pos x="1740210963" y="950799467"/>
                </a:cxn>
                <a:cxn ang="0">
                  <a:pos x="842037981" y="1067007316"/>
                </a:cxn>
                <a:cxn ang="0">
                  <a:pos x="1104004200" y="971926394"/>
                </a:cxn>
                <a:cxn ang="0">
                  <a:pos x="1440818527" y="1320553191"/>
                </a:cxn>
                <a:cxn ang="0">
                  <a:pos x="2147483646" y="1679743451"/>
                </a:cxn>
                <a:cxn ang="0">
                  <a:pos x="2147483646" y="1827644940"/>
                </a:cxn>
                <a:cxn ang="0">
                  <a:pos x="2147483646" y="993056572"/>
                </a:cxn>
                <a:cxn ang="0">
                  <a:pos x="2147483646" y="517658463"/>
                </a:cxn>
                <a:cxn ang="0">
                  <a:pos x="1946042181" y="380320437"/>
                </a:cxn>
                <a:cxn ang="0">
                  <a:pos x="692341763" y="1172651701"/>
                </a:cxn>
                <a:cxn ang="0">
                  <a:pos x="916886090" y="1711437091"/>
                </a:cxn>
                <a:cxn ang="0">
                  <a:pos x="1496953527" y="1479021394"/>
                </a:cxn>
                <a:cxn ang="0">
                  <a:pos x="1927329072" y="2070627351"/>
                </a:cxn>
                <a:cxn ang="0">
                  <a:pos x="2147483646" y="1943856039"/>
                </a:cxn>
                <a:cxn ang="0">
                  <a:pos x="2147483646" y="1669179987"/>
                </a:cxn>
                <a:cxn ang="0">
                  <a:pos x="2147483646" y="654993239"/>
                </a:cxn>
                <a:cxn ang="0">
                  <a:pos x="2147483646" y="158464953"/>
                </a:cxn>
                <a:cxn ang="0">
                  <a:pos x="1927329072" y="338060083"/>
                </a:cxn>
                <a:cxn ang="0">
                  <a:pos x="561358654" y="993056572"/>
                </a:cxn>
                <a:cxn ang="0">
                  <a:pos x="1253700418" y="2123451169"/>
                </a:cxn>
                <a:cxn ang="0">
                  <a:pos x="1721497854" y="1933289325"/>
                </a:cxn>
                <a:cxn ang="0">
                  <a:pos x="2147483646" y="2147483646"/>
                </a:cxn>
                <a:cxn ang="0">
                  <a:pos x="2147483646" y="2102320992"/>
                </a:cxn>
                <a:cxn ang="0">
                  <a:pos x="2147483646" y="813461442"/>
                </a:cxn>
                <a:cxn ang="0">
                  <a:pos x="2147483646" y="84514208"/>
                </a:cxn>
                <a:cxn ang="0">
                  <a:pos x="767189872" y="401447364"/>
                </a:cxn>
                <a:cxn ang="0">
                  <a:pos x="542645545" y="1563535602"/>
                </a:cxn>
                <a:cxn ang="0">
                  <a:pos x="1309835418" y="2147483646"/>
                </a:cxn>
                <a:cxn ang="0">
                  <a:pos x="1777632854" y="2147483646"/>
                </a:cxn>
                <a:cxn ang="0">
                  <a:pos x="2147483646" y="2147483646"/>
                </a:cxn>
                <a:cxn ang="0">
                  <a:pos x="2147483646" y="1595229243"/>
                </a:cxn>
                <a:cxn ang="0">
                  <a:pos x="2147483646" y="697253593"/>
                </a:cxn>
                <a:cxn ang="0">
                  <a:pos x="2147483646" y="274676052"/>
                </a:cxn>
                <a:cxn ang="0">
                  <a:pos x="336814327" y="1003620035"/>
                </a:cxn>
                <a:cxn ang="0">
                  <a:pos x="149696218" y="1225472269"/>
                </a:cxn>
                <a:cxn ang="0">
                  <a:pos x="1515666636" y="2147483646"/>
                </a:cxn>
                <a:cxn ang="0">
                  <a:pos x="2147483646" y="2147483646"/>
                </a:cxn>
                <a:cxn ang="0">
                  <a:pos x="2147483646" y="412014078"/>
                </a:cxn>
                <a:cxn ang="0">
                  <a:pos x="2147483646" y="2147483646"/>
                </a:cxn>
              </a:cxnLst>
              <a:rect l="txL" t="txT" r="txR" b="tx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FFE1E5"/>
            </a:solidFill>
            <a:ln w="9525">
              <a:noFill/>
            </a:ln>
          </p:spPr>
          <p:txBody>
            <a:bodyPr lIns="0" tIns="0" rIns="0" bIns="0" anchor="ctr"/>
            <a:lst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800" kern="1200">
                  <a:solidFill>
                    <a:schemeClr val="accent1"/>
                  </a:solidFill>
                  <a:latin typeface="+mn-lt"/>
                  <a:ea typeface="+mn-ea"/>
                  <a:cs typeface="幼圆"/>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000" kern="1200">
                  <a:solidFill>
                    <a:schemeClr val="tx1"/>
                  </a:solidFill>
                  <a:latin typeface="+mn-lt"/>
                  <a:ea typeface="+mn-ea"/>
                  <a:cs typeface="幼圆"/>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5pPr>
            </a:lstStyle>
            <a:p>
              <a:pPr marL="0" lvl="0" indent="0" algn="ctr" defTabSz="914400" eaLnBrk="1" hangingPunct="1">
                <a:lnSpc>
                  <a:spcPct val="100000"/>
                </a:lnSpc>
                <a:spcBef>
                  <a:spcPct val="0"/>
                </a:spcBef>
                <a:buClrTx/>
                <a:buSzPct val="100000"/>
                <a:buNone/>
              </a:pPr>
              <a:r>
                <a:rPr lang="en-US" altLang="zh-CN" sz="1600" b="1" dirty="0">
                  <a:solidFill>
                    <a:schemeClr val="tx1"/>
                  </a:solidFill>
                  <a:ea typeface="宋体" panose="02010600030101010101" pitchFamily="2" charset="-122"/>
                </a:rPr>
                <a:t>LOREM</a:t>
              </a:r>
              <a:endParaRPr lang="zh-CN" altLang="en-US" sz="1600" b="1" dirty="0">
                <a:solidFill>
                  <a:schemeClr val="tx1"/>
                </a:solidFill>
                <a:ea typeface="宋体" panose="02010600030101010101" pitchFamily="2" charset="-122"/>
              </a:endParaRPr>
            </a:p>
          </p:txBody>
        </p:sp>
        <p:sp>
          <p:nvSpPr>
            <p:cNvPr id="17425" name="MH_SubTitle_5"/>
            <p:cNvSpPr>
              <a:spLocks noEditPoints="1"/>
            </p:cNvSpPr>
            <p:nvPr>
              <p:custDataLst>
                <p:tags r:id="rId6"/>
              </p:custDataLst>
            </p:nvPr>
          </p:nvSpPr>
          <p:spPr>
            <a:xfrm>
              <a:off x="4614334" y="4716464"/>
              <a:ext cx="1090084" cy="822325"/>
            </a:xfrm>
            <a:custGeom>
              <a:avLst/>
              <a:gdLst>
                <a:gd name="txL" fmla="*/ 0 w 252"/>
                <a:gd name="txT" fmla="*/ 0 h 253"/>
                <a:gd name="txR" fmla="*/ 252 w 252"/>
                <a:gd name="txB" fmla="*/ 253 h 253"/>
              </a:gdLst>
              <a:ahLst/>
              <a:cxnLst>
                <a:cxn ang="0">
                  <a:pos x="2147483646" y="2147483646"/>
                </a:cxn>
                <a:cxn ang="0">
                  <a:pos x="261966218" y="1278296087"/>
                </a:cxn>
                <a:cxn ang="0">
                  <a:pos x="2147483646" y="1626922883"/>
                </a:cxn>
                <a:cxn ang="0">
                  <a:pos x="467797437" y="718380520"/>
                </a:cxn>
                <a:cxn ang="0">
                  <a:pos x="2147483646" y="443704468"/>
                </a:cxn>
                <a:cxn ang="0">
                  <a:pos x="2147483646" y="2147483646"/>
                </a:cxn>
                <a:cxn ang="0">
                  <a:pos x="467797437" y="929669290"/>
                </a:cxn>
                <a:cxn ang="0">
                  <a:pos x="2147483646" y="2147483646"/>
                </a:cxn>
                <a:cxn ang="0">
                  <a:pos x="636206763" y="908539113"/>
                </a:cxn>
                <a:cxn ang="0">
                  <a:pos x="2095738399" y="380320437"/>
                </a:cxn>
                <a:cxn ang="0">
                  <a:pos x="2147483646" y="1732567268"/>
                </a:cxn>
                <a:cxn ang="0">
                  <a:pos x="2147483646" y="771204338"/>
                </a:cxn>
                <a:cxn ang="0">
                  <a:pos x="2147483646" y="1563535602"/>
                </a:cxn>
                <a:cxn ang="0">
                  <a:pos x="2147483646" y="1267732623"/>
                </a:cxn>
                <a:cxn ang="0">
                  <a:pos x="2147483646" y="1024750212"/>
                </a:cxn>
                <a:cxn ang="0">
                  <a:pos x="2147483646" y="1024750212"/>
                </a:cxn>
                <a:cxn ang="0">
                  <a:pos x="1833772180" y="1383940472"/>
                </a:cxn>
                <a:cxn ang="0">
                  <a:pos x="2147483646" y="1690306914"/>
                </a:cxn>
                <a:cxn ang="0">
                  <a:pos x="2147483646" y="1119827884"/>
                </a:cxn>
                <a:cxn ang="0">
                  <a:pos x="2147483646" y="866282009"/>
                </a:cxn>
                <a:cxn ang="0">
                  <a:pos x="1029156091" y="1288859550"/>
                </a:cxn>
                <a:cxn ang="0">
                  <a:pos x="1029156091" y="876848723"/>
                </a:cxn>
                <a:cxn ang="0">
                  <a:pos x="1609227854" y="697253593"/>
                </a:cxn>
                <a:cxn ang="0">
                  <a:pos x="1234987309" y="1183215165"/>
                </a:cxn>
                <a:cxn ang="0">
                  <a:pos x="1740210963" y="950799467"/>
                </a:cxn>
                <a:cxn ang="0">
                  <a:pos x="842037981" y="1067007316"/>
                </a:cxn>
                <a:cxn ang="0">
                  <a:pos x="1104004200" y="971926394"/>
                </a:cxn>
                <a:cxn ang="0">
                  <a:pos x="1440818527" y="1320553191"/>
                </a:cxn>
                <a:cxn ang="0">
                  <a:pos x="2147483646" y="1679743451"/>
                </a:cxn>
                <a:cxn ang="0">
                  <a:pos x="2147483646" y="1827644940"/>
                </a:cxn>
                <a:cxn ang="0">
                  <a:pos x="2147483646" y="993056572"/>
                </a:cxn>
                <a:cxn ang="0">
                  <a:pos x="2147483646" y="517658463"/>
                </a:cxn>
                <a:cxn ang="0">
                  <a:pos x="1946042181" y="380320437"/>
                </a:cxn>
                <a:cxn ang="0">
                  <a:pos x="692341763" y="1172651701"/>
                </a:cxn>
                <a:cxn ang="0">
                  <a:pos x="916886090" y="1711437091"/>
                </a:cxn>
                <a:cxn ang="0">
                  <a:pos x="1496953527" y="1479021394"/>
                </a:cxn>
                <a:cxn ang="0">
                  <a:pos x="1927329072" y="2070627351"/>
                </a:cxn>
                <a:cxn ang="0">
                  <a:pos x="2147483646" y="1943856039"/>
                </a:cxn>
                <a:cxn ang="0">
                  <a:pos x="2147483646" y="1669179987"/>
                </a:cxn>
                <a:cxn ang="0">
                  <a:pos x="2147483646" y="654993239"/>
                </a:cxn>
                <a:cxn ang="0">
                  <a:pos x="2147483646" y="158464953"/>
                </a:cxn>
                <a:cxn ang="0">
                  <a:pos x="1927329072" y="338060083"/>
                </a:cxn>
                <a:cxn ang="0">
                  <a:pos x="561358654" y="993056572"/>
                </a:cxn>
                <a:cxn ang="0">
                  <a:pos x="1253700418" y="2123451169"/>
                </a:cxn>
                <a:cxn ang="0">
                  <a:pos x="1721497854" y="1933289325"/>
                </a:cxn>
                <a:cxn ang="0">
                  <a:pos x="2147483646" y="2147483646"/>
                </a:cxn>
                <a:cxn ang="0">
                  <a:pos x="2147483646" y="2102320992"/>
                </a:cxn>
                <a:cxn ang="0">
                  <a:pos x="2147483646" y="813461442"/>
                </a:cxn>
                <a:cxn ang="0">
                  <a:pos x="2147483646" y="84514208"/>
                </a:cxn>
                <a:cxn ang="0">
                  <a:pos x="767189872" y="401447364"/>
                </a:cxn>
                <a:cxn ang="0">
                  <a:pos x="542645545" y="1563535602"/>
                </a:cxn>
                <a:cxn ang="0">
                  <a:pos x="1309835418" y="2147483646"/>
                </a:cxn>
                <a:cxn ang="0">
                  <a:pos x="1777632854" y="2147483646"/>
                </a:cxn>
                <a:cxn ang="0">
                  <a:pos x="2147483646" y="2147483646"/>
                </a:cxn>
                <a:cxn ang="0">
                  <a:pos x="2147483646" y="1595229243"/>
                </a:cxn>
                <a:cxn ang="0">
                  <a:pos x="2147483646" y="697253593"/>
                </a:cxn>
                <a:cxn ang="0">
                  <a:pos x="2147483646" y="274676052"/>
                </a:cxn>
                <a:cxn ang="0">
                  <a:pos x="336814327" y="1003620035"/>
                </a:cxn>
                <a:cxn ang="0">
                  <a:pos x="149696218" y="1225472269"/>
                </a:cxn>
                <a:cxn ang="0">
                  <a:pos x="1515666636" y="2147483646"/>
                </a:cxn>
                <a:cxn ang="0">
                  <a:pos x="2147483646" y="2147483646"/>
                </a:cxn>
                <a:cxn ang="0">
                  <a:pos x="2147483646" y="412014078"/>
                </a:cxn>
                <a:cxn ang="0">
                  <a:pos x="2147483646" y="2147483646"/>
                </a:cxn>
              </a:cxnLst>
              <a:rect l="txL" t="txT" r="txR" b="tx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F7EAE9"/>
            </a:solidFill>
            <a:ln w="9525">
              <a:noFill/>
            </a:ln>
          </p:spPr>
          <p:txBody>
            <a:bodyPr lIns="0" tIns="0" rIns="0" bIns="0" anchor="ctr"/>
            <a:lst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800" kern="1200">
                  <a:solidFill>
                    <a:schemeClr val="accent1"/>
                  </a:solidFill>
                  <a:latin typeface="+mn-lt"/>
                  <a:ea typeface="+mn-ea"/>
                  <a:cs typeface="幼圆"/>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000" kern="1200">
                  <a:solidFill>
                    <a:schemeClr val="tx1"/>
                  </a:solidFill>
                  <a:latin typeface="+mn-lt"/>
                  <a:ea typeface="+mn-ea"/>
                  <a:cs typeface="幼圆"/>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5pPr>
            </a:lstStyle>
            <a:p>
              <a:pPr marL="0" lvl="0" indent="0" algn="ctr" defTabSz="914400" eaLnBrk="1" hangingPunct="1">
                <a:lnSpc>
                  <a:spcPct val="100000"/>
                </a:lnSpc>
                <a:spcBef>
                  <a:spcPct val="0"/>
                </a:spcBef>
                <a:buClrTx/>
                <a:buSzPct val="100000"/>
                <a:buNone/>
              </a:pPr>
              <a:r>
                <a:rPr lang="en-US" altLang="zh-CN" sz="1600" b="1" dirty="0">
                  <a:solidFill>
                    <a:schemeClr val="tx1"/>
                  </a:solidFill>
                  <a:ea typeface="宋体" panose="02010600030101010101" pitchFamily="2" charset="-122"/>
                </a:rPr>
                <a:t>LOREM</a:t>
              </a:r>
              <a:endParaRPr lang="zh-CN" altLang="en-US" sz="1600" b="1" dirty="0">
                <a:solidFill>
                  <a:schemeClr val="tx1"/>
                </a:solidFill>
                <a:ea typeface="宋体" panose="02010600030101010101" pitchFamily="2" charset="-122"/>
              </a:endParaRPr>
            </a:p>
          </p:txBody>
        </p:sp>
        <p:sp>
          <p:nvSpPr>
            <p:cNvPr id="20" name="MH_Other_1"/>
            <p:cNvSpPr>
              <a:spLocks noEditPoints="1"/>
            </p:cNvSpPr>
            <p:nvPr>
              <p:custDataLst>
                <p:tags r:id="rId7"/>
              </p:custDataLst>
            </p:nvPr>
          </p:nvSpPr>
          <p:spPr bwMode="auto">
            <a:xfrm rot="8821146">
              <a:off x="5892529" y="2507268"/>
              <a:ext cx="449284" cy="268966"/>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rgbClr val="F8CDD7"/>
            </a:solidFill>
            <a:ln>
              <a:noFill/>
            </a:ln>
          </p:spPr>
          <p:txBody>
            <a:bodyPr lIns="0" tIns="0" rIns="0" bIns="0"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宋体" panose="02010600030101010101" pitchFamily="2" charset="-122"/>
                <a:cs typeface="+mn-cs"/>
              </a:endParaRPr>
            </a:p>
          </p:txBody>
        </p:sp>
        <p:sp>
          <p:nvSpPr>
            <p:cNvPr id="21" name="MH_Other_2"/>
            <p:cNvSpPr>
              <a:spLocks noEditPoints="1"/>
            </p:cNvSpPr>
            <p:nvPr>
              <p:custDataLst>
                <p:tags r:id="rId8"/>
              </p:custDataLst>
            </p:nvPr>
          </p:nvSpPr>
          <p:spPr bwMode="auto">
            <a:xfrm rot="12680192">
              <a:off x="7378498" y="3105379"/>
              <a:ext cx="449284" cy="26773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rgbClr val="F8CDD7"/>
            </a:solidFill>
            <a:ln>
              <a:noFill/>
            </a:ln>
          </p:spPr>
          <p:txBody>
            <a:bodyPr lIns="0" tIns="0" rIns="0" bIns="0"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宋体" panose="02010600030101010101" pitchFamily="2" charset="-122"/>
                <a:cs typeface="+mn-cs"/>
              </a:endParaRPr>
            </a:p>
          </p:txBody>
        </p:sp>
        <p:sp>
          <p:nvSpPr>
            <p:cNvPr id="22" name="MH_Other_3"/>
            <p:cNvSpPr>
              <a:spLocks noEditPoints="1"/>
            </p:cNvSpPr>
            <p:nvPr>
              <p:custDataLst>
                <p:tags r:id="rId9"/>
              </p:custDataLst>
            </p:nvPr>
          </p:nvSpPr>
          <p:spPr bwMode="auto">
            <a:xfrm rot="16612360">
              <a:off x="7450758" y="4352664"/>
              <a:ext cx="336514" cy="357204"/>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rgbClr val="F8CDD7"/>
            </a:solidFill>
            <a:ln>
              <a:noFill/>
            </a:ln>
          </p:spPr>
          <p:txBody>
            <a:bodyPr lIns="0" tIns="0" rIns="0" bIns="0"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宋体" panose="02010600030101010101" pitchFamily="2" charset="-122"/>
                <a:cs typeface="+mn-cs"/>
              </a:endParaRPr>
            </a:p>
          </p:txBody>
        </p:sp>
        <p:sp>
          <p:nvSpPr>
            <p:cNvPr id="23" name="MH_Other_4"/>
            <p:cNvSpPr>
              <a:spLocks noEditPoints="1"/>
            </p:cNvSpPr>
            <p:nvPr>
              <p:custDataLst>
                <p:tags r:id="rId10"/>
              </p:custDataLst>
            </p:nvPr>
          </p:nvSpPr>
          <p:spPr bwMode="auto">
            <a:xfrm rot="19934479">
              <a:off x="5903642" y="5017614"/>
              <a:ext cx="447696" cy="268966"/>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rgbClr val="F8CDD7"/>
            </a:solidFill>
            <a:ln>
              <a:noFill/>
            </a:ln>
          </p:spPr>
          <p:txBody>
            <a:bodyPr lIns="0" tIns="0" rIns="0" bIns="0"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宋体" panose="02010600030101010101" pitchFamily="2" charset="-122"/>
                <a:cs typeface="+mn-cs"/>
              </a:endParaRPr>
            </a:p>
          </p:txBody>
        </p:sp>
        <p:sp>
          <p:nvSpPr>
            <p:cNvPr id="26" name="MH_Other_5"/>
            <p:cNvSpPr>
              <a:spLocks noEditPoints="1"/>
            </p:cNvSpPr>
            <p:nvPr>
              <p:custDataLst>
                <p:tags r:id="rId11"/>
              </p:custDataLst>
            </p:nvPr>
          </p:nvSpPr>
          <p:spPr bwMode="auto">
            <a:xfrm rot="2224808">
              <a:off x="4336706" y="4408450"/>
              <a:ext cx="450871" cy="270194"/>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rgbClr val="F8CDD7"/>
            </a:solidFill>
            <a:ln>
              <a:noFill/>
            </a:ln>
          </p:spPr>
          <p:txBody>
            <a:bodyPr lIns="0" tIns="0" rIns="0" bIns="0"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宋体" panose="02010600030101010101" pitchFamily="2" charset="-122"/>
                <a:cs typeface="+mn-cs"/>
              </a:endParaRPr>
            </a:p>
          </p:txBody>
        </p:sp>
        <p:sp>
          <p:nvSpPr>
            <p:cNvPr id="27" name="MH_Other_6"/>
            <p:cNvSpPr>
              <a:spLocks noEditPoints="1"/>
            </p:cNvSpPr>
            <p:nvPr>
              <p:custDataLst>
                <p:tags r:id="rId12"/>
              </p:custDataLst>
            </p:nvPr>
          </p:nvSpPr>
          <p:spPr bwMode="auto">
            <a:xfrm rot="5925998">
              <a:off x="4411348" y="3072134"/>
              <a:ext cx="336514" cy="358792"/>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rgbClr val="F8CDD7"/>
            </a:solidFill>
            <a:ln>
              <a:noFill/>
            </a:ln>
          </p:spPr>
          <p:txBody>
            <a:bodyPr lIns="0" tIns="0" rIns="0" bIns="0"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宋体" panose="02010600030101010101" pitchFamily="2" charset="-122"/>
                <a:cs typeface="+mn-cs"/>
              </a:endParaRPr>
            </a:p>
          </p:txBody>
        </p:sp>
        <p:sp>
          <p:nvSpPr>
            <p:cNvPr id="28" name="MH_Text_2"/>
            <p:cNvSpPr/>
            <p:nvPr>
              <p:custDataLst>
                <p:tags r:id="rId13"/>
              </p:custDataLst>
            </p:nvPr>
          </p:nvSpPr>
          <p:spPr>
            <a:xfrm>
              <a:off x="7823018" y="1993900"/>
              <a:ext cx="2948125" cy="998489"/>
            </a:xfrm>
            <a:prstGeom prst="rect">
              <a:avLst/>
            </a:prstGeom>
          </p:spPr>
          <p:txBody>
            <a:bodyPr lIns="0" tIns="0" rIns="0" bIns="0"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Arial" panose="020B0604020202020204" pitchFamily="34" charset="0"/>
                </a:rPr>
                <a:t>LOREM IPSUM</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Arial" panose="020B0604020202020204" pitchFamily="34" charset="0"/>
                </a:rPr>
                <a:t>LOREM IPSUM</a:t>
              </a:r>
            </a:p>
          </p:txBody>
        </p:sp>
        <p:sp>
          <p:nvSpPr>
            <p:cNvPr id="29" name="MH_Text_1"/>
            <p:cNvSpPr/>
            <p:nvPr>
              <p:custDataLst>
                <p:tags r:id="rId14"/>
              </p:custDataLst>
            </p:nvPr>
          </p:nvSpPr>
          <p:spPr>
            <a:xfrm>
              <a:off x="1333017" y="1993900"/>
              <a:ext cx="3073543" cy="998489"/>
            </a:xfrm>
            <a:prstGeom prst="rect">
              <a:avLst/>
            </a:prstGeom>
          </p:spPr>
          <p:txBody>
            <a:bodyPr lIns="0" tIns="0" rIns="0" bIns="0" anchor="ctr">
              <a:norm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Arial" panose="020B0604020202020204" pitchFamily="34" charset="0"/>
                </a:rPr>
                <a:t>LOREM IPSUM</a:t>
              </a:r>
            </a:p>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Arial" panose="020B0604020202020204" pitchFamily="34" charset="0"/>
                </a:rPr>
                <a:t>LOREM IPSUM</a:t>
              </a:r>
            </a:p>
          </p:txBody>
        </p:sp>
        <p:sp>
          <p:nvSpPr>
            <p:cNvPr id="30" name="MH_Text_3"/>
            <p:cNvSpPr/>
            <p:nvPr>
              <p:custDataLst>
                <p:tags r:id="rId15"/>
              </p:custDataLst>
            </p:nvPr>
          </p:nvSpPr>
          <p:spPr>
            <a:xfrm>
              <a:off x="8770801" y="3384170"/>
              <a:ext cx="2976700" cy="1000945"/>
            </a:xfrm>
            <a:prstGeom prst="rect">
              <a:avLst/>
            </a:prstGeom>
          </p:spPr>
          <p:txBody>
            <a:bodyPr lIns="0" tIns="0" rIns="0" bIns="0"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Arial" panose="020B0604020202020204" pitchFamily="34" charset="0"/>
                </a:rPr>
                <a:t>LOREM IPSUM</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Arial" panose="020B0604020202020204" pitchFamily="34" charset="0"/>
                </a:rPr>
                <a:t>LOREM IPSUM</a:t>
              </a:r>
            </a:p>
          </p:txBody>
        </p:sp>
        <p:sp>
          <p:nvSpPr>
            <p:cNvPr id="31" name="MH_Text_6"/>
            <p:cNvSpPr/>
            <p:nvPr>
              <p:custDataLst>
                <p:tags r:id="rId16"/>
              </p:custDataLst>
            </p:nvPr>
          </p:nvSpPr>
          <p:spPr>
            <a:xfrm>
              <a:off x="353484" y="3384170"/>
              <a:ext cx="3105294" cy="1000945"/>
            </a:xfrm>
            <a:prstGeom prst="rect">
              <a:avLst/>
            </a:prstGeom>
          </p:spPr>
          <p:txBody>
            <a:bodyPr lIns="0" tIns="0" rIns="0" bIns="0" anchor="ctr">
              <a:norm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Arial" panose="020B0604020202020204" pitchFamily="34" charset="0"/>
                </a:rPr>
                <a:t>LOREM IPSUM</a:t>
              </a:r>
            </a:p>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Arial" panose="020B0604020202020204" pitchFamily="34" charset="0"/>
                </a:rPr>
                <a:t>LOREM IPSUM</a:t>
              </a:r>
            </a:p>
          </p:txBody>
        </p:sp>
        <p:sp>
          <p:nvSpPr>
            <p:cNvPr id="32" name="MH_Text_4"/>
            <p:cNvSpPr/>
            <p:nvPr>
              <p:custDataLst>
                <p:tags r:id="rId17"/>
              </p:custDataLst>
            </p:nvPr>
          </p:nvSpPr>
          <p:spPr>
            <a:xfrm>
              <a:off x="7823018" y="4787950"/>
              <a:ext cx="2948125" cy="998488"/>
            </a:xfrm>
            <a:prstGeom prst="rect">
              <a:avLst/>
            </a:prstGeom>
          </p:spPr>
          <p:txBody>
            <a:bodyPr lIns="0" tIns="0" rIns="0" bIns="0"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Arial" panose="020B0604020202020204" pitchFamily="34" charset="0"/>
                </a:rPr>
                <a:t>LOREM IPSUM</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Arial" panose="020B0604020202020204" pitchFamily="34" charset="0"/>
                </a:rPr>
                <a:t>LOREM IPSUM</a:t>
              </a:r>
            </a:p>
          </p:txBody>
        </p:sp>
        <p:sp>
          <p:nvSpPr>
            <p:cNvPr id="33" name="MH_Text_5"/>
            <p:cNvSpPr/>
            <p:nvPr>
              <p:custDataLst>
                <p:tags r:id="rId18"/>
              </p:custDataLst>
            </p:nvPr>
          </p:nvSpPr>
          <p:spPr>
            <a:xfrm>
              <a:off x="1333017" y="4787950"/>
              <a:ext cx="3073543" cy="998488"/>
            </a:xfrm>
            <a:prstGeom prst="rect">
              <a:avLst/>
            </a:prstGeom>
          </p:spPr>
          <p:txBody>
            <a:bodyPr lIns="0" tIns="0" rIns="0" bIns="0" anchor="ctr">
              <a:norm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Arial" panose="020B0604020202020204" pitchFamily="34" charset="0"/>
                </a:rPr>
                <a:t>LOREM IPSUM</a:t>
              </a:r>
            </a:p>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Arial" panose="020B0604020202020204" pitchFamily="34" charset="0"/>
                </a:rPr>
                <a:t>LOREM IPSUM</a:t>
              </a:r>
            </a:p>
          </p:txBody>
        </p:sp>
      </p:grpSp>
      <p:pic>
        <p:nvPicPr>
          <p:cNvPr id="17412" name="图片 3"/>
          <p:cNvPicPr>
            <a:picLocks noChangeAspect="1"/>
          </p:cNvPicPr>
          <p:nvPr/>
        </p:nvPicPr>
        <p:blipFill>
          <a:blip r:embed="rId20"/>
          <a:stretch>
            <a:fillRect/>
          </a:stretch>
        </p:blipFill>
        <p:spPr>
          <a:xfrm>
            <a:off x="5029200" y="2190750"/>
            <a:ext cx="2043113" cy="2398713"/>
          </a:xfrm>
          <a:prstGeom prst="rect">
            <a:avLst/>
          </a:prstGeom>
          <a:noFill/>
          <a:ln w="9525">
            <a:noFill/>
          </a:ln>
        </p:spPr>
      </p:pic>
      <p:sp>
        <p:nvSpPr>
          <p:cNvPr id="7" name="等腰三角形 6"/>
          <p:cNvSpPr/>
          <p:nvPr/>
        </p:nvSpPr>
        <p:spPr>
          <a:xfrm>
            <a:off x="9267825" y="898525"/>
            <a:ext cx="2940050" cy="5991225"/>
          </a:xfrm>
          <a:custGeom>
            <a:avLst/>
            <a:gdLst>
              <a:gd name="connsiteX0" fmla="*/ 0 w 3105807"/>
              <a:gd name="connsiteY0" fmla="*/ 6794938 h 6794938"/>
              <a:gd name="connsiteX1" fmla="*/ 1552904 w 3105807"/>
              <a:gd name="connsiteY1" fmla="*/ 0 h 6794938"/>
              <a:gd name="connsiteX2" fmla="*/ 3105807 w 3105807"/>
              <a:gd name="connsiteY2" fmla="*/ 6794938 h 6794938"/>
              <a:gd name="connsiteX3" fmla="*/ 0 w 3105807"/>
              <a:gd name="connsiteY3" fmla="*/ 6794938 h 6794938"/>
              <a:gd name="connsiteX0-1" fmla="*/ 0 w 1560786"/>
              <a:gd name="connsiteY0-2" fmla="*/ 6794938 h 7425559"/>
              <a:gd name="connsiteX1-3" fmla="*/ 1552904 w 1560786"/>
              <a:gd name="connsiteY1-4" fmla="*/ 0 h 7425559"/>
              <a:gd name="connsiteX2-5" fmla="*/ 1560786 w 1560786"/>
              <a:gd name="connsiteY2-6" fmla="*/ 7425559 h 7425559"/>
              <a:gd name="connsiteX3-7" fmla="*/ 0 w 1560786"/>
              <a:gd name="connsiteY3-8" fmla="*/ 6794938 h 7425559"/>
              <a:gd name="connsiteX0-9" fmla="*/ 0 w 2932386"/>
              <a:gd name="connsiteY0-10" fmla="*/ 7441324 h 7441324"/>
              <a:gd name="connsiteX1-11" fmla="*/ 2924504 w 2932386"/>
              <a:gd name="connsiteY1-12" fmla="*/ 0 h 7441324"/>
              <a:gd name="connsiteX2-13" fmla="*/ 2932386 w 2932386"/>
              <a:gd name="connsiteY2-14" fmla="*/ 7425559 h 7441324"/>
              <a:gd name="connsiteX3-15" fmla="*/ 0 w 2932386"/>
              <a:gd name="connsiteY3-16" fmla="*/ 7441324 h 7441324"/>
              <a:gd name="connsiteX0-17" fmla="*/ 0 w 2940618"/>
              <a:gd name="connsiteY0-18" fmla="*/ 5990897 h 5990897"/>
              <a:gd name="connsiteX1-19" fmla="*/ 2940269 w 2940618"/>
              <a:gd name="connsiteY1-20" fmla="*/ 0 h 5990897"/>
              <a:gd name="connsiteX2-21" fmla="*/ 2932386 w 2940618"/>
              <a:gd name="connsiteY2-22" fmla="*/ 5975132 h 5990897"/>
              <a:gd name="connsiteX3-23" fmla="*/ 0 w 2940618"/>
              <a:gd name="connsiteY3-24" fmla="*/ 5990897 h 5990897"/>
            </a:gdLst>
            <a:ahLst/>
            <a:cxnLst>
              <a:cxn ang="0">
                <a:pos x="connsiteX0-1" y="connsiteY0-2"/>
              </a:cxn>
              <a:cxn ang="0">
                <a:pos x="connsiteX1-3" y="connsiteY1-4"/>
              </a:cxn>
              <a:cxn ang="0">
                <a:pos x="connsiteX2-5" y="connsiteY2-6"/>
              </a:cxn>
              <a:cxn ang="0">
                <a:pos x="connsiteX3-7" y="connsiteY3-8"/>
              </a:cxn>
            </a:cxnLst>
            <a:rect l="l" t="t" r="r" b="b"/>
            <a:pathLst>
              <a:path w="2940618" h="5990897">
                <a:moveTo>
                  <a:pt x="0" y="5990897"/>
                </a:moveTo>
                <a:lnTo>
                  <a:pt x="2940269" y="0"/>
                </a:lnTo>
                <a:cubicBezTo>
                  <a:pt x="2942896" y="2475186"/>
                  <a:pt x="2929759" y="3499946"/>
                  <a:pt x="2932386" y="5975132"/>
                </a:cubicBezTo>
                <a:lnTo>
                  <a:pt x="0" y="5990897"/>
                </a:lnTo>
                <a:close/>
              </a:path>
            </a:pathLst>
          </a:custGeom>
          <a:solidFill>
            <a:srgbClr val="F8CDD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等腰三角形 6"/>
          <p:cNvSpPr/>
          <p:nvPr/>
        </p:nvSpPr>
        <p:spPr>
          <a:xfrm rot="10800000" flipH="1">
            <a:off x="9297988" y="0"/>
            <a:ext cx="2873375" cy="5991225"/>
          </a:xfrm>
          <a:custGeom>
            <a:avLst/>
            <a:gdLst>
              <a:gd name="connsiteX0" fmla="*/ 0 w 3105807"/>
              <a:gd name="connsiteY0" fmla="*/ 6794938 h 6794938"/>
              <a:gd name="connsiteX1" fmla="*/ 1552904 w 3105807"/>
              <a:gd name="connsiteY1" fmla="*/ 0 h 6794938"/>
              <a:gd name="connsiteX2" fmla="*/ 3105807 w 3105807"/>
              <a:gd name="connsiteY2" fmla="*/ 6794938 h 6794938"/>
              <a:gd name="connsiteX3" fmla="*/ 0 w 3105807"/>
              <a:gd name="connsiteY3" fmla="*/ 6794938 h 6794938"/>
              <a:gd name="connsiteX0-1" fmla="*/ 0 w 1560786"/>
              <a:gd name="connsiteY0-2" fmla="*/ 6794938 h 7425559"/>
              <a:gd name="connsiteX1-3" fmla="*/ 1552904 w 1560786"/>
              <a:gd name="connsiteY1-4" fmla="*/ 0 h 7425559"/>
              <a:gd name="connsiteX2-5" fmla="*/ 1560786 w 1560786"/>
              <a:gd name="connsiteY2-6" fmla="*/ 7425559 h 7425559"/>
              <a:gd name="connsiteX3-7" fmla="*/ 0 w 1560786"/>
              <a:gd name="connsiteY3-8" fmla="*/ 6794938 h 7425559"/>
              <a:gd name="connsiteX0-9" fmla="*/ 0 w 2932386"/>
              <a:gd name="connsiteY0-10" fmla="*/ 7441324 h 7441324"/>
              <a:gd name="connsiteX1-11" fmla="*/ 2924504 w 2932386"/>
              <a:gd name="connsiteY1-12" fmla="*/ 0 h 7441324"/>
              <a:gd name="connsiteX2-13" fmla="*/ 2932386 w 2932386"/>
              <a:gd name="connsiteY2-14" fmla="*/ 7425559 h 7441324"/>
              <a:gd name="connsiteX3-15" fmla="*/ 0 w 2932386"/>
              <a:gd name="connsiteY3-16" fmla="*/ 7441324 h 7441324"/>
              <a:gd name="connsiteX0-17" fmla="*/ 0 w 2940618"/>
              <a:gd name="connsiteY0-18" fmla="*/ 5990897 h 5990897"/>
              <a:gd name="connsiteX1-19" fmla="*/ 2940269 w 2940618"/>
              <a:gd name="connsiteY1-20" fmla="*/ 0 h 5990897"/>
              <a:gd name="connsiteX2-21" fmla="*/ 2932386 w 2940618"/>
              <a:gd name="connsiteY2-22" fmla="*/ 5975132 h 5990897"/>
              <a:gd name="connsiteX3-23" fmla="*/ 0 w 2940618"/>
              <a:gd name="connsiteY3-24" fmla="*/ 5990897 h 5990897"/>
            </a:gdLst>
            <a:ahLst/>
            <a:cxnLst>
              <a:cxn ang="0">
                <a:pos x="connsiteX0-1" y="connsiteY0-2"/>
              </a:cxn>
              <a:cxn ang="0">
                <a:pos x="connsiteX1-3" y="connsiteY1-4"/>
              </a:cxn>
              <a:cxn ang="0">
                <a:pos x="connsiteX2-5" y="connsiteY2-6"/>
              </a:cxn>
              <a:cxn ang="0">
                <a:pos x="connsiteX3-7" y="connsiteY3-8"/>
              </a:cxn>
            </a:cxnLst>
            <a:rect l="l" t="t" r="r" b="b"/>
            <a:pathLst>
              <a:path w="2940618" h="5990897">
                <a:moveTo>
                  <a:pt x="0" y="5990897"/>
                </a:moveTo>
                <a:lnTo>
                  <a:pt x="2940269" y="0"/>
                </a:lnTo>
                <a:cubicBezTo>
                  <a:pt x="2942896" y="2475186"/>
                  <a:pt x="2929759" y="3499946"/>
                  <a:pt x="2932386" y="5975132"/>
                </a:cubicBezTo>
                <a:lnTo>
                  <a:pt x="0" y="5990897"/>
                </a:lnTo>
                <a:close/>
              </a:path>
            </a:pathLst>
          </a:custGeom>
          <a:solidFill>
            <a:srgbClr val="F8CDD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等腰三角形 6"/>
          <p:cNvSpPr/>
          <p:nvPr/>
        </p:nvSpPr>
        <p:spPr>
          <a:xfrm flipH="1">
            <a:off x="-93662" y="898525"/>
            <a:ext cx="2820988" cy="5991225"/>
          </a:xfrm>
          <a:custGeom>
            <a:avLst/>
            <a:gdLst>
              <a:gd name="connsiteX0" fmla="*/ 0 w 3105807"/>
              <a:gd name="connsiteY0" fmla="*/ 6794938 h 6794938"/>
              <a:gd name="connsiteX1" fmla="*/ 1552904 w 3105807"/>
              <a:gd name="connsiteY1" fmla="*/ 0 h 6794938"/>
              <a:gd name="connsiteX2" fmla="*/ 3105807 w 3105807"/>
              <a:gd name="connsiteY2" fmla="*/ 6794938 h 6794938"/>
              <a:gd name="connsiteX3" fmla="*/ 0 w 3105807"/>
              <a:gd name="connsiteY3" fmla="*/ 6794938 h 6794938"/>
              <a:gd name="connsiteX0-1" fmla="*/ 0 w 1560786"/>
              <a:gd name="connsiteY0-2" fmla="*/ 6794938 h 7425559"/>
              <a:gd name="connsiteX1-3" fmla="*/ 1552904 w 1560786"/>
              <a:gd name="connsiteY1-4" fmla="*/ 0 h 7425559"/>
              <a:gd name="connsiteX2-5" fmla="*/ 1560786 w 1560786"/>
              <a:gd name="connsiteY2-6" fmla="*/ 7425559 h 7425559"/>
              <a:gd name="connsiteX3-7" fmla="*/ 0 w 1560786"/>
              <a:gd name="connsiteY3-8" fmla="*/ 6794938 h 7425559"/>
              <a:gd name="connsiteX0-9" fmla="*/ 0 w 2932386"/>
              <a:gd name="connsiteY0-10" fmla="*/ 7441324 h 7441324"/>
              <a:gd name="connsiteX1-11" fmla="*/ 2924504 w 2932386"/>
              <a:gd name="connsiteY1-12" fmla="*/ 0 h 7441324"/>
              <a:gd name="connsiteX2-13" fmla="*/ 2932386 w 2932386"/>
              <a:gd name="connsiteY2-14" fmla="*/ 7425559 h 7441324"/>
              <a:gd name="connsiteX3-15" fmla="*/ 0 w 2932386"/>
              <a:gd name="connsiteY3-16" fmla="*/ 7441324 h 7441324"/>
              <a:gd name="connsiteX0-17" fmla="*/ 0 w 2940618"/>
              <a:gd name="connsiteY0-18" fmla="*/ 5990897 h 5990897"/>
              <a:gd name="connsiteX1-19" fmla="*/ 2940269 w 2940618"/>
              <a:gd name="connsiteY1-20" fmla="*/ 0 h 5990897"/>
              <a:gd name="connsiteX2-21" fmla="*/ 2932386 w 2940618"/>
              <a:gd name="connsiteY2-22" fmla="*/ 5975132 h 5990897"/>
              <a:gd name="connsiteX3-23" fmla="*/ 0 w 2940618"/>
              <a:gd name="connsiteY3-24" fmla="*/ 5990897 h 5990897"/>
            </a:gdLst>
            <a:ahLst/>
            <a:cxnLst>
              <a:cxn ang="0">
                <a:pos x="connsiteX0-1" y="connsiteY0-2"/>
              </a:cxn>
              <a:cxn ang="0">
                <a:pos x="connsiteX1-3" y="connsiteY1-4"/>
              </a:cxn>
              <a:cxn ang="0">
                <a:pos x="connsiteX2-5" y="connsiteY2-6"/>
              </a:cxn>
              <a:cxn ang="0">
                <a:pos x="connsiteX3-7" y="connsiteY3-8"/>
              </a:cxn>
            </a:cxnLst>
            <a:rect l="l" t="t" r="r" b="b"/>
            <a:pathLst>
              <a:path w="2940618" h="5990897">
                <a:moveTo>
                  <a:pt x="0" y="5990897"/>
                </a:moveTo>
                <a:lnTo>
                  <a:pt x="2940269" y="0"/>
                </a:lnTo>
                <a:cubicBezTo>
                  <a:pt x="2942896" y="2475186"/>
                  <a:pt x="2929759" y="3499946"/>
                  <a:pt x="2932386" y="5975132"/>
                </a:cubicBezTo>
                <a:lnTo>
                  <a:pt x="0" y="5990897"/>
                </a:lnTo>
                <a:close/>
              </a:path>
            </a:pathLst>
          </a:custGeom>
          <a:solidFill>
            <a:srgbClr val="F8CDD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等腰三角形 6"/>
          <p:cNvSpPr/>
          <p:nvPr/>
        </p:nvSpPr>
        <p:spPr>
          <a:xfrm rot="10800000">
            <a:off x="0" y="0"/>
            <a:ext cx="2757488" cy="5991225"/>
          </a:xfrm>
          <a:custGeom>
            <a:avLst/>
            <a:gdLst>
              <a:gd name="connsiteX0" fmla="*/ 0 w 3105807"/>
              <a:gd name="connsiteY0" fmla="*/ 6794938 h 6794938"/>
              <a:gd name="connsiteX1" fmla="*/ 1552904 w 3105807"/>
              <a:gd name="connsiteY1" fmla="*/ 0 h 6794938"/>
              <a:gd name="connsiteX2" fmla="*/ 3105807 w 3105807"/>
              <a:gd name="connsiteY2" fmla="*/ 6794938 h 6794938"/>
              <a:gd name="connsiteX3" fmla="*/ 0 w 3105807"/>
              <a:gd name="connsiteY3" fmla="*/ 6794938 h 6794938"/>
              <a:gd name="connsiteX0-1" fmla="*/ 0 w 1560786"/>
              <a:gd name="connsiteY0-2" fmla="*/ 6794938 h 7425559"/>
              <a:gd name="connsiteX1-3" fmla="*/ 1552904 w 1560786"/>
              <a:gd name="connsiteY1-4" fmla="*/ 0 h 7425559"/>
              <a:gd name="connsiteX2-5" fmla="*/ 1560786 w 1560786"/>
              <a:gd name="connsiteY2-6" fmla="*/ 7425559 h 7425559"/>
              <a:gd name="connsiteX3-7" fmla="*/ 0 w 1560786"/>
              <a:gd name="connsiteY3-8" fmla="*/ 6794938 h 7425559"/>
              <a:gd name="connsiteX0-9" fmla="*/ 0 w 2932386"/>
              <a:gd name="connsiteY0-10" fmla="*/ 7441324 h 7441324"/>
              <a:gd name="connsiteX1-11" fmla="*/ 2924504 w 2932386"/>
              <a:gd name="connsiteY1-12" fmla="*/ 0 h 7441324"/>
              <a:gd name="connsiteX2-13" fmla="*/ 2932386 w 2932386"/>
              <a:gd name="connsiteY2-14" fmla="*/ 7425559 h 7441324"/>
              <a:gd name="connsiteX3-15" fmla="*/ 0 w 2932386"/>
              <a:gd name="connsiteY3-16" fmla="*/ 7441324 h 7441324"/>
              <a:gd name="connsiteX0-17" fmla="*/ 0 w 2940618"/>
              <a:gd name="connsiteY0-18" fmla="*/ 5990897 h 5990897"/>
              <a:gd name="connsiteX1-19" fmla="*/ 2940269 w 2940618"/>
              <a:gd name="connsiteY1-20" fmla="*/ 0 h 5990897"/>
              <a:gd name="connsiteX2-21" fmla="*/ 2932386 w 2940618"/>
              <a:gd name="connsiteY2-22" fmla="*/ 5975132 h 5990897"/>
              <a:gd name="connsiteX3-23" fmla="*/ 0 w 2940618"/>
              <a:gd name="connsiteY3-24" fmla="*/ 5990897 h 5990897"/>
            </a:gdLst>
            <a:ahLst/>
            <a:cxnLst>
              <a:cxn ang="0">
                <a:pos x="connsiteX0-1" y="connsiteY0-2"/>
              </a:cxn>
              <a:cxn ang="0">
                <a:pos x="connsiteX1-3" y="connsiteY1-4"/>
              </a:cxn>
              <a:cxn ang="0">
                <a:pos x="connsiteX2-5" y="connsiteY2-6"/>
              </a:cxn>
              <a:cxn ang="0">
                <a:pos x="connsiteX3-7" y="connsiteY3-8"/>
              </a:cxn>
            </a:cxnLst>
            <a:rect l="l" t="t" r="r" b="b"/>
            <a:pathLst>
              <a:path w="2940618" h="5990897">
                <a:moveTo>
                  <a:pt x="0" y="5990897"/>
                </a:moveTo>
                <a:lnTo>
                  <a:pt x="2940269" y="0"/>
                </a:lnTo>
                <a:cubicBezTo>
                  <a:pt x="2942896" y="2475186"/>
                  <a:pt x="2929759" y="3499946"/>
                  <a:pt x="2932386" y="5975132"/>
                </a:cubicBezTo>
                <a:lnTo>
                  <a:pt x="0" y="5990897"/>
                </a:lnTo>
                <a:close/>
              </a:path>
            </a:pathLst>
          </a:custGeom>
          <a:solidFill>
            <a:srgbClr val="F8CDD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同心圆 5"/>
          <p:cNvSpPr/>
          <p:nvPr/>
        </p:nvSpPr>
        <p:spPr>
          <a:xfrm>
            <a:off x="1127822" y="-1442997"/>
            <a:ext cx="9829211" cy="9829211"/>
          </a:xfrm>
          <a:prstGeom prst="donut">
            <a:avLst>
              <a:gd name="adj" fmla="val 6703"/>
            </a:avLst>
          </a:prstGeom>
          <a:gradFill>
            <a:gsLst>
              <a:gs pos="0">
                <a:srgbClr val="F8CDD7">
                  <a:alpha val="0"/>
                </a:srgbClr>
              </a:gs>
              <a:gs pos="48000">
                <a:srgbClr val="FEF4F6"/>
              </a:gs>
              <a:gs pos="100000">
                <a:srgbClr val="F8CDD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pct5">
            <a:fgClr>
              <a:srgbClr val="F8CDD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0" y="2260600"/>
            <a:ext cx="4259263" cy="2336800"/>
          </a:xfrm>
          <a:prstGeom prst="rect">
            <a:avLst/>
          </a:prstGeom>
          <a:solidFill>
            <a:srgbClr val="F8CDD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8436" name="图片 5"/>
          <p:cNvPicPr>
            <a:picLocks noChangeAspect="1"/>
          </p:cNvPicPr>
          <p:nvPr/>
        </p:nvPicPr>
        <p:blipFill>
          <a:blip r:embed="rId2"/>
          <a:stretch>
            <a:fillRect/>
          </a:stretch>
        </p:blipFill>
        <p:spPr>
          <a:xfrm>
            <a:off x="4621213" y="1087438"/>
            <a:ext cx="2914650" cy="3203575"/>
          </a:xfrm>
          <a:prstGeom prst="rect">
            <a:avLst/>
          </a:prstGeom>
          <a:noFill/>
          <a:ln w="9525">
            <a:noFill/>
          </a:ln>
        </p:spPr>
      </p:pic>
      <p:sp>
        <p:nvSpPr>
          <p:cNvPr id="14" name="矩形 13"/>
          <p:cNvSpPr/>
          <p:nvPr/>
        </p:nvSpPr>
        <p:spPr>
          <a:xfrm>
            <a:off x="7940675" y="2260600"/>
            <a:ext cx="4251325" cy="2336800"/>
          </a:xfrm>
          <a:prstGeom prst="rect">
            <a:avLst/>
          </a:prstGeom>
          <a:solidFill>
            <a:srgbClr val="F8CDD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4389438" y="0"/>
            <a:ext cx="3413125" cy="6858000"/>
          </a:xfrm>
          <a:prstGeom prst="rect">
            <a:avLst/>
          </a:prstGeom>
          <a:solidFill>
            <a:srgbClr val="F8CDD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TextBox 17"/>
          <p:cNvSpPr txBox="1"/>
          <p:nvPr/>
        </p:nvSpPr>
        <p:spPr>
          <a:xfrm>
            <a:off x="562341" y="2967335"/>
            <a:ext cx="2736444" cy="923330"/>
          </a:xfrm>
          <a:prstGeom prst="rect">
            <a:avLst/>
          </a:prstGeom>
          <a:noFill/>
        </p:spPr>
        <p:txBody>
          <a:bodyPr>
            <a:spAutoFit/>
          </a:bodyPr>
          <a:lstStyle/>
          <a:p>
            <a:pPr marR="0" defTabSz="914400" eaLnBrk="1" hangingPunct="1">
              <a:buClrTx/>
              <a:buSzTx/>
              <a:buFontTx/>
              <a:buNone/>
              <a:defRPr/>
            </a:pPr>
            <a:r>
              <a:rPr kumimoji="0" lang="en-US" altLang="zh-CN" sz="4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PASS </a:t>
            </a:r>
            <a:r>
              <a:rPr kumimoji="0" lang="en-US" altLang="zh-CN" sz="5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04</a:t>
            </a:r>
            <a:endParaRPr kumimoji="0" lang="zh-CN" altLang="en-US" sz="5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endParaRPr>
          </a:p>
        </p:txBody>
      </p:sp>
      <p:sp>
        <p:nvSpPr>
          <p:cNvPr id="24" name="TextBox 23"/>
          <p:cNvSpPr txBox="1"/>
          <p:nvPr/>
        </p:nvSpPr>
        <p:spPr>
          <a:xfrm>
            <a:off x="8052121" y="3044279"/>
            <a:ext cx="4027990" cy="769441"/>
          </a:xfrm>
          <a:prstGeom prst="rect">
            <a:avLst/>
          </a:prstGeom>
          <a:noFill/>
        </p:spPr>
        <p:txBody>
          <a:bodyPr>
            <a:spAutoFit/>
          </a:bodyPr>
          <a:lstStyle/>
          <a:p>
            <a:pPr marR="0" defTabSz="914400" eaLnBrk="1" hangingPunct="1">
              <a:buClrTx/>
              <a:buSzTx/>
              <a:buFontTx/>
              <a:buNone/>
              <a:defRPr/>
            </a:pPr>
            <a:r>
              <a:rPr kumimoji="0" lang="en-US" altLang="zh-CN" sz="4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Rose Princess</a:t>
            </a:r>
            <a:endParaRPr kumimoji="0" lang="zh-CN" altLang="en-US" sz="4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endParaRPr>
          </a:p>
        </p:txBody>
      </p:sp>
      <p:sp>
        <p:nvSpPr>
          <p:cNvPr id="25" name="TextBox 24"/>
          <p:cNvSpPr txBox="1"/>
          <p:nvPr/>
        </p:nvSpPr>
        <p:spPr>
          <a:xfrm>
            <a:off x="4548188" y="4291013"/>
            <a:ext cx="3068638" cy="1477963"/>
          </a:xfrm>
          <a:prstGeom prst="rect">
            <a:avLst/>
          </a:prstGeom>
          <a:noFill/>
        </p:spPr>
        <p:txBody>
          <a:bodyPr>
            <a:spAutoFit/>
          </a:bodyPr>
          <a:lstStyle/>
          <a:p>
            <a:pPr marR="0" algn="ctr" defTabSz="914400" eaLnBrk="1" hangingPunct="1">
              <a:buClrTx/>
              <a:buSzTx/>
              <a:buFontTx/>
              <a:buNone/>
              <a:defRPr/>
            </a:pPr>
            <a:r>
              <a:rPr kumimoji="0" lang="en-US" altLang="zh-CN" kern="1200" cap="none" spc="0" normalizeH="0" baseline="0" noProof="0" dirty="0">
                <a:solidFill>
                  <a:schemeClr val="tx1">
                    <a:lumMod val="60000"/>
                    <a:lumOff val="40000"/>
                  </a:schemeClr>
                </a:solidFill>
                <a:latin typeface="Kelt Caps Freehand" pitchFamily="34" charset="0"/>
                <a:ea typeface="宋体" panose="02010600030101010101" pitchFamily="2" charset="-122"/>
                <a:cs typeface="+mn-cs"/>
              </a:rPr>
              <a:t>There she lay and was so beautiful that he could not take his eyes off her.</a:t>
            </a:r>
          </a:p>
          <a:p>
            <a:pPr marR="0" algn="ctr" defTabSz="914400" eaLnBrk="1" hangingPunct="1">
              <a:buClrTx/>
              <a:buSzTx/>
              <a:buFontTx/>
              <a:buNone/>
              <a:defRPr/>
            </a:pPr>
            <a:r>
              <a:rPr kumimoji="0" lang="en-US" altLang="zh-CN" kern="1200" cap="none" spc="0" normalizeH="0" baseline="0" noProof="0" dirty="0">
                <a:solidFill>
                  <a:schemeClr val="tx1">
                    <a:lumMod val="60000"/>
                    <a:lumOff val="40000"/>
                  </a:schemeClr>
                </a:solidFill>
                <a:latin typeface="Kelt Caps Freehand" pitchFamily="34" charset="0"/>
                <a:ea typeface="宋体" panose="02010600030101010101" pitchFamily="2" charset="-122"/>
                <a:cs typeface="+mn-cs"/>
              </a:rPr>
              <a:t>He bent over and gave her a kiss.</a:t>
            </a:r>
            <a:endParaRPr kumimoji="0" lang="zh-CN" altLang="en-US" kern="1200" cap="none" spc="0" normalizeH="0" baseline="0" noProof="0" dirty="0">
              <a:solidFill>
                <a:schemeClr val="tx1">
                  <a:lumMod val="60000"/>
                  <a:lumOff val="40000"/>
                </a:schemeClr>
              </a:solidFill>
              <a:latin typeface="Kelt Caps Freehand" pitchFamily="34" charset="0"/>
              <a:ea typeface="宋体" panose="02010600030101010101"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pct5">
            <a:fgClr>
              <a:srgbClr val="F8CDD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9459" name="组合 33"/>
          <p:cNvGrpSpPr/>
          <p:nvPr/>
        </p:nvGrpSpPr>
        <p:grpSpPr>
          <a:xfrm>
            <a:off x="0" y="1046163"/>
            <a:ext cx="12215813" cy="4765675"/>
            <a:chOff x="0" y="1341438"/>
            <a:chExt cx="12215284" cy="4765675"/>
          </a:xfrm>
        </p:grpSpPr>
        <p:sp>
          <p:nvSpPr>
            <p:cNvPr id="35" name="MH_Other_1"/>
            <p:cNvSpPr/>
            <p:nvPr>
              <p:custDataLst>
                <p:tags r:id="rId1"/>
              </p:custDataLst>
            </p:nvPr>
          </p:nvSpPr>
          <p:spPr>
            <a:xfrm>
              <a:off x="6600539" y="3032125"/>
              <a:ext cx="863563" cy="3044825"/>
            </a:xfrm>
            <a:prstGeom prst="rect">
              <a:avLst/>
            </a:prstGeom>
            <a:gradFill flip="none" rotWithShape="1">
              <a:gsLst>
                <a:gs pos="0">
                  <a:srgbClr val="A40C4D"/>
                </a:gs>
                <a:gs pos="14000">
                  <a:srgbClr val="E72586"/>
                </a:gs>
                <a:gs pos="86000">
                  <a:srgbClr val="FBD9F9"/>
                </a:gs>
              </a:gsLst>
              <a:lin ang="5400000" scaled="1"/>
              <a:tileRect/>
            </a:gra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9" name="MH_Other_2"/>
            <p:cNvSpPr/>
            <p:nvPr>
              <p:custDataLst>
                <p:tags r:id="rId2"/>
              </p:custDataLst>
            </p:nvPr>
          </p:nvSpPr>
          <p:spPr>
            <a:xfrm>
              <a:off x="1631879" y="1485900"/>
              <a:ext cx="1079453" cy="1546225"/>
            </a:xfrm>
            <a:custGeom>
              <a:avLst/>
              <a:gdLst>
                <a:gd name="connsiteX0" fmla="*/ 0 w 1080120"/>
                <a:gd name="connsiteY0" fmla="*/ 0 h 2060848"/>
                <a:gd name="connsiteX1" fmla="*/ 1080120 w 1080120"/>
                <a:gd name="connsiteY1" fmla="*/ 0 h 2060848"/>
                <a:gd name="connsiteX2" fmla="*/ 1080120 w 1080120"/>
                <a:gd name="connsiteY2" fmla="*/ 2060848 h 2060848"/>
                <a:gd name="connsiteX3" fmla="*/ 0 w 1080120"/>
                <a:gd name="connsiteY3" fmla="*/ 2060848 h 2060848"/>
                <a:gd name="connsiteX4" fmla="*/ 0 w 1080120"/>
                <a:gd name="connsiteY4" fmla="*/ 0 h 2060848"/>
                <a:gd name="connsiteX0-1" fmla="*/ 0 w 1080120"/>
                <a:gd name="connsiteY0-2" fmla="*/ 0 h 2060848"/>
                <a:gd name="connsiteX1-3" fmla="*/ 1080120 w 1080120"/>
                <a:gd name="connsiteY1-4" fmla="*/ 0 h 2060848"/>
                <a:gd name="connsiteX2-5" fmla="*/ 1080120 w 1080120"/>
                <a:gd name="connsiteY2-6" fmla="*/ 2060848 h 2060848"/>
                <a:gd name="connsiteX3-7" fmla="*/ 0 w 1080120"/>
                <a:gd name="connsiteY3-8" fmla="*/ 724417 h 2060848"/>
                <a:gd name="connsiteX4-9" fmla="*/ 0 w 1080120"/>
                <a:gd name="connsiteY4-10" fmla="*/ 0 h 20608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2060848">
                  <a:moveTo>
                    <a:pt x="0" y="0"/>
                  </a:moveTo>
                  <a:lnTo>
                    <a:pt x="1080120" y="0"/>
                  </a:lnTo>
                  <a:lnTo>
                    <a:pt x="1080120" y="2060848"/>
                  </a:lnTo>
                  <a:lnTo>
                    <a:pt x="0" y="724417"/>
                  </a:lnTo>
                  <a:lnTo>
                    <a:pt x="0" y="0"/>
                  </a:lnTo>
                  <a:close/>
                </a:path>
              </a:pathLst>
            </a:custGeom>
            <a:gradFill flip="none" rotWithShape="1">
              <a:gsLst>
                <a:gs pos="0">
                  <a:srgbClr val="FBD9F9"/>
                </a:gs>
                <a:gs pos="50000">
                  <a:srgbClr val="EB67A9"/>
                </a:gs>
                <a:gs pos="100000">
                  <a:srgbClr val="FBD9F9"/>
                </a:gs>
              </a:gsLst>
              <a:lin ang="5400000" scaled="1"/>
              <a:tileRect/>
            </a:gra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0" name="MH_SubTitle_1"/>
            <p:cNvSpPr/>
            <p:nvPr>
              <p:custDataLst>
                <p:tags r:id="rId3"/>
              </p:custDataLst>
            </p:nvPr>
          </p:nvSpPr>
          <p:spPr>
            <a:xfrm>
              <a:off x="2711333" y="1843088"/>
              <a:ext cx="4752769" cy="1189037"/>
            </a:xfrm>
            <a:custGeom>
              <a:avLst/>
              <a:gdLst>
                <a:gd name="connsiteX0" fmla="*/ 0 w 4752528"/>
                <a:gd name="connsiteY0" fmla="*/ 0 h 1584176"/>
                <a:gd name="connsiteX1" fmla="*/ 4752528 w 4752528"/>
                <a:gd name="connsiteY1" fmla="*/ 0 h 1584176"/>
                <a:gd name="connsiteX2" fmla="*/ 4752528 w 4752528"/>
                <a:gd name="connsiteY2" fmla="*/ 1584176 h 1584176"/>
                <a:gd name="connsiteX3" fmla="*/ 0 w 4752528"/>
                <a:gd name="connsiteY3" fmla="*/ 1584176 h 1584176"/>
                <a:gd name="connsiteX4" fmla="*/ 0 w 4752528"/>
                <a:gd name="connsiteY4" fmla="*/ 0 h 1584176"/>
                <a:gd name="connsiteX0-1" fmla="*/ 0 w 4752528"/>
                <a:gd name="connsiteY0-2" fmla="*/ 0 h 1584176"/>
                <a:gd name="connsiteX1-3" fmla="*/ 3556775 w 4752528"/>
                <a:gd name="connsiteY1-4" fmla="*/ 14068 h 1584176"/>
                <a:gd name="connsiteX2-5" fmla="*/ 4752528 w 4752528"/>
                <a:gd name="connsiteY2-6" fmla="*/ 1584176 h 1584176"/>
                <a:gd name="connsiteX3-7" fmla="*/ 0 w 4752528"/>
                <a:gd name="connsiteY3-8" fmla="*/ 1584176 h 1584176"/>
                <a:gd name="connsiteX4-9" fmla="*/ 0 w 4752528"/>
                <a:gd name="connsiteY4-10" fmla="*/ 0 h 1584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52528" h="1584176">
                  <a:moveTo>
                    <a:pt x="0" y="0"/>
                  </a:moveTo>
                  <a:lnTo>
                    <a:pt x="3556775" y="14068"/>
                  </a:lnTo>
                  <a:lnTo>
                    <a:pt x="4752528" y="1584176"/>
                  </a:lnTo>
                  <a:lnTo>
                    <a:pt x="0" y="1584176"/>
                  </a:lnTo>
                  <a:lnTo>
                    <a:pt x="0" y="0"/>
                  </a:lnTo>
                  <a:close/>
                </a:path>
              </a:pathLst>
            </a:custGeom>
            <a:gradFill flip="none" rotWithShape="1">
              <a:gsLst>
                <a:gs pos="100000">
                  <a:srgbClr val="CB0F64"/>
                </a:gs>
                <a:gs pos="0">
                  <a:srgbClr val="E9115E"/>
                </a:gs>
                <a:gs pos="46230">
                  <a:srgbClr val="FBD9F9"/>
                </a:gs>
                <a:gs pos="4000">
                  <a:srgbClr val="F0467B"/>
                </a:gs>
                <a:gs pos="71000">
                  <a:srgbClr val="F16B9B"/>
                </a:gs>
              </a:gsLst>
              <a:lin ang="0" scaled="1"/>
              <a:tileRect/>
            </a:gradFill>
            <a:ln w="25400" cap="flat" cmpd="sng" algn="ctr">
              <a:noFill/>
              <a:prstDash val="solid"/>
            </a:ln>
            <a:effectLst/>
          </p:spPr>
          <p:txBody>
            <a:bodyPr lIns="180000" tIns="34290" rIns="540000" bIns="34290" anchor="ctr">
              <a:norm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FFFFFF"/>
                  </a:solidFill>
                  <a:effectLst/>
                  <a:uLnTx/>
                  <a:uFillTx/>
                  <a:latin typeface="+mn-lt"/>
                  <a:ea typeface="+mn-ea"/>
                  <a:cs typeface="+mn-cs"/>
                </a:rPr>
                <a:t>LOREM IPSUM</a:t>
              </a:r>
            </a:p>
          </p:txBody>
        </p:sp>
        <p:sp>
          <p:nvSpPr>
            <p:cNvPr id="41" name="MH_Other_3"/>
            <p:cNvSpPr/>
            <p:nvPr>
              <p:custDataLst>
                <p:tags r:id="rId4"/>
              </p:custDataLst>
            </p:nvPr>
          </p:nvSpPr>
          <p:spPr bwMode="auto">
            <a:xfrm>
              <a:off x="0" y="1341438"/>
              <a:ext cx="2711333" cy="144462"/>
            </a:xfrm>
            <a:prstGeom prst="rect">
              <a:avLst/>
            </a:prstGeom>
            <a:solidFill>
              <a:srgbClr val="FBD9F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bg1">
                    <a:lumMod val="50000"/>
                  </a:schemeClr>
                </a:solidFill>
                <a:effectLst/>
                <a:uLnTx/>
                <a:uFillTx/>
                <a:latin typeface="幼圆" pitchFamily="49" charset="-122"/>
                <a:ea typeface="+mn-ea"/>
                <a:cs typeface="+mn-cs"/>
              </a:endParaRPr>
            </a:p>
          </p:txBody>
        </p:sp>
        <p:sp>
          <p:nvSpPr>
            <p:cNvPr id="42" name="MH_Other_4"/>
            <p:cNvSpPr/>
            <p:nvPr>
              <p:custDataLst>
                <p:tags r:id="rId5"/>
              </p:custDataLst>
            </p:nvPr>
          </p:nvSpPr>
          <p:spPr bwMode="auto">
            <a:xfrm>
              <a:off x="6600539" y="5961063"/>
              <a:ext cx="5614745" cy="146050"/>
            </a:xfrm>
            <a:prstGeom prst="rect">
              <a:avLst/>
            </a:prstGeom>
            <a:solidFill>
              <a:srgbClr val="FBD9F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bg1">
                    <a:lumMod val="50000"/>
                  </a:schemeClr>
                </a:solidFill>
                <a:effectLst/>
                <a:uLnTx/>
                <a:uFillTx/>
                <a:latin typeface="幼圆" pitchFamily="49" charset="-122"/>
                <a:ea typeface="+mn-ea"/>
                <a:cs typeface="+mn-cs"/>
              </a:endParaRPr>
            </a:p>
          </p:txBody>
        </p:sp>
        <p:sp>
          <p:nvSpPr>
            <p:cNvPr id="43" name="MH_Text_1"/>
            <p:cNvSpPr/>
            <p:nvPr>
              <p:custDataLst>
                <p:tags r:id="rId6"/>
              </p:custDataLst>
            </p:nvPr>
          </p:nvSpPr>
          <p:spPr bwMode="auto">
            <a:xfrm>
              <a:off x="7694280" y="1635125"/>
              <a:ext cx="4247966" cy="334645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mn-lt"/>
                  <a:ea typeface="+mn-ea"/>
                  <a:cs typeface="+mn-cs"/>
                </a:rPr>
                <a:t>Lorem ipsum dolor amet consectetur adipisicing elit sed eiusmod tempor incididunt ut labore dolore magna aliqua Ut enim ad minim veniam quis nost rud exerci tation ulla mco laboris nisi aliquip ex ea commodo consequat Duis aute irure dolor in reprehenderit voluptate velit esse cillum dolore fugiat nulla pariatur Excepteur sint occaecat cupidatat non proident sunt culpa qui officia deserunt mollit.</a:t>
              </a:r>
            </a:p>
          </p:txBody>
        </p:sp>
      </p:grpSp>
      <p:sp>
        <p:nvSpPr>
          <p:cNvPr id="44" name="矩形 43"/>
          <p:cNvSpPr/>
          <p:nvPr/>
        </p:nvSpPr>
        <p:spPr>
          <a:xfrm>
            <a:off x="276225" y="3013075"/>
            <a:ext cx="2905125" cy="2652713"/>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 name="矩形 44"/>
          <p:cNvSpPr/>
          <p:nvPr/>
        </p:nvSpPr>
        <p:spPr>
          <a:xfrm>
            <a:off x="3468688" y="3013075"/>
            <a:ext cx="2905125" cy="2652713"/>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矩形 45"/>
          <p:cNvSpPr/>
          <p:nvPr/>
        </p:nvSpPr>
        <p:spPr>
          <a:xfrm>
            <a:off x="0" y="0"/>
            <a:ext cx="12192000" cy="252247"/>
          </a:xfrm>
          <a:prstGeom prst="rect">
            <a:avLst/>
          </a:prstGeom>
          <a:gradFill>
            <a:gsLst>
              <a:gs pos="0">
                <a:srgbClr val="F8CDD7">
                  <a:alpha val="0"/>
                </a:srgbClr>
              </a:gs>
              <a:gs pos="48000">
                <a:srgbClr val="FEF4F6"/>
              </a:gs>
              <a:gs pos="100000">
                <a:srgbClr val="F8CDD7"/>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矩形 46"/>
          <p:cNvSpPr/>
          <p:nvPr/>
        </p:nvSpPr>
        <p:spPr>
          <a:xfrm flipH="1" flipV="1">
            <a:off x="0" y="6589989"/>
            <a:ext cx="12192000" cy="362607"/>
          </a:xfrm>
          <a:prstGeom prst="rect">
            <a:avLst/>
          </a:prstGeom>
          <a:gradFill>
            <a:gsLst>
              <a:gs pos="0">
                <a:srgbClr val="F8CDD7">
                  <a:alpha val="0"/>
                </a:srgbClr>
              </a:gs>
              <a:gs pos="48000">
                <a:srgbClr val="FEF4F6"/>
              </a:gs>
              <a:gs pos="100000">
                <a:srgbClr val="F8CDD7"/>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4"/>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20483" name="图片 18"/>
          <p:cNvPicPr>
            <a:picLocks noChangeAspect="1"/>
          </p:cNvPicPr>
          <p:nvPr/>
        </p:nvPicPr>
        <p:blipFill>
          <a:blip r:embed="rId3"/>
          <a:stretch>
            <a:fillRect/>
          </a:stretch>
        </p:blipFill>
        <p:spPr>
          <a:xfrm>
            <a:off x="8750300" y="2638425"/>
            <a:ext cx="479425" cy="484188"/>
          </a:xfrm>
          <a:prstGeom prst="rect">
            <a:avLst/>
          </a:prstGeom>
          <a:noFill/>
          <a:ln w="9525">
            <a:noFill/>
          </a:ln>
        </p:spPr>
      </p:pic>
      <p:pic>
        <p:nvPicPr>
          <p:cNvPr id="20484" name="图片 18"/>
          <p:cNvPicPr>
            <a:picLocks noChangeAspect="1"/>
          </p:cNvPicPr>
          <p:nvPr/>
        </p:nvPicPr>
        <p:blipFill>
          <a:blip r:embed="rId3"/>
          <a:stretch>
            <a:fillRect/>
          </a:stretch>
        </p:blipFill>
        <p:spPr>
          <a:xfrm>
            <a:off x="3125788" y="2638425"/>
            <a:ext cx="479425" cy="484188"/>
          </a:xfrm>
          <a:prstGeom prst="rect">
            <a:avLst/>
          </a:prstGeom>
          <a:noFill/>
          <a:ln w="9525">
            <a:noFill/>
          </a:ln>
        </p:spPr>
      </p:pic>
      <p:pic>
        <p:nvPicPr>
          <p:cNvPr id="20485" name="图片 50"/>
          <p:cNvPicPr>
            <a:picLocks noChangeAspect="1"/>
          </p:cNvPicPr>
          <p:nvPr/>
        </p:nvPicPr>
        <p:blipFill>
          <a:blip r:embed="rId4"/>
          <a:stretch>
            <a:fillRect/>
          </a:stretch>
        </p:blipFill>
        <p:spPr>
          <a:xfrm>
            <a:off x="5876925" y="4405313"/>
            <a:ext cx="623888" cy="373062"/>
          </a:xfrm>
          <a:prstGeom prst="rect">
            <a:avLst/>
          </a:prstGeom>
          <a:noFill/>
          <a:ln w="9525">
            <a:noFill/>
          </a:ln>
        </p:spPr>
      </p:pic>
      <p:sp>
        <p:nvSpPr>
          <p:cNvPr id="10" name="TextBox 9"/>
          <p:cNvSpPr txBox="1"/>
          <p:nvPr/>
        </p:nvSpPr>
        <p:spPr>
          <a:xfrm>
            <a:off x="3816467" y="2294017"/>
            <a:ext cx="4965491" cy="1107996"/>
          </a:xfrm>
          <a:prstGeom prst="rect">
            <a:avLst/>
          </a:prstGeom>
          <a:noFill/>
        </p:spPr>
        <p:txBody>
          <a:bodyPr>
            <a:spAutoFit/>
          </a:bodyPr>
          <a:lstStyle/>
          <a:p>
            <a:pPr marR="0" defTabSz="914400" eaLnBrk="1" hangingPunct="1">
              <a:buClrTx/>
              <a:buSzTx/>
              <a:buFontTx/>
              <a:buNone/>
              <a:defRPr/>
            </a:pPr>
            <a:r>
              <a:rPr kumimoji="0" lang="en-US" altLang="zh-CN" sz="66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Thank You</a:t>
            </a:r>
            <a:endParaRPr kumimoji="0" lang="zh-CN" altLang="en-US" sz="66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endParaRPr>
          </a:p>
        </p:txBody>
      </p:sp>
      <p:cxnSp>
        <p:nvCxnSpPr>
          <p:cNvPr id="12" name="直接连接符 11"/>
          <p:cNvCxnSpPr/>
          <p:nvPr/>
        </p:nvCxnSpPr>
        <p:spPr bwMode="auto">
          <a:xfrm>
            <a:off x="3621088" y="3273425"/>
            <a:ext cx="5049838" cy="0"/>
          </a:xfrm>
          <a:prstGeom prst="line">
            <a:avLst/>
          </a:prstGeom>
          <a:ln w="12700">
            <a:solidFill>
              <a:srgbClr val="F6A4F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89338" y="3402013"/>
            <a:ext cx="5199063" cy="368300"/>
          </a:xfrm>
          <a:prstGeom prst="rect">
            <a:avLst/>
          </a:prstGeom>
          <a:noFill/>
        </p:spPr>
        <p:txBody>
          <a:bodyPr>
            <a:spAutoFit/>
          </a:bodyPr>
          <a:lstStyle/>
          <a:p>
            <a:pPr marR="0" algn="ctr" defTabSz="914400" eaLnBrk="1" hangingPunct="1">
              <a:buClrTx/>
              <a:buSzTx/>
              <a:buFontTx/>
              <a:buNone/>
              <a:defRPr/>
            </a:pPr>
            <a:endParaRPr kumimoji="0" lang="zh-CN" altLang="en-US" kern="1200" cap="none" spc="0" normalizeH="0" baseline="0" noProof="0" dirty="0">
              <a:solidFill>
                <a:schemeClr val="tx1">
                  <a:lumMod val="60000"/>
                  <a:lumOff val="40000"/>
                </a:schemeClr>
              </a:solidFill>
              <a:latin typeface="Kelt Caps Freehand" pitchFamily="34" charset="0"/>
              <a:ea typeface="宋体" panose="02010600030101010101"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7171" name="图片 56"/>
          <p:cNvPicPr>
            <a:picLocks noChangeAspect="1"/>
          </p:cNvPicPr>
          <p:nvPr/>
        </p:nvPicPr>
        <p:blipFill>
          <a:blip r:embed="rId6"/>
          <a:stretch>
            <a:fillRect/>
          </a:stretch>
        </p:blipFill>
        <p:spPr>
          <a:xfrm>
            <a:off x="7780338" y="4768850"/>
            <a:ext cx="412750" cy="415925"/>
          </a:xfrm>
          <a:prstGeom prst="rect">
            <a:avLst/>
          </a:prstGeom>
          <a:noFill/>
          <a:ln w="9525">
            <a:noFill/>
          </a:ln>
        </p:spPr>
      </p:pic>
      <p:pic>
        <p:nvPicPr>
          <p:cNvPr id="7172" name="图片 54"/>
          <p:cNvPicPr>
            <a:picLocks noChangeAspect="1"/>
          </p:cNvPicPr>
          <p:nvPr/>
        </p:nvPicPr>
        <p:blipFill>
          <a:blip r:embed="rId7"/>
          <a:stretch>
            <a:fillRect/>
          </a:stretch>
        </p:blipFill>
        <p:spPr>
          <a:xfrm>
            <a:off x="7327900" y="3971925"/>
            <a:ext cx="411163" cy="414338"/>
          </a:xfrm>
          <a:prstGeom prst="rect">
            <a:avLst/>
          </a:prstGeom>
          <a:noFill/>
          <a:ln w="9525">
            <a:noFill/>
          </a:ln>
        </p:spPr>
      </p:pic>
      <p:pic>
        <p:nvPicPr>
          <p:cNvPr id="7173" name="图片 53"/>
          <p:cNvPicPr>
            <a:picLocks noChangeAspect="1"/>
          </p:cNvPicPr>
          <p:nvPr/>
        </p:nvPicPr>
        <p:blipFill>
          <a:blip r:embed="rId6"/>
          <a:stretch>
            <a:fillRect/>
          </a:stretch>
        </p:blipFill>
        <p:spPr>
          <a:xfrm>
            <a:off x="7780338" y="3013075"/>
            <a:ext cx="412750" cy="415925"/>
          </a:xfrm>
          <a:prstGeom prst="rect">
            <a:avLst/>
          </a:prstGeom>
          <a:noFill/>
          <a:ln w="9525">
            <a:noFill/>
          </a:ln>
        </p:spPr>
      </p:pic>
      <p:pic>
        <p:nvPicPr>
          <p:cNvPr id="7174" name="图片 48"/>
          <p:cNvPicPr>
            <a:picLocks noChangeAspect="1"/>
          </p:cNvPicPr>
          <p:nvPr/>
        </p:nvPicPr>
        <p:blipFill>
          <a:blip r:embed="rId6"/>
          <a:stretch>
            <a:fillRect/>
          </a:stretch>
        </p:blipFill>
        <p:spPr>
          <a:xfrm>
            <a:off x="7327900" y="2181225"/>
            <a:ext cx="411163" cy="415925"/>
          </a:xfrm>
          <a:prstGeom prst="rect">
            <a:avLst/>
          </a:prstGeom>
          <a:noFill/>
          <a:ln w="9525">
            <a:noFill/>
          </a:ln>
        </p:spPr>
      </p:pic>
      <p:sp>
        <p:nvSpPr>
          <p:cNvPr id="60" name="平行四边形 59"/>
          <p:cNvSpPr/>
          <p:nvPr/>
        </p:nvSpPr>
        <p:spPr>
          <a:xfrm flipH="1">
            <a:off x="6284913" y="0"/>
            <a:ext cx="5694363" cy="6858000"/>
          </a:xfrm>
          <a:prstGeom prst="parallelogram">
            <a:avLst/>
          </a:prstGeom>
          <a:solidFill>
            <a:srgbClr val="F8CDD7">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7176" name="图片 7"/>
          <p:cNvPicPr>
            <a:picLocks noChangeAspect="1"/>
          </p:cNvPicPr>
          <p:nvPr/>
        </p:nvPicPr>
        <p:blipFill>
          <a:blip r:embed="rId8"/>
          <a:stretch>
            <a:fillRect/>
          </a:stretch>
        </p:blipFill>
        <p:spPr>
          <a:xfrm>
            <a:off x="133350" y="-406400"/>
            <a:ext cx="6388100" cy="7791450"/>
          </a:xfrm>
          <a:prstGeom prst="rect">
            <a:avLst/>
          </a:prstGeom>
          <a:noFill/>
          <a:ln w="9525">
            <a:noFill/>
          </a:ln>
        </p:spPr>
      </p:pic>
      <p:sp>
        <p:nvSpPr>
          <p:cNvPr id="10" name="TextBox 9"/>
          <p:cNvSpPr txBox="1"/>
          <p:nvPr/>
        </p:nvSpPr>
        <p:spPr>
          <a:xfrm>
            <a:off x="2247831" y="3104607"/>
            <a:ext cx="3167277" cy="769441"/>
          </a:xfrm>
          <a:prstGeom prst="rect">
            <a:avLst/>
          </a:prstGeom>
          <a:noFill/>
        </p:spPr>
        <p:txBody>
          <a:bodyPr>
            <a:spAutoFit/>
          </a:bodyPr>
          <a:lstStyle/>
          <a:p>
            <a:pPr marR="0" defTabSz="914400" eaLnBrk="1" hangingPunct="1">
              <a:buClrTx/>
              <a:buSzTx/>
              <a:buFontTx/>
              <a:buNone/>
              <a:defRPr/>
            </a:pPr>
            <a:r>
              <a:rPr kumimoji="0" lang="en-US" altLang="zh-CN" sz="4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Contents</a:t>
            </a:r>
            <a:endParaRPr kumimoji="0" lang="zh-CN" altLang="en-US" sz="4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endParaRPr>
          </a:p>
        </p:txBody>
      </p:sp>
      <p:grpSp>
        <p:nvGrpSpPr>
          <p:cNvPr id="7178" name="组合 43"/>
          <p:cNvGrpSpPr/>
          <p:nvPr/>
        </p:nvGrpSpPr>
        <p:grpSpPr>
          <a:xfrm>
            <a:off x="2297113" y="3805238"/>
            <a:ext cx="2532062" cy="60325"/>
            <a:chOff x="3337673" y="3392689"/>
            <a:chExt cx="2806339" cy="67177"/>
          </a:xfrm>
        </p:grpSpPr>
        <p:cxnSp>
          <p:nvCxnSpPr>
            <p:cNvPr id="45" name="直接连接符 44"/>
            <p:cNvCxnSpPr/>
            <p:nvPr/>
          </p:nvCxnSpPr>
          <p:spPr>
            <a:xfrm>
              <a:off x="3399254" y="3428045"/>
              <a:ext cx="2713088" cy="0"/>
            </a:xfrm>
            <a:prstGeom prst="line">
              <a:avLst/>
            </a:prstGeom>
            <a:ln w="12700">
              <a:solidFill>
                <a:srgbClr val="F6A4F0"/>
              </a:solidFill>
              <a:prstDash val="dash"/>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6080671" y="3392689"/>
              <a:ext cx="63341" cy="63641"/>
            </a:xfrm>
            <a:prstGeom prst="ellipse">
              <a:avLst/>
            </a:prstGeom>
            <a:solidFill>
              <a:srgbClr val="F6A4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椭圆 46"/>
            <p:cNvSpPr/>
            <p:nvPr/>
          </p:nvSpPr>
          <p:spPr>
            <a:xfrm>
              <a:off x="3337673" y="3396225"/>
              <a:ext cx="63341" cy="63641"/>
            </a:xfrm>
            <a:prstGeom prst="ellipse">
              <a:avLst/>
            </a:prstGeom>
            <a:solidFill>
              <a:srgbClr val="F6A4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7179" name="图片 50"/>
          <p:cNvPicPr>
            <a:picLocks noChangeAspect="1"/>
          </p:cNvPicPr>
          <p:nvPr/>
        </p:nvPicPr>
        <p:blipFill>
          <a:blip r:embed="rId9"/>
          <a:stretch>
            <a:fillRect/>
          </a:stretch>
        </p:blipFill>
        <p:spPr>
          <a:xfrm>
            <a:off x="3219450" y="3959225"/>
            <a:ext cx="712788" cy="427038"/>
          </a:xfrm>
          <a:prstGeom prst="rect">
            <a:avLst/>
          </a:prstGeom>
          <a:noFill/>
          <a:ln w="9525">
            <a:noFill/>
          </a:ln>
        </p:spPr>
      </p:pic>
      <p:sp>
        <p:nvSpPr>
          <p:cNvPr id="61" name="平行四边形 60"/>
          <p:cNvSpPr/>
          <p:nvPr/>
        </p:nvSpPr>
        <p:spPr>
          <a:xfrm>
            <a:off x="6096000" y="0"/>
            <a:ext cx="6072188" cy="6858000"/>
          </a:xfrm>
          <a:prstGeom prst="parallelogram">
            <a:avLst/>
          </a:prstGeom>
          <a:solidFill>
            <a:srgbClr val="F8CDD7">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文本框 26"/>
          <p:cNvSpPr txBox="1">
            <a:spLocks noChangeArrowheads="1"/>
          </p:cNvSpPr>
          <p:nvPr>
            <p:custDataLst>
              <p:tags r:id="rId1"/>
            </p:custDataLst>
          </p:nvPr>
        </p:nvSpPr>
        <p:spPr bwMode="auto">
          <a:xfrm>
            <a:off x="8193088" y="4683125"/>
            <a:ext cx="3121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da-DK" altLang="zh-CN" sz="2400" b="0" i="0" u="none" strike="noStrike" kern="1200" cap="none" spc="0" normalizeH="0" baseline="0" noProof="0" dirty="0">
                <a:ln>
                  <a:noFill/>
                </a:ln>
                <a:solidFill>
                  <a:schemeClr val="tx1">
                    <a:lumMod val="60000"/>
                    <a:lumOff val="40000"/>
                  </a:schemeClr>
                </a:solidFill>
                <a:effectLst/>
                <a:uLnTx/>
                <a:uFillTx/>
                <a:latin typeface="+mn-lt"/>
                <a:ea typeface="+mn-ea"/>
                <a:cs typeface="+mn-cs"/>
              </a:rPr>
              <a:t>Lorem ipsum dolor</a:t>
            </a:r>
            <a:endParaRPr kumimoji="0" lang="zh-CN" altLang="en-US" sz="2400" b="0" i="0" u="none" strike="noStrike" kern="1200" cap="none" spc="0" normalizeH="0" baseline="0" noProof="0" dirty="0">
              <a:ln>
                <a:noFill/>
              </a:ln>
              <a:solidFill>
                <a:schemeClr val="tx1">
                  <a:lumMod val="60000"/>
                  <a:lumOff val="40000"/>
                </a:schemeClr>
              </a:solidFill>
              <a:effectLst/>
              <a:uLnTx/>
              <a:uFillTx/>
              <a:latin typeface="+mn-lt"/>
              <a:ea typeface="+mn-ea"/>
              <a:cs typeface="+mn-cs"/>
            </a:endParaRPr>
          </a:p>
        </p:txBody>
      </p:sp>
      <p:sp>
        <p:nvSpPr>
          <p:cNvPr id="40" name="文本框 4"/>
          <p:cNvSpPr txBox="1">
            <a:spLocks noChangeArrowheads="1"/>
          </p:cNvSpPr>
          <p:nvPr>
            <p:custDataLst>
              <p:tags r:id="rId2"/>
            </p:custDataLst>
          </p:nvPr>
        </p:nvSpPr>
        <p:spPr bwMode="auto">
          <a:xfrm>
            <a:off x="7772400" y="2071688"/>
            <a:ext cx="3184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da-DK" altLang="zh-CN" sz="2400" b="0" i="0" u="none" strike="noStrike" kern="1200" cap="none" spc="0" normalizeH="0" baseline="0" noProof="0" dirty="0">
                <a:ln>
                  <a:noFill/>
                </a:ln>
                <a:solidFill>
                  <a:schemeClr val="tx1">
                    <a:lumMod val="60000"/>
                    <a:lumOff val="40000"/>
                  </a:schemeClr>
                </a:solidFill>
                <a:effectLst/>
                <a:uLnTx/>
                <a:uFillTx/>
                <a:latin typeface="+mn-lt"/>
                <a:ea typeface="+mn-ea"/>
                <a:cs typeface="+mn-cs"/>
              </a:rPr>
              <a:t>Lorem ipsum dolor </a:t>
            </a:r>
            <a:endParaRPr kumimoji="0" lang="zh-CN" altLang="en-US" sz="2400" b="0" i="0" u="none" strike="noStrike" kern="1200" cap="none" spc="0" normalizeH="0" baseline="0" noProof="0" dirty="0">
              <a:ln>
                <a:noFill/>
              </a:ln>
              <a:solidFill>
                <a:schemeClr val="tx1">
                  <a:lumMod val="60000"/>
                  <a:lumOff val="40000"/>
                </a:schemeClr>
              </a:solidFill>
              <a:effectLst/>
              <a:uLnTx/>
              <a:uFillTx/>
              <a:latin typeface="+mn-lt"/>
              <a:ea typeface="+mn-ea"/>
              <a:cs typeface="+mn-cs"/>
            </a:endParaRPr>
          </a:p>
        </p:txBody>
      </p:sp>
      <p:sp>
        <p:nvSpPr>
          <p:cNvPr id="42" name="文本框 23"/>
          <p:cNvSpPr txBox="1">
            <a:spLocks noChangeArrowheads="1"/>
          </p:cNvSpPr>
          <p:nvPr>
            <p:custDataLst>
              <p:tags r:id="rId3"/>
            </p:custDataLst>
          </p:nvPr>
        </p:nvSpPr>
        <p:spPr bwMode="auto">
          <a:xfrm>
            <a:off x="7772400" y="3860800"/>
            <a:ext cx="3121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da-DK" altLang="zh-CN" sz="2400" b="0" i="0" u="none" strike="noStrike" kern="1200" cap="none" spc="0" normalizeH="0" baseline="0" noProof="0" dirty="0">
                <a:ln>
                  <a:noFill/>
                </a:ln>
                <a:solidFill>
                  <a:schemeClr val="tx1">
                    <a:lumMod val="60000"/>
                    <a:lumOff val="40000"/>
                  </a:schemeClr>
                </a:solidFill>
                <a:effectLst/>
                <a:uLnTx/>
                <a:uFillTx/>
                <a:latin typeface="+mn-lt"/>
                <a:ea typeface="+mn-ea"/>
                <a:cs typeface="+mn-cs"/>
              </a:rPr>
              <a:t>Lorem ipsum dolor</a:t>
            </a:r>
            <a:endParaRPr kumimoji="0" lang="zh-CN" altLang="en-US" sz="2400" b="0" i="0" u="none" strike="noStrike" kern="1200" cap="none" spc="0" normalizeH="0" baseline="0" noProof="0" dirty="0">
              <a:ln>
                <a:noFill/>
              </a:ln>
              <a:solidFill>
                <a:schemeClr val="tx1">
                  <a:lumMod val="60000"/>
                  <a:lumOff val="40000"/>
                </a:schemeClr>
              </a:solidFill>
              <a:effectLst/>
              <a:uLnTx/>
              <a:uFillTx/>
              <a:latin typeface="+mn-lt"/>
              <a:ea typeface="+mn-ea"/>
              <a:cs typeface="+mn-cs"/>
            </a:endParaRPr>
          </a:p>
        </p:txBody>
      </p:sp>
      <p:sp>
        <p:nvSpPr>
          <p:cNvPr id="41" name="文本框 8"/>
          <p:cNvSpPr txBox="1">
            <a:spLocks noChangeArrowheads="1"/>
          </p:cNvSpPr>
          <p:nvPr>
            <p:custDataLst>
              <p:tags r:id="rId4"/>
            </p:custDataLst>
          </p:nvPr>
        </p:nvSpPr>
        <p:spPr bwMode="auto">
          <a:xfrm>
            <a:off x="8193088" y="2928938"/>
            <a:ext cx="3121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da-DK" altLang="zh-CN" sz="2400" b="0" i="0" u="none" strike="noStrike" kern="1200" cap="none" spc="0" normalizeH="0" baseline="0" noProof="0" dirty="0">
                <a:ln>
                  <a:noFill/>
                </a:ln>
                <a:solidFill>
                  <a:schemeClr val="tx1">
                    <a:lumMod val="60000"/>
                    <a:lumOff val="40000"/>
                  </a:schemeClr>
                </a:solidFill>
                <a:effectLst/>
                <a:uLnTx/>
                <a:uFillTx/>
                <a:latin typeface="+mn-lt"/>
                <a:ea typeface="+mn-ea"/>
                <a:cs typeface="+mn-cs"/>
              </a:rPr>
              <a:t>Lorem ipsum dolor </a:t>
            </a:r>
            <a:endParaRPr kumimoji="0" lang="zh-CN" altLang="en-US" sz="2400" b="0" i="0" u="none" strike="noStrike" kern="1200" cap="none" spc="0" normalizeH="0" baseline="0" noProof="0" dirty="0">
              <a:ln>
                <a:noFill/>
              </a:ln>
              <a:solidFill>
                <a:schemeClr val="tx1">
                  <a:lumMod val="60000"/>
                  <a:lumOff val="40000"/>
                </a:schemeClr>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pct5">
            <a:fgClr>
              <a:srgbClr val="F8CDD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0" y="2260600"/>
            <a:ext cx="4259263" cy="2336800"/>
          </a:xfrm>
          <a:prstGeom prst="rect">
            <a:avLst/>
          </a:prstGeom>
          <a:solidFill>
            <a:srgbClr val="F8CDD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8196" name="图片 5"/>
          <p:cNvPicPr>
            <a:picLocks noChangeAspect="1"/>
          </p:cNvPicPr>
          <p:nvPr/>
        </p:nvPicPr>
        <p:blipFill>
          <a:blip r:embed="rId2"/>
          <a:stretch>
            <a:fillRect/>
          </a:stretch>
        </p:blipFill>
        <p:spPr>
          <a:xfrm>
            <a:off x="4621213" y="1087438"/>
            <a:ext cx="2914650" cy="3203575"/>
          </a:xfrm>
          <a:prstGeom prst="rect">
            <a:avLst/>
          </a:prstGeom>
          <a:noFill/>
          <a:ln w="9525">
            <a:noFill/>
          </a:ln>
        </p:spPr>
      </p:pic>
      <p:sp>
        <p:nvSpPr>
          <p:cNvPr id="14" name="矩形 13"/>
          <p:cNvSpPr/>
          <p:nvPr/>
        </p:nvSpPr>
        <p:spPr>
          <a:xfrm>
            <a:off x="7940675" y="2260600"/>
            <a:ext cx="4251325" cy="2336800"/>
          </a:xfrm>
          <a:prstGeom prst="rect">
            <a:avLst/>
          </a:prstGeom>
          <a:solidFill>
            <a:srgbClr val="F8CDD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4389438" y="0"/>
            <a:ext cx="3413125" cy="6858000"/>
          </a:xfrm>
          <a:prstGeom prst="rect">
            <a:avLst/>
          </a:prstGeom>
          <a:solidFill>
            <a:srgbClr val="F8CDD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TextBox 17"/>
          <p:cNvSpPr txBox="1"/>
          <p:nvPr/>
        </p:nvSpPr>
        <p:spPr>
          <a:xfrm>
            <a:off x="562341" y="2967335"/>
            <a:ext cx="2736444" cy="923330"/>
          </a:xfrm>
          <a:prstGeom prst="rect">
            <a:avLst/>
          </a:prstGeom>
          <a:noFill/>
        </p:spPr>
        <p:txBody>
          <a:bodyPr>
            <a:spAutoFit/>
          </a:bodyPr>
          <a:lstStyle/>
          <a:p>
            <a:pPr marR="0" defTabSz="914400" eaLnBrk="1" hangingPunct="1">
              <a:buClrTx/>
              <a:buSzTx/>
              <a:buFontTx/>
              <a:buNone/>
              <a:defRPr/>
            </a:pPr>
            <a:r>
              <a:rPr kumimoji="0" lang="en-US" altLang="zh-CN" sz="4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PASS </a:t>
            </a:r>
            <a:r>
              <a:rPr kumimoji="0" lang="en-US" altLang="zh-CN" sz="5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01</a:t>
            </a:r>
            <a:endParaRPr kumimoji="0" lang="zh-CN" altLang="en-US" sz="5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endParaRPr>
          </a:p>
        </p:txBody>
      </p:sp>
      <p:sp>
        <p:nvSpPr>
          <p:cNvPr id="24" name="TextBox 23"/>
          <p:cNvSpPr txBox="1"/>
          <p:nvPr/>
        </p:nvSpPr>
        <p:spPr>
          <a:xfrm>
            <a:off x="8052121" y="3044279"/>
            <a:ext cx="4027990" cy="769441"/>
          </a:xfrm>
          <a:prstGeom prst="rect">
            <a:avLst/>
          </a:prstGeom>
          <a:noFill/>
        </p:spPr>
        <p:txBody>
          <a:bodyPr>
            <a:spAutoFit/>
          </a:bodyPr>
          <a:lstStyle/>
          <a:p>
            <a:pPr marR="0" defTabSz="914400" eaLnBrk="1" hangingPunct="1">
              <a:buClrTx/>
              <a:buSzTx/>
              <a:buFontTx/>
              <a:buNone/>
              <a:defRPr/>
            </a:pPr>
            <a:r>
              <a:rPr kumimoji="0" lang="en-US" altLang="zh-CN" sz="4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Rose Princess</a:t>
            </a:r>
            <a:endParaRPr kumimoji="0" lang="zh-CN" altLang="en-US" sz="4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endParaRPr>
          </a:p>
        </p:txBody>
      </p:sp>
      <p:sp>
        <p:nvSpPr>
          <p:cNvPr id="25" name="TextBox 24"/>
          <p:cNvSpPr txBox="1"/>
          <p:nvPr/>
        </p:nvSpPr>
        <p:spPr>
          <a:xfrm>
            <a:off x="4548188" y="4291013"/>
            <a:ext cx="3068638" cy="1477963"/>
          </a:xfrm>
          <a:prstGeom prst="rect">
            <a:avLst/>
          </a:prstGeom>
          <a:noFill/>
        </p:spPr>
        <p:txBody>
          <a:bodyPr>
            <a:spAutoFit/>
          </a:bodyPr>
          <a:lstStyle/>
          <a:p>
            <a:pPr marR="0" algn="ctr" defTabSz="914400" eaLnBrk="1" hangingPunct="1">
              <a:buClrTx/>
              <a:buSzTx/>
              <a:buFontTx/>
              <a:buNone/>
              <a:defRPr/>
            </a:pPr>
            <a:r>
              <a:rPr kumimoji="0" lang="en-US" altLang="zh-CN" kern="1200" cap="none" spc="0" normalizeH="0" baseline="0" noProof="0" dirty="0">
                <a:solidFill>
                  <a:schemeClr val="tx1">
                    <a:lumMod val="60000"/>
                    <a:lumOff val="40000"/>
                  </a:schemeClr>
                </a:solidFill>
                <a:latin typeface="Kelt Caps Freehand" pitchFamily="34" charset="0"/>
                <a:ea typeface="宋体" panose="02010600030101010101" pitchFamily="2" charset="-122"/>
                <a:cs typeface="+mn-cs"/>
              </a:rPr>
              <a:t>There she lay and was so beautiful that he could not take his eyes off her.</a:t>
            </a:r>
          </a:p>
          <a:p>
            <a:pPr marR="0" algn="ctr" defTabSz="914400" eaLnBrk="1" hangingPunct="1">
              <a:buClrTx/>
              <a:buSzTx/>
              <a:buFontTx/>
              <a:buNone/>
              <a:defRPr/>
            </a:pPr>
            <a:r>
              <a:rPr kumimoji="0" lang="en-US" altLang="zh-CN" kern="1200" cap="none" spc="0" normalizeH="0" baseline="0" noProof="0" dirty="0">
                <a:solidFill>
                  <a:schemeClr val="tx1">
                    <a:lumMod val="60000"/>
                    <a:lumOff val="40000"/>
                  </a:schemeClr>
                </a:solidFill>
                <a:latin typeface="Kelt Caps Freehand" pitchFamily="34" charset="0"/>
                <a:ea typeface="宋体" panose="02010600030101010101" pitchFamily="2" charset="-122"/>
                <a:cs typeface="+mn-cs"/>
              </a:rPr>
              <a:t>He bent over and gave her a kiss.</a:t>
            </a:r>
            <a:endParaRPr kumimoji="0" lang="zh-CN" altLang="en-US" kern="1200" cap="none" spc="0" normalizeH="0" baseline="0" noProof="0" dirty="0">
              <a:solidFill>
                <a:schemeClr val="tx1">
                  <a:lumMod val="60000"/>
                  <a:lumOff val="40000"/>
                </a:schemeClr>
              </a:solidFill>
              <a:latin typeface="Kelt Caps Freehand" pitchFamily="34" charset="0"/>
              <a:ea typeface="宋体" panose="02010600030101010101"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pct5">
            <a:fgClr>
              <a:srgbClr val="F8CDD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9219" name="图片 7173"/>
          <p:cNvPicPr>
            <a:picLocks noChangeAspect="1"/>
          </p:cNvPicPr>
          <p:nvPr/>
        </p:nvPicPr>
        <p:blipFill>
          <a:blip r:embed="rId7"/>
          <a:stretch>
            <a:fillRect/>
          </a:stretch>
        </p:blipFill>
        <p:spPr>
          <a:xfrm>
            <a:off x="3128963" y="3429000"/>
            <a:ext cx="6359525" cy="3917950"/>
          </a:xfrm>
          <a:prstGeom prst="rect">
            <a:avLst/>
          </a:prstGeom>
          <a:noFill/>
          <a:ln w="9525">
            <a:noFill/>
          </a:ln>
        </p:spPr>
      </p:pic>
      <p:sp>
        <p:nvSpPr>
          <p:cNvPr id="4" name="矩形 3"/>
          <p:cNvSpPr/>
          <p:nvPr/>
        </p:nvSpPr>
        <p:spPr>
          <a:xfrm rot="18918076">
            <a:off x="5678488" y="5103813"/>
            <a:ext cx="258763" cy="260350"/>
          </a:xfrm>
          <a:prstGeom prst="rect">
            <a:avLst/>
          </a:prstGeom>
          <a:solidFill>
            <a:srgbClr val="F6A4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rot="18918076">
            <a:off x="3838575" y="6027738"/>
            <a:ext cx="258763" cy="260350"/>
          </a:xfrm>
          <a:prstGeom prst="rect">
            <a:avLst/>
          </a:prstGeom>
          <a:solidFill>
            <a:srgbClr val="F6A4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矩形 12"/>
          <p:cNvSpPr/>
          <p:nvPr/>
        </p:nvSpPr>
        <p:spPr>
          <a:xfrm rot="18918076">
            <a:off x="6934200" y="5422900"/>
            <a:ext cx="260350" cy="260350"/>
          </a:xfrm>
          <a:prstGeom prst="rect">
            <a:avLst/>
          </a:prstGeom>
          <a:solidFill>
            <a:srgbClr val="F6A4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a:xfrm rot="18918076">
            <a:off x="7767638" y="4645025"/>
            <a:ext cx="260350" cy="260350"/>
          </a:xfrm>
          <a:prstGeom prst="rect">
            <a:avLst/>
          </a:prstGeom>
          <a:solidFill>
            <a:srgbClr val="F6A4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a:xfrm rot="18918076">
            <a:off x="8632825" y="5741988"/>
            <a:ext cx="260350" cy="260350"/>
          </a:xfrm>
          <a:prstGeom prst="rect">
            <a:avLst/>
          </a:prstGeom>
          <a:solidFill>
            <a:srgbClr val="F6A4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25" name="TextBox 5"/>
          <p:cNvSpPr txBox="1"/>
          <p:nvPr/>
        </p:nvSpPr>
        <p:spPr>
          <a:xfrm>
            <a:off x="3817938" y="5976938"/>
            <a:ext cx="315912" cy="368300"/>
          </a:xfrm>
          <a:prstGeom prst="rect">
            <a:avLst/>
          </a:prstGeom>
          <a:noFill/>
          <a:ln w="9525">
            <a:noFill/>
          </a:ln>
        </p:spPr>
        <p:txBody>
          <a:bodyPr>
            <a:spAutoFit/>
          </a:bodyPr>
          <a:lst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800" kern="1200">
                <a:solidFill>
                  <a:schemeClr val="accent1"/>
                </a:solidFill>
                <a:latin typeface="+mn-lt"/>
                <a:ea typeface="+mn-ea"/>
                <a:cs typeface="幼圆"/>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000" kern="1200">
                <a:solidFill>
                  <a:schemeClr val="tx1"/>
                </a:solidFill>
                <a:latin typeface="+mn-lt"/>
                <a:ea typeface="+mn-ea"/>
                <a:cs typeface="幼圆"/>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5pPr>
          </a:lstStyle>
          <a:p>
            <a:pPr marL="0" lvl="0" indent="0" defTabSz="914400" eaLnBrk="1" hangingPunct="1">
              <a:lnSpc>
                <a:spcPct val="100000"/>
              </a:lnSpc>
              <a:spcBef>
                <a:spcPct val="0"/>
              </a:spcBef>
              <a:buClrTx/>
              <a:buSzPct val="100000"/>
              <a:buNone/>
            </a:pPr>
            <a:r>
              <a:rPr lang="en-US" altLang="zh-CN" sz="1800" b="1" dirty="0">
                <a:solidFill>
                  <a:schemeClr val="bg1"/>
                </a:solidFill>
                <a:ea typeface="宋体" panose="02010600030101010101" pitchFamily="2" charset="-122"/>
              </a:rPr>
              <a:t>1</a:t>
            </a:r>
            <a:endParaRPr lang="zh-CN" altLang="en-US" sz="1800" b="1" dirty="0">
              <a:solidFill>
                <a:schemeClr val="bg1"/>
              </a:solidFill>
              <a:ea typeface="宋体" panose="02010600030101010101" pitchFamily="2" charset="-122"/>
            </a:endParaRPr>
          </a:p>
        </p:txBody>
      </p:sp>
      <p:sp>
        <p:nvSpPr>
          <p:cNvPr id="9226" name="TextBox 18"/>
          <p:cNvSpPr txBox="1"/>
          <p:nvPr/>
        </p:nvSpPr>
        <p:spPr>
          <a:xfrm>
            <a:off x="5656263" y="5041900"/>
            <a:ext cx="315912" cy="368300"/>
          </a:xfrm>
          <a:prstGeom prst="rect">
            <a:avLst/>
          </a:prstGeom>
          <a:noFill/>
          <a:ln w="9525">
            <a:noFill/>
          </a:ln>
        </p:spPr>
        <p:txBody>
          <a:bodyPr>
            <a:spAutoFit/>
          </a:bodyPr>
          <a:lst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800" kern="1200">
                <a:solidFill>
                  <a:schemeClr val="accent1"/>
                </a:solidFill>
                <a:latin typeface="+mn-lt"/>
                <a:ea typeface="+mn-ea"/>
                <a:cs typeface="幼圆"/>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000" kern="1200">
                <a:solidFill>
                  <a:schemeClr val="tx1"/>
                </a:solidFill>
                <a:latin typeface="+mn-lt"/>
                <a:ea typeface="+mn-ea"/>
                <a:cs typeface="幼圆"/>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5pPr>
          </a:lstStyle>
          <a:p>
            <a:pPr marL="0" lvl="0" indent="0" defTabSz="914400" eaLnBrk="1" hangingPunct="1">
              <a:lnSpc>
                <a:spcPct val="100000"/>
              </a:lnSpc>
              <a:spcBef>
                <a:spcPct val="0"/>
              </a:spcBef>
              <a:buClrTx/>
              <a:buSzPct val="100000"/>
              <a:buNone/>
            </a:pPr>
            <a:r>
              <a:rPr lang="en-US" altLang="zh-CN" sz="1800" b="1" dirty="0">
                <a:solidFill>
                  <a:schemeClr val="bg1"/>
                </a:solidFill>
                <a:ea typeface="宋体" panose="02010600030101010101" pitchFamily="2" charset="-122"/>
              </a:rPr>
              <a:t>2</a:t>
            </a:r>
            <a:endParaRPr lang="zh-CN" altLang="en-US" sz="1800" b="1" dirty="0">
              <a:solidFill>
                <a:schemeClr val="bg1"/>
              </a:solidFill>
              <a:ea typeface="宋体" panose="02010600030101010101" pitchFamily="2" charset="-122"/>
            </a:endParaRPr>
          </a:p>
        </p:txBody>
      </p:sp>
      <p:sp>
        <p:nvSpPr>
          <p:cNvPr id="9227" name="TextBox 19"/>
          <p:cNvSpPr txBox="1"/>
          <p:nvPr/>
        </p:nvSpPr>
        <p:spPr>
          <a:xfrm>
            <a:off x="6910388" y="5364163"/>
            <a:ext cx="315912" cy="369887"/>
          </a:xfrm>
          <a:prstGeom prst="rect">
            <a:avLst/>
          </a:prstGeom>
          <a:noFill/>
          <a:ln w="9525">
            <a:noFill/>
          </a:ln>
        </p:spPr>
        <p:txBody>
          <a:bodyPr>
            <a:spAutoFit/>
          </a:bodyPr>
          <a:lst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800" kern="1200">
                <a:solidFill>
                  <a:schemeClr val="accent1"/>
                </a:solidFill>
                <a:latin typeface="+mn-lt"/>
                <a:ea typeface="+mn-ea"/>
                <a:cs typeface="幼圆"/>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000" kern="1200">
                <a:solidFill>
                  <a:schemeClr val="tx1"/>
                </a:solidFill>
                <a:latin typeface="+mn-lt"/>
                <a:ea typeface="+mn-ea"/>
                <a:cs typeface="幼圆"/>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5pPr>
          </a:lstStyle>
          <a:p>
            <a:pPr marL="0" lvl="0" indent="0" defTabSz="914400" eaLnBrk="1" hangingPunct="1">
              <a:lnSpc>
                <a:spcPct val="100000"/>
              </a:lnSpc>
              <a:spcBef>
                <a:spcPct val="0"/>
              </a:spcBef>
              <a:buClrTx/>
              <a:buSzPct val="100000"/>
              <a:buNone/>
            </a:pPr>
            <a:r>
              <a:rPr lang="en-US" altLang="zh-CN" sz="1800" b="1" dirty="0">
                <a:solidFill>
                  <a:schemeClr val="bg1"/>
                </a:solidFill>
                <a:ea typeface="宋体" panose="02010600030101010101" pitchFamily="2" charset="-122"/>
              </a:rPr>
              <a:t>3</a:t>
            </a:r>
            <a:endParaRPr lang="zh-CN" altLang="en-US" sz="1800" b="1" dirty="0">
              <a:solidFill>
                <a:schemeClr val="bg1"/>
              </a:solidFill>
              <a:ea typeface="宋体" panose="02010600030101010101" pitchFamily="2" charset="-122"/>
            </a:endParaRPr>
          </a:p>
        </p:txBody>
      </p:sp>
      <p:sp>
        <p:nvSpPr>
          <p:cNvPr id="9228" name="TextBox 20"/>
          <p:cNvSpPr txBox="1"/>
          <p:nvPr/>
        </p:nvSpPr>
        <p:spPr>
          <a:xfrm>
            <a:off x="7743825" y="4584700"/>
            <a:ext cx="315913" cy="369888"/>
          </a:xfrm>
          <a:prstGeom prst="rect">
            <a:avLst/>
          </a:prstGeom>
          <a:noFill/>
          <a:ln w="9525">
            <a:noFill/>
          </a:ln>
        </p:spPr>
        <p:txBody>
          <a:bodyPr>
            <a:spAutoFit/>
          </a:bodyPr>
          <a:lst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800" kern="1200">
                <a:solidFill>
                  <a:schemeClr val="accent1"/>
                </a:solidFill>
                <a:latin typeface="+mn-lt"/>
                <a:ea typeface="+mn-ea"/>
                <a:cs typeface="幼圆"/>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000" kern="1200">
                <a:solidFill>
                  <a:schemeClr val="tx1"/>
                </a:solidFill>
                <a:latin typeface="+mn-lt"/>
                <a:ea typeface="+mn-ea"/>
                <a:cs typeface="幼圆"/>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5pPr>
          </a:lstStyle>
          <a:p>
            <a:pPr marL="0" lvl="0" indent="0" defTabSz="914400" eaLnBrk="1" hangingPunct="1">
              <a:lnSpc>
                <a:spcPct val="100000"/>
              </a:lnSpc>
              <a:spcBef>
                <a:spcPct val="0"/>
              </a:spcBef>
              <a:buClrTx/>
              <a:buSzPct val="100000"/>
              <a:buNone/>
            </a:pPr>
            <a:r>
              <a:rPr lang="en-US" altLang="zh-CN" sz="1800" b="1" dirty="0">
                <a:solidFill>
                  <a:schemeClr val="bg1"/>
                </a:solidFill>
                <a:ea typeface="宋体" panose="02010600030101010101" pitchFamily="2" charset="-122"/>
              </a:rPr>
              <a:t>4</a:t>
            </a:r>
            <a:endParaRPr lang="zh-CN" altLang="en-US" sz="1800" b="1" dirty="0">
              <a:solidFill>
                <a:schemeClr val="bg1"/>
              </a:solidFill>
              <a:ea typeface="宋体" panose="02010600030101010101" pitchFamily="2" charset="-122"/>
            </a:endParaRPr>
          </a:p>
        </p:txBody>
      </p:sp>
      <p:sp>
        <p:nvSpPr>
          <p:cNvPr id="9229" name="TextBox 21"/>
          <p:cNvSpPr txBox="1"/>
          <p:nvPr/>
        </p:nvSpPr>
        <p:spPr>
          <a:xfrm>
            <a:off x="8620125" y="5710238"/>
            <a:ext cx="315913" cy="369887"/>
          </a:xfrm>
          <a:prstGeom prst="rect">
            <a:avLst/>
          </a:prstGeom>
          <a:noFill/>
          <a:ln w="9525">
            <a:noFill/>
          </a:ln>
        </p:spPr>
        <p:txBody>
          <a:bodyPr>
            <a:spAutoFit/>
          </a:bodyPr>
          <a:lst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800" kern="1200">
                <a:solidFill>
                  <a:schemeClr val="accent1"/>
                </a:solidFill>
                <a:latin typeface="+mn-lt"/>
                <a:ea typeface="+mn-ea"/>
                <a:cs typeface="幼圆"/>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000" kern="1200">
                <a:solidFill>
                  <a:schemeClr val="tx1"/>
                </a:solidFill>
                <a:latin typeface="+mn-lt"/>
                <a:ea typeface="+mn-ea"/>
                <a:cs typeface="幼圆"/>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5pPr>
          </a:lstStyle>
          <a:p>
            <a:pPr marL="0" lvl="0" indent="0" defTabSz="914400" eaLnBrk="1" hangingPunct="1">
              <a:lnSpc>
                <a:spcPct val="100000"/>
              </a:lnSpc>
              <a:spcBef>
                <a:spcPct val="0"/>
              </a:spcBef>
              <a:buClrTx/>
              <a:buSzPct val="100000"/>
              <a:buNone/>
            </a:pPr>
            <a:r>
              <a:rPr lang="en-US" altLang="zh-CN" sz="1800" b="1" dirty="0">
                <a:solidFill>
                  <a:schemeClr val="bg1"/>
                </a:solidFill>
                <a:ea typeface="宋体" panose="02010600030101010101" pitchFamily="2" charset="-122"/>
              </a:rPr>
              <a:t>5</a:t>
            </a:r>
            <a:endParaRPr lang="zh-CN" altLang="en-US" sz="1800" b="1" dirty="0">
              <a:solidFill>
                <a:schemeClr val="bg1"/>
              </a:solidFill>
              <a:ea typeface="宋体" panose="02010600030101010101" pitchFamily="2" charset="-122"/>
            </a:endParaRPr>
          </a:p>
        </p:txBody>
      </p:sp>
      <p:grpSp>
        <p:nvGrpSpPr>
          <p:cNvPr id="9230" name="组合 7169"/>
          <p:cNvGrpSpPr/>
          <p:nvPr/>
        </p:nvGrpSpPr>
        <p:grpSpPr>
          <a:xfrm>
            <a:off x="157163" y="4505325"/>
            <a:ext cx="2759075" cy="663575"/>
            <a:chOff x="904835" y="5447542"/>
            <a:chExt cx="2758120" cy="663198"/>
          </a:xfrm>
        </p:grpSpPr>
        <p:sp>
          <p:nvSpPr>
            <p:cNvPr id="29" name="MH_SubTitle_1"/>
            <p:cNvSpPr/>
            <p:nvPr>
              <p:custDataLst>
                <p:tags r:id="rId5"/>
              </p:custDataLst>
            </p:nvPr>
          </p:nvSpPr>
          <p:spPr>
            <a:xfrm>
              <a:off x="1384094" y="5447542"/>
              <a:ext cx="2278861" cy="663198"/>
            </a:xfrm>
            <a:prstGeom prst="rect">
              <a:avLst/>
            </a:prstGeom>
          </p:spPr>
          <p:txBody>
            <a:bodyPr anchor="ctr"/>
            <a:lstStyle/>
            <a:p>
              <a:pPr marL="0" marR="0" lvl="0" indent="0" algn="l" defTabSz="914400" rtl="0" eaLnBrk="1" fontAlgn="auto" latinLnBrk="0" hangingPunct="1">
                <a:lnSpc>
                  <a:spcPct val="11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tx1"/>
                  </a:solidFill>
                  <a:effectLst/>
                  <a:uLnTx/>
                  <a:uFillTx/>
                  <a:latin typeface="+mn-lt"/>
                  <a:ea typeface="+mn-ea"/>
                  <a:cs typeface="宋体" panose="02010600030101010101" pitchFamily="2" charset="-122"/>
                </a:rPr>
                <a:t>LOREM IPSUM DOLOR SIT AMET CONSECTETUR</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9245" name="图片 18"/>
            <p:cNvPicPr>
              <a:picLocks noChangeAspect="1"/>
            </p:cNvPicPr>
            <p:nvPr/>
          </p:nvPicPr>
          <p:blipFill>
            <a:blip r:embed="rId8"/>
            <a:stretch>
              <a:fillRect/>
            </a:stretch>
          </p:blipFill>
          <p:spPr>
            <a:xfrm>
              <a:off x="904835" y="5537047"/>
              <a:ext cx="479425" cy="484188"/>
            </a:xfrm>
            <a:prstGeom prst="rect">
              <a:avLst/>
            </a:prstGeom>
            <a:noFill/>
            <a:ln w="9525">
              <a:noFill/>
            </a:ln>
          </p:spPr>
        </p:pic>
      </p:grpSp>
      <p:grpSp>
        <p:nvGrpSpPr>
          <p:cNvPr id="9231" name="组合 7168"/>
          <p:cNvGrpSpPr/>
          <p:nvPr/>
        </p:nvGrpSpPr>
        <p:grpSpPr>
          <a:xfrm>
            <a:off x="1120775" y="2676525"/>
            <a:ext cx="2759075" cy="663575"/>
            <a:chOff x="1183056" y="2704102"/>
            <a:chExt cx="2758120" cy="663198"/>
          </a:xfrm>
        </p:grpSpPr>
        <p:sp>
          <p:nvSpPr>
            <p:cNvPr id="31" name="MH_SubTitle_1"/>
            <p:cNvSpPr/>
            <p:nvPr>
              <p:custDataLst>
                <p:tags r:id="rId4"/>
              </p:custDataLst>
            </p:nvPr>
          </p:nvSpPr>
          <p:spPr>
            <a:xfrm>
              <a:off x="1662315" y="2704102"/>
              <a:ext cx="2278861" cy="663198"/>
            </a:xfrm>
            <a:prstGeom prst="rect">
              <a:avLst/>
            </a:prstGeom>
          </p:spPr>
          <p:txBody>
            <a:bodyPr anchor="ctr"/>
            <a:lstStyle/>
            <a:p>
              <a:pPr marL="0" marR="0" lvl="0" indent="0" algn="l" defTabSz="914400" rtl="0" eaLnBrk="1" fontAlgn="auto" latinLnBrk="0" hangingPunct="1">
                <a:lnSpc>
                  <a:spcPct val="11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tx1"/>
                  </a:solidFill>
                  <a:effectLst/>
                  <a:uLnTx/>
                  <a:uFillTx/>
                  <a:latin typeface="+mn-lt"/>
                  <a:ea typeface="+mn-ea"/>
                  <a:cs typeface="宋体" panose="02010600030101010101" pitchFamily="2" charset="-122"/>
                </a:rPr>
                <a:t>LOREM IPSUM DOLOR SIT AMET CONSECTETUR</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9243" name="图片 18"/>
            <p:cNvPicPr>
              <a:picLocks noChangeAspect="1"/>
            </p:cNvPicPr>
            <p:nvPr/>
          </p:nvPicPr>
          <p:blipFill>
            <a:blip r:embed="rId8"/>
            <a:stretch>
              <a:fillRect/>
            </a:stretch>
          </p:blipFill>
          <p:spPr>
            <a:xfrm>
              <a:off x="1183056" y="2793607"/>
              <a:ext cx="479425" cy="484188"/>
            </a:xfrm>
            <a:prstGeom prst="rect">
              <a:avLst/>
            </a:prstGeom>
            <a:noFill/>
            <a:ln w="9525">
              <a:noFill/>
            </a:ln>
          </p:spPr>
        </p:pic>
      </p:grpSp>
      <p:grpSp>
        <p:nvGrpSpPr>
          <p:cNvPr id="9232" name="组合 10"/>
          <p:cNvGrpSpPr/>
          <p:nvPr/>
        </p:nvGrpSpPr>
        <p:grpSpPr>
          <a:xfrm>
            <a:off x="8366125" y="2676525"/>
            <a:ext cx="2757488" cy="663575"/>
            <a:chOff x="8001684" y="3201501"/>
            <a:chExt cx="2758120" cy="663198"/>
          </a:xfrm>
        </p:grpSpPr>
        <p:sp>
          <p:nvSpPr>
            <p:cNvPr id="35" name="MH_SubTitle_1"/>
            <p:cNvSpPr/>
            <p:nvPr>
              <p:custDataLst>
                <p:tags r:id="rId3"/>
              </p:custDataLst>
            </p:nvPr>
          </p:nvSpPr>
          <p:spPr>
            <a:xfrm>
              <a:off x="8481219" y="3201501"/>
              <a:ext cx="2278585" cy="663198"/>
            </a:xfrm>
            <a:prstGeom prst="rect">
              <a:avLst/>
            </a:prstGeom>
          </p:spPr>
          <p:txBody>
            <a:bodyPr anchor="ctr"/>
            <a:lstStyle/>
            <a:p>
              <a:pPr marL="0" marR="0" lvl="0" indent="0" algn="l" defTabSz="914400" rtl="0" eaLnBrk="1" fontAlgn="auto" latinLnBrk="0" hangingPunct="1">
                <a:lnSpc>
                  <a:spcPct val="11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tx1"/>
                  </a:solidFill>
                  <a:effectLst/>
                  <a:uLnTx/>
                  <a:uFillTx/>
                  <a:latin typeface="+mn-lt"/>
                  <a:ea typeface="+mn-ea"/>
                  <a:cs typeface="宋体" panose="02010600030101010101" pitchFamily="2" charset="-122"/>
                </a:rPr>
                <a:t>LOREM IPSUM DOLOR SIT AMET CONSECTETUR</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9241" name="图片 18"/>
            <p:cNvPicPr>
              <a:picLocks noChangeAspect="1"/>
            </p:cNvPicPr>
            <p:nvPr/>
          </p:nvPicPr>
          <p:blipFill>
            <a:blip r:embed="rId8"/>
            <a:stretch>
              <a:fillRect/>
            </a:stretch>
          </p:blipFill>
          <p:spPr>
            <a:xfrm>
              <a:off x="8001684" y="3291006"/>
              <a:ext cx="479425" cy="484188"/>
            </a:xfrm>
            <a:prstGeom prst="rect">
              <a:avLst/>
            </a:prstGeom>
            <a:noFill/>
            <a:ln w="9525">
              <a:noFill/>
            </a:ln>
          </p:spPr>
        </p:pic>
      </p:grpSp>
      <p:grpSp>
        <p:nvGrpSpPr>
          <p:cNvPr id="9233" name="组合 9"/>
          <p:cNvGrpSpPr/>
          <p:nvPr/>
        </p:nvGrpSpPr>
        <p:grpSpPr>
          <a:xfrm>
            <a:off x="9505950" y="4416425"/>
            <a:ext cx="2757488" cy="661988"/>
            <a:chOff x="8993925" y="5359451"/>
            <a:chExt cx="2758120" cy="663198"/>
          </a:xfrm>
        </p:grpSpPr>
        <p:sp>
          <p:nvSpPr>
            <p:cNvPr id="37" name="MH_SubTitle_1"/>
            <p:cNvSpPr/>
            <p:nvPr>
              <p:custDataLst>
                <p:tags r:id="rId2"/>
              </p:custDataLst>
            </p:nvPr>
          </p:nvSpPr>
          <p:spPr>
            <a:xfrm>
              <a:off x="9473460" y="5359451"/>
              <a:ext cx="2278585" cy="663198"/>
            </a:xfrm>
            <a:prstGeom prst="rect">
              <a:avLst/>
            </a:prstGeom>
          </p:spPr>
          <p:txBody>
            <a:bodyPr anchor="ctr"/>
            <a:lstStyle/>
            <a:p>
              <a:pPr marL="0" marR="0" lvl="0" indent="0" algn="l" defTabSz="914400" rtl="0" eaLnBrk="1" fontAlgn="auto" latinLnBrk="0" hangingPunct="1">
                <a:lnSpc>
                  <a:spcPct val="11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tx1"/>
                  </a:solidFill>
                  <a:effectLst/>
                  <a:uLnTx/>
                  <a:uFillTx/>
                  <a:latin typeface="+mn-lt"/>
                  <a:ea typeface="+mn-ea"/>
                  <a:cs typeface="宋体" panose="02010600030101010101" pitchFamily="2" charset="-122"/>
                </a:rPr>
                <a:t>LOREM IPSUM DOLOR SIT AMET CONSECTETUR</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9239" name="图片 18"/>
            <p:cNvPicPr>
              <a:picLocks noChangeAspect="1"/>
            </p:cNvPicPr>
            <p:nvPr/>
          </p:nvPicPr>
          <p:blipFill>
            <a:blip r:embed="rId8"/>
            <a:stretch>
              <a:fillRect/>
            </a:stretch>
          </p:blipFill>
          <p:spPr>
            <a:xfrm>
              <a:off x="8993925" y="5448956"/>
              <a:ext cx="479425" cy="484188"/>
            </a:xfrm>
            <a:prstGeom prst="rect">
              <a:avLst/>
            </a:prstGeom>
            <a:noFill/>
            <a:ln w="9525">
              <a:noFill/>
            </a:ln>
          </p:spPr>
        </p:pic>
      </p:grpSp>
      <p:sp>
        <p:nvSpPr>
          <p:cNvPr id="7171" name="空心弧 7170"/>
          <p:cNvSpPr/>
          <p:nvPr/>
        </p:nvSpPr>
        <p:spPr>
          <a:xfrm>
            <a:off x="2343150" y="3028950"/>
            <a:ext cx="7670800" cy="7669213"/>
          </a:xfrm>
          <a:prstGeom prst="blockArc">
            <a:avLst>
              <a:gd name="adj1" fmla="val 9983893"/>
              <a:gd name="adj2" fmla="val 722390"/>
              <a:gd name="adj3" fmla="val 5119"/>
            </a:avLst>
          </a:prstGeom>
          <a:gradFill>
            <a:gsLst>
              <a:gs pos="0">
                <a:srgbClr val="F8CDD7"/>
              </a:gs>
              <a:gs pos="50000">
                <a:srgbClr val="FEF4F6"/>
              </a:gs>
              <a:gs pos="100000">
                <a:srgbClr val="F8CDD7"/>
              </a:gs>
            </a:gsLst>
            <a:lin ang="5400000" scaled="0"/>
          </a:gradFill>
          <a:ln>
            <a:noFill/>
          </a:ln>
          <a:effectLst>
            <a:outerShdw blurRad="165100" dir="6120000" sx="103000" sy="103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9235" name="图片 18"/>
          <p:cNvPicPr>
            <a:picLocks noChangeAspect="1"/>
          </p:cNvPicPr>
          <p:nvPr/>
        </p:nvPicPr>
        <p:blipFill>
          <a:blip r:embed="rId8"/>
          <a:stretch>
            <a:fillRect/>
          </a:stretch>
        </p:blipFill>
        <p:spPr>
          <a:xfrm>
            <a:off x="4837113" y="1590675"/>
            <a:ext cx="479425" cy="484188"/>
          </a:xfrm>
          <a:prstGeom prst="rect">
            <a:avLst/>
          </a:prstGeom>
          <a:noFill/>
          <a:ln w="9525">
            <a:noFill/>
          </a:ln>
        </p:spPr>
      </p:pic>
      <p:sp>
        <p:nvSpPr>
          <p:cNvPr id="7173" name="等腰三角形 7172"/>
          <p:cNvSpPr/>
          <p:nvPr/>
        </p:nvSpPr>
        <p:spPr>
          <a:xfrm rot="10800000">
            <a:off x="-39687" y="4763"/>
            <a:ext cx="12231688" cy="3033713"/>
          </a:xfrm>
          <a:custGeom>
            <a:avLst/>
            <a:gdLst>
              <a:gd name="connsiteX0" fmla="*/ 0 w 8073269"/>
              <a:gd name="connsiteY0" fmla="*/ 2733471 h 2733471"/>
              <a:gd name="connsiteX1" fmla="*/ 4036635 w 8073269"/>
              <a:gd name="connsiteY1" fmla="*/ 0 h 2733471"/>
              <a:gd name="connsiteX2" fmla="*/ 8073269 w 8073269"/>
              <a:gd name="connsiteY2" fmla="*/ 2733471 h 2733471"/>
              <a:gd name="connsiteX3" fmla="*/ 0 w 8073269"/>
              <a:gd name="connsiteY3" fmla="*/ 2733471 h 2733471"/>
              <a:gd name="connsiteX0-1" fmla="*/ 0 w 10087807"/>
              <a:gd name="connsiteY0-2" fmla="*/ 3204959 h 3204959"/>
              <a:gd name="connsiteX1-3" fmla="*/ 6051173 w 10087807"/>
              <a:gd name="connsiteY1-4" fmla="*/ 0 h 3204959"/>
              <a:gd name="connsiteX2-5" fmla="*/ 10087807 w 10087807"/>
              <a:gd name="connsiteY2-6" fmla="*/ 2733471 h 3204959"/>
              <a:gd name="connsiteX3-7" fmla="*/ 0 w 10087807"/>
              <a:gd name="connsiteY3-8" fmla="*/ 3204959 h 3204959"/>
              <a:gd name="connsiteX0-9" fmla="*/ 0 w 12230933"/>
              <a:gd name="connsiteY0-10" fmla="*/ 3204959 h 3204959"/>
              <a:gd name="connsiteX1-11" fmla="*/ 6051173 w 12230933"/>
              <a:gd name="connsiteY1-12" fmla="*/ 0 h 3204959"/>
              <a:gd name="connsiteX2-13" fmla="*/ 12230933 w 12230933"/>
              <a:gd name="connsiteY2-14" fmla="*/ 3204959 h 3204959"/>
              <a:gd name="connsiteX3-15" fmla="*/ 0 w 12230933"/>
              <a:gd name="connsiteY3-16" fmla="*/ 3204959 h 3204959"/>
              <a:gd name="connsiteX0-17" fmla="*/ 0 w 12230933"/>
              <a:gd name="connsiteY0-18" fmla="*/ 3033509 h 3033509"/>
              <a:gd name="connsiteX1-19" fmla="*/ 6008310 w 12230933"/>
              <a:gd name="connsiteY1-20" fmla="*/ 0 h 3033509"/>
              <a:gd name="connsiteX2-21" fmla="*/ 12230933 w 12230933"/>
              <a:gd name="connsiteY2-22" fmla="*/ 3033509 h 3033509"/>
              <a:gd name="connsiteX3-23" fmla="*/ 0 w 12230933"/>
              <a:gd name="connsiteY3-24" fmla="*/ 3033509 h 3033509"/>
            </a:gdLst>
            <a:ahLst/>
            <a:cxnLst>
              <a:cxn ang="0">
                <a:pos x="connsiteX0-1" y="connsiteY0-2"/>
              </a:cxn>
              <a:cxn ang="0">
                <a:pos x="connsiteX1-3" y="connsiteY1-4"/>
              </a:cxn>
              <a:cxn ang="0">
                <a:pos x="connsiteX2-5" y="connsiteY2-6"/>
              </a:cxn>
              <a:cxn ang="0">
                <a:pos x="connsiteX3-7" y="connsiteY3-8"/>
              </a:cxn>
            </a:cxnLst>
            <a:rect l="l" t="t" r="r" b="b"/>
            <a:pathLst>
              <a:path w="12230933" h="3033509">
                <a:moveTo>
                  <a:pt x="0" y="3033509"/>
                </a:moveTo>
                <a:lnTo>
                  <a:pt x="6008310" y="0"/>
                </a:lnTo>
                <a:lnTo>
                  <a:pt x="12230933" y="3033509"/>
                </a:lnTo>
                <a:lnTo>
                  <a:pt x="0" y="3033509"/>
                </a:lnTo>
                <a:close/>
              </a:path>
            </a:pathLst>
          </a:custGeom>
          <a:solidFill>
            <a:srgbClr val="F8CDD7">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MH_SubTitle_1"/>
          <p:cNvSpPr/>
          <p:nvPr>
            <p:custDataLst>
              <p:tags r:id="rId1"/>
            </p:custDataLst>
          </p:nvPr>
        </p:nvSpPr>
        <p:spPr>
          <a:xfrm>
            <a:off x="5316538" y="1500188"/>
            <a:ext cx="2278063" cy="663575"/>
          </a:xfrm>
          <a:prstGeom prst="rect">
            <a:avLst/>
          </a:prstGeom>
        </p:spPr>
        <p:txBody>
          <a:bodyPr anchor="ctr"/>
          <a:lstStyle/>
          <a:p>
            <a:pPr marL="0" marR="0" lvl="0" indent="0" algn="l" defTabSz="914400" rtl="0" eaLnBrk="1" fontAlgn="auto" latinLnBrk="0" hangingPunct="1">
              <a:lnSpc>
                <a:spcPct val="11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tx1"/>
                </a:solidFill>
                <a:effectLst/>
                <a:uLnTx/>
                <a:uFillTx/>
                <a:latin typeface="+mn-lt"/>
                <a:ea typeface="+mn-ea"/>
                <a:cs typeface="宋体" panose="02010600030101010101" pitchFamily="2" charset="-122"/>
              </a:rPr>
              <a:t>LOREM IPSUM DOLOR SIT AMET CONSECTETUR</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pct5">
            <a:fgClr>
              <a:srgbClr val="F8CDD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0243" name="图片 2"/>
          <p:cNvPicPr>
            <a:picLocks noChangeAspect="1"/>
          </p:cNvPicPr>
          <p:nvPr/>
        </p:nvPicPr>
        <p:blipFill>
          <a:blip r:embed="rId2"/>
          <a:stretch>
            <a:fillRect/>
          </a:stretch>
        </p:blipFill>
        <p:spPr>
          <a:xfrm>
            <a:off x="2574925" y="185738"/>
            <a:ext cx="7042150" cy="6858000"/>
          </a:xfrm>
          <a:prstGeom prst="rect">
            <a:avLst/>
          </a:prstGeom>
          <a:noFill/>
          <a:ln w="9525">
            <a:noFill/>
          </a:ln>
        </p:spPr>
      </p:pic>
      <p:sp>
        <p:nvSpPr>
          <p:cNvPr id="11" name="矩形 10"/>
          <p:cNvSpPr/>
          <p:nvPr/>
        </p:nvSpPr>
        <p:spPr>
          <a:xfrm>
            <a:off x="0" y="0"/>
            <a:ext cx="4543425" cy="6886575"/>
          </a:xfrm>
          <a:custGeom>
            <a:avLst/>
            <a:gdLst>
              <a:gd name="connsiteX0" fmla="*/ 0 w 3114676"/>
              <a:gd name="connsiteY0" fmla="*/ 0 h 6858000"/>
              <a:gd name="connsiteX1" fmla="*/ 3114676 w 3114676"/>
              <a:gd name="connsiteY1" fmla="*/ 0 h 6858000"/>
              <a:gd name="connsiteX2" fmla="*/ 3114676 w 3114676"/>
              <a:gd name="connsiteY2" fmla="*/ 6858000 h 6858000"/>
              <a:gd name="connsiteX3" fmla="*/ 0 w 3114676"/>
              <a:gd name="connsiteY3" fmla="*/ 6858000 h 6858000"/>
              <a:gd name="connsiteX4" fmla="*/ 0 w 3114676"/>
              <a:gd name="connsiteY4" fmla="*/ 0 h 6858000"/>
              <a:gd name="connsiteX0-1" fmla="*/ 0 w 4029076"/>
              <a:gd name="connsiteY0-2" fmla="*/ 0 h 6872288"/>
              <a:gd name="connsiteX1-3" fmla="*/ 3114676 w 4029076"/>
              <a:gd name="connsiteY1-4" fmla="*/ 0 h 6872288"/>
              <a:gd name="connsiteX2-5" fmla="*/ 4029076 w 4029076"/>
              <a:gd name="connsiteY2-6" fmla="*/ 6872288 h 6872288"/>
              <a:gd name="connsiteX3-7" fmla="*/ 0 w 4029076"/>
              <a:gd name="connsiteY3-8" fmla="*/ 6858000 h 6872288"/>
              <a:gd name="connsiteX4-9" fmla="*/ 0 w 4029076"/>
              <a:gd name="connsiteY4-10" fmla="*/ 0 h 6872288"/>
              <a:gd name="connsiteX0-11" fmla="*/ 0 w 4543426"/>
              <a:gd name="connsiteY0-12" fmla="*/ 0 h 6886575"/>
              <a:gd name="connsiteX1-13" fmla="*/ 3114676 w 4543426"/>
              <a:gd name="connsiteY1-14" fmla="*/ 0 h 6886575"/>
              <a:gd name="connsiteX2-15" fmla="*/ 4543426 w 4543426"/>
              <a:gd name="connsiteY2-16" fmla="*/ 6886575 h 6886575"/>
              <a:gd name="connsiteX3-17" fmla="*/ 0 w 4543426"/>
              <a:gd name="connsiteY3-18" fmla="*/ 6858000 h 6886575"/>
              <a:gd name="connsiteX4-19" fmla="*/ 0 w 4543426"/>
              <a:gd name="connsiteY4-20" fmla="*/ 0 h 6886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43426" h="6886575">
                <a:moveTo>
                  <a:pt x="0" y="0"/>
                </a:moveTo>
                <a:lnTo>
                  <a:pt x="3114676" y="0"/>
                </a:lnTo>
                <a:lnTo>
                  <a:pt x="4543426" y="6886575"/>
                </a:lnTo>
                <a:lnTo>
                  <a:pt x="0" y="6858000"/>
                </a:lnTo>
                <a:lnTo>
                  <a:pt x="0" y="0"/>
                </a:lnTo>
                <a:close/>
              </a:path>
            </a:pathLst>
          </a:custGeom>
          <a:solidFill>
            <a:srgbClr val="F8CDD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nvSpPr>
        <p:spPr>
          <a:xfrm>
            <a:off x="0" y="0"/>
            <a:ext cx="4829175" cy="6858000"/>
          </a:xfrm>
          <a:custGeom>
            <a:avLst/>
            <a:gdLst>
              <a:gd name="connsiteX0" fmla="*/ 0 w 3114676"/>
              <a:gd name="connsiteY0" fmla="*/ 0 h 6858000"/>
              <a:gd name="connsiteX1" fmla="*/ 3114676 w 3114676"/>
              <a:gd name="connsiteY1" fmla="*/ 0 h 6858000"/>
              <a:gd name="connsiteX2" fmla="*/ 3114676 w 3114676"/>
              <a:gd name="connsiteY2" fmla="*/ 6858000 h 6858000"/>
              <a:gd name="connsiteX3" fmla="*/ 0 w 3114676"/>
              <a:gd name="connsiteY3" fmla="*/ 6858000 h 6858000"/>
              <a:gd name="connsiteX4" fmla="*/ 0 w 3114676"/>
              <a:gd name="connsiteY4" fmla="*/ 0 h 6858000"/>
              <a:gd name="connsiteX0-1" fmla="*/ 0 w 4829176"/>
              <a:gd name="connsiteY0-2" fmla="*/ 0 h 6858000"/>
              <a:gd name="connsiteX1-3" fmla="*/ 4829176 w 4829176"/>
              <a:gd name="connsiteY1-4" fmla="*/ 0 h 6858000"/>
              <a:gd name="connsiteX2-5" fmla="*/ 3114676 w 4829176"/>
              <a:gd name="connsiteY2-6" fmla="*/ 6858000 h 6858000"/>
              <a:gd name="connsiteX3-7" fmla="*/ 0 w 4829176"/>
              <a:gd name="connsiteY3-8" fmla="*/ 6858000 h 6858000"/>
              <a:gd name="connsiteX4-9" fmla="*/ 0 w 4829176"/>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29176" h="6858000">
                <a:moveTo>
                  <a:pt x="0" y="0"/>
                </a:moveTo>
                <a:lnTo>
                  <a:pt x="4829176" y="0"/>
                </a:lnTo>
                <a:lnTo>
                  <a:pt x="3114676" y="6858000"/>
                </a:lnTo>
                <a:lnTo>
                  <a:pt x="0" y="6858000"/>
                </a:lnTo>
                <a:lnTo>
                  <a:pt x="0" y="0"/>
                </a:lnTo>
                <a:close/>
              </a:path>
            </a:pathLst>
          </a:custGeom>
          <a:solidFill>
            <a:srgbClr val="F8CDD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a:xfrm>
            <a:off x="7548563" y="0"/>
            <a:ext cx="4643438" cy="6872288"/>
          </a:xfrm>
          <a:custGeom>
            <a:avLst/>
            <a:gdLst>
              <a:gd name="connsiteX0" fmla="*/ 0 w 3114676"/>
              <a:gd name="connsiteY0" fmla="*/ 0 h 6858000"/>
              <a:gd name="connsiteX1" fmla="*/ 3114676 w 3114676"/>
              <a:gd name="connsiteY1" fmla="*/ 0 h 6858000"/>
              <a:gd name="connsiteX2" fmla="*/ 3114676 w 3114676"/>
              <a:gd name="connsiteY2" fmla="*/ 6858000 h 6858000"/>
              <a:gd name="connsiteX3" fmla="*/ 0 w 3114676"/>
              <a:gd name="connsiteY3" fmla="*/ 6858000 h 6858000"/>
              <a:gd name="connsiteX4" fmla="*/ 0 w 3114676"/>
              <a:gd name="connsiteY4" fmla="*/ 0 h 6858000"/>
              <a:gd name="connsiteX0-1" fmla="*/ 857250 w 3971926"/>
              <a:gd name="connsiteY0-2" fmla="*/ 0 h 6858000"/>
              <a:gd name="connsiteX1-3" fmla="*/ 3971926 w 3971926"/>
              <a:gd name="connsiteY1-4" fmla="*/ 0 h 6858000"/>
              <a:gd name="connsiteX2-5" fmla="*/ 3971926 w 3971926"/>
              <a:gd name="connsiteY2-6" fmla="*/ 6858000 h 6858000"/>
              <a:gd name="connsiteX3-7" fmla="*/ 0 w 3971926"/>
              <a:gd name="connsiteY3-8" fmla="*/ 6858000 h 6858000"/>
              <a:gd name="connsiteX4-9" fmla="*/ 857250 w 3971926"/>
              <a:gd name="connsiteY4-10" fmla="*/ 0 h 6858000"/>
              <a:gd name="connsiteX0-11" fmla="*/ 1185862 w 4300538"/>
              <a:gd name="connsiteY0-12" fmla="*/ 0 h 6858000"/>
              <a:gd name="connsiteX1-13" fmla="*/ 4300538 w 4300538"/>
              <a:gd name="connsiteY1-14" fmla="*/ 0 h 6858000"/>
              <a:gd name="connsiteX2-15" fmla="*/ 4300538 w 4300538"/>
              <a:gd name="connsiteY2-16" fmla="*/ 6858000 h 6858000"/>
              <a:gd name="connsiteX3-17" fmla="*/ 0 w 4300538"/>
              <a:gd name="connsiteY3-18" fmla="*/ 6858000 h 6858000"/>
              <a:gd name="connsiteX4-19" fmla="*/ 1185862 w 4300538"/>
              <a:gd name="connsiteY4-20" fmla="*/ 0 h 6858000"/>
              <a:gd name="connsiteX0-21" fmla="*/ 1528762 w 4643438"/>
              <a:gd name="connsiteY0-22" fmla="*/ 0 h 6872288"/>
              <a:gd name="connsiteX1-23" fmla="*/ 4643438 w 4643438"/>
              <a:gd name="connsiteY1-24" fmla="*/ 0 h 6872288"/>
              <a:gd name="connsiteX2-25" fmla="*/ 4643438 w 4643438"/>
              <a:gd name="connsiteY2-26" fmla="*/ 6858000 h 6872288"/>
              <a:gd name="connsiteX3-27" fmla="*/ 0 w 4643438"/>
              <a:gd name="connsiteY3-28" fmla="*/ 6872288 h 6872288"/>
              <a:gd name="connsiteX4-29" fmla="*/ 1528762 w 4643438"/>
              <a:gd name="connsiteY4-30" fmla="*/ 0 h 68722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43438" h="6872288">
                <a:moveTo>
                  <a:pt x="1528762" y="0"/>
                </a:moveTo>
                <a:lnTo>
                  <a:pt x="4643438" y="0"/>
                </a:lnTo>
                <a:lnTo>
                  <a:pt x="4643438" y="6858000"/>
                </a:lnTo>
                <a:lnTo>
                  <a:pt x="0" y="6872288"/>
                </a:lnTo>
                <a:lnTo>
                  <a:pt x="1528762" y="0"/>
                </a:lnTo>
                <a:close/>
              </a:path>
            </a:pathLst>
          </a:custGeom>
          <a:solidFill>
            <a:srgbClr val="F8CDD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4"/>
          <p:cNvSpPr/>
          <p:nvPr/>
        </p:nvSpPr>
        <p:spPr>
          <a:xfrm>
            <a:off x="7534275" y="0"/>
            <a:ext cx="4657725" cy="6858000"/>
          </a:xfrm>
          <a:custGeom>
            <a:avLst/>
            <a:gdLst>
              <a:gd name="connsiteX0" fmla="*/ 0 w 3114676"/>
              <a:gd name="connsiteY0" fmla="*/ 0 h 6858000"/>
              <a:gd name="connsiteX1" fmla="*/ 3114676 w 3114676"/>
              <a:gd name="connsiteY1" fmla="*/ 0 h 6858000"/>
              <a:gd name="connsiteX2" fmla="*/ 3114676 w 3114676"/>
              <a:gd name="connsiteY2" fmla="*/ 6858000 h 6858000"/>
              <a:gd name="connsiteX3" fmla="*/ 0 w 3114676"/>
              <a:gd name="connsiteY3" fmla="*/ 6858000 h 6858000"/>
              <a:gd name="connsiteX4" fmla="*/ 0 w 3114676"/>
              <a:gd name="connsiteY4" fmla="*/ 0 h 6858000"/>
              <a:gd name="connsiteX0-1" fmla="*/ 857250 w 3971926"/>
              <a:gd name="connsiteY0-2" fmla="*/ 0 h 6858000"/>
              <a:gd name="connsiteX1-3" fmla="*/ 3971926 w 3971926"/>
              <a:gd name="connsiteY1-4" fmla="*/ 0 h 6858000"/>
              <a:gd name="connsiteX2-5" fmla="*/ 3971926 w 3971926"/>
              <a:gd name="connsiteY2-6" fmla="*/ 6858000 h 6858000"/>
              <a:gd name="connsiteX3-7" fmla="*/ 0 w 3971926"/>
              <a:gd name="connsiteY3-8" fmla="*/ 6858000 h 6858000"/>
              <a:gd name="connsiteX4-9" fmla="*/ 857250 w 3971926"/>
              <a:gd name="connsiteY4-10" fmla="*/ 0 h 6858000"/>
              <a:gd name="connsiteX0-11" fmla="*/ 0 w 3114676"/>
              <a:gd name="connsiteY0-12" fmla="*/ 0 h 6858000"/>
              <a:gd name="connsiteX1-13" fmla="*/ 3114676 w 3114676"/>
              <a:gd name="connsiteY1-14" fmla="*/ 0 h 6858000"/>
              <a:gd name="connsiteX2-15" fmla="*/ 3114676 w 3114676"/>
              <a:gd name="connsiteY2-16" fmla="*/ 6858000 h 6858000"/>
              <a:gd name="connsiteX3-17" fmla="*/ 42863 w 3114676"/>
              <a:gd name="connsiteY3-18" fmla="*/ 6786562 h 6858000"/>
              <a:gd name="connsiteX4-19" fmla="*/ 0 w 3114676"/>
              <a:gd name="connsiteY4-20" fmla="*/ 0 h 6858000"/>
              <a:gd name="connsiteX0-21" fmla="*/ 0 w 3643313"/>
              <a:gd name="connsiteY0-22" fmla="*/ 0 h 6872288"/>
              <a:gd name="connsiteX1-23" fmla="*/ 3643313 w 3643313"/>
              <a:gd name="connsiteY1-24" fmla="*/ 14288 h 6872288"/>
              <a:gd name="connsiteX2-25" fmla="*/ 3643313 w 3643313"/>
              <a:gd name="connsiteY2-26" fmla="*/ 6872288 h 6872288"/>
              <a:gd name="connsiteX3-27" fmla="*/ 571500 w 3643313"/>
              <a:gd name="connsiteY3-28" fmla="*/ 6800850 h 6872288"/>
              <a:gd name="connsiteX4-29" fmla="*/ 0 w 3643313"/>
              <a:gd name="connsiteY4-30" fmla="*/ 0 h 6872288"/>
              <a:gd name="connsiteX0-31" fmla="*/ 0 w 4400551"/>
              <a:gd name="connsiteY0-32" fmla="*/ 0 h 6872288"/>
              <a:gd name="connsiteX1-33" fmla="*/ 4400551 w 4400551"/>
              <a:gd name="connsiteY1-34" fmla="*/ 14288 h 6872288"/>
              <a:gd name="connsiteX2-35" fmla="*/ 4400551 w 4400551"/>
              <a:gd name="connsiteY2-36" fmla="*/ 6872288 h 6872288"/>
              <a:gd name="connsiteX3-37" fmla="*/ 1328738 w 4400551"/>
              <a:gd name="connsiteY3-38" fmla="*/ 6800850 h 6872288"/>
              <a:gd name="connsiteX4-39" fmla="*/ 0 w 4400551"/>
              <a:gd name="connsiteY4-40" fmla="*/ 0 h 6872288"/>
              <a:gd name="connsiteX0-41" fmla="*/ 0 w 4657726"/>
              <a:gd name="connsiteY0-42" fmla="*/ 14288 h 6858000"/>
              <a:gd name="connsiteX1-43" fmla="*/ 4657726 w 4657726"/>
              <a:gd name="connsiteY1-44" fmla="*/ 0 h 6858000"/>
              <a:gd name="connsiteX2-45" fmla="*/ 4657726 w 4657726"/>
              <a:gd name="connsiteY2-46" fmla="*/ 6858000 h 6858000"/>
              <a:gd name="connsiteX3-47" fmla="*/ 1585913 w 4657726"/>
              <a:gd name="connsiteY3-48" fmla="*/ 6786562 h 6858000"/>
              <a:gd name="connsiteX4-49" fmla="*/ 0 w 4657726"/>
              <a:gd name="connsiteY4-50" fmla="*/ 14288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57726" h="6858000">
                <a:moveTo>
                  <a:pt x="0" y="14288"/>
                </a:moveTo>
                <a:lnTo>
                  <a:pt x="4657726" y="0"/>
                </a:lnTo>
                <a:lnTo>
                  <a:pt x="4657726" y="6858000"/>
                </a:lnTo>
                <a:lnTo>
                  <a:pt x="1585913" y="6786562"/>
                </a:lnTo>
                <a:lnTo>
                  <a:pt x="0" y="14288"/>
                </a:lnTo>
                <a:close/>
              </a:path>
            </a:pathLst>
          </a:custGeom>
          <a:solidFill>
            <a:srgbClr val="F8CDD7">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48" name="矩形 3"/>
          <p:cNvSpPr/>
          <p:nvPr/>
        </p:nvSpPr>
        <p:spPr>
          <a:xfrm>
            <a:off x="347663" y="1512888"/>
            <a:ext cx="3681412" cy="4246562"/>
          </a:xfrm>
          <a:prstGeom prst="rect">
            <a:avLst/>
          </a:prstGeom>
          <a:noFill/>
          <a:ln w="9525">
            <a:noFill/>
          </a:ln>
        </p:spPr>
        <p:txBody>
          <a:bodyPr>
            <a:spAutoFit/>
          </a:bodyPr>
          <a:lst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800" kern="1200">
                <a:solidFill>
                  <a:schemeClr val="accent1"/>
                </a:solidFill>
                <a:latin typeface="+mn-lt"/>
                <a:ea typeface="+mn-ea"/>
                <a:cs typeface="幼圆"/>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000" kern="1200">
                <a:solidFill>
                  <a:schemeClr val="tx1"/>
                </a:solidFill>
                <a:latin typeface="+mn-lt"/>
                <a:ea typeface="+mn-ea"/>
                <a:cs typeface="幼圆"/>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5pPr>
          </a:lstStyle>
          <a:p>
            <a:pPr marL="342900" lvl="0" indent="-342900" defTabSz="914400" eaLnBrk="1" hangingPunct="1">
              <a:lnSpc>
                <a:spcPct val="150000"/>
              </a:lnSpc>
              <a:spcBef>
                <a:spcPct val="0"/>
              </a:spcBef>
              <a:buClrTx/>
              <a:buSzPct val="100000"/>
              <a:buFont typeface="MS PMincho" panose="02020600040205080304" pitchFamily="18" charset="-128"/>
              <a:buAutoNum type="arabicPeriod"/>
            </a:pPr>
            <a:r>
              <a:rPr lang="en-US" altLang="zh-CN" sz="1800" dirty="0">
                <a:solidFill>
                  <a:schemeClr val="tx1"/>
                </a:solidFill>
                <a:ea typeface="宋体" panose="02010600030101010101" pitchFamily="2" charset="-122"/>
              </a:rPr>
              <a:t>I 've finally found you, and I love everything about you, especially your “ faults ”.</a:t>
            </a:r>
          </a:p>
          <a:p>
            <a:pPr marL="342900" lvl="0" indent="-342900" defTabSz="914400" eaLnBrk="1" hangingPunct="1">
              <a:lnSpc>
                <a:spcPct val="150000"/>
              </a:lnSpc>
              <a:spcBef>
                <a:spcPct val="0"/>
              </a:spcBef>
              <a:buClrTx/>
              <a:buSzPct val="100000"/>
              <a:buFont typeface="MS PMincho" panose="02020600040205080304" pitchFamily="18" charset="-128"/>
              <a:buAutoNum type="arabicPeriod"/>
            </a:pPr>
            <a:r>
              <a:rPr lang="en-US" altLang="zh-CN" sz="1800" dirty="0">
                <a:solidFill>
                  <a:schemeClr val="tx1"/>
                </a:solidFill>
                <a:ea typeface="宋体" panose="02010600030101010101" pitchFamily="2" charset="-122"/>
              </a:rPr>
              <a:t>I love everything about you, especially the way you made me feel how special I am.</a:t>
            </a:r>
          </a:p>
          <a:p>
            <a:pPr marL="342900" lvl="0" indent="-342900" defTabSz="914400" eaLnBrk="1" hangingPunct="1">
              <a:lnSpc>
                <a:spcPct val="150000"/>
              </a:lnSpc>
              <a:spcBef>
                <a:spcPct val="0"/>
              </a:spcBef>
              <a:buClrTx/>
              <a:buSzPct val="100000"/>
              <a:buFont typeface="MS PMincho" panose="02020600040205080304" pitchFamily="18" charset="-128"/>
              <a:buAutoNum type="arabicPeriod"/>
            </a:pPr>
            <a:r>
              <a:rPr lang="en-US" altLang="zh-CN" sz="1800" dirty="0">
                <a:solidFill>
                  <a:schemeClr val="tx1"/>
                </a:solidFill>
                <a:ea typeface="宋体" panose="02010600030101010101" pitchFamily="2" charset="-122"/>
              </a:rPr>
              <a:t>But most of all, I loved you enough to say no when you hated me for it.That was the hardest part of it.</a:t>
            </a:r>
            <a:endParaRPr lang="zh-CN" altLang="en-US" sz="1800" dirty="0">
              <a:solidFill>
                <a:schemeClr val="tx1"/>
              </a:solidFill>
              <a:ea typeface="宋体" panose="02010600030101010101" pitchFamily="2" charset="-122"/>
            </a:endParaRPr>
          </a:p>
        </p:txBody>
      </p:sp>
      <p:sp>
        <p:nvSpPr>
          <p:cNvPr id="10249" name="矩形 19"/>
          <p:cNvSpPr/>
          <p:nvPr/>
        </p:nvSpPr>
        <p:spPr>
          <a:xfrm>
            <a:off x="8243888" y="1512888"/>
            <a:ext cx="3733800" cy="4246562"/>
          </a:xfrm>
          <a:prstGeom prst="rect">
            <a:avLst/>
          </a:prstGeom>
          <a:noFill/>
          <a:ln w="9525">
            <a:noFill/>
          </a:ln>
        </p:spPr>
        <p:txBody>
          <a:bodyPr>
            <a:spAutoFit/>
          </a:bodyPr>
          <a:lst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800" kern="1200">
                <a:solidFill>
                  <a:schemeClr val="accent1"/>
                </a:solidFill>
                <a:latin typeface="+mn-lt"/>
                <a:ea typeface="+mn-ea"/>
                <a:cs typeface="幼圆"/>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000" kern="1200">
                <a:solidFill>
                  <a:schemeClr val="tx1"/>
                </a:solidFill>
                <a:latin typeface="+mn-lt"/>
                <a:ea typeface="+mn-ea"/>
                <a:cs typeface="幼圆"/>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a:defRPr>
            </a:lvl5pPr>
          </a:lstStyle>
          <a:p>
            <a:pPr marL="342900" lvl="0" indent="-342900" defTabSz="914400" eaLnBrk="1" hangingPunct="1">
              <a:lnSpc>
                <a:spcPct val="150000"/>
              </a:lnSpc>
              <a:spcBef>
                <a:spcPct val="0"/>
              </a:spcBef>
              <a:buClrTx/>
              <a:buSzPct val="100000"/>
              <a:buFont typeface="MS PMincho" panose="02020600040205080304" pitchFamily="18" charset="-128"/>
              <a:buAutoNum type="arabicPeriod" startAt="4"/>
            </a:pPr>
            <a:r>
              <a:rPr lang="en-US" altLang="zh-CN" sz="1800" dirty="0">
                <a:solidFill>
                  <a:schemeClr val="tx1"/>
                </a:solidFill>
                <a:ea typeface="宋体" panose="02010600030101010101" pitchFamily="2" charset="-122"/>
              </a:rPr>
              <a:t>I 've finally found you, and I love everything about you, especially your “ faults ”.</a:t>
            </a:r>
          </a:p>
          <a:p>
            <a:pPr marL="342900" lvl="0" indent="-342900" defTabSz="914400" eaLnBrk="1" hangingPunct="1">
              <a:lnSpc>
                <a:spcPct val="150000"/>
              </a:lnSpc>
              <a:spcBef>
                <a:spcPct val="0"/>
              </a:spcBef>
              <a:buClrTx/>
              <a:buSzPct val="100000"/>
              <a:buFont typeface="MS PMincho" panose="02020600040205080304" pitchFamily="18" charset="-128"/>
              <a:buAutoNum type="arabicPeriod" startAt="4"/>
            </a:pPr>
            <a:r>
              <a:rPr lang="en-US" altLang="zh-CN" sz="1800" dirty="0">
                <a:solidFill>
                  <a:schemeClr val="tx1"/>
                </a:solidFill>
                <a:ea typeface="宋体" panose="02010600030101010101" pitchFamily="2" charset="-122"/>
              </a:rPr>
              <a:t>I love everything about you, especially the way you made me feel how special I am.</a:t>
            </a:r>
          </a:p>
          <a:p>
            <a:pPr marL="342900" lvl="0" indent="-342900" defTabSz="914400" eaLnBrk="1" hangingPunct="1">
              <a:lnSpc>
                <a:spcPct val="150000"/>
              </a:lnSpc>
              <a:spcBef>
                <a:spcPct val="0"/>
              </a:spcBef>
              <a:buClrTx/>
              <a:buSzPct val="100000"/>
              <a:buFont typeface="MS PMincho" panose="02020600040205080304" pitchFamily="18" charset="-128"/>
              <a:buAutoNum type="arabicPeriod" startAt="4"/>
            </a:pPr>
            <a:r>
              <a:rPr lang="en-US" altLang="zh-CN" sz="1800" dirty="0">
                <a:solidFill>
                  <a:schemeClr val="tx1"/>
                </a:solidFill>
                <a:ea typeface="宋体" panose="02010600030101010101" pitchFamily="2" charset="-122"/>
              </a:rPr>
              <a:t>But most of all, I loved you enough to say no when you hated me for it.That was the hardest part of it.</a:t>
            </a:r>
            <a:endParaRPr lang="zh-CN" altLang="en-US" sz="1800" dirty="0">
              <a:solidFill>
                <a:schemeClr val="tx1"/>
              </a:solidFill>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pct5">
            <a:fgClr>
              <a:srgbClr val="F8CDD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0" y="2260600"/>
            <a:ext cx="4259263" cy="2336800"/>
          </a:xfrm>
          <a:prstGeom prst="rect">
            <a:avLst/>
          </a:prstGeom>
          <a:solidFill>
            <a:srgbClr val="F8CDD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1268" name="图片 5"/>
          <p:cNvPicPr>
            <a:picLocks noChangeAspect="1"/>
          </p:cNvPicPr>
          <p:nvPr/>
        </p:nvPicPr>
        <p:blipFill>
          <a:blip r:embed="rId2"/>
          <a:stretch>
            <a:fillRect/>
          </a:stretch>
        </p:blipFill>
        <p:spPr>
          <a:xfrm>
            <a:off x="4621213" y="1087438"/>
            <a:ext cx="2914650" cy="3203575"/>
          </a:xfrm>
          <a:prstGeom prst="rect">
            <a:avLst/>
          </a:prstGeom>
          <a:noFill/>
          <a:ln w="9525">
            <a:noFill/>
          </a:ln>
        </p:spPr>
      </p:pic>
      <p:sp>
        <p:nvSpPr>
          <p:cNvPr id="14" name="矩形 13"/>
          <p:cNvSpPr/>
          <p:nvPr/>
        </p:nvSpPr>
        <p:spPr>
          <a:xfrm>
            <a:off x="7940675" y="2260600"/>
            <a:ext cx="4251325" cy="2336800"/>
          </a:xfrm>
          <a:prstGeom prst="rect">
            <a:avLst/>
          </a:prstGeom>
          <a:solidFill>
            <a:srgbClr val="F8CDD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4389438" y="0"/>
            <a:ext cx="3413125" cy="6858000"/>
          </a:xfrm>
          <a:prstGeom prst="rect">
            <a:avLst/>
          </a:prstGeom>
          <a:solidFill>
            <a:srgbClr val="F8CDD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TextBox 17"/>
          <p:cNvSpPr txBox="1"/>
          <p:nvPr/>
        </p:nvSpPr>
        <p:spPr>
          <a:xfrm>
            <a:off x="562341" y="2967335"/>
            <a:ext cx="2736444" cy="923330"/>
          </a:xfrm>
          <a:prstGeom prst="rect">
            <a:avLst/>
          </a:prstGeom>
          <a:noFill/>
        </p:spPr>
        <p:txBody>
          <a:bodyPr>
            <a:spAutoFit/>
          </a:bodyPr>
          <a:lstStyle/>
          <a:p>
            <a:pPr marR="0" defTabSz="914400" eaLnBrk="1" hangingPunct="1">
              <a:buClrTx/>
              <a:buSzTx/>
              <a:buFontTx/>
              <a:buNone/>
              <a:defRPr/>
            </a:pPr>
            <a:r>
              <a:rPr kumimoji="0" lang="en-US" altLang="zh-CN" sz="4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PASS </a:t>
            </a:r>
            <a:r>
              <a:rPr kumimoji="0" lang="en-US" altLang="zh-CN" sz="5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02</a:t>
            </a:r>
            <a:endParaRPr kumimoji="0" lang="zh-CN" altLang="en-US" sz="5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endParaRPr>
          </a:p>
        </p:txBody>
      </p:sp>
      <p:sp>
        <p:nvSpPr>
          <p:cNvPr id="24" name="TextBox 23"/>
          <p:cNvSpPr txBox="1"/>
          <p:nvPr/>
        </p:nvSpPr>
        <p:spPr>
          <a:xfrm>
            <a:off x="8052121" y="3044279"/>
            <a:ext cx="4027990" cy="769441"/>
          </a:xfrm>
          <a:prstGeom prst="rect">
            <a:avLst/>
          </a:prstGeom>
          <a:noFill/>
        </p:spPr>
        <p:txBody>
          <a:bodyPr>
            <a:spAutoFit/>
          </a:bodyPr>
          <a:lstStyle/>
          <a:p>
            <a:pPr marR="0" defTabSz="914400" eaLnBrk="1" hangingPunct="1">
              <a:buClrTx/>
              <a:buSzTx/>
              <a:buFontTx/>
              <a:buNone/>
              <a:defRPr/>
            </a:pPr>
            <a:r>
              <a:rPr kumimoji="0" lang="en-US" altLang="zh-CN" sz="4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Rose Princess</a:t>
            </a:r>
            <a:endParaRPr kumimoji="0" lang="zh-CN" altLang="en-US" sz="4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endParaRPr>
          </a:p>
        </p:txBody>
      </p:sp>
      <p:sp>
        <p:nvSpPr>
          <p:cNvPr id="25" name="TextBox 24"/>
          <p:cNvSpPr txBox="1"/>
          <p:nvPr/>
        </p:nvSpPr>
        <p:spPr>
          <a:xfrm>
            <a:off x="4548188" y="4291013"/>
            <a:ext cx="3068638" cy="1477963"/>
          </a:xfrm>
          <a:prstGeom prst="rect">
            <a:avLst/>
          </a:prstGeom>
          <a:noFill/>
        </p:spPr>
        <p:txBody>
          <a:bodyPr>
            <a:spAutoFit/>
          </a:bodyPr>
          <a:lstStyle/>
          <a:p>
            <a:pPr marR="0" algn="ctr" defTabSz="914400" eaLnBrk="1" hangingPunct="1">
              <a:buClrTx/>
              <a:buSzTx/>
              <a:buFontTx/>
              <a:buNone/>
              <a:defRPr/>
            </a:pPr>
            <a:r>
              <a:rPr kumimoji="0" lang="en-US" altLang="zh-CN" kern="1200" cap="none" spc="0" normalizeH="0" baseline="0" noProof="0" dirty="0">
                <a:solidFill>
                  <a:schemeClr val="tx1">
                    <a:lumMod val="60000"/>
                    <a:lumOff val="40000"/>
                  </a:schemeClr>
                </a:solidFill>
                <a:latin typeface="Kelt Caps Freehand" pitchFamily="34" charset="0"/>
                <a:ea typeface="宋体" panose="02010600030101010101" pitchFamily="2" charset="-122"/>
                <a:cs typeface="+mn-cs"/>
              </a:rPr>
              <a:t>There she lay and was so beautiful that he could not take his eyes off her.</a:t>
            </a:r>
          </a:p>
          <a:p>
            <a:pPr marR="0" algn="ctr" defTabSz="914400" eaLnBrk="1" hangingPunct="1">
              <a:buClrTx/>
              <a:buSzTx/>
              <a:buFontTx/>
              <a:buNone/>
              <a:defRPr/>
            </a:pPr>
            <a:r>
              <a:rPr kumimoji="0" lang="en-US" altLang="zh-CN" kern="1200" cap="none" spc="0" normalizeH="0" baseline="0" noProof="0" dirty="0">
                <a:solidFill>
                  <a:schemeClr val="tx1">
                    <a:lumMod val="60000"/>
                    <a:lumOff val="40000"/>
                  </a:schemeClr>
                </a:solidFill>
                <a:latin typeface="Kelt Caps Freehand" pitchFamily="34" charset="0"/>
                <a:ea typeface="宋体" panose="02010600030101010101" pitchFamily="2" charset="-122"/>
                <a:cs typeface="+mn-cs"/>
              </a:rPr>
              <a:t>He bent over and gave her a kiss.</a:t>
            </a:r>
            <a:endParaRPr kumimoji="0" lang="zh-CN" altLang="en-US" kern="1200" cap="none" spc="0" normalizeH="0" baseline="0" noProof="0" dirty="0">
              <a:solidFill>
                <a:schemeClr val="tx1">
                  <a:lumMod val="60000"/>
                  <a:lumOff val="40000"/>
                </a:schemeClr>
              </a:solidFill>
              <a:latin typeface="Kelt Caps Freehand" pitchFamily="34" charset="0"/>
              <a:ea typeface="宋体" panose="02010600030101010101" pitchFamily="2"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pct5">
            <a:fgClr>
              <a:srgbClr val="F8CDD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2291" name="图片 2"/>
          <p:cNvPicPr>
            <a:picLocks noChangeAspect="1"/>
          </p:cNvPicPr>
          <p:nvPr/>
        </p:nvPicPr>
        <p:blipFill>
          <a:blip r:embed="rId2"/>
          <a:stretch>
            <a:fillRect/>
          </a:stretch>
        </p:blipFill>
        <p:spPr>
          <a:xfrm>
            <a:off x="1139825" y="155575"/>
            <a:ext cx="4956175" cy="6967538"/>
          </a:xfrm>
          <a:prstGeom prst="rect">
            <a:avLst/>
          </a:prstGeom>
          <a:noFill/>
          <a:ln w="9525">
            <a:noFill/>
          </a:ln>
        </p:spPr>
      </p:pic>
      <p:grpSp>
        <p:nvGrpSpPr>
          <p:cNvPr id="12292" name="组合 5"/>
          <p:cNvGrpSpPr/>
          <p:nvPr/>
        </p:nvGrpSpPr>
        <p:grpSpPr>
          <a:xfrm>
            <a:off x="6527800" y="1655763"/>
            <a:ext cx="4508500" cy="484187"/>
            <a:chOff x="6528348" y="1655378"/>
            <a:chExt cx="4507514" cy="484463"/>
          </a:xfrm>
        </p:grpSpPr>
        <p:sp>
          <p:nvSpPr>
            <p:cNvPr id="4" name="矩形 3"/>
            <p:cNvSpPr/>
            <p:nvPr/>
          </p:nvSpPr>
          <p:spPr>
            <a:xfrm>
              <a:off x="7126705" y="1655378"/>
              <a:ext cx="3909157" cy="441577"/>
            </a:xfrm>
            <a:prstGeom prst="rect">
              <a:avLst/>
            </a:prstGeom>
            <a:solidFill>
              <a:srgbClr val="F8C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1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tx1"/>
                  </a:solidFill>
                  <a:effectLst/>
                  <a:uLnTx/>
                  <a:uFillTx/>
                  <a:latin typeface="+mn-lt"/>
                  <a:ea typeface="+mn-ea"/>
                  <a:cs typeface="宋体" panose="02010600030101010101" pitchFamily="2" charset="-122"/>
                </a:rPr>
                <a:t>LOREM IPSUM DOLOR SIT AMET</a:t>
              </a: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2307" name="图片 18"/>
            <p:cNvPicPr>
              <a:picLocks noChangeAspect="1"/>
            </p:cNvPicPr>
            <p:nvPr/>
          </p:nvPicPr>
          <p:blipFill>
            <a:blip r:embed="rId3"/>
            <a:stretch>
              <a:fillRect/>
            </a:stretch>
          </p:blipFill>
          <p:spPr>
            <a:xfrm>
              <a:off x="6528348" y="1655378"/>
              <a:ext cx="479591" cy="484463"/>
            </a:xfrm>
            <a:prstGeom prst="rect">
              <a:avLst/>
            </a:prstGeom>
            <a:noFill/>
            <a:ln w="9525">
              <a:noFill/>
            </a:ln>
          </p:spPr>
        </p:pic>
      </p:grpSp>
      <p:grpSp>
        <p:nvGrpSpPr>
          <p:cNvPr id="12293" name="组合 6"/>
          <p:cNvGrpSpPr/>
          <p:nvPr/>
        </p:nvGrpSpPr>
        <p:grpSpPr>
          <a:xfrm>
            <a:off x="6527800" y="2516188"/>
            <a:ext cx="4508500" cy="484187"/>
            <a:chOff x="6528348" y="2400625"/>
            <a:chExt cx="4507514" cy="484463"/>
          </a:xfrm>
        </p:grpSpPr>
        <p:sp>
          <p:nvSpPr>
            <p:cNvPr id="12" name="矩形 11"/>
            <p:cNvSpPr/>
            <p:nvPr/>
          </p:nvSpPr>
          <p:spPr>
            <a:xfrm>
              <a:off x="7126705" y="2443511"/>
              <a:ext cx="3909157" cy="441577"/>
            </a:xfrm>
            <a:prstGeom prst="rect">
              <a:avLst/>
            </a:prstGeom>
            <a:solidFill>
              <a:srgbClr val="F8C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1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tx1"/>
                  </a:solidFill>
                  <a:effectLst/>
                  <a:uLnTx/>
                  <a:uFillTx/>
                  <a:latin typeface="+mn-lt"/>
                  <a:ea typeface="+mn-ea"/>
                  <a:cs typeface="宋体" panose="02010600030101010101" pitchFamily="2" charset="-122"/>
                </a:rPr>
                <a:t>LOREM IPSUM DOLOR SIT AMET</a:t>
              </a: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2305" name="图片 19"/>
            <p:cNvPicPr>
              <a:picLocks noChangeAspect="1"/>
            </p:cNvPicPr>
            <p:nvPr/>
          </p:nvPicPr>
          <p:blipFill>
            <a:blip r:embed="rId3"/>
            <a:stretch>
              <a:fillRect/>
            </a:stretch>
          </p:blipFill>
          <p:spPr>
            <a:xfrm>
              <a:off x="6528348" y="2400625"/>
              <a:ext cx="479591" cy="484463"/>
            </a:xfrm>
            <a:prstGeom prst="rect">
              <a:avLst/>
            </a:prstGeom>
            <a:noFill/>
            <a:ln w="9525">
              <a:noFill/>
            </a:ln>
          </p:spPr>
        </p:pic>
      </p:grpSp>
      <p:grpSp>
        <p:nvGrpSpPr>
          <p:cNvPr id="12294" name="组合 9"/>
          <p:cNvGrpSpPr/>
          <p:nvPr/>
        </p:nvGrpSpPr>
        <p:grpSpPr>
          <a:xfrm>
            <a:off x="6527800" y="3376613"/>
            <a:ext cx="4508500" cy="484187"/>
            <a:chOff x="6528348" y="3141605"/>
            <a:chExt cx="4507514" cy="484463"/>
          </a:xfrm>
        </p:grpSpPr>
        <p:sp>
          <p:nvSpPr>
            <p:cNvPr id="13" name="矩形 12"/>
            <p:cNvSpPr/>
            <p:nvPr/>
          </p:nvSpPr>
          <p:spPr>
            <a:xfrm>
              <a:off x="7126705" y="3184491"/>
              <a:ext cx="3909157" cy="441577"/>
            </a:xfrm>
            <a:prstGeom prst="rect">
              <a:avLst/>
            </a:prstGeom>
            <a:solidFill>
              <a:srgbClr val="F8C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1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tx1"/>
                  </a:solidFill>
                  <a:effectLst/>
                  <a:uLnTx/>
                  <a:uFillTx/>
                  <a:latin typeface="+mn-lt"/>
                  <a:ea typeface="+mn-ea"/>
                  <a:cs typeface="宋体" panose="02010600030101010101" pitchFamily="2" charset="-122"/>
                </a:rPr>
                <a:t>LOREM IPSUM DOLOR SIT AMET</a:t>
              </a: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2303" name="图片 20"/>
            <p:cNvPicPr>
              <a:picLocks noChangeAspect="1"/>
            </p:cNvPicPr>
            <p:nvPr/>
          </p:nvPicPr>
          <p:blipFill>
            <a:blip r:embed="rId3"/>
            <a:stretch>
              <a:fillRect/>
            </a:stretch>
          </p:blipFill>
          <p:spPr>
            <a:xfrm>
              <a:off x="6528348" y="3141605"/>
              <a:ext cx="479591" cy="484463"/>
            </a:xfrm>
            <a:prstGeom prst="rect">
              <a:avLst/>
            </a:prstGeom>
            <a:noFill/>
            <a:ln w="9525">
              <a:noFill/>
            </a:ln>
          </p:spPr>
        </p:pic>
      </p:grpSp>
      <p:grpSp>
        <p:nvGrpSpPr>
          <p:cNvPr id="12295" name="组合 8"/>
          <p:cNvGrpSpPr/>
          <p:nvPr/>
        </p:nvGrpSpPr>
        <p:grpSpPr>
          <a:xfrm>
            <a:off x="6527800" y="4235450"/>
            <a:ext cx="4508500" cy="485775"/>
            <a:chOff x="6528348" y="3819522"/>
            <a:chExt cx="4507514" cy="484463"/>
          </a:xfrm>
        </p:grpSpPr>
        <p:sp>
          <p:nvSpPr>
            <p:cNvPr id="15" name="矩形 14"/>
            <p:cNvSpPr/>
            <p:nvPr/>
          </p:nvSpPr>
          <p:spPr>
            <a:xfrm>
              <a:off x="7126705" y="3862269"/>
              <a:ext cx="3909157" cy="441716"/>
            </a:xfrm>
            <a:prstGeom prst="rect">
              <a:avLst/>
            </a:prstGeom>
            <a:solidFill>
              <a:srgbClr val="F8C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1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tx1"/>
                  </a:solidFill>
                  <a:effectLst/>
                  <a:uLnTx/>
                  <a:uFillTx/>
                  <a:latin typeface="+mn-lt"/>
                  <a:ea typeface="+mn-ea"/>
                  <a:cs typeface="宋体" panose="02010600030101010101" pitchFamily="2" charset="-122"/>
                </a:rPr>
                <a:t>LOREM IPSUM DOLOR SIT AMET</a:t>
              </a: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2301" name="图片 21"/>
            <p:cNvPicPr>
              <a:picLocks noChangeAspect="1"/>
            </p:cNvPicPr>
            <p:nvPr/>
          </p:nvPicPr>
          <p:blipFill>
            <a:blip r:embed="rId3"/>
            <a:stretch>
              <a:fillRect/>
            </a:stretch>
          </p:blipFill>
          <p:spPr>
            <a:xfrm>
              <a:off x="6528348" y="3819522"/>
              <a:ext cx="479591" cy="484463"/>
            </a:xfrm>
            <a:prstGeom prst="rect">
              <a:avLst/>
            </a:prstGeom>
            <a:noFill/>
            <a:ln w="9525">
              <a:noFill/>
            </a:ln>
          </p:spPr>
        </p:pic>
      </p:grpSp>
      <p:grpSp>
        <p:nvGrpSpPr>
          <p:cNvPr id="12296" name="组合 7"/>
          <p:cNvGrpSpPr/>
          <p:nvPr/>
        </p:nvGrpSpPr>
        <p:grpSpPr>
          <a:xfrm>
            <a:off x="6527800" y="5095875"/>
            <a:ext cx="4508500" cy="485775"/>
            <a:chOff x="6528348" y="4497440"/>
            <a:chExt cx="4507514" cy="484463"/>
          </a:xfrm>
        </p:grpSpPr>
        <p:sp>
          <p:nvSpPr>
            <p:cNvPr id="17" name="矩形 16"/>
            <p:cNvSpPr/>
            <p:nvPr/>
          </p:nvSpPr>
          <p:spPr>
            <a:xfrm>
              <a:off x="7126705" y="4540187"/>
              <a:ext cx="3909157" cy="441716"/>
            </a:xfrm>
            <a:prstGeom prst="rect">
              <a:avLst/>
            </a:prstGeom>
            <a:solidFill>
              <a:srgbClr val="F8C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1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tx1"/>
                  </a:solidFill>
                  <a:effectLst/>
                  <a:uLnTx/>
                  <a:uFillTx/>
                  <a:latin typeface="+mn-lt"/>
                  <a:ea typeface="+mn-ea"/>
                  <a:cs typeface="宋体" panose="02010600030101010101" pitchFamily="2" charset="-122"/>
                </a:rPr>
                <a:t>LOREM IPSUM DOLOR SIT AMET</a:t>
              </a: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2299" name="图片 22"/>
            <p:cNvPicPr>
              <a:picLocks noChangeAspect="1"/>
            </p:cNvPicPr>
            <p:nvPr/>
          </p:nvPicPr>
          <p:blipFill>
            <a:blip r:embed="rId3"/>
            <a:stretch>
              <a:fillRect/>
            </a:stretch>
          </p:blipFill>
          <p:spPr>
            <a:xfrm>
              <a:off x="6528348" y="4497440"/>
              <a:ext cx="479591" cy="484463"/>
            </a:xfrm>
            <a:prstGeom prst="rect">
              <a:avLst/>
            </a:prstGeom>
            <a:noFill/>
            <a:ln w="9525">
              <a:noFill/>
            </a:ln>
          </p:spPr>
        </p:pic>
      </p:grpSp>
      <p:sp>
        <p:nvSpPr>
          <p:cNvPr id="11" name="平行四边形 10"/>
          <p:cNvSpPr/>
          <p:nvPr/>
        </p:nvSpPr>
        <p:spPr>
          <a:xfrm>
            <a:off x="320675" y="0"/>
            <a:ext cx="6594475" cy="6858000"/>
          </a:xfrm>
          <a:prstGeom prst="parallelogram">
            <a:avLst/>
          </a:prstGeom>
          <a:solidFill>
            <a:srgbClr val="F8CDD7">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pct5">
            <a:fgClr>
              <a:srgbClr val="F8CDD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3315" name="图片 5"/>
          <p:cNvPicPr>
            <a:picLocks noChangeAspect="1"/>
          </p:cNvPicPr>
          <p:nvPr/>
        </p:nvPicPr>
        <p:blipFill>
          <a:blip r:embed="rId17"/>
          <a:stretch>
            <a:fillRect/>
          </a:stretch>
        </p:blipFill>
        <p:spPr>
          <a:xfrm>
            <a:off x="8177213" y="2405063"/>
            <a:ext cx="3876675" cy="3876675"/>
          </a:xfrm>
          <a:prstGeom prst="rect">
            <a:avLst/>
          </a:prstGeom>
          <a:noFill/>
          <a:ln w="9525">
            <a:noFill/>
          </a:ln>
        </p:spPr>
      </p:pic>
      <p:grpSp>
        <p:nvGrpSpPr>
          <p:cNvPr id="13316" name="组合 3"/>
          <p:cNvGrpSpPr/>
          <p:nvPr/>
        </p:nvGrpSpPr>
        <p:grpSpPr>
          <a:xfrm>
            <a:off x="1668463" y="1158875"/>
            <a:ext cx="9172575" cy="4654550"/>
            <a:chOff x="1968500" y="2162176"/>
            <a:chExt cx="9173634" cy="3721099"/>
          </a:xfrm>
        </p:grpSpPr>
        <p:cxnSp>
          <p:nvCxnSpPr>
            <p:cNvPr id="12" name="MH_Other_2"/>
            <p:cNvCxnSpPr/>
            <p:nvPr>
              <p:custDataLst>
                <p:tags r:id="rId1"/>
              </p:custDataLst>
            </p:nvPr>
          </p:nvCxnSpPr>
          <p:spPr>
            <a:xfrm>
              <a:off x="1968500" y="4928887"/>
              <a:ext cx="4607457" cy="0"/>
            </a:xfrm>
            <a:prstGeom prst="line">
              <a:avLst/>
            </a:prstGeom>
            <a:ln>
              <a:solidFill>
                <a:srgbClr val="EAEAEA"/>
              </a:solidFill>
              <a:prstDash val="sysDash"/>
            </a:ln>
          </p:spPr>
          <p:style>
            <a:lnRef idx="1">
              <a:schemeClr val="accent1"/>
            </a:lnRef>
            <a:fillRef idx="0">
              <a:schemeClr val="accent1"/>
            </a:fillRef>
            <a:effectRef idx="0">
              <a:schemeClr val="accent1"/>
            </a:effectRef>
            <a:fontRef idx="minor">
              <a:schemeClr val="tx1"/>
            </a:fontRef>
          </p:style>
        </p:cxnSp>
        <p:sp>
          <p:nvSpPr>
            <p:cNvPr id="13" name="MH_Other_3"/>
            <p:cNvSpPr/>
            <p:nvPr>
              <p:custDataLst>
                <p:tags r:id="rId2"/>
              </p:custDataLst>
            </p:nvPr>
          </p:nvSpPr>
          <p:spPr>
            <a:xfrm>
              <a:off x="1974851" y="4933963"/>
              <a:ext cx="4607457" cy="16625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ea"/>
                <a:ea typeface="+mn-ea"/>
                <a:cs typeface="+mn-cs"/>
              </a:endParaRPr>
            </a:p>
          </p:txBody>
        </p:sp>
        <p:sp>
          <p:nvSpPr>
            <p:cNvPr id="15" name="MH_Other_4"/>
            <p:cNvSpPr/>
            <p:nvPr>
              <p:custDataLst>
                <p:tags r:id="rId3"/>
              </p:custDataLst>
            </p:nvPr>
          </p:nvSpPr>
          <p:spPr>
            <a:xfrm>
              <a:off x="2208240" y="2897005"/>
              <a:ext cx="641424" cy="2186716"/>
            </a:xfrm>
            <a:prstGeom prst="cube">
              <a:avLst/>
            </a:prstGeom>
            <a:solidFill>
              <a:srgbClr val="F8C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MH_Other_5"/>
            <p:cNvSpPr/>
            <p:nvPr>
              <p:custDataLst>
                <p:tags r:id="rId4"/>
              </p:custDataLst>
            </p:nvPr>
          </p:nvSpPr>
          <p:spPr>
            <a:xfrm>
              <a:off x="3372012" y="3134332"/>
              <a:ext cx="641424" cy="1949389"/>
            </a:xfrm>
            <a:prstGeom prst="cube">
              <a:avLst/>
            </a:prstGeom>
            <a:solidFill>
              <a:srgbClr val="FBD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MH_Other_6"/>
            <p:cNvSpPr/>
            <p:nvPr>
              <p:custDataLst>
                <p:tags r:id="rId5"/>
              </p:custDataLst>
            </p:nvPr>
          </p:nvSpPr>
          <p:spPr>
            <a:xfrm>
              <a:off x="4534196" y="3548070"/>
              <a:ext cx="641424" cy="1535651"/>
            </a:xfrm>
            <a:prstGeom prst="cube">
              <a:avLst/>
            </a:prstGeom>
            <a:solidFill>
              <a:srgbClr val="FFE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MH_Other_7"/>
            <p:cNvSpPr/>
            <p:nvPr>
              <p:custDataLst>
                <p:tags r:id="rId6"/>
              </p:custDataLst>
            </p:nvPr>
          </p:nvSpPr>
          <p:spPr>
            <a:xfrm>
              <a:off x="5697968" y="2568299"/>
              <a:ext cx="639837" cy="2515422"/>
            </a:xfrm>
            <a:prstGeom prst="cube">
              <a:avLst/>
            </a:prstGeom>
            <a:solidFill>
              <a:srgbClr val="F1C5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MH_Text_1"/>
            <p:cNvSpPr txBox="1">
              <a:spLocks noChangeArrowheads="1"/>
            </p:cNvSpPr>
            <p:nvPr>
              <p:custDataLst>
                <p:tags r:id="rId7"/>
              </p:custDataLst>
            </p:nvPr>
          </p:nvSpPr>
          <p:spPr bwMode="auto">
            <a:xfrm>
              <a:off x="2281273" y="2516265"/>
              <a:ext cx="735098" cy="4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80</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2" name="MH_Text_2"/>
            <p:cNvSpPr txBox="1">
              <a:spLocks noChangeArrowheads="1"/>
            </p:cNvSpPr>
            <p:nvPr>
              <p:custDataLst>
                <p:tags r:id="rId8"/>
              </p:custDataLst>
            </p:nvPr>
          </p:nvSpPr>
          <p:spPr bwMode="auto">
            <a:xfrm>
              <a:off x="3448221" y="2724402"/>
              <a:ext cx="731921" cy="4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70</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3" name="MH_Text_3"/>
            <p:cNvSpPr txBox="1">
              <a:spLocks noChangeArrowheads="1"/>
            </p:cNvSpPr>
            <p:nvPr>
              <p:custDataLst>
                <p:tags r:id="rId9"/>
              </p:custDataLst>
            </p:nvPr>
          </p:nvSpPr>
          <p:spPr bwMode="auto">
            <a:xfrm>
              <a:off x="4605641" y="3143216"/>
              <a:ext cx="735098" cy="4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55</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6" name="MH_Text_4"/>
            <p:cNvSpPr txBox="1">
              <a:spLocks noChangeArrowheads="1"/>
            </p:cNvSpPr>
            <p:nvPr>
              <p:custDataLst>
                <p:tags r:id="rId10"/>
              </p:custDataLst>
            </p:nvPr>
          </p:nvSpPr>
          <p:spPr bwMode="auto">
            <a:xfrm>
              <a:off x="5740835" y="2162176"/>
              <a:ext cx="731921" cy="4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92</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7" name="MH_Desc_1"/>
            <p:cNvSpPr/>
            <p:nvPr>
              <p:custDataLst>
                <p:tags r:id="rId11"/>
              </p:custDataLst>
            </p:nvPr>
          </p:nvSpPr>
          <p:spPr>
            <a:xfrm>
              <a:off x="7349158" y="2568299"/>
              <a:ext cx="3792976" cy="3314976"/>
            </a:xfrm>
            <a:prstGeom prst="rect">
              <a:avLst/>
            </a:prstGeom>
          </p:spPr>
          <p:txBody>
            <a:bodyPr>
              <a:normAutofit/>
            </a:bodyPr>
            <a:lstStyle/>
            <a:p>
              <a:pPr marL="0" marR="0" lvl="0" indent="0" algn="just" defTabSz="914400" rtl="0" eaLnBrk="1" fontAlgn="auto" latinLnBrk="0" hangingPunct="1">
                <a:lnSpc>
                  <a:spcPct val="130000"/>
                </a:lnSpc>
                <a:spcBef>
                  <a:spcPts val="600"/>
                </a:spcBef>
                <a:spcAft>
                  <a:spcPts val="600"/>
                </a:spcAft>
                <a:buClr>
                  <a:srgbClr val="00B050"/>
                </a:buClr>
                <a:buSzPct val="80000"/>
                <a:buFontTx/>
                <a:buNone/>
                <a:defRPr/>
              </a:pPr>
              <a:r>
                <a:rPr kumimoji="0" lang="en-US" altLang="zh-CN" sz="1600" b="0" i="0" u="none" strike="noStrike" kern="1200" cap="none" spc="0" normalizeH="0" baseline="0" noProof="0" dirty="0">
                  <a:ln>
                    <a:noFill/>
                  </a:ln>
                  <a:solidFill>
                    <a:schemeClr val="tx1">
                      <a:lumMod val="50000"/>
                    </a:schemeClr>
                  </a:solidFill>
                  <a:effectLst/>
                  <a:uLnTx/>
                  <a:uFillTx/>
                  <a:latin typeface="+mn-lt"/>
                  <a:ea typeface="+mn-ea"/>
                  <a:cs typeface="+mn-cs"/>
                </a:rPr>
                <a:t>Lorem ipsum nisi utaw dolor sit consectetur adipisicing elit enim dolore do eiusmod tempor ed incididunt labore dolore magna aliqua Ut.</a:t>
              </a:r>
            </a:p>
            <a:p>
              <a:pPr marL="0" marR="0" lvl="0" indent="0" algn="just" defTabSz="914400" rtl="0" eaLnBrk="1" fontAlgn="auto" latinLnBrk="0" hangingPunct="1">
                <a:lnSpc>
                  <a:spcPct val="130000"/>
                </a:lnSpc>
                <a:spcBef>
                  <a:spcPts val="600"/>
                </a:spcBef>
                <a:spcAft>
                  <a:spcPts val="600"/>
                </a:spcAft>
                <a:buClr>
                  <a:srgbClr val="00B050"/>
                </a:buClr>
                <a:buSzPct val="80000"/>
                <a:buFontTx/>
                <a:buNone/>
                <a:defRPr/>
              </a:pPr>
              <a:r>
                <a:rPr kumimoji="0" lang="en-US" altLang="zh-CN" sz="1600" b="0" i="0" u="none" strike="noStrike" kern="1200" cap="none" spc="0" normalizeH="0" baseline="0" noProof="0" dirty="0">
                  <a:ln>
                    <a:noFill/>
                  </a:ln>
                  <a:solidFill>
                    <a:schemeClr val="tx1">
                      <a:lumMod val="50000"/>
                    </a:schemeClr>
                  </a:solidFill>
                  <a:effectLst/>
                  <a:uLnTx/>
                  <a:uFillTx/>
                  <a:latin typeface="+mn-lt"/>
                  <a:ea typeface="+mn-ea"/>
                  <a:cs typeface="+mn-cs"/>
                </a:rPr>
                <a:t>Lorem ipsum nisi utaw dolor sit consectetur adipisicing elit enim dolore do eiusmod tempor ed incididunt labore dolore magna aliqua Ut.</a:t>
              </a:r>
            </a:p>
          </p:txBody>
        </p:sp>
        <p:sp>
          <p:nvSpPr>
            <p:cNvPr id="28" name="MH_SubTitle_1"/>
            <p:cNvSpPr txBox="1">
              <a:spLocks noChangeArrowheads="1"/>
            </p:cNvSpPr>
            <p:nvPr>
              <p:custDataLst>
                <p:tags r:id="rId12"/>
              </p:custDataLst>
            </p:nvPr>
          </p:nvSpPr>
          <p:spPr bwMode="auto">
            <a:xfrm>
              <a:off x="2039945" y="5248708"/>
              <a:ext cx="976426" cy="5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9" name="MH_SubTitle_2"/>
            <p:cNvSpPr txBox="1">
              <a:spLocks noChangeArrowheads="1"/>
            </p:cNvSpPr>
            <p:nvPr>
              <p:custDataLst>
                <p:tags r:id="rId13"/>
              </p:custDataLst>
            </p:nvPr>
          </p:nvSpPr>
          <p:spPr bwMode="auto">
            <a:xfrm>
              <a:off x="3205305" y="5248708"/>
              <a:ext cx="974838" cy="5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30" name="MH_SubTitle_3"/>
            <p:cNvSpPr txBox="1">
              <a:spLocks noChangeArrowheads="1"/>
            </p:cNvSpPr>
            <p:nvPr>
              <p:custDataLst>
                <p:tags r:id="rId14"/>
              </p:custDataLst>
            </p:nvPr>
          </p:nvSpPr>
          <p:spPr bwMode="auto">
            <a:xfrm>
              <a:off x="4365902" y="5248708"/>
              <a:ext cx="976425" cy="5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5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31" name="MH_SubTitle_4"/>
            <p:cNvSpPr txBox="1">
              <a:spLocks noChangeArrowheads="1"/>
            </p:cNvSpPr>
            <p:nvPr>
              <p:custDataLst>
                <p:tags r:id="rId15"/>
              </p:custDataLst>
            </p:nvPr>
          </p:nvSpPr>
          <p:spPr bwMode="auto">
            <a:xfrm>
              <a:off x="5531261" y="5248708"/>
              <a:ext cx="973249" cy="5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grpSp>
      <p:sp>
        <p:nvSpPr>
          <p:cNvPr id="9" name="等腰三角形 8"/>
          <p:cNvSpPr/>
          <p:nvPr/>
        </p:nvSpPr>
        <p:spPr>
          <a:xfrm rot="10800000">
            <a:off x="0" y="-15875"/>
            <a:ext cx="12187238" cy="898525"/>
          </a:xfrm>
          <a:custGeom>
            <a:avLst/>
            <a:gdLst>
              <a:gd name="connsiteX0" fmla="*/ 0 w 11792607"/>
              <a:gd name="connsiteY0" fmla="*/ 488731 h 488731"/>
              <a:gd name="connsiteX1" fmla="*/ 5896304 w 11792607"/>
              <a:gd name="connsiteY1" fmla="*/ 0 h 488731"/>
              <a:gd name="connsiteX2" fmla="*/ 11792607 w 11792607"/>
              <a:gd name="connsiteY2" fmla="*/ 488731 h 488731"/>
              <a:gd name="connsiteX3" fmla="*/ 0 w 11792607"/>
              <a:gd name="connsiteY3" fmla="*/ 488731 h 488731"/>
              <a:gd name="connsiteX0-1" fmla="*/ 0 w 12060620"/>
              <a:gd name="connsiteY0-2" fmla="*/ 488731 h 740979"/>
              <a:gd name="connsiteX1-3" fmla="*/ 5896304 w 12060620"/>
              <a:gd name="connsiteY1-4" fmla="*/ 0 h 740979"/>
              <a:gd name="connsiteX2-5" fmla="*/ 12060620 w 12060620"/>
              <a:gd name="connsiteY2-6" fmla="*/ 740979 h 740979"/>
              <a:gd name="connsiteX3-7" fmla="*/ 0 w 12060620"/>
              <a:gd name="connsiteY3-8" fmla="*/ 488731 h 740979"/>
              <a:gd name="connsiteX0-9" fmla="*/ 0 w 12060620"/>
              <a:gd name="connsiteY0-10" fmla="*/ 646387 h 898635"/>
              <a:gd name="connsiteX1-11" fmla="*/ 12044856 w 12060620"/>
              <a:gd name="connsiteY1-12" fmla="*/ 0 h 898635"/>
              <a:gd name="connsiteX2-13" fmla="*/ 12060620 w 12060620"/>
              <a:gd name="connsiteY2-14" fmla="*/ 898635 h 898635"/>
              <a:gd name="connsiteX3-15" fmla="*/ 0 w 12060620"/>
              <a:gd name="connsiteY3-16" fmla="*/ 646387 h 898635"/>
              <a:gd name="connsiteX0-17" fmla="*/ 0 w 12186745"/>
              <a:gd name="connsiteY0-18" fmla="*/ 882870 h 898635"/>
              <a:gd name="connsiteX1-19" fmla="*/ 12170981 w 12186745"/>
              <a:gd name="connsiteY1-20" fmla="*/ 0 h 898635"/>
              <a:gd name="connsiteX2-21" fmla="*/ 12186745 w 12186745"/>
              <a:gd name="connsiteY2-22" fmla="*/ 898635 h 898635"/>
              <a:gd name="connsiteX3-23" fmla="*/ 0 w 12186745"/>
              <a:gd name="connsiteY3-24" fmla="*/ 882870 h 898635"/>
            </a:gdLst>
            <a:ahLst/>
            <a:cxnLst>
              <a:cxn ang="0">
                <a:pos x="connsiteX0-1" y="connsiteY0-2"/>
              </a:cxn>
              <a:cxn ang="0">
                <a:pos x="connsiteX1-3" y="connsiteY1-4"/>
              </a:cxn>
              <a:cxn ang="0">
                <a:pos x="connsiteX2-5" y="connsiteY2-6"/>
              </a:cxn>
              <a:cxn ang="0">
                <a:pos x="connsiteX3-7" y="connsiteY3-8"/>
              </a:cxn>
            </a:cxnLst>
            <a:rect l="l" t="t" r="r" b="b"/>
            <a:pathLst>
              <a:path w="12186745" h="898635">
                <a:moveTo>
                  <a:pt x="0" y="882870"/>
                </a:moveTo>
                <a:lnTo>
                  <a:pt x="12170981" y="0"/>
                </a:lnTo>
                <a:lnTo>
                  <a:pt x="12186745" y="898635"/>
                </a:lnTo>
                <a:lnTo>
                  <a:pt x="0" y="882870"/>
                </a:lnTo>
                <a:close/>
              </a:path>
            </a:pathLst>
          </a:custGeom>
          <a:solidFill>
            <a:srgbClr val="FFE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等腰三角形 8"/>
          <p:cNvSpPr/>
          <p:nvPr/>
        </p:nvSpPr>
        <p:spPr>
          <a:xfrm rot="10800000" flipH="1">
            <a:off x="0" y="7938"/>
            <a:ext cx="12184063" cy="898525"/>
          </a:xfrm>
          <a:custGeom>
            <a:avLst/>
            <a:gdLst>
              <a:gd name="connsiteX0" fmla="*/ 0 w 11792607"/>
              <a:gd name="connsiteY0" fmla="*/ 488731 h 488731"/>
              <a:gd name="connsiteX1" fmla="*/ 5896304 w 11792607"/>
              <a:gd name="connsiteY1" fmla="*/ 0 h 488731"/>
              <a:gd name="connsiteX2" fmla="*/ 11792607 w 11792607"/>
              <a:gd name="connsiteY2" fmla="*/ 488731 h 488731"/>
              <a:gd name="connsiteX3" fmla="*/ 0 w 11792607"/>
              <a:gd name="connsiteY3" fmla="*/ 488731 h 488731"/>
              <a:gd name="connsiteX0-1" fmla="*/ 0 w 12060620"/>
              <a:gd name="connsiteY0-2" fmla="*/ 488731 h 740979"/>
              <a:gd name="connsiteX1-3" fmla="*/ 5896304 w 12060620"/>
              <a:gd name="connsiteY1-4" fmla="*/ 0 h 740979"/>
              <a:gd name="connsiteX2-5" fmla="*/ 12060620 w 12060620"/>
              <a:gd name="connsiteY2-6" fmla="*/ 740979 h 740979"/>
              <a:gd name="connsiteX3-7" fmla="*/ 0 w 12060620"/>
              <a:gd name="connsiteY3-8" fmla="*/ 488731 h 740979"/>
              <a:gd name="connsiteX0-9" fmla="*/ 0 w 12060620"/>
              <a:gd name="connsiteY0-10" fmla="*/ 646387 h 898635"/>
              <a:gd name="connsiteX1-11" fmla="*/ 12044856 w 12060620"/>
              <a:gd name="connsiteY1-12" fmla="*/ 0 h 898635"/>
              <a:gd name="connsiteX2-13" fmla="*/ 12060620 w 12060620"/>
              <a:gd name="connsiteY2-14" fmla="*/ 898635 h 898635"/>
              <a:gd name="connsiteX3-15" fmla="*/ 0 w 12060620"/>
              <a:gd name="connsiteY3-16" fmla="*/ 646387 h 898635"/>
              <a:gd name="connsiteX0-17" fmla="*/ 0 w 12186745"/>
              <a:gd name="connsiteY0-18" fmla="*/ 882870 h 898635"/>
              <a:gd name="connsiteX1-19" fmla="*/ 12170981 w 12186745"/>
              <a:gd name="connsiteY1-20" fmla="*/ 0 h 898635"/>
              <a:gd name="connsiteX2-21" fmla="*/ 12186745 w 12186745"/>
              <a:gd name="connsiteY2-22" fmla="*/ 898635 h 898635"/>
              <a:gd name="connsiteX3-23" fmla="*/ 0 w 12186745"/>
              <a:gd name="connsiteY3-24" fmla="*/ 882870 h 898635"/>
            </a:gdLst>
            <a:ahLst/>
            <a:cxnLst>
              <a:cxn ang="0">
                <a:pos x="connsiteX0-1" y="connsiteY0-2"/>
              </a:cxn>
              <a:cxn ang="0">
                <a:pos x="connsiteX1-3" y="connsiteY1-4"/>
              </a:cxn>
              <a:cxn ang="0">
                <a:pos x="connsiteX2-5" y="connsiteY2-6"/>
              </a:cxn>
              <a:cxn ang="0">
                <a:pos x="connsiteX3-7" y="connsiteY3-8"/>
              </a:cxn>
            </a:cxnLst>
            <a:rect l="l" t="t" r="r" b="b"/>
            <a:pathLst>
              <a:path w="12186745" h="898635">
                <a:moveTo>
                  <a:pt x="0" y="882870"/>
                </a:moveTo>
                <a:lnTo>
                  <a:pt x="12170981" y="0"/>
                </a:lnTo>
                <a:lnTo>
                  <a:pt x="12186745" y="898635"/>
                </a:lnTo>
                <a:lnTo>
                  <a:pt x="0" y="882870"/>
                </a:lnTo>
                <a:close/>
              </a:path>
            </a:pathLst>
          </a:custGeom>
          <a:solidFill>
            <a:srgbClr val="FFE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等腰三角形 8"/>
          <p:cNvSpPr/>
          <p:nvPr/>
        </p:nvSpPr>
        <p:spPr>
          <a:xfrm>
            <a:off x="0" y="5935663"/>
            <a:ext cx="12187238" cy="898525"/>
          </a:xfrm>
          <a:custGeom>
            <a:avLst/>
            <a:gdLst>
              <a:gd name="connsiteX0" fmla="*/ 0 w 11792607"/>
              <a:gd name="connsiteY0" fmla="*/ 488731 h 488731"/>
              <a:gd name="connsiteX1" fmla="*/ 5896304 w 11792607"/>
              <a:gd name="connsiteY1" fmla="*/ 0 h 488731"/>
              <a:gd name="connsiteX2" fmla="*/ 11792607 w 11792607"/>
              <a:gd name="connsiteY2" fmla="*/ 488731 h 488731"/>
              <a:gd name="connsiteX3" fmla="*/ 0 w 11792607"/>
              <a:gd name="connsiteY3" fmla="*/ 488731 h 488731"/>
              <a:gd name="connsiteX0-1" fmla="*/ 0 w 12060620"/>
              <a:gd name="connsiteY0-2" fmla="*/ 488731 h 740979"/>
              <a:gd name="connsiteX1-3" fmla="*/ 5896304 w 12060620"/>
              <a:gd name="connsiteY1-4" fmla="*/ 0 h 740979"/>
              <a:gd name="connsiteX2-5" fmla="*/ 12060620 w 12060620"/>
              <a:gd name="connsiteY2-6" fmla="*/ 740979 h 740979"/>
              <a:gd name="connsiteX3-7" fmla="*/ 0 w 12060620"/>
              <a:gd name="connsiteY3-8" fmla="*/ 488731 h 740979"/>
              <a:gd name="connsiteX0-9" fmla="*/ 0 w 12060620"/>
              <a:gd name="connsiteY0-10" fmla="*/ 646387 h 898635"/>
              <a:gd name="connsiteX1-11" fmla="*/ 12044856 w 12060620"/>
              <a:gd name="connsiteY1-12" fmla="*/ 0 h 898635"/>
              <a:gd name="connsiteX2-13" fmla="*/ 12060620 w 12060620"/>
              <a:gd name="connsiteY2-14" fmla="*/ 898635 h 898635"/>
              <a:gd name="connsiteX3-15" fmla="*/ 0 w 12060620"/>
              <a:gd name="connsiteY3-16" fmla="*/ 646387 h 898635"/>
              <a:gd name="connsiteX0-17" fmla="*/ 0 w 12186745"/>
              <a:gd name="connsiteY0-18" fmla="*/ 882870 h 898635"/>
              <a:gd name="connsiteX1-19" fmla="*/ 12170981 w 12186745"/>
              <a:gd name="connsiteY1-20" fmla="*/ 0 h 898635"/>
              <a:gd name="connsiteX2-21" fmla="*/ 12186745 w 12186745"/>
              <a:gd name="connsiteY2-22" fmla="*/ 898635 h 898635"/>
              <a:gd name="connsiteX3-23" fmla="*/ 0 w 12186745"/>
              <a:gd name="connsiteY3-24" fmla="*/ 882870 h 898635"/>
            </a:gdLst>
            <a:ahLst/>
            <a:cxnLst>
              <a:cxn ang="0">
                <a:pos x="connsiteX0-1" y="connsiteY0-2"/>
              </a:cxn>
              <a:cxn ang="0">
                <a:pos x="connsiteX1-3" y="connsiteY1-4"/>
              </a:cxn>
              <a:cxn ang="0">
                <a:pos x="connsiteX2-5" y="connsiteY2-6"/>
              </a:cxn>
              <a:cxn ang="0">
                <a:pos x="connsiteX3-7" y="connsiteY3-8"/>
              </a:cxn>
            </a:cxnLst>
            <a:rect l="l" t="t" r="r" b="b"/>
            <a:pathLst>
              <a:path w="12186745" h="898635">
                <a:moveTo>
                  <a:pt x="0" y="882870"/>
                </a:moveTo>
                <a:lnTo>
                  <a:pt x="12170981" y="0"/>
                </a:lnTo>
                <a:lnTo>
                  <a:pt x="12186745" y="898635"/>
                </a:lnTo>
                <a:lnTo>
                  <a:pt x="0" y="882870"/>
                </a:lnTo>
                <a:close/>
              </a:path>
            </a:pathLst>
          </a:custGeom>
          <a:solidFill>
            <a:srgbClr val="FFE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等腰三角形 8"/>
          <p:cNvSpPr/>
          <p:nvPr/>
        </p:nvSpPr>
        <p:spPr>
          <a:xfrm flipH="1">
            <a:off x="0" y="5959475"/>
            <a:ext cx="12184063" cy="898525"/>
          </a:xfrm>
          <a:custGeom>
            <a:avLst/>
            <a:gdLst>
              <a:gd name="connsiteX0" fmla="*/ 0 w 11792607"/>
              <a:gd name="connsiteY0" fmla="*/ 488731 h 488731"/>
              <a:gd name="connsiteX1" fmla="*/ 5896304 w 11792607"/>
              <a:gd name="connsiteY1" fmla="*/ 0 h 488731"/>
              <a:gd name="connsiteX2" fmla="*/ 11792607 w 11792607"/>
              <a:gd name="connsiteY2" fmla="*/ 488731 h 488731"/>
              <a:gd name="connsiteX3" fmla="*/ 0 w 11792607"/>
              <a:gd name="connsiteY3" fmla="*/ 488731 h 488731"/>
              <a:gd name="connsiteX0-1" fmla="*/ 0 w 12060620"/>
              <a:gd name="connsiteY0-2" fmla="*/ 488731 h 740979"/>
              <a:gd name="connsiteX1-3" fmla="*/ 5896304 w 12060620"/>
              <a:gd name="connsiteY1-4" fmla="*/ 0 h 740979"/>
              <a:gd name="connsiteX2-5" fmla="*/ 12060620 w 12060620"/>
              <a:gd name="connsiteY2-6" fmla="*/ 740979 h 740979"/>
              <a:gd name="connsiteX3-7" fmla="*/ 0 w 12060620"/>
              <a:gd name="connsiteY3-8" fmla="*/ 488731 h 740979"/>
              <a:gd name="connsiteX0-9" fmla="*/ 0 w 12060620"/>
              <a:gd name="connsiteY0-10" fmla="*/ 646387 h 898635"/>
              <a:gd name="connsiteX1-11" fmla="*/ 12044856 w 12060620"/>
              <a:gd name="connsiteY1-12" fmla="*/ 0 h 898635"/>
              <a:gd name="connsiteX2-13" fmla="*/ 12060620 w 12060620"/>
              <a:gd name="connsiteY2-14" fmla="*/ 898635 h 898635"/>
              <a:gd name="connsiteX3-15" fmla="*/ 0 w 12060620"/>
              <a:gd name="connsiteY3-16" fmla="*/ 646387 h 898635"/>
              <a:gd name="connsiteX0-17" fmla="*/ 0 w 12186745"/>
              <a:gd name="connsiteY0-18" fmla="*/ 882870 h 898635"/>
              <a:gd name="connsiteX1-19" fmla="*/ 12170981 w 12186745"/>
              <a:gd name="connsiteY1-20" fmla="*/ 0 h 898635"/>
              <a:gd name="connsiteX2-21" fmla="*/ 12186745 w 12186745"/>
              <a:gd name="connsiteY2-22" fmla="*/ 898635 h 898635"/>
              <a:gd name="connsiteX3-23" fmla="*/ 0 w 12186745"/>
              <a:gd name="connsiteY3-24" fmla="*/ 882870 h 898635"/>
            </a:gdLst>
            <a:ahLst/>
            <a:cxnLst>
              <a:cxn ang="0">
                <a:pos x="connsiteX0-1" y="connsiteY0-2"/>
              </a:cxn>
              <a:cxn ang="0">
                <a:pos x="connsiteX1-3" y="connsiteY1-4"/>
              </a:cxn>
              <a:cxn ang="0">
                <a:pos x="connsiteX2-5" y="connsiteY2-6"/>
              </a:cxn>
              <a:cxn ang="0">
                <a:pos x="connsiteX3-7" y="connsiteY3-8"/>
              </a:cxn>
            </a:cxnLst>
            <a:rect l="l" t="t" r="r" b="b"/>
            <a:pathLst>
              <a:path w="12186745" h="898635">
                <a:moveTo>
                  <a:pt x="0" y="882870"/>
                </a:moveTo>
                <a:lnTo>
                  <a:pt x="12170981" y="0"/>
                </a:lnTo>
                <a:lnTo>
                  <a:pt x="12186745" y="898635"/>
                </a:lnTo>
                <a:lnTo>
                  <a:pt x="0" y="882870"/>
                </a:lnTo>
                <a:close/>
              </a:path>
            </a:pathLst>
          </a:custGeom>
          <a:solidFill>
            <a:srgbClr val="FFE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pct5">
            <a:fgClr>
              <a:srgbClr val="F8CDD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0" y="2260600"/>
            <a:ext cx="4259263" cy="2336800"/>
          </a:xfrm>
          <a:prstGeom prst="rect">
            <a:avLst/>
          </a:prstGeom>
          <a:solidFill>
            <a:srgbClr val="F8CDD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4340" name="图片 5"/>
          <p:cNvPicPr>
            <a:picLocks noChangeAspect="1"/>
          </p:cNvPicPr>
          <p:nvPr/>
        </p:nvPicPr>
        <p:blipFill>
          <a:blip r:embed="rId2"/>
          <a:stretch>
            <a:fillRect/>
          </a:stretch>
        </p:blipFill>
        <p:spPr>
          <a:xfrm>
            <a:off x="4621213" y="1087438"/>
            <a:ext cx="2914650" cy="3203575"/>
          </a:xfrm>
          <a:prstGeom prst="rect">
            <a:avLst/>
          </a:prstGeom>
          <a:noFill/>
          <a:ln w="9525">
            <a:noFill/>
          </a:ln>
        </p:spPr>
      </p:pic>
      <p:sp>
        <p:nvSpPr>
          <p:cNvPr id="14" name="矩形 13"/>
          <p:cNvSpPr/>
          <p:nvPr/>
        </p:nvSpPr>
        <p:spPr>
          <a:xfrm>
            <a:off x="7940675" y="2260600"/>
            <a:ext cx="4251325" cy="2336800"/>
          </a:xfrm>
          <a:prstGeom prst="rect">
            <a:avLst/>
          </a:prstGeom>
          <a:solidFill>
            <a:srgbClr val="F8CDD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4389438" y="0"/>
            <a:ext cx="3413125" cy="6858000"/>
          </a:xfrm>
          <a:prstGeom prst="rect">
            <a:avLst/>
          </a:prstGeom>
          <a:solidFill>
            <a:srgbClr val="F8CDD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TextBox 17"/>
          <p:cNvSpPr txBox="1"/>
          <p:nvPr/>
        </p:nvSpPr>
        <p:spPr>
          <a:xfrm>
            <a:off x="562341" y="2967335"/>
            <a:ext cx="2736444" cy="923330"/>
          </a:xfrm>
          <a:prstGeom prst="rect">
            <a:avLst/>
          </a:prstGeom>
          <a:noFill/>
        </p:spPr>
        <p:txBody>
          <a:bodyPr>
            <a:spAutoFit/>
          </a:bodyPr>
          <a:lstStyle/>
          <a:p>
            <a:pPr marR="0" defTabSz="914400" eaLnBrk="1" hangingPunct="1">
              <a:buClrTx/>
              <a:buSzTx/>
              <a:buFontTx/>
              <a:buNone/>
              <a:defRPr/>
            </a:pPr>
            <a:r>
              <a:rPr kumimoji="0" lang="en-US" altLang="zh-CN" sz="4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PASS </a:t>
            </a:r>
            <a:r>
              <a:rPr kumimoji="0" lang="en-US" altLang="zh-CN" sz="5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03</a:t>
            </a:r>
            <a:endParaRPr kumimoji="0" lang="zh-CN" altLang="en-US" sz="5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endParaRPr>
          </a:p>
        </p:txBody>
      </p:sp>
      <p:sp>
        <p:nvSpPr>
          <p:cNvPr id="24" name="TextBox 23"/>
          <p:cNvSpPr txBox="1"/>
          <p:nvPr/>
        </p:nvSpPr>
        <p:spPr>
          <a:xfrm>
            <a:off x="8052121" y="3044279"/>
            <a:ext cx="4027990" cy="769441"/>
          </a:xfrm>
          <a:prstGeom prst="rect">
            <a:avLst/>
          </a:prstGeom>
          <a:noFill/>
        </p:spPr>
        <p:txBody>
          <a:bodyPr>
            <a:spAutoFit/>
          </a:bodyPr>
          <a:lstStyle/>
          <a:p>
            <a:pPr marR="0" defTabSz="914400" eaLnBrk="1" hangingPunct="1">
              <a:buClrTx/>
              <a:buSzTx/>
              <a:buFontTx/>
              <a:buNone/>
              <a:defRPr/>
            </a:pPr>
            <a:r>
              <a:rPr kumimoji="0" lang="en-US" altLang="zh-CN" sz="4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rPr>
              <a:t>Rose Princess</a:t>
            </a:r>
            <a:endParaRPr kumimoji="0" lang="zh-CN" altLang="en-US" sz="4400" kern="1200" cap="none" spc="0" normalizeH="0" baseline="0" noProof="0" dirty="0">
              <a:gradFill>
                <a:gsLst>
                  <a:gs pos="0">
                    <a:schemeClr val="accent2">
                      <a:lumMod val="75000"/>
                    </a:schemeClr>
                  </a:gs>
                  <a:gs pos="52000">
                    <a:srgbClr val="F6A4F0"/>
                  </a:gs>
                  <a:gs pos="100000">
                    <a:srgbClr val="EF196B"/>
                  </a:gs>
                </a:gsLst>
                <a:lin ang="5400000" scaled="0"/>
              </a:gradFill>
              <a:latin typeface="FFF Tusj" panose="02040802050405020203" pitchFamily="18" charset="0"/>
              <a:ea typeface="宋体" panose="02010600030101010101" pitchFamily="2" charset="-122"/>
              <a:cs typeface="+mn-cs"/>
            </a:endParaRPr>
          </a:p>
        </p:txBody>
      </p:sp>
      <p:sp>
        <p:nvSpPr>
          <p:cNvPr id="25" name="TextBox 24"/>
          <p:cNvSpPr txBox="1"/>
          <p:nvPr/>
        </p:nvSpPr>
        <p:spPr>
          <a:xfrm>
            <a:off x="4548188" y="4291013"/>
            <a:ext cx="3068638" cy="1477963"/>
          </a:xfrm>
          <a:prstGeom prst="rect">
            <a:avLst/>
          </a:prstGeom>
          <a:noFill/>
        </p:spPr>
        <p:txBody>
          <a:bodyPr>
            <a:spAutoFit/>
          </a:bodyPr>
          <a:lstStyle/>
          <a:p>
            <a:pPr marR="0" algn="ctr" defTabSz="914400" eaLnBrk="1" hangingPunct="1">
              <a:buClrTx/>
              <a:buSzTx/>
              <a:buFontTx/>
              <a:buNone/>
              <a:defRPr/>
            </a:pPr>
            <a:r>
              <a:rPr kumimoji="0" lang="en-US" altLang="zh-CN" kern="1200" cap="none" spc="0" normalizeH="0" baseline="0" noProof="0" dirty="0">
                <a:solidFill>
                  <a:schemeClr val="tx1">
                    <a:lumMod val="60000"/>
                    <a:lumOff val="40000"/>
                  </a:schemeClr>
                </a:solidFill>
                <a:latin typeface="Kelt Caps Freehand" pitchFamily="34" charset="0"/>
                <a:ea typeface="宋体" panose="02010600030101010101" pitchFamily="2" charset="-122"/>
                <a:cs typeface="+mn-cs"/>
              </a:rPr>
              <a:t>There she lay and was so beautiful that he could not take his eyes off her.</a:t>
            </a:r>
          </a:p>
          <a:p>
            <a:pPr marR="0" algn="ctr" defTabSz="914400" eaLnBrk="1" hangingPunct="1">
              <a:buClrTx/>
              <a:buSzTx/>
              <a:buFontTx/>
              <a:buNone/>
              <a:defRPr/>
            </a:pPr>
            <a:r>
              <a:rPr kumimoji="0" lang="en-US" altLang="zh-CN" kern="1200" cap="none" spc="0" normalizeH="0" baseline="0" noProof="0" dirty="0">
                <a:solidFill>
                  <a:schemeClr val="tx1">
                    <a:lumMod val="60000"/>
                    <a:lumOff val="40000"/>
                  </a:schemeClr>
                </a:solidFill>
                <a:latin typeface="Kelt Caps Freehand" pitchFamily="34" charset="0"/>
                <a:ea typeface="宋体" panose="02010600030101010101" pitchFamily="2" charset="-122"/>
                <a:cs typeface="+mn-cs"/>
              </a:rPr>
              <a:t>He bent over and gave her a kiss.</a:t>
            </a:r>
            <a:endParaRPr kumimoji="0" lang="zh-CN" altLang="en-US" kern="1200" cap="none" spc="0" normalizeH="0" baseline="0" noProof="0" dirty="0">
              <a:solidFill>
                <a:schemeClr val="tx1">
                  <a:lumMod val="60000"/>
                  <a:lumOff val="40000"/>
                </a:schemeClr>
              </a:solidFill>
              <a:latin typeface="Kelt Caps Freehand" pitchFamily="34" charset="0"/>
              <a:ea typeface="宋体" panose="02010600030101010101" pitchFamily="2" charset="-122"/>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104121904"/>
  <p:tag name="MH_LIBRARY" val="GRAPHIC"/>
  <p:tag name="MH_ORDER" val="文本框 26"/>
</p:tagLst>
</file>

<file path=ppt/tags/tag10.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1104121904"/>
  <p:tag name="MH_LIBRARY" val="GRAPHIC"/>
  <p:tag name="MH_ORDER" val="文本框 4"/>
</p:tagLst>
</file>

<file path=ppt/tags/tag20.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Desc"/>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51112105316"/>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1112105316"/>
  <p:tag name="MH_LIBRARY" val="GRAPHIC"/>
  <p:tag name="MH_TYPE" val="Sub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1112105316"/>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Desc"/>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SubTitle"/>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51104121904"/>
  <p:tag name="MH_LIBRARY" val="GRAPHIC"/>
  <p:tag name="MH_ORDER" val="文本框 23"/>
</p:tagLst>
</file>

<file path=ppt/tags/tag30.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SubTitle"/>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SubTitle"/>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SubTitle"/>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SubTitle"/>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SubTitle"/>
  <p:tag name="MH_ORDER" val="5"/>
</p:tagLst>
</file>

<file path=ppt/tags/tag35.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Other"/>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Other"/>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Other"/>
  <p:tag name="MH_ORDER" val="3"/>
</p:tagLst>
</file>

<file path=ppt/tags/tag38.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Other"/>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Other"/>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51104121904"/>
  <p:tag name="MH_LIBRARY" val="GRAPHIC"/>
  <p:tag name="MH_ORDER" val="文本框 8"/>
</p:tagLst>
</file>

<file path=ppt/tags/tag40.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Other"/>
  <p:tag name="MH_ORDER" val="6"/>
</p:tagLst>
</file>

<file path=ppt/tags/tag41.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Text"/>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Text"/>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Text"/>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Text"/>
  <p:tag name="MH_ORDER" val="6"/>
</p:tagLst>
</file>

<file path=ppt/tags/tag45.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Text"/>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51112161538"/>
  <p:tag name="MH_LIBRARY" val="GRAPHIC"/>
  <p:tag name="MH_TYPE" val="Text"/>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51112162731"/>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51112162731"/>
  <p:tag name="MH_LIBRARY" val="GRAPHIC"/>
  <p:tag name="MH_TYPE" val="Other"/>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51112162731"/>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112105316"/>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51112162731"/>
  <p:tag name="MH_LIBRARY" val="GRAPHIC"/>
  <p:tag name="MH_TYPE" val="Other"/>
  <p:tag name="MH_ORDER" val="3"/>
</p:tagLst>
</file>

<file path=ppt/tags/tag51.xml><?xml version="1.0" encoding="utf-8"?>
<p:tagLst xmlns:a="http://schemas.openxmlformats.org/drawingml/2006/main" xmlns:r="http://schemas.openxmlformats.org/officeDocument/2006/relationships" xmlns:p="http://schemas.openxmlformats.org/presentationml/2006/main">
  <p:tag name="MH" val="20151112162731"/>
  <p:tag name="MH_LIBRARY" val="GRAPHIC"/>
  <p:tag name="MH_TYPE" val="Other"/>
  <p:tag name="MH_ORDER" val="4"/>
</p:tagLst>
</file>

<file path=ppt/tags/tag52.xml><?xml version="1.0" encoding="utf-8"?>
<p:tagLst xmlns:a="http://schemas.openxmlformats.org/drawingml/2006/main" xmlns:r="http://schemas.openxmlformats.org/officeDocument/2006/relationships" xmlns:p="http://schemas.openxmlformats.org/presentationml/2006/main">
  <p:tag name="MH" val="20151112162731"/>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112105316"/>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11210531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112105316"/>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112105316"/>
  <p:tag name="MH_LIBRARY" val="GRAPHIC"/>
  <p:tag name="MH_TYPE" val="SubTitle"/>
  <p:tag name="MH_ORDER" val="1"/>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000120141119A01PPBG">
  <a:themeElements>
    <a:clrScheme name="自定义 121">
      <a:dk1>
        <a:srgbClr val="47494B"/>
      </a:dk1>
      <a:lt1>
        <a:srgbClr val="FFFFFF"/>
      </a:lt1>
      <a:dk2>
        <a:srgbClr val="454749"/>
      </a:dk2>
      <a:lt2>
        <a:srgbClr val="EAF5FC"/>
      </a:lt2>
      <a:accent1>
        <a:srgbClr val="A9250F"/>
      </a:accent1>
      <a:accent2>
        <a:srgbClr val="FB4E3F"/>
      </a:accent2>
      <a:accent3>
        <a:srgbClr val="FC8492"/>
      </a:accent3>
      <a:accent4>
        <a:srgbClr val="FAB480"/>
      </a:accent4>
      <a:accent5>
        <a:srgbClr val="84ADE4"/>
      </a:accent5>
      <a:accent6>
        <a:srgbClr val="FFC000"/>
      </a:accent6>
      <a:hlink>
        <a:srgbClr val="00B0F0"/>
      </a:hlink>
      <a:folHlink>
        <a:srgbClr val="AFB2B4"/>
      </a:folHlink>
    </a:clrScheme>
    <a:fontScheme name="自定义 14">
      <a:majorFont>
        <a:latin typeface="MS PMincho"/>
        <a:ea typeface="华文新魏"/>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557</Words>
  <Application>Microsoft Office PowerPoint</Application>
  <PresentationFormat>宽屏</PresentationFormat>
  <Paragraphs>80</Paragraphs>
  <Slides>15</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15</vt:i4>
      </vt:variant>
    </vt:vector>
  </HeadingPairs>
  <TitlesOfParts>
    <vt:vector size="28" baseType="lpstr">
      <vt:lpstr>FFF Tusj</vt:lpstr>
      <vt:lpstr>Kelt Caps Freehand</vt:lpstr>
      <vt:lpstr>MS PMincho</vt:lpstr>
      <vt:lpstr>华文新魏</vt:lpstr>
      <vt:lpstr>宋体</vt:lpstr>
      <vt:lpstr>幼圆</vt:lpstr>
      <vt:lpstr>Arial</vt:lpstr>
      <vt:lpstr>Calibri</vt:lpstr>
      <vt:lpstr>Calibri Light</vt:lpstr>
      <vt:lpstr>Wingdings 2</vt:lpstr>
      <vt:lpstr>Office 主题</vt:lpstr>
      <vt:lpstr>1_Office 主题</vt:lpstr>
      <vt:lpstr>A000120141119A01PPBG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Mloong</cp:lastModifiedBy>
  <cp:revision>305</cp:revision>
  <dcterms:created xsi:type="dcterms:W3CDTF">2015-06-22T08:35:31Z</dcterms:created>
  <dcterms:modified xsi:type="dcterms:W3CDTF">2018-08-15T06:15:02Z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2052-10.8.2.6666</vt:lpwstr>
  </property>
</Properties>
</file>