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07" r:id="rId3"/>
    <p:sldId id="291" r:id="rId4"/>
    <p:sldId id="281" r:id="rId5"/>
    <p:sldId id="292" r:id="rId6"/>
    <p:sldId id="286" r:id="rId7"/>
    <p:sldId id="278" r:id="rId8"/>
    <p:sldId id="284" r:id="rId9"/>
    <p:sldId id="282" r:id="rId10"/>
    <p:sldId id="280" r:id="rId11"/>
    <p:sldId id="279" r:id="rId12"/>
    <p:sldId id="288" r:id="rId13"/>
    <p:sldId id="293" r:id="rId14"/>
    <p:sldId id="289" r:id="rId15"/>
    <p:sldId id="285" r:id="rId16"/>
    <p:sldId id="283" r:id="rId17"/>
    <p:sldId id="276" r:id="rId18"/>
    <p:sldId id="277" r:id="rId19"/>
    <p:sldId id="287" r:id="rId20"/>
    <p:sldId id="296" r:id="rId21"/>
    <p:sldId id="297" r:id="rId22"/>
    <p:sldId id="298" r:id="rId23"/>
    <p:sldId id="294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295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DAF6"/>
    <a:srgbClr val="FCC51C"/>
    <a:srgbClr val="198DE4"/>
    <a:srgbClr val="E71E3B"/>
    <a:srgbClr val="F03D44"/>
    <a:srgbClr val="FFC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54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39C7E-8FDC-4429-B0A1-94175D57364E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D6F2C-1050-4696-83AB-26AF6714F4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00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754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112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914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78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47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3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59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81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532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3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1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924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197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8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581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78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779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285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567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421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307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63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542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433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21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67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52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15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53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85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2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6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4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2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5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1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4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8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04D7-397A-45FE-92B3-F6D800518A5D}" type="datetimeFigureOut">
              <a:rPr lang="zh-CN" altLang="en-US" smtClean="0"/>
              <a:pPr/>
              <a:t>2018/8/2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8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2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wav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microsoft.com/office/2007/relationships/media" Target="../media/media1.wav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tags" Target="../tags/tag7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_组合 2"/>
          <p:cNvGrpSpPr/>
          <p:nvPr>
            <p:custDataLst>
              <p:tags r:id="rId1"/>
            </p:custDataLst>
          </p:nvPr>
        </p:nvGrpSpPr>
        <p:grpSpPr>
          <a:xfrm>
            <a:off x="6192168" y="0"/>
            <a:ext cx="5768152" cy="1924755"/>
            <a:chOff x="6090385" y="241539"/>
            <a:chExt cx="5768152" cy="192475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91" r="31858" b="75292"/>
            <a:stretch/>
          </p:blipFill>
          <p:spPr>
            <a:xfrm>
              <a:off x="6090385" y="1014166"/>
              <a:ext cx="1440160" cy="1152128"/>
            </a:xfrm>
            <a:prstGeom prst="rect">
              <a:avLst/>
            </a:prstGeom>
            <a:effectLst>
              <a:outerShdw blurRad="50800" dist="38100" dir="5400000" sx="101000" sy="101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87" t="14976" r="36782" b="60124"/>
            <a:stretch/>
          </p:blipFill>
          <p:spPr>
            <a:xfrm>
              <a:off x="10346368" y="241539"/>
              <a:ext cx="1512169" cy="1296144"/>
            </a:xfrm>
            <a:prstGeom prst="rect">
              <a:avLst/>
            </a:prstGeom>
            <a:effectLst>
              <a:outerShdw blurRad="50800" dist="38100" dir="5400000" sx="101000" sy="101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5" r="61735" b="71006"/>
            <a:stretch/>
          </p:blipFill>
          <p:spPr>
            <a:xfrm>
              <a:off x="8891858" y="575379"/>
              <a:ext cx="1440160" cy="1466360"/>
            </a:xfrm>
            <a:prstGeom prst="rect">
              <a:avLst/>
            </a:prstGeom>
            <a:effectLst>
              <a:outerShdw blurRad="50800" dist="38100" dir="5400000" sx="101000" sy="101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0" t="10900" r="47724" b="68247"/>
            <a:stretch/>
          </p:blipFill>
          <p:spPr>
            <a:xfrm>
              <a:off x="7291064" y="313546"/>
              <a:ext cx="1512168" cy="1152129"/>
            </a:xfrm>
            <a:prstGeom prst="rect">
              <a:avLst/>
            </a:prstGeom>
            <a:effectLst>
              <a:outerShdw blurRad="50800" dist="38100" dir="5400000" sx="101000" sy="101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A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34" y="1476923"/>
            <a:ext cx="6605386" cy="5486673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8" b="59040"/>
          <a:stretch/>
        </p:blipFill>
        <p:spPr>
          <a:xfrm>
            <a:off x="8693551" y="4707849"/>
            <a:ext cx="3305634" cy="1768351"/>
          </a:xfrm>
          <a:prstGeom prst="rect">
            <a:avLst/>
          </a:prstGeom>
        </p:spPr>
      </p:pic>
      <p:sp>
        <p:nvSpPr>
          <p:cNvPr id="13" name="PA_文本框 9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28290" y="2236546"/>
            <a:ext cx="71302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60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欢乐儿童可爱萌萌哒</a:t>
            </a:r>
          </a:p>
        </p:txBody>
      </p:sp>
      <p:sp>
        <p:nvSpPr>
          <p:cNvPr id="17" name="PA_文本框 3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05291" y="3224099"/>
            <a:ext cx="5341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PROFESSIONNAL BUSINESS TEMPALTE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PA_文本框 3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36324" y="3567055"/>
            <a:ext cx="27379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XXXX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幼儿园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PA_JustBeHappy (with and without whistling) - pinkzebra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37541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2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17"/>
          <p:cNvSpPr>
            <a:spLocks/>
          </p:cNvSpPr>
          <p:nvPr/>
        </p:nvSpPr>
        <p:spPr bwMode="auto">
          <a:xfrm>
            <a:off x="5873553" y="2460188"/>
            <a:ext cx="503018" cy="506585"/>
          </a:xfrm>
          <a:custGeom>
            <a:avLst/>
            <a:gdLst>
              <a:gd name="T0" fmla="*/ 142 w 282"/>
              <a:gd name="T1" fmla="*/ 284 h 284"/>
              <a:gd name="T2" fmla="*/ 0 w 282"/>
              <a:gd name="T3" fmla="*/ 142 h 284"/>
              <a:gd name="T4" fmla="*/ 142 w 282"/>
              <a:gd name="T5" fmla="*/ 0 h 284"/>
              <a:gd name="T6" fmla="*/ 282 w 282"/>
              <a:gd name="T7" fmla="*/ 142 h 284"/>
              <a:gd name="T8" fmla="*/ 142 w 282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2" h="284">
                <a:moveTo>
                  <a:pt x="142" y="284"/>
                </a:moveTo>
                <a:lnTo>
                  <a:pt x="0" y="142"/>
                </a:lnTo>
                <a:lnTo>
                  <a:pt x="142" y="0"/>
                </a:lnTo>
                <a:lnTo>
                  <a:pt x="282" y="142"/>
                </a:lnTo>
                <a:lnTo>
                  <a:pt x="142" y="284"/>
                </a:lnTo>
                <a:close/>
              </a:path>
            </a:pathLst>
          </a:cu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5595288" y="1819821"/>
            <a:ext cx="1061332" cy="1063115"/>
          </a:xfrm>
          <a:prstGeom prst="ellipse">
            <a:avLst/>
          </a:pr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5679124" y="1905441"/>
            <a:ext cx="893660" cy="891875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5873553" y="4443717"/>
            <a:ext cx="503018" cy="506585"/>
          </a:xfrm>
          <a:custGeom>
            <a:avLst/>
            <a:gdLst>
              <a:gd name="T0" fmla="*/ 142 w 282"/>
              <a:gd name="T1" fmla="*/ 0 h 284"/>
              <a:gd name="T2" fmla="*/ 282 w 282"/>
              <a:gd name="T3" fmla="*/ 142 h 284"/>
              <a:gd name="T4" fmla="*/ 142 w 282"/>
              <a:gd name="T5" fmla="*/ 284 h 284"/>
              <a:gd name="T6" fmla="*/ 0 w 282"/>
              <a:gd name="T7" fmla="*/ 142 h 284"/>
              <a:gd name="T8" fmla="*/ 142 w 282"/>
              <a:gd name="T9" fmla="*/ 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2" h="284">
                <a:moveTo>
                  <a:pt x="142" y="0"/>
                </a:moveTo>
                <a:lnTo>
                  <a:pt x="282" y="142"/>
                </a:lnTo>
                <a:lnTo>
                  <a:pt x="142" y="284"/>
                </a:lnTo>
                <a:lnTo>
                  <a:pt x="0" y="142"/>
                </a:lnTo>
                <a:lnTo>
                  <a:pt x="142" y="0"/>
                </a:lnTo>
                <a:close/>
              </a:path>
            </a:pathLst>
          </a:cu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595288" y="4529337"/>
            <a:ext cx="1061332" cy="1061332"/>
          </a:xfrm>
          <a:prstGeom prst="ellipse">
            <a:avLst/>
          </a:pr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679124" y="4613174"/>
            <a:ext cx="893660" cy="893659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6672673" y="2836558"/>
            <a:ext cx="358534" cy="356750"/>
          </a:xfrm>
          <a:prstGeom prst="rect">
            <a:avLst/>
          </a:prstGeom>
          <a:solidFill>
            <a:srgbClr val="1C8EE4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24"/>
          <p:cNvSpPr>
            <a:spLocks/>
          </p:cNvSpPr>
          <p:nvPr/>
        </p:nvSpPr>
        <p:spPr bwMode="auto">
          <a:xfrm>
            <a:off x="6524622" y="2176571"/>
            <a:ext cx="1166573" cy="1166572"/>
          </a:xfrm>
          <a:custGeom>
            <a:avLst/>
            <a:gdLst>
              <a:gd name="T0" fmla="*/ 541 w 659"/>
              <a:gd name="T1" fmla="*/ 541 h 659"/>
              <a:gd name="T2" fmla="*/ 117 w 659"/>
              <a:gd name="T3" fmla="*/ 541 h 659"/>
              <a:gd name="T4" fmla="*/ 117 w 659"/>
              <a:gd name="T5" fmla="*/ 117 h 659"/>
              <a:gd name="T6" fmla="*/ 541 w 659"/>
              <a:gd name="T7" fmla="*/ 117 h 659"/>
              <a:gd name="T8" fmla="*/ 541 w 659"/>
              <a:gd name="T9" fmla="*/ 541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9" h="659">
                <a:moveTo>
                  <a:pt x="541" y="541"/>
                </a:moveTo>
                <a:cubicBezTo>
                  <a:pt x="424" y="659"/>
                  <a:pt x="234" y="659"/>
                  <a:pt x="117" y="541"/>
                </a:cubicBezTo>
                <a:cubicBezTo>
                  <a:pt x="0" y="424"/>
                  <a:pt x="0" y="234"/>
                  <a:pt x="117" y="117"/>
                </a:cubicBezTo>
                <a:cubicBezTo>
                  <a:pt x="234" y="0"/>
                  <a:pt x="424" y="0"/>
                  <a:pt x="541" y="117"/>
                </a:cubicBezTo>
                <a:cubicBezTo>
                  <a:pt x="659" y="234"/>
                  <a:pt x="659" y="424"/>
                  <a:pt x="541" y="541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25"/>
          <p:cNvSpPr>
            <a:spLocks/>
          </p:cNvSpPr>
          <p:nvPr/>
        </p:nvSpPr>
        <p:spPr bwMode="auto">
          <a:xfrm>
            <a:off x="6617377" y="2269326"/>
            <a:ext cx="979280" cy="979279"/>
          </a:xfrm>
          <a:custGeom>
            <a:avLst/>
            <a:gdLst>
              <a:gd name="T0" fmla="*/ 455 w 553"/>
              <a:gd name="T1" fmla="*/ 454 h 553"/>
              <a:gd name="T2" fmla="*/ 98 w 553"/>
              <a:gd name="T3" fmla="*/ 454 h 553"/>
              <a:gd name="T4" fmla="*/ 98 w 553"/>
              <a:gd name="T5" fmla="*/ 98 h 553"/>
              <a:gd name="T6" fmla="*/ 455 w 553"/>
              <a:gd name="T7" fmla="*/ 98 h 553"/>
              <a:gd name="T8" fmla="*/ 455 w 553"/>
              <a:gd name="T9" fmla="*/ 454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553">
                <a:moveTo>
                  <a:pt x="455" y="454"/>
                </a:moveTo>
                <a:cubicBezTo>
                  <a:pt x="356" y="553"/>
                  <a:pt x="197" y="553"/>
                  <a:pt x="98" y="454"/>
                </a:cubicBezTo>
                <a:cubicBezTo>
                  <a:pt x="0" y="356"/>
                  <a:pt x="0" y="196"/>
                  <a:pt x="98" y="98"/>
                </a:cubicBezTo>
                <a:cubicBezTo>
                  <a:pt x="197" y="0"/>
                  <a:pt x="356" y="0"/>
                  <a:pt x="455" y="98"/>
                </a:cubicBezTo>
                <a:cubicBezTo>
                  <a:pt x="553" y="196"/>
                  <a:pt x="553" y="356"/>
                  <a:pt x="455" y="4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5220701" y="4288532"/>
            <a:ext cx="356750" cy="356750"/>
          </a:xfrm>
          <a:prstGeom prst="rect">
            <a:avLst/>
          </a:prstGeom>
          <a:solidFill>
            <a:srgbClr val="1C8EE4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27"/>
          <p:cNvSpPr>
            <a:spLocks/>
          </p:cNvSpPr>
          <p:nvPr/>
        </p:nvSpPr>
        <p:spPr bwMode="auto">
          <a:xfrm>
            <a:off x="4558929" y="4140480"/>
            <a:ext cx="1166573" cy="1164789"/>
          </a:xfrm>
          <a:custGeom>
            <a:avLst/>
            <a:gdLst>
              <a:gd name="T0" fmla="*/ 118 w 659"/>
              <a:gd name="T1" fmla="*/ 117 h 658"/>
              <a:gd name="T2" fmla="*/ 542 w 659"/>
              <a:gd name="T3" fmla="*/ 117 h 658"/>
              <a:gd name="T4" fmla="*/ 542 w 659"/>
              <a:gd name="T5" fmla="*/ 541 h 658"/>
              <a:gd name="T6" fmla="*/ 118 w 659"/>
              <a:gd name="T7" fmla="*/ 541 h 658"/>
              <a:gd name="T8" fmla="*/ 118 w 659"/>
              <a:gd name="T9" fmla="*/ 117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9" h="658">
                <a:moveTo>
                  <a:pt x="118" y="117"/>
                </a:moveTo>
                <a:cubicBezTo>
                  <a:pt x="235" y="0"/>
                  <a:pt x="425" y="0"/>
                  <a:pt x="542" y="117"/>
                </a:cubicBezTo>
                <a:cubicBezTo>
                  <a:pt x="659" y="234"/>
                  <a:pt x="659" y="424"/>
                  <a:pt x="542" y="541"/>
                </a:cubicBezTo>
                <a:cubicBezTo>
                  <a:pt x="425" y="658"/>
                  <a:pt x="235" y="658"/>
                  <a:pt x="118" y="541"/>
                </a:cubicBezTo>
                <a:cubicBezTo>
                  <a:pt x="0" y="424"/>
                  <a:pt x="0" y="234"/>
                  <a:pt x="118" y="117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8"/>
          <p:cNvSpPr>
            <a:spLocks/>
          </p:cNvSpPr>
          <p:nvPr/>
        </p:nvSpPr>
        <p:spPr bwMode="auto">
          <a:xfrm>
            <a:off x="4653468" y="4233235"/>
            <a:ext cx="979280" cy="981062"/>
          </a:xfrm>
          <a:custGeom>
            <a:avLst/>
            <a:gdLst>
              <a:gd name="T0" fmla="*/ 98 w 553"/>
              <a:gd name="T1" fmla="*/ 99 h 554"/>
              <a:gd name="T2" fmla="*/ 455 w 553"/>
              <a:gd name="T3" fmla="*/ 99 h 554"/>
              <a:gd name="T4" fmla="*/ 455 w 553"/>
              <a:gd name="T5" fmla="*/ 455 h 554"/>
              <a:gd name="T6" fmla="*/ 98 w 553"/>
              <a:gd name="T7" fmla="*/ 455 h 554"/>
              <a:gd name="T8" fmla="*/ 98 w 553"/>
              <a:gd name="T9" fmla="*/ 99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554">
                <a:moveTo>
                  <a:pt x="98" y="99"/>
                </a:moveTo>
                <a:cubicBezTo>
                  <a:pt x="197" y="0"/>
                  <a:pt x="356" y="0"/>
                  <a:pt x="455" y="99"/>
                </a:cubicBezTo>
                <a:cubicBezTo>
                  <a:pt x="553" y="197"/>
                  <a:pt x="553" y="357"/>
                  <a:pt x="455" y="455"/>
                </a:cubicBezTo>
                <a:cubicBezTo>
                  <a:pt x="356" y="554"/>
                  <a:pt x="197" y="554"/>
                  <a:pt x="98" y="455"/>
                </a:cubicBezTo>
                <a:cubicBezTo>
                  <a:pt x="0" y="357"/>
                  <a:pt x="0" y="197"/>
                  <a:pt x="98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6899209" y="3487628"/>
            <a:ext cx="504802" cy="506585"/>
          </a:xfrm>
          <a:custGeom>
            <a:avLst/>
            <a:gdLst>
              <a:gd name="T0" fmla="*/ 0 w 283"/>
              <a:gd name="T1" fmla="*/ 142 h 284"/>
              <a:gd name="T2" fmla="*/ 142 w 283"/>
              <a:gd name="T3" fmla="*/ 0 h 284"/>
              <a:gd name="T4" fmla="*/ 283 w 283"/>
              <a:gd name="T5" fmla="*/ 142 h 284"/>
              <a:gd name="T6" fmla="*/ 142 w 283"/>
              <a:gd name="T7" fmla="*/ 284 h 284"/>
              <a:gd name="T8" fmla="*/ 0 w 283"/>
              <a:gd name="T9" fmla="*/ 142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" h="284">
                <a:moveTo>
                  <a:pt x="0" y="142"/>
                </a:moveTo>
                <a:lnTo>
                  <a:pt x="142" y="0"/>
                </a:lnTo>
                <a:lnTo>
                  <a:pt x="283" y="142"/>
                </a:lnTo>
                <a:lnTo>
                  <a:pt x="142" y="284"/>
                </a:lnTo>
                <a:lnTo>
                  <a:pt x="0" y="142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Oval 30"/>
          <p:cNvSpPr>
            <a:spLocks noChangeArrowheads="1"/>
          </p:cNvSpPr>
          <p:nvPr/>
        </p:nvSpPr>
        <p:spPr bwMode="auto">
          <a:xfrm>
            <a:off x="6983046" y="3209363"/>
            <a:ext cx="1061332" cy="1063115"/>
          </a:xfrm>
          <a:prstGeom prst="ellipse">
            <a:avLst/>
          </a:prstGeom>
          <a:solidFill>
            <a:srgbClr val="FCC725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7066882" y="3294983"/>
            <a:ext cx="891875" cy="8918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22" name="Freeform 32"/>
          <p:cNvSpPr>
            <a:spLocks/>
          </p:cNvSpPr>
          <p:nvPr/>
        </p:nvSpPr>
        <p:spPr bwMode="auto">
          <a:xfrm>
            <a:off x="4917463" y="3487628"/>
            <a:ext cx="504802" cy="506585"/>
          </a:xfrm>
          <a:custGeom>
            <a:avLst/>
            <a:gdLst>
              <a:gd name="T0" fmla="*/ 283 w 283"/>
              <a:gd name="T1" fmla="*/ 142 h 284"/>
              <a:gd name="T2" fmla="*/ 141 w 283"/>
              <a:gd name="T3" fmla="*/ 284 h 284"/>
              <a:gd name="T4" fmla="*/ 0 w 283"/>
              <a:gd name="T5" fmla="*/ 142 h 284"/>
              <a:gd name="T6" fmla="*/ 141 w 283"/>
              <a:gd name="T7" fmla="*/ 0 h 284"/>
              <a:gd name="T8" fmla="*/ 283 w 283"/>
              <a:gd name="T9" fmla="*/ 142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3" h="284">
                <a:moveTo>
                  <a:pt x="283" y="142"/>
                </a:moveTo>
                <a:lnTo>
                  <a:pt x="141" y="284"/>
                </a:lnTo>
                <a:lnTo>
                  <a:pt x="0" y="142"/>
                </a:lnTo>
                <a:lnTo>
                  <a:pt x="141" y="0"/>
                </a:lnTo>
                <a:lnTo>
                  <a:pt x="283" y="142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Oval 33"/>
          <p:cNvSpPr>
            <a:spLocks noChangeArrowheads="1"/>
          </p:cNvSpPr>
          <p:nvPr/>
        </p:nvSpPr>
        <p:spPr bwMode="auto">
          <a:xfrm>
            <a:off x="4277096" y="3209363"/>
            <a:ext cx="1061332" cy="1063115"/>
          </a:xfrm>
          <a:prstGeom prst="ellipse">
            <a:avLst/>
          </a:prstGeom>
          <a:solidFill>
            <a:srgbClr val="FCC725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Oval 34"/>
          <p:cNvSpPr>
            <a:spLocks noChangeArrowheads="1"/>
          </p:cNvSpPr>
          <p:nvPr/>
        </p:nvSpPr>
        <p:spPr bwMode="auto">
          <a:xfrm>
            <a:off x="4360933" y="3294983"/>
            <a:ext cx="891875" cy="8918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25" name="Rectangle 47"/>
          <p:cNvSpPr>
            <a:spLocks noChangeArrowheads="1"/>
          </p:cNvSpPr>
          <p:nvPr/>
        </p:nvSpPr>
        <p:spPr bwMode="auto">
          <a:xfrm>
            <a:off x="6672673" y="4288532"/>
            <a:ext cx="358534" cy="356750"/>
          </a:xfrm>
          <a:prstGeom prst="rect">
            <a:avLst/>
          </a:prstGeom>
          <a:solidFill>
            <a:srgbClr val="E71F3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48"/>
          <p:cNvSpPr>
            <a:spLocks/>
          </p:cNvSpPr>
          <p:nvPr/>
        </p:nvSpPr>
        <p:spPr bwMode="auto">
          <a:xfrm>
            <a:off x="6524622" y="4140480"/>
            <a:ext cx="1166573" cy="1164789"/>
          </a:xfrm>
          <a:custGeom>
            <a:avLst/>
            <a:gdLst>
              <a:gd name="T0" fmla="*/ 117 w 659"/>
              <a:gd name="T1" fmla="*/ 541 h 658"/>
              <a:gd name="T2" fmla="*/ 117 w 659"/>
              <a:gd name="T3" fmla="*/ 117 h 658"/>
              <a:gd name="T4" fmla="*/ 541 w 659"/>
              <a:gd name="T5" fmla="*/ 117 h 658"/>
              <a:gd name="T6" fmla="*/ 541 w 659"/>
              <a:gd name="T7" fmla="*/ 541 h 658"/>
              <a:gd name="T8" fmla="*/ 117 w 659"/>
              <a:gd name="T9" fmla="*/ 541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9" h="658">
                <a:moveTo>
                  <a:pt x="117" y="541"/>
                </a:moveTo>
                <a:cubicBezTo>
                  <a:pt x="0" y="424"/>
                  <a:pt x="0" y="234"/>
                  <a:pt x="117" y="117"/>
                </a:cubicBezTo>
                <a:cubicBezTo>
                  <a:pt x="234" y="0"/>
                  <a:pt x="424" y="0"/>
                  <a:pt x="541" y="117"/>
                </a:cubicBezTo>
                <a:cubicBezTo>
                  <a:pt x="659" y="234"/>
                  <a:pt x="659" y="424"/>
                  <a:pt x="541" y="541"/>
                </a:cubicBezTo>
                <a:cubicBezTo>
                  <a:pt x="424" y="658"/>
                  <a:pt x="234" y="658"/>
                  <a:pt x="117" y="541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49"/>
          <p:cNvSpPr>
            <a:spLocks/>
          </p:cNvSpPr>
          <p:nvPr/>
        </p:nvSpPr>
        <p:spPr bwMode="auto">
          <a:xfrm>
            <a:off x="6617377" y="4233235"/>
            <a:ext cx="979280" cy="981062"/>
          </a:xfrm>
          <a:custGeom>
            <a:avLst/>
            <a:gdLst>
              <a:gd name="T0" fmla="*/ 98 w 553"/>
              <a:gd name="T1" fmla="*/ 455 h 554"/>
              <a:gd name="T2" fmla="*/ 98 w 553"/>
              <a:gd name="T3" fmla="*/ 99 h 554"/>
              <a:gd name="T4" fmla="*/ 455 w 553"/>
              <a:gd name="T5" fmla="*/ 99 h 554"/>
              <a:gd name="T6" fmla="*/ 455 w 553"/>
              <a:gd name="T7" fmla="*/ 455 h 554"/>
              <a:gd name="T8" fmla="*/ 98 w 553"/>
              <a:gd name="T9" fmla="*/ 455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554">
                <a:moveTo>
                  <a:pt x="98" y="455"/>
                </a:moveTo>
                <a:cubicBezTo>
                  <a:pt x="0" y="357"/>
                  <a:pt x="0" y="197"/>
                  <a:pt x="98" y="99"/>
                </a:cubicBezTo>
                <a:cubicBezTo>
                  <a:pt x="197" y="0"/>
                  <a:pt x="356" y="0"/>
                  <a:pt x="455" y="99"/>
                </a:cubicBezTo>
                <a:cubicBezTo>
                  <a:pt x="553" y="197"/>
                  <a:pt x="553" y="357"/>
                  <a:pt x="455" y="455"/>
                </a:cubicBezTo>
                <a:cubicBezTo>
                  <a:pt x="356" y="554"/>
                  <a:pt x="197" y="554"/>
                  <a:pt x="98" y="4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28" name="Rectangle 50"/>
          <p:cNvSpPr>
            <a:spLocks noChangeArrowheads="1"/>
          </p:cNvSpPr>
          <p:nvPr/>
        </p:nvSpPr>
        <p:spPr bwMode="auto">
          <a:xfrm>
            <a:off x="5220701" y="2836558"/>
            <a:ext cx="356750" cy="356750"/>
          </a:xfrm>
          <a:prstGeom prst="rect">
            <a:avLst/>
          </a:prstGeom>
          <a:solidFill>
            <a:srgbClr val="E71F3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Freeform 51"/>
          <p:cNvSpPr>
            <a:spLocks/>
          </p:cNvSpPr>
          <p:nvPr/>
        </p:nvSpPr>
        <p:spPr bwMode="auto">
          <a:xfrm>
            <a:off x="4558929" y="2176571"/>
            <a:ext cx="1166573" cy="1166572"/>
          </a:xfrm>
          <a:custGeom>
            <a:avLst/>
            <a:gdLst>
              <a:gd name="T0" fmla="*/ 542 w 659"/>
              <a:gd name="T1" fmla="*/ 117 h 659"/>
              <a:gd name="T2" fmla="*/ 542 w 659"/>
              <a:gd name="T3" fmla="*/ 541 h 659"/>
              <a:gd name="T4" fmla="*/ 118 w 659"/>
              <a:gd name="T5" fmla="*/ 541 h 659"/>
              <a:gd name="T6" fmla="*/ 118 w 659"/>
              <a:gd name="T7" fmla="*/ 117 h 659"/>
              <a:gd name="T8" fmla="*/ 542 w 659"/>
              <a:gd name="T9" fmla="*/ 117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9" h="659">
                <a:moveTo>
                  <a:pt x="542" y="117"/>
                </a:moveTo>
                <a:cubicBezTo>
                  <a:pt x="659" y="234"/>
                  <a:pt x="659" y="424"/>
                  <a:pt x="542" y="541"/>
                </a:cubicBezTo>
                <a:cubicBezTo>
                  <a:pt x="425" y="659"/>
                  <a:pt x="235" y="659"/>
                  <a:pt x="118" y="541"/>
                </a:cubicBezTo>
                <a:cubicBezTo>
                  <a:pt x="0" y="424"/>
                  <a:pt x="0" y="234"/>
                  <a:pt x="118" y="117"/>
                </a:cubicBezTo>
                <a:cubicBezTo>
                  <a:pt x="235" y="0"/>
                  <a:pt x="425" y="0"/>
                  <a:pt x="542" y="117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Freeform 52"/>
          <p:cNvSpPr>
            <a:spLocks/>
          </p:cNvSpPr>
          <p:nvPr/>
        </p:nvSpPr>
        <p:spPr bwMode="auto">
          <a:xfrm>
            <a:off x="4653468" y="2269326"/>
            <a:ext cx="979280" cy="979279"/>
          </a:xfrm>
          <a:custGeom>
            <a:avLst/>
            <a:gdLst>
              <a:gd name="T0" fmla="*/ 455 w 553"/>
              <a:gd name="T1" fmla="*/ 98 h 553"/>
              <a:gd name="T2" fmla="*/ 455 w 553"/>
              <a:gd name="T3" fmla="*/ 454 h 553"/>
              <a:gd name="T4" fmla="*/ 98 w 553"/>
              <a:gd name="T5" fmla="*/ 454 h 553"/>
              <a:gd name="T6" fmla="*/ 98 w 553"/>
              <a:gd name="T7" fmla="*/ 98 h 553"/>
              <a:gd name="T8" fmla="*/ 455 w 553"/>
              <a:gd name="T9" fmla="*/ 98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553">
                <a:moveTo>
                  <a:pt x="455" y="98"/>
                </a:moveTo>
                <a:cubicBezTo>
                  <a:pt x="553" y="196"/>
                  <a:pt x="553" y="356"/>
                  <a:pt x="455" y="454"/>
                </a:cubicBezTo>
                <a:cubicBezTo>
                  <a:pt x="356" y="553"/>
                  <a:pt x="197" y="553"/>
                  <a:pt x="98" y="454"/>
                </a:cubicBezTo>
                <a:cubicBezTo>
                  <a:pt x="0" y="356"/>
                  <a:pt x="0" y="196"/>
                  <a:pt x="98" y="98"/>
                </a:cubicBezTo>
                <a:cubicBezTo>
                  <a:pt x="197" y="0"/>
                  <a:pt x="356" y="0"/>
                  <a:pt x="455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31" name="TextBox 4"/>
          <p:cNvSpPr txBox="1"/>
          <p:nvPr/>
        </p:nvSpPr>
        <p:spPr>
          <a:xfrm>
            <a:off x="5809338" y="3589838"/>
            <a:ext cx="69249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2957376" y="2316759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1918664" y="2638760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928146" y="2315645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7932227" y="2637646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2576973" y="3449147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1538261" y="3771148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3096510" y="4538552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2057798" y="4860553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8498947" y="3454838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8503028" y="3776839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7952705" y="4542975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/>
          <p:nvPr/>
        </p:nvSpPr>
        <p:spPr>
          <a:xfrm>
            <a:off x="7956786" y="4864976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空心弧 6"/>
          <p:cNvSpPr/>
          <p:nvPr/>
        </p:nvSpPr>
        <p:spPr>
          <a:xfrm rot="16921077">
            <a:off x="4201662" y="1964017"/>
            <a:ext cx="3468151" cy="3424938"/>
          </a:xfrm>
          <a:prstGeom prst="blockArc">
            <a:avLst>
              <a:gd name="adj1" fmla="val 15465973"/>
              <a:gd name="adj2" fmla="val 20859555"/>
              <a:gd name="adj3" fmla="val 24982"/>
            </a:avLst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空心弧 7"/>
          <p:cNvSpPr/>
          <p:nvPr/>
        </p:nvSpPr>
        <p:spPr>
          <a:xfrm rot="10221374">
            <a:off x="4222103" y="1973049"/>
            <a:ext cx="3469542" cy="3425924"/>
          </a:xfrm>
          <a:prstGeom prst="blockArc">
            <a:avLst>
              <a:gd name="adj1" fmla="val 16801207"/>
              <a:gd name="adj2" fmla="val 554529"/>
              <a:gd name="adj3" fmla="val 24769"/>
            </a:avLst>
          </a:prstGeom>
          <a:solidFill>
            <a:srgbClr val="73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空心弧 8"/>
          <p:cNvSpPr/>
          <p:nvPr/>
        </p:nvSpPr>
        <p:spPr>
          <a:xfrm rot="851343">
            <a:off x="4186424" y="1942750"/>
            <a:ext cx="3468152" cy="3424937"/>
          </a:xfrm>
          <a:prstGeom prst="blockArc">
            <a:avLst>
              <a:gd name="adj1" fmla="val 15365001"/>
              <a:gd name="adj2" fmla="val 20829647"/>
              <a:gd name="adj3" fmla="val 24890"/>
            </a:avLst>
          </a:pr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空心弧 9"/>
          <p:cNvSpPr/>
          <p:nvPr/>
        </p:nvSpPr>
        <p:spPr>
          <a:xfrm rot="4607761">
            <a:off x="4201664" y="1963986"/>
            <a:ext cx="3468151" cy="3424938"/>
          </a:xfrm>
          <a:prstGeom prst="blockArc">
            <a:avLst>
              <a:gd name="adj1" fmla="val 17014033"/>
              <a:gd name="adj2" fmla="val 774473"/>
              <a:gd name="adj3" fmla="val 25096"/>
            </a:avLst>
          </a:pr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34"/>
          <p:cNvSpPr>
            <a:spLocks/>
          </p:cNvSpPr>
          <p:nvPr/>
        </p:nvSpPr>
        <p:spPr bwMode="auto">
          <a:xfrm>
            <a:off x="4771371" y="2691300"/>
            <a:ext cx="451737" cy="399325"/>
          </a:xfrm>
          <a:custGeom>
            <a:avLst/>
            <a:gdLst>
              <a:gd name="T0" fmla="*/ 136 w 136"/>
              <a:gd name="T1" fmla="*/ 48 h 120"/>
              <a:gd name="T2" fmla="*/ 68 w 136"/>
              <a:gd name="T3" fmla="*/ 0 h 120"/>
              <a:gd name="T4" fmla="*/ 0 w 136"/>
              <a:gd name="T5" fmla="*/ 48 h 120"/>
              <a:gd name="T6" fmla="*/ 37 w 136"/>
              <a:gd name="T7" fmla="*/ 91 h 120"/>
              <a:gd name="T8" fmla="*/ 22 w 136"/>
              <a:gd name="T9" fmla="*/ 120 h 120"/>
              <a:gd name="T10" fmla="*/ 73 w 136"/>
              <a:gd name="T11" fmla="*/ 96 h 120"/>
              <a:gd name="T12" fmla="*/ 136 w 136"/>
              <a:gd name="T13" fmla="*/ 4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6" h="120">
                <a:moveTo>
                  <a:pt x="136" y="48"/>
                </a:moveTo>
                <a:cubicBezTo>
                  <a:pt x="136" y="22"/>
                  <a:pt x="106" y="0"/>
                  <a:pt x="68" y="0"/>
                </a:cubicBezTo>
                <a:cubicBezTo>
                  <a:pt x="31" y="0"/>
                  <a:pt x="0" y="22"/>
                  <a:pt x="0" y="48"/>
                </a:cubicBezTo>
                <a:cubicBezTo>
                  <a:pt x="0" y="67"/>
                  <a:pt x="15" y="83"/>
                  <a:pt x="37" y="91"/>
                </a:cubicBezTo>
                <a:cubicBezTo>
                  <a:pt x="38" y="96"/>
                  <a:pt x="37" y="106"/>
                  <a:pt x="22" y="120"/>
                </a:cubicBezTo>
                <a:cubicBezTo>
                  <a:pt x="22" y="120"/>
                  <a:pt x="54" y="111"/>
                  <a:pt x="73" y="96"/>
                </a:cubicBezTo>
                <a:cubicBezTo>
                  <a:pt x="108" y="94"/>
                  <a:pt x="136" y="73"/>
                  <a:pt x="136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64"/>
          <p:cNvSpPr>
            <a:spLocks noEditPoints="1"/>
          </p:cNvSpPr>
          <p:nvPr/>
        </p:nvSpPr>
        <p:spPr bwMode="auto">
          <a:xfrm>
            <a:off x="4828145" y="4455557"/>
            <a:ext cx="407155" cy="388753"/>
          </a:xfrm>
          <a:custGeom>
            <a:avLst/>
            <a:gdLst>
              <a:gd name="T0" fmla="*/ 125 w 133"/>
              <a:gd name="T1" fmla="*/ 0 h 127"/>
              <a:gd name="T2" fmla="*/ 9 w 133"/>
              <a:gd name="T3" fmla="*/ 0 h 127"/>
              <a:gd name="T4" fmla="*/ 0 w 133"/>
              <a:gd name="T5" fmla="*/ 9 h 127"/>
              <a:gd name="T6" fmla="*/ 0 w 133"/>
              <a:gd name="T7" fmla="*/ 91 h 127"/>
              <a:gd name="T8" fmla="*/ 9 w 133"/>
              <a:gd name="T9" fmla="*/ 100 h 127"/>
              <a:gd name="T10" fmla="*/ 53 w 133"/>
              <a:gd name="T11" fmla="*/ 100 h 127"/>
              <a:gd name="T12" fmla="*/ 40 w 133"/>
              <a:gd name="T13" fmla="*/ 118 h 127"/>
              <a:gd name="T14" fmla="*/ 40 w 133"/>
              <a:gd name="T15" fmla="*/ 127 h 127"/>
              <a:gd name="T16" fmla="*/ 53 w 133"/>
              <a:gd name="T17" fmla="*/ 127 h 127"/>
              <a:gd name="T18" fmla="*/ 80 w 133"/>
              <a:gd name="T19" fmla="*/ 127 h 127"/>
              <a:gd name="T20" fmla="*/ 94 w 133"/>
              <a:gd name="T21" fmla="*/ 127 h 127"/>
              <a:gd name="T22" fmla="*/ 94 w 133"/>
              <a:gd name="T23" fmla="*/ 118 h 127"/>
              <a:gd name="T24" fmla="*/ 80 w 133"/>
              <a:gd name="T25" fmla="*/ 100 h 127"/>
              <a:gd name="T26" fmla="*/ 125 w 133"/>
              <a:gd name="T27" fmla="*/ 100 h 127"/>
              <a:gd name="T28" fmla="*/ 133 w 133"/>
              <a:gd name="T29" fmla="*/ 91 h 127"/>
              <a:gd name="T30" fmla="*/ 133 w 133"/>
              <a:gd name="T31" fmla="*/ 9 h 127"/>
              <a:gd name="T32" fmla="*/ 125 w 133"/>
              <a:gd name="T33" fmla="*/ 0 h 127"/>
              <a:gd name="T34" fmla="*/ 60 w 133"/>
              <a:gd name="T35" fmla="*/ 89 h 127"/>
              <a:gd name="T36" fmla="*/ 67 w 133"/>
              <a:gd name="T37" fmla="*/ 82 h 127"/>
              <a:gd name="T38" fmla="*/ 75 w 133"/>
              <a:gd name="T39" fmla="*/ 89 h 127"/>
              <a:gd name="T40" fmla="*/ 67 w 133"/>
              <a:gd name="T41" fmla="*/ 97 h 127"/>
              <a:gd name="T42" fmla="*/ 60 w 133"/>
              <a:gd name="T43" fmla="*/ 89 h 127"/>
              <a:gd name="T44" fmla="*/ 124 w 133"/>
              <a:gd name="T45" fmla="*/ 79 h 127"/>
              <a:gd name="T46" fmla="*/ 10 w 133"/>
              <a:gd name="T47" fmla="*/ 79 h 127"/>
              <a:gd name="T48" fmla="*/ 10 w 133"/>
              <a:gd name="T49" fmla="*/ 10 h 127"/>
              <a:gd name="T50" fmla="*/ 124 w 133"/>
              <a:gd name="T51" fmla="*/ 10 h 127"/>
              <a:gd name="T52" fmla="*/ 124 w 133"/>
              <a:gd name="T53" fmla="*/ 7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10"/>
          <p:cNvSpPr>
            <a:spLocks/>
          </p:cNvSpPr>
          <p:nvPr/>
        </p:nvSpPr>
        <p:spPr bwMode="auto">
          <a:xfrm>
            <a:off x="6882808" y="4557884"/>
            <a:ext cx="102328" cy="102328"/>
          </a:xfrm>
          <a:custGeom>
            <a:avLst/>
            <a:gdLst>
              <a:gd name="T0" fmla="*/ 0 w 41"/>
              <a:gd name="T1" fmla="*/ 39 h 41"/>
              <a:gd name="T2" fmla="*/ 3 w 41"/>
              <a:gd name="T3" fmla="*/ 41 h 41"/>
              <a:gd name="T4" fmla="*/ 41 w 41"/>
              <a:gd name="T5" fmla="*/ 3 h 41"/>
              <a:gd name="T6" fmla="*/ 39 w 41"/>
              <a:gd name="T7" fmla="*/ 0 h 41"/>
              <a:gd name="T8" fmla="*/ 0 w 41"/>
              <a:gd name="T9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41">
                <a:moveTo>
                  <a:pt x="0" y="39"/>
                </a:moveTo>
                <a:lnTo>
                  <a:pt x="3" y="41"/>
                </a:lnTo>
                <a:lnTo>
                  <a:pt x="41" y="3"/>
                </a:lnTo>
                <a:lnTo>
                  <a:pt x="39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11"/>
          <p:cNvSpPr>
            <a:spLocks/>
          </p:cNvSpPr>
          <p:nvPr/>
        </p:nvSpPr>
        <p:spPr bwMode="auto">
          <a:xfrm>
            <a:off x="6860345" y="4530430"/>
            <a:ext cx="109814" cy="114806"/>
          </a:xfrm>
          <a:custGeom>
            <a:avLst/>
            <a:gdLst>
              <a:gd name="T0" fmla="*/ 37 w 44"/>
              <a:gd name="T1" fmla="*/ 0 h 46"/>
              <a:gd name="T2" fmla="*/ 0 w 44"/>
              <a:gd name="T3" fmla="*/ 39 h 46"/>
              <a:gd name="T4" fmla="*/ 6 w 44"/>
              <a:gd name="T5" fmla="*/ 46 h 46"/>
              <a:gd name="T6" fmla="*/ 44 w 44"/>
              <a:gd name="T7" fmla="*/ 8 h 46"/>
              <a:gd name="T8" fmla="*/ 37 w 44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46">
                <a:moveTo>
                  <a:pt x="37" y="0"/>
                </a:moveTo>
                <a:lnTo>
                  <a:pt x="0" y="39"/>
                </a:lnTo>
                <a:lnTo>
                  <a:pt x="6" y="46"/>
                </a:lnTo>
                <a:lnTo>
                  <a:pt x="44" y="8"/>
                </a:lnTo>
                <a:lnTo>
                  <a:pt x="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112"/>
          <p:cNvSpPr>
            <a:spLocks/>
          </p:cNvSpPr>
          <p:nvPr/>
        </p:nvSpPr>
        <p:spPr bwMode="auto">
          <a:xfrm>
            <a:off x="6840379" y="4515455"/>
            <a:ext cx="104823" cy="104823"/>
          </a:xfrm>
          <a:custGeom>
            <a:avLst/>
            <a:gdLst>
              <a:gd name="T0" fmla="*/ 0 w 42"/>
              <a:gd name="T1" fmla="*/ 38 h 42"/>
              <a:gd name="T2" fmla="*/ 4 w 42"/>
              <a:gd name="T3" fmla="*/ 42 h 42"/>
              <a:gd name="T4" fmla="*/ 42 w 42"/>
              <a:gd name="T5" fmla="*/ 4 h 42"/>
              <a:gd name="T6" fmla="*/ 38 w 42"/>
              <a:gd name="T7" fmla="*/ 0 h 42"/>
              <a:gd name="T8" fmla="*/ 0 w 42"/>
              <a:gd name="T9" fmla="*/ 3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2">
                <a:moveTo>
                  <a:pt x="0" y="38"/>
                </a:moveTo>
                <a:lnTo>
                  <a:pt x="4" y="42"/>
                </a:lnTo>
                <a:lnTo>
                  <a:pt x="42" y="4"/>
                </a:lnTo>
                <a:lnTo>
                  <a:pt x="38" y="0"/>
                </a:lnTo>
                <a:lnTo>
                  <a:pt x="0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113"/>
          <p:cNvSpPr>
            <a:spLocks/>
          </p:cNvSpPr>
          <p:nvPr/>
        </p:nvSpPr>
        <p:spPr bwMode="auto">
          <a:xfrm>
            <a:off x="6812926" y="4617783"/>
            <a:ext cx="69882" cy="69882"/>
          </a:xfrm>
          <a:custGeom>
            <a:avLst/>
            <a:gdLst>
              <a:gd name="T0" fmla="*/ 28 w 28"/>
              <a:gd name="T1" fmla="*/ 20 h 28"/>
              <a:gd name="T2" fmla="*/ 8 w 28"/>
              <a:gd name="T3" fmla="*/ 0 h 28"/>
              <a:gd name="T4" fmla="*/ 0 w 28"/>
              <a:gd name="T5" fmla="*/ 20 h 28"/>
              <a:gd name="T6" fmla="*/ 9 w 28"/>
              <a:gd name="T7" fmla="*/ 28 h 28"/>
              <a:gd name="T8" fmla="*/ 28 w 28"/>
              <a:gd name="T9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28" y="20"/>
                </a:moveTo>
                <a:lnTo>
                  <a:pt x="8" y="0"/>
                </a:lnTo>
                <a:lnTo>
                  <a:pt x="0" y="20"/>
                </a:lnTo>
                <a:lnTo>
                  <a:pt x="9" y="28"/>
                </a:lnTo>
                <a:lnTo>
                  <a:pt x="28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14"/>
          <p:cNvSpPr>
            <a:spLocks/>
          </p:cNvSpPr>
          <p:nvPr/>
        </p:nvSpPr>
        <p:spPr bwMode="auto">
          <a:xfrm>
            <a:off x="6795455" y="4675185"/>
            <a:ext cx="34941" cy="32446"/>
          </a:xfrm>
          <a:custGeom>
            <a:avLst/>
            <a:gdLst>
              <a:gd name="T0" fmla="*/ 0 w 14"/>
              <a:gd name="T1" fmla="*/ 13 h 13"/>
              <a:gd name="T2" fmla="*/ 14 w 14"/>
              <a:gd name="T3" fmla="*/ 6 h 13"/>
              <a:gd name="T4" fmla="*/ 6 w 14"/>
              <a:gd name="T5" fmla="*/ 0 h 13"/>
              <a:gd name="T6" fmla="*/ 0 w 14"/>
              <a:gd name="T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3">
                <a:moveTo>
                  <a:pt x="0" y="13"/>
                </a:moveTo>
                <a:lnTo>
                  <a:pt x="14" y="6"/>
                </a:lnTo>
                <a:lnTo>
                  <a:pt x="6" y="0"/>
                </a:lnTo>
                <a:lnTo>
                  <a:pt x="0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115"/>
          <p:cNvSpPr>
            <a:spLocks/>
          </p:cNvSpPr>
          <p:nvPr/>
        </p:nvSpPr>
        <p:spPr bwMode="auto">
          <a:xfrm>
            <a:off x="6942707" y="4490498"/>
            <a:ext cx="69882" cy="69882"/>
          </a:xfrm>
          <a:custGeom>
            <a:avLst/>
            <a:gdLst>
              <a:gd name="T0" fmla="*/ 7 w 28"/>
              <a:gd name="T1" fmla="*/ 0 h 28"/>
              <a:gd name="T2" fmla="*/ 0 w 28"/>
              <a:gd name="T3" fmla="*/ 8 h 28"/>
              <a:gd name="T4" fmla="*/ 20 w 28"/>
              <a:gd name="T5" fmla="*/ 28 h 28"/>
              <a:gd name="T6" fmla="*/ 28 w 28"/>
              <a:gd name="T7" fmla="*/ 20 h 28"/>
              <a:gd name="T8" fmla="*/ 7 w 28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7" y="0"/>
                </a:moveTo>
                <a:lnTo>
                  <a:pt x="0" y="8"/>
                </a:lnTo>
                <a:lnTo>
                  <a:pt x="20" y="28"/>
                </a:lnTo>
                <a:lnTo>
                  <a:pt x="28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116"/>
          <p:cNvSpPr>
            <a:spLocks/>
          </p:cNvSpPr>
          <p:nvPr/>
        </p:nvSpPr>
        <p:spPr bwMode="auto">
          <a:xfrm>
            <a:off x="6623247" y="4455557"/>
            <a:ext cx="279527" cy="339426"/>
          </a:xfrm>
          <a:custGeom>
            <a:avLst/>
            <a:gdLst>
              <a:gd name="T0" fmla="*/ 104 w 112"/>
              <a:gd name="T1" fmla="*/ 101 h 136"/>
              <a:gd name="T2" fmla="*/ 83 w 112"/>
              <a:gd name="T3" fmla="*/ 101 h 136"/>
              <a:gd name="T4" fmla="*/ 83 w 112"/>
              <a:gd name="T5" fmla="*/ 129 h 136"/>
              <a:gd name="T6" fmla="*/ 7 w 112"/>
              <a:gd name="T7" fmla="*/ 129 h 136"/>
              <a:gd name="T8" fmla="*/ 7 w 112"/>
              <a:gd name="T9" fmla="*/ 32 h 136"/>
              <a:gd name="T10" fmla="*/ 104 w 112"/>
              <a:gd name="T11" fmla="*/ 32 h 136"/>
              <a:gd name="T12" fmla="*/ 104 w 112"/>
              <a:gd name="T13" fmla="*/ 40 h 136"/>
              <a:gd name="T14" fmla="*/ 112 w 112"/>
              <a:gd name="T15" fmla="*/ 32 h 136"/>
              <a:gd name="T16" fmla="*/ 112 w 112"/>
              <a:gd name="T17" fmla="*/ 6 h 136"/>
              <a:gd name="T18" fmla="*/ 97 w 112"/>
              <a:gd name="T19" fmla="*/ 6 h 136"/>
              <a:gd name="T20" fmla="*/ 97 w 112"/>
              <a:gd name="T21" fmla="*/ 20 h 136"/>
              <a:gd name="T22" fmla="*/ 95 w 112"/>
              <a:gd name="T23" fmla="*/ 20 h 136"/>
              <a:gd name="T24" fmla="*/ 95 w 112"/>
              <a:gd name="T25" fmla="*/ 0 h 136"/>
              <a:gd name="T26" fmla="*/ 89 w 112"/>
              <a:gd name="T27" fmla="*/ 0 h 136"/>
              <a:gd name="T28" fmla="*/ 89 w 112"/>
              <a:gd name="T29" fmla="*/ 20 h 136"/>
              <a:gd name="T30" fmla="*/ 87 w 112"/>
              <a:gd name="T31" fmla="*/ 20 h 136"/>
              <a:gd name="T32" fmla="*/ 87 w 112"/>
              <a:gd name="T33" fmla="*/ 6 h 136"/>
              <a:gd name="T34" fmla="*/ 79 w 112"/>
              <a:gd name="T35" fmla="*/ 6 h 136"/>
              <a:gd name="T36" fmla="*/ 79 w 112"/>
              <a:gd name="T37" fmla="*/ 20 h 136"/>
              <a:gd name="T38" fmla="*/ 76 w 112"/>
              <a:gd name="T39" fmla="*/ 20 h 136"/>
              <a:gd name="T40" fmla="*/ 76 w 112"/>
              <a:gd name="T41" fmla="*/ 0 h 136"/>
              <a:gd name="T42" fmla="*/ 72 w 112"/>
              <a:gd name="T43" fmla="*/ 0 h 136"/>
              <a:gd name="T44" fmla="*/ 72 w 112"/>
              <a:gd name="T45" fmla="*/ 20 h 136"/>
              <a:gd name="T46" fmla="*/ 68 w 112"/>
              <a:gd name="T47" fmla="*/ 20 h 136"/>
              <a:gd name="T48" fmla="*/ 68 w 112"/>
              <a:gd name="T49" fmla="*/ 6 h 136"/>
              <a:gd name="T50" fmla="*/ 60 w 112"/>
              <a:gd name="T51" fmla="*/ 6 h 136"/>
              <a:gd name="T52" fmla="*/ 60 w 112"/>
              <a:gd name="T53" fmla="*/ 20 h 136"/>
              <a:gd name="T54" fmla="*/ 57 w 112"/>
              <a:gd name="T55" fmla="*/ 20 h 136"/>
              <a:gd name="T56" fmla="*/ 57 w 112"/>
              <a:gd name="T57" fmla="*/ 0 h 136"/>
              <a:gd name="T58" fmla="*/ 53 w 112"/>
              <a:gd name="T59" fmla="*/ 0 h 136"/>
              <a:gd name="T60" fmla="*/ 53 w 112"/>
              <a:gd name="T61" fmla="*/ 20 h 136"/>
              <a:gd name="T62" fmla="*/ 51 w 112"/>
              <a:gd name="T63" fmla="*/ 20 h 136"/>
              <a:gd name="T64" fmla="*/ 51 w 112"/>
              <a:gd name="T65" fmla="*/ 6 h 136"/>
              <a:gd name="T66" fmla="*/ 43 w 112"/>
              <a:gd name="T67" fmla="*/ 6 h 136"/>
              <a:gd name="T68" fmla="*/ 43 w 112"/>
              <a:gd name="T69" fmla="*/ 20 h 136"/>
              <a:gd name="T70" fmla="*/ 40 w 112"/>
              <a:gd name="T71" fmla="*/ 20 h 136"/>
              <a:gd name="T72" fmla="*/ 40 w 112"/>
              <a:gd name="T73" fmla="*/ 0 h 136"/>
              <a:gd name="T74" fmla="*/ 35 w 112"/>
              <a:gd name="T75" fmla="*/ 0 h 136"/>
              <a:gd name="T76" fmla="*/ 35 w 112"/>
              <a:gd name="T77" fmla="*/ 20 h 136"/>
              <a:gd name="T78" fmla="*/ 32 w 112"/>
              <a:gd name="T79" fmla="*/ 20 h 136"/>
              <a:gd name="T80" fmla="*/ 32 w 112"/>
              <a:gd name="T81" fmla="*/ 6 h 136"/>
              <a:gd name="T82" fmla="*/ 25 w 112"/>
              <a:gd name="T83" fmla="*/ 6 h 136"/>
              <a:gd name="T84" fmla="*/ 25 w 112"/>
              <a:gd name="T85" fmla="*/ 20 h 136"/>
              <a:gd name="T86" fmla="*/ 23 w 112"/>
              <a:gd name="T87" fmla="*/ 20 h 136"/>
              <a:gd name="T88" fmla="*/ 23 w 112"/>
              <a:gd name="T89" fmla="*/ 0 h 136"/>
              <a:gd name="T90" fmla="*/ 17 w 112"/>
              <a:gd name="T91" fmla="*/ 0 h 136"/>
              <a:gd name="T92" fmla="*/ 17 w 112"/>
              <a:gd name="T93" fmla="*/ 20 h 136"/>
              <a:gd name="T94" fmla="*/ 15 w 112"/>
              <a:gd name="T95" fmla="*/ 20 h 136"/>
              <a:gd name="T96" fmla="*/ 15 w 112"/>
              <a:gd name="T97" fmla="*/ 6 h 136"/>
              <a:gd name="T98" fmla="*/ 0 w 112"/>
              <a:gd name="T99" fmla="*/ 6 h 136"/>
              <a:gd name="T100" fmla="*/ 0 w 112"/>
              <a:gd name="T101" fmla="*/ 24 h 136"/>
              <a:gd name="T102" fmla="*/ 0 w 112"/>
              <a:gd name="T103" fmla="*/ 28 h 136"/>
              <a:gd name="T104" fmla="*/ 0 w 112"/>
              <a:gd name="T105" fmla="*/ 136 h 136"/>
              <a:gd name="T106" fmla="*/ 89 w 112"/>
              <a:gd name="T107" fmla="*/ 136 h 136"/>
              <a:gd name="T108" fmla="*/ 112 w 112"/>
              <a:gd name="T109" fmla="*/ 110 h 136"/>
              <a:gd name="T110" fmla="*/ 112 w 112"/>
              <a:gd name="T111" fmla="*/ 84 h 136"/>
              <a:gd name="T112" fmla="*/ 104 w 112"/>
              <a:gd name="T113" fmla="*/ 92 h 136"/>
              <a:gd name="T114" fmla="*/ 104 w 112"/>
              <a:gd name="T115" fmla="*/ 101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2" h="136">
                <a:moveTo>
                  <a:pt x="104" y="101"/>
                </a:moveTo>
                <a:lnTo>
                  <a:pt x="83" y="101"/>
                </a:lnTo>
                <a:lnTo>
                  <a:pt x="83" y="129"/>
                </a:lnTo>
                <a:lnTo>
                  <a:pt x="7" y="129"/>
                </a:lnTo>
                <a:lnTo>
                  <a:pt x="7" y="32"/>
                </a:lnTo>
                <a:lnTo>
                  <a:pt x="104" y="32"/>
                </a:lnTo>
                <a:lnTo>
                  <a:pt x="104" y="40"/>
                </a:lnTo>
                <a:lnTo>
                  <a:pt x="112" y="32"/>
                </a:lnTo>
                <a:lnTo>
                  <a:pt x="112" y="6"/>
                </a:lnTo>
                <a:lnTo>
                  <a:pt x="97" y="6"/>
                </a:lnTo>
                <a:lnTo>
                  <a:pt x="97" y="20"/>
                </a:lnTo>
                <a:lnTo>
                  <a:pt x="95" y="20"/>
                </a:lnTo>
                <a:lnTo>
                  <a:pt x="95" y="0"/>
                </a:lnTo>
                <a:lnTo>
                  <a:pt x="89" y="0"/>
                </a:lnTo>
                <a:lnTo>
                  <a:pt x="89" y="20"/>
                </a:lnTo>
                <a:lnTo>
                  <a:pt x="87" y="20"/>
                </a:lnTo>
                <a:lnTo>
                  <a:pt x="87" y="6"/>
                </a:lnTo>
                <a:lnTo>
                  <a:pt x="79" y="6"/>
                </a:lnTo>
                <a:lnTo>
                  <a:pt x="79" y="20"/>
                </a:lnTo>
                <a:lnTo>
                  <a:pt x="76" y="20"/>
                </a:lnTo>
                <a:lnTo>
                  <a:pt x="76" y="0"/>
                </a:lnTo>
                <a:lnTo>
                  <a:pt x="72" y="0"/>
                </a:lnTo>
                <a:lnTo>
                  <a:pt x="72" y="20"/>
                </a:lnTo>
                <a:lnTo>
                  <a:pt x="68" y="20"/>
                </a:lnTo>
                <a:lnTo>
                  <a:pt x="68" y="6"/>
                </a:lnTo>
                <a:lnTo>
                  <a:pt x="60" y="6"/>
                </a:lnTo>
                <a:lnTo>
                  <a:pt x="60" y="20"/>
                </a:lnTo>
                <a:lnTo>
                  <a:pt x="57" y="20"/>
                </a:lnTo>
                <a:lnTo>
                  <a:pt x="57" y="0"/>
                </a:lnTo>
                <a:lnTo>
                  <a:pt x="53" y="0"/>
                </a:lnTo>
                <a:lnTo>
                  <a:pt x="53" y="20"/>
                </a:lnTo>
                <a:lnTo>
                  <a:pt x="51" y="20"/>
                </a:lnTo>
                <a:lnTo>
                  <a:pt x="51" y="6"/>
                </a:lnTo>
                <a:lnTo>
                  <a:pt x="43" y="6"/>
                </a:lnTo>
                <a:lnTo>
                  <a:pt x="43" y="20"/>
                </a:lnTo>
                <a:lnTo>
                  <a:pt x="40" y="20"/>
                </a:lnTo>
                <a:lnTo>
                  <a:pt x="40" y="0"/>
                </a:lnTo>
                <a:lnTo>
                  <a:pt x="35" y="0"/>
                </a:lnTo>
                <a:lnTo>
                  <a:pt x="35" y="20"/>
                </a:lnTo>
                <a:lnTo>
                  <a:pt x="32" y="20"/>
                </a:lnTo>
                <a:lnTo>
                  <a:pt x="32" y="6"/>
                </a:lnTo>
                <a:lnTo>
                  <a:pt x="25" y="6"/>
                </a:lnTo>
                <a:lnTo>
                  <a:pt x="25" y="20"/>
                </a:lnTo>
                <a:lnTo>
                  <a:pt x="23" y="20"/>
                </a:lnTo>
                <a:lnTo>
                  <a:pt x="23" y="0"/>
                </a:lnTo>
                <a:lnTo>
                  <a:pt x="17" y="0"/>
                </a:lnTo>
                <a:lnTo>
                  <a:pt x="17" y="20"/>
                </a:lnTo>
                <a:lnTo>
                  <a:pt x="15" y="20"/>
                </a:lnTo>
                <a:lnTo>
                  <a:pt x="15" y="6"/>
                </a:lnTo>
                <a:lnTo>
                  <a:pt x="0" y="6"/>
                </a:lnTo>
                <a:lnTo>
                  <a:pt x="0" y="24"/>
                </a:lnTo>
                <a:lnTo>
                  <a:pt x="0" y="28"/>
                </a:lnTo>
                <a:lnTo>
                  <a:pt x="0" y="136"/>
                </a:lnTo>
                <a:lnTo>
                  <a:pt x="89" y="136"/>
                </a:lnTo>
                <a:lnTo>
                  <a:pt x="112" y="110"/>
                </a:lnTo>
                <a:lnTo>
                  <a:pt x="112" y="84"/>
                </a:lnTo>
                <a:lnTo>
                  <a:pt x="104" y="92"/>
                </a:lnTo>
                <a:lnTo>
                  <a:pt x="104" y="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Rectangle 117"/>
          <p:cNvSpPr>
            <a:spLocks noChangeArrowheads="1"/>
          </p:cNvSpPr>
          <p:nvPr/>
        </p:nvSpPr>
        <p:spPr bwMode="auto">
          <a:xfrm>
            <a:off x="6673163" y="4570363"/>
            <a:ext cx="109814" cy="174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Rectangle 118"/>
          <p:cNvSpPr>
            <a:spLocks noChangeArrowheads="1"/>
          </p:cNvSpPr>
          <p:nvPr/>
        </p:nvSpPr>
        <p:spPr bwMode="auto">
          <a:xfrm>
            <a:off x="6673163" y="4610295"/>
            <a:ext cx="109814" cy="174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Rectangle 119"/>
          <p:cNvSpPr>
            <a:spLocks noChangeArrowheads="1"/>
          </p:cNvSpPr>
          <p:nvPr/>
        </p:nvSpPr>
        <p:spPr bwMode="auto">
          <a:xfrm>
            <a:off x="6673163" y="4655219"/>
            <a:ext cx="109814" cy="1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Rectangle 120"/>
          <p:cNvSpPr>
            <a:spLocks noChangeArrowheads="1"/>
          </p:cNvSpPr>
          <p:nvPr/>
        </p:nvSpPr>
        <p:spPr bwMode="auto">
          <a:xfrm>
            <a:off x="6673163" y="4697648"/>
            <a:ext cx="109814" cy="174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126"/>
          <p:cNvSpPr>
            <a:spLocks noEditPoints="1"/>
          </p:cNvSpPr>
          <p:nvPr/>
        </p:nvSpPr>
        <p:spPr bwMode="auto">
          <a:xfrm>
            <a:off x="6859097" y="2731233"/>
            <a:ext cx="204654" cy="329443"/>
          </a:xfrm>
          <a:custGeom>
            <a:avLst/>
            <a:gdLst>
              <a:gd name="T0" fmla="*/ 0 w 82"/>
              <a:gd name="T1" fmla="*/ 34 h 132"/>
              <a:gd name="T2" fmla="*/ 0 w 82"/>
              <a:gd name="T3" fmla="*/ 132 h 132"/>
              <a:gd name="T4" fmla="*/ 82 w 82"/>
              <a:gd name="T5" fmla="*/ 99 h 132"/>
              <a:gd name="T6" fmla="*/ 82 w 82"/>
              <a:gd name="T7" fmla="*/ 0 h 132"/>
              <a:gd name="T8" fmla="*/ 0 w 82"/>
              <a:gd name="T9" fmla="*/ 34 h 132"/>
              <a:gd name="T10" fmla="*/ 76 w 82"/>
              <a:gd name="T11" fmla="*/ 10 h 132"/>
              <a:gd name="T12" fmla="*/ 76 w 82"/>
              <a:gd name="T13" fmla="*/ 94 h 132"/>
              <a:gd name="T14" fmla="*/ 5 w 82"/>
              <a:gd name="T15" fmla="*/ 66 h 132"/>
              <a:gd name="T16" fmla="*/ 5 w 82"/>
              <a:gd name="T17" fmla="*/ 38 h 132"/>
              <a:gd name="T18" fmla="*/ 76 w 82"/>
              <a:gd name="T19" fmla="*/ 10 h 132"/>
              <a:gd name="T20" fmla="*/ 5 w 82"/>
              <a:gd name="T21" fmla="*/ 70 h 132"/>
              <a:gd name="T22" fmla="*/ 73 w 82"/>
              <a:gd name="T23" fmla="*/ 96 h 132"/>
              <a:gd name="T24" fmla="*/ 5 w 82"/>
              <a:gd name="T25" fmla="*/ 124 h 132"/>
              <a:gd name="T26" fmla="*/ 5 w 82"/>
              <a:gd name="T27" fmla="*/ 7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2" h="132">
                <a:moveTo>
                  <a:pt x="0" y="34"/>
                </a:moveTo>
                <a:lnTo>
                  <a:pt x="0" y="132"/>
                </a:lnTo>
                <a:lnTo>
                  <a:pt x="82" y="99"/>
                </a:lnTo>
                <a:lnTo>
                  <a:pt x="82" y="0"/>
                </a:lnTo>
                <a:lnTo>
                  <a:pt x="0" y="34"/>
                </a:lnTo>
                <a:close/>
                <a:moveTo>
                  <a:pt x="76" y="10"/>
                </a:moveTo>
                <a:lnTo>
                  <a:pt x="76" y="94"/>
                </a:lnTo>
                <a:lnTo>
                  <a:pt x="5" y="66"/>
                </a:lnTo>
                <a:lnTo>
                  <a:pt x="5" y="38"/>
                </a:lnTo>
                <a:lnTo>
                  <a:pt x="76" y="10"/>
                </a:lnTo>
                <a:close/>
                <a:moveTo>
                  <a:pt x="5" y="70"/>
                </a:moveTo>
                <a:lnTo>
                  <a:pt x="73" y="96"/>
                </a:lnTo>
                <a:lnTo>
                  <a:pt x="5" y="124"/>
                </a:lnTo>
                <a:lnTo>
                  <a:pt x="5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127"/>
          <p:cNvSpPr>
            <a:spLocks/>
          </p:cNvSpPr>
          <p:nvPr/>
        </p:nvSpPr>
        <p:spPr bwMode="auto">
          <a:xfrm>
            <a:off x="6631982" y="2731233"/>
            <a:ext cx="202159" cy="329443"/>
          </a:xfrm>
          <a:custGeom>
            <a:avLst/>
            <a:gdLst>
              <a:gd name="T0" fmla="*/ 0 w 81"/>
              <a:gd name="T1" fmla="*/ 99 h 132"/>
              <a:gd name="T2" fmla="*/ 81 w 81"/>
              <a:gd name="T3" fmla="*/ 132 h 132"/>
              <a:gd name="T4" fmla="*/ 81 w 81"/>
              <a:gd name="T5" fmla="*/ 34 h 132"/>
              <a:gd name="T6" fmla="*/ 0 w 81"/>
              <a:gd name="T7" fmla="*/ 0 h 132"/>
              <a:gd name="T8" fmla="*/ 0 w 81"/>
              <a:gd name="T9" fmla="*/ 99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132">
                <a:moveTo>
                  <a:pt x="0" y="99"/>
                </a:moveTo>
                <a:lnTo>
                  <a:pt x="81" y="132"/>
                </a:lnTo>
                <a:lnTo>
                  <a:pt x="81" y="34"/>
                </a:lnTo>
                <a:lnTo>
                  <a:pt x="0" y="0"/>
                </a:lnTo>
                <a:lnTo>
                  <a:pt x="0" y="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128"/>
          <p:cNvSpPr>
            <a:spLocks noEditPoints="1"/>
          </p:cNvSpPr>
          <p:nvPr/>
        </p:nvSpPr>
        <p:spPr bwMode="auto">
          <a:xfrm>
            <a:off x="6644460" y="2631402"/>
            <a:ext cx="414299" cy="164721"/>
          </a:xfrm>
          <a:custGeom>
            <a:avLst/>
            <a:gdLst>
              <a:gd name="T0" fmla="*/ 82 w 166"/>
              <a:gd name="T1" fmla="*/ 0 h 66"/>
              <a:gd name="T2" fmla="*/ 0 w 166"/>
              <a:gd name="T3" fmla="*/ 32 h 66"/>
              <a:gd name="T4" fmla="*/ 80 w 166"/>
              <a:gd name="T5" fmla="*/ 66 h 66"/>
              <a:gd name="T6" fmla="*/ 166 w 166"/>
              <a:gd name="T7" fmla="*/ 32 h 66"/>
              <a:gd name="T8" fmla="*/ 82 w 166"/>
              <a:gd name="T9" fmla="*/ 0 h 66"/>
              <a:gd name="T10" fmla="*/ 82 w 166"/>
              <a:gd name="T11" fmla="*/ 6 h 66"/>
              <a:gd name="T12" fmla="*/ 151 w 166"/>
              <a:gd name="T13" fmla="*/ 32 h 66"/>
              <a:gd name="T14" fmla="*/ 82 w 166"/>
              <a:gd name="T15" fmla="*/ 59 h 66"/>
              <a:gd name="T16" fmla="*/ 82 w 166"/>
              <a:gd name="T17" fmla="*/ 6 h 66"/>
              <a:gd name="T18" fmla="*/ 78 w 166"/>
              <a:gd name="T19" fmla="*/ 7 h 66"/>
              <a:gd name="T20" fmla="*/ 78 w 166"/>
              <a:gd name="T21" fmla="*/ 59 h 66"/>
              <a:gd name="T22" fmla="*/ 15 w 166"/>
              <a:gd name="T23" fmla="*/ 32 h 66"/>
              <a:gd name="T24" fmla="*/ 78 w 166"/>
              <a:gd name="T25" fmla="*/ 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66">
                <a:moveTo>
                  <a:pt x="82" y="0"/>
                </a:moveTo>
                <a:lnTo>
                  <a:pt x="0" y="32"/>
                </a:lnTo>
                <a:lnTo>
                  <a:pt x="80" y="66"/>
                </a:lnTo>
                <a:lnTo>
                  <a:pt x="166" y="32"/>
                </a:lnTo>
                <a:lnTo>
                  <a:pt x="82" y="0"/>
                </a:lnTo>
                <a:close/>
                <a:moveTo>
                  <a:pt x="82" y="6"/>
                </a:moveTo>
                <a:lnTo>
                  <a:pt x="151" y="32"/>
                </a:lnTo>
                <a:lnTo>
                  <a:pt x="82" y="59"/>
                </a:lnTo>
                <a:lnTo>
                  <a:pt x="82" y="6"/>
                </a:lnTo>
                <a:close/>
                <a:moveTo>
                  <a:pt x="78" y="7"/>
                </a:moveTo>
                <a:lnTo>
                  <a:pt x="78" y="59"/>
                </a:lnTo>
                <a:lnTo>
                  <a:pt x="15" y="32"/>
                </a:lnTo>
                <a:lnTo>
                  <a:pt x="78" y="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2841901" y="2317885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1803189" y="2639886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7731249" y="2318702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735330" y="2640703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2841901" y="4528184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1803189" y="4850185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7731249" y="4529001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735330" y="4851002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0"/>
          <a:stretch/>
        </p:blipFill>
        <p:spPr>
          <a:xfrm>
            <a:off x="9428541" y="4770120"/>
            <a:ext cx="3005211" cy="352758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Oval 32"/>
          <p:cNvSpPr/>
          <p:nvPr/>
        </p:nvSpPr>
        <p:spPr>
          <a:xfrm>
            <a:off x="1539518" y="1867381"/>
            <a:ext cx="2990207" cy="2990207"/>
          </a:xfrm>
          <a:prstGeom prst="heart">
            <a:avLst/>
          </a:prstGeom>
          <a:solidFill>
            <a:schemeClr val="bg1"/>
          </a:solidFill>
          <a:ln w="28575">
            <a:solidFill>
              <a:srgbClr val="60DA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889238" y="1867381"/>
            <a:ext cx="731562" cy="628204"/>
            <a:chOff x="5482431" y="2217146"/>
            <a:chExt cx="970009" cy="832962"/>
          </a:xfrm>
        </p:grpSpPr>
        <p:sp>
          <p:nvSpPr>
            <p:cNvPr id="9" name="椭圆 8"/>
            <p:cNvSpPr/>
            <p:nvPr/>
          </p:nvSpPr>
          <p:spPr>
            <a:xfrm>
              <a:off x="5559254" y="2217146"/>
              <a:ext cx="832962" cy="832962"/>
            </a:xfrm>
            <a:prstGeom prst="ellipse">
              <a:avLst/>
            </a:prstGeom>
            <a:solidFill>
              <a:srgbClr val="60DAF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82431" y="2354099"/>
              <a:ext cx="970009" cy="61214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sym typeface="Arial" panose="020B0604020202020204" pitchFamily="34" charset="0"/>
                </a:rPr>
                <a:t>02</a:t>
              </a:r>
              <a:endParaRPr lang="zh-CN" altLang="en-US" sz="24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5567385" y="2789070"/>
            <a:ext cx="4090965" cy="10341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5586435" y="2300690"/>
            <a:ext cx="2752879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过渡页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8" b="59040"/>
          <a:stretch/>
        </p:blipFill>
        <p:spPr>
          <a:xfrm>
            <a:off x="2100990" y="2789070"/>
            <a:ext cx="1846186" cy="9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1955263" y="2129350"/>
            <a:ext cx="2388565" cy="2388565"/>
          </a:xfrm>
          <a:custGeom>
            <a:avLst/>
            <a:gdLst>
              <a:gd name="connsiteX0" fmla="*/ 0 w 2388565"/>
              <a:gd name="connsiteY0" fmla="*/ 1194283 h 2388565"/>
              <a:gd name="connsiteX1" fmla="*/ 1194283 w 2388565"/>
              <a:gd name="connsiteY1" fmla="*/ 0 h 2388565"/>
              <a:gd name="connsiteX2" fmla="*/ 2388566 w 2388565"/>
              <a:gd name="connsiteY2" fmla="*/ 1194283 h 2388565"/>
              <a:gd name="connsiteX3" fmla="*/ 1194283 w 2388565"/>
              <a:gd name="connsiteY3" fmla="*/ 2388566 h 2388565"/>
              <a:gd name="connsiteX4" fmla="*/ 0 w 2388565"/>
              <a:gd name="connsiteY4" fmla="*/ 1194283 h 23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565" h="2388565">
                <a:moveTo>
                  <a:pt x="0" y="1194283"/>
                </a:moveTo>
                <a:cubicBezTo>
                  <a:pt x="0" y="534699"/>
                  <a:pt x="534699" y="0"/>
                  <a:pt x="1194283" y="0"/>
                </a:cubicBezTo>
                <a:cubicBezTo>
                  <a:pt x="1853867" y="0"/>
                  <a:pt x="2388566" y="534699"/>
                  <a:pt x="2388566" y="1194283"/>
                </a:cubicBezTo>
                <a:cubicBezTo>
                  <a:pt x="2388566" y="1853867"/>
                  <a:pt x="1853867" y="2388566"/>
                  <a:pt x="1194283" y="2388566"/>
                </a:cubicBezTo>
                <a:cubicBezTo>
                  <a:pt x="534699" y="2388566"/>
                  <a:pt x="0" y="1853867"/>
                  <a:pt x="0" y="1194283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28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" name="任意多边形 7"/>
          <p:cNvSpPr/>
          <p:nvPr/>
        </p:nvSpPr>
        <p:spPr>
          <a:xfrm>
            <a:off x="3866115" y="2129350"/>
            <a:ext cx="2388565" cy="2388565"/>
          </a:xfrm>
          <a:custGeom>
            <a:avLst/>
            <a:gdLst>
              <a:gd name="connsiteX0" fmla="*/ 0 w 2388565"/>
              <a:gd name="connsiteY0" fmla="*/ 1194283 h 2388565"/>
              <a:gd name="connsiteX1" fmla="*/ 1194283 w 2388565"/>
              <a:gd name="connsiteY1" fmla="*/ 0 h 2388565"/>
              <a:gd name="connsiteX2" fmla="*/ 2388566 w 2388565"/>
              <a:gd name="connsiteY2" fmla="*/ 1194283 h 2388565"/>
              <a:gd name="connsiteX3" fmla="*/ 1194283 w 2388565"/>
              <a:gd name="connsiteY3" fmla="*/ 2388566 h 2388565"/>
              <a:gd name="connsiteX4" fmla="*/ 0 w 2388565"/>
              <a:gd name="connsiteY4" fmla="*/ 1194283 h 23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565" h="2388565">
                <a:moveTo>
                  <a:pt x="0" y="1194283"/>
                </a:moveTo>
                <a:cubicBezTo>
                  <a:pt x="0" y="534699"/>
                  <a:pt x="534699" y="0"/>
                  <a:pt x="1194283" y="0"/>
                </a:cubicBezTo>
                <a:cubicBezTo>
                  <a:pt x="1853867" y="0"/>
                  <a:pt x="2388566" y="534699"/>
                  <a:pt x="2388566" y="1194283"/>
                </a:cubicBezTo>
                <a:cubicBezTo>
                  <a:pt x="2388566" y="1853867"/>
                  <a:pt x="1853867" y="2388566"/>
                  <a:pt x="1194283" y="2388566"/>
                </a:cubicBezTo>
                <a:cubicBezTo>
                  <a:pt x="534699" y="2388566"/>
                  <a:pt x="0" y="1853867"/>
                  <a:pt x="0" y="1194283"/>
                </a:cubicBezTo>
                <a:close/>
              </a:path>
            </a:pathLst>
          </a:custGeom>
          <a:solidFill>
            <a:srgbClr val="FCC72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609442" rIns="76201" bIns="609441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9" name="任意多边形 8"/>
          <p:cNvSpPr/>
          <p:nvPr/>
        </p:nvSpPr>
        <p:spPr>
          <a:xfrm>
            <a:off x="5776967" y="2129350"/>
            <a:ext cx="2388565" cy="2388565"/>
          </a:xfrm>
          <a:custGeom>
            <a:avLst/>
            <a:gdLst>
              <a:gd name="connsiteX0" fmla="*/ 0 w 2388565"/>
              <a:gd name="connsiteY0" fmla="*/ 1194283 h 2388565"/>
              <a:gd name="connsiteX1" fmla="*/ 1194283 w 2388565"/>
              <a:gd name="connsiteY1" fmla="*/ 0 h 2388565"/>
              <a:gd name="connsiteX2" fmla="*/ 2388566 w 2388565"/>
              <a:gd name="connsiteY2" fmla="*/ 1194283 h 2388565"/>
              <a:gd name="connsiteX3" fmla="*/ 1194283 w 2388565"/>
              <a:gd name="connsiteY3" fmla="*/ 2388566 h 2388565"/>
              <a:gd name="connsiteX4" fmla="*/ 0 w 2388565"/>
              <a:gd name="connsiteY4" fmla="*/ 1194283 h 23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565" h="2388565">
                <a:moveTo>
                  <a:pt x="0" y="1194283"/>
                </a:moveTo>
                <a:cubicBezTo>
                  <a:pt x="0" y="534699"/>
                  <a:pt x="534699" y="0"/>
                  <a:pt x="1194283" y="0"/>
                </a:cubicBezTo>
                <a:cubicBezTo>
                  <a:pt x="1853867" y="0"/>
                  <a:pt x="2388566" y="534699"/>
                  <a:pt x="2388566" y="1194283"/>
                </a:cubicBezTo>
                <a:cubicBezTo>
                  <a:pt x="2388566" y="1853867"/>
                  <a:pt x="1853867" y="2388566"/>
                  <a:pt x="1194283" y="2388566"/>
                </a:cubicBezTo>
                <a:cubicBezTo>
                  <a:pt x="534699" y="2388566"/>
                  <a:pt x="0" y="1853867"/>
                  <a:pt x="0" y="1194283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28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0" name="任意多边形 9"/>
          <p:cNvSpPr/>
          <p:nvPr/>
        </p:nvSpPr>
        <p:spPr>
          <a:xfrm>
            <a:off x="7687820" y="2129350"/>
            <a:ext cx="2388565" cy="2388565"/>
          </a:xfrm>
          <a:custGeom>
            <a:avLst/>
            <a:gdLst>
              <a:gd name="connsiteX0" fmla="*/ 0 w 2388565"/>
              <a:gd name="connsiteY0" fmla="*/ 1194283 h 2388565"/>
              <a:gd name="connsiteX1" fmla="*/ 1194283 w 2388565"/>
              <a:gd name="connsiteY1" fmla="*/ 0 h 2388565"/>
              <a:gd name="connsiteX2" fmla="*/ 2388566 w 2388565"/>
              <a:gd name="connsiteY2" fmla="*/ 1194283 h 2388565"/>
              <a:gd name="connsiteX3" fmla="*/ 1194283 w 2388565"/>
              <a:gd name="connsiteY3" fmla="*/ 2388566 h 2388565"/>
              <a:gd name="connsiteX4" fmla="*/ 0 w 2388565"/>
              <a:gd name="connsiteY4" fmla="*/ 1194283 h 23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565" h="2388565">
                <a:moveTo>
                  <a:pt x="0" y="1194283"/>
                </a:moveTo>
                <a:cubicBezTo>
                  <a:pt x="0" y="534699"/>
                  <a:pt x="534699" y="0"/>
                  <a:pt x="1194283" y="0"/>
                </a:cubicBezTo>
                <a:cubicBezTo>
                  <a:pt x="1853867" y="0"/>
                  <a:pt x="2388566" y="534699"/>
                  <a:pt x="2388566" y="1194283"/>
                </a:cubicBezTo>
                <a:cubicBezTo>
                  <a:pt x="2388566" y="1853867"/>
                  <a:pt x="1853867" y="2388566"/>
                  <a:pt x="1194283" y="2388566"/>
                </a:cubicBezTo>
                <a:cubicBezTo>
                  <a:pt x="534699" y="2388566"/>
                  <a:pt x="0" y="1853867"/>
                  <a:pt x="0" y="1194283"/>
                </a:cubicBezTo>
                <a:close/>
              </a:path>
            </a:pathLst>
          </a:custGeom>
          <a:solidFill>
            <a:srgbClr val="73446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609442" rIns="76201" bIns="609441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2885782" y="2479392"/>
            <a:ext cx="466785" cy="438121"/>
          </a:xfrm>
          <a:custGeom>
            <a:avLst/>
            <a:gdLst>
              <a:gd name="T0" fmla="*/ 214 w 236"/>
              <a:gd name="T1" fmla="*/ 0 h 221"/>
              <a:gd name="T2" fmla="*/ 22 w 236"/>
              <a:gd name="T3" fmla="*/ 0 h 221"/>
              <a:gd name="T4" fmla="*/ 0 w 236"/>
              <a:gd name="T5" fmla="*/ 22 h 221"/>
              <a:gd name="T6" fmla="*/ 0 w 236"/>
              <a:gd name="T7" fmla="*/ 170 h 221"/>
              <a:gd name="T8" fmla="*/ 22 w 236"/>
              <a:gd name="T9" fmla="*/ 192 h 221"/>
              <a:gd name="T10" fmla="*/ 96 w 236"/>
              <a:gd name="T11" fmla="*/ 192 h 221"/>
              <a:gd name="T12" fmla="*/ 96 w 236"/>
              <a:gd name="T13" fmla="*/ 201 h 221"/>
              <a:gd name="T14" fmla="*/ 50 w 236"/>
              <a:gd name="T15" fmla="*/ 207 h 221"/>
              <a:gd name="T16" fmla="*/ 44 w 236"/>
              <a:gd name="T17" fmla="*/ 214 h 221"/>
              <a:gd name="T18" fmla="*/ 51 w 236"/>
              <a:gd name="T19" fmla="*/ 221 h 221"/>
              <a:gd name="T20" fmla="*/ 184 w 236"/>
              <a:gd name="T21" fmla="*/ 221 h 221"/>
              <a:gd name="T22" fmla="*/ 192 w 236"/>
              <a:gd name="T23" fmla="*/ 214 h 221"/>
              <a:gd name="T24" fmla="*/ 186 w 236"/>
              <a:gd name="T25" fmla="*/ 207 h 221"/>
              <a:gd name="T26" fmla="*/ 140 w 236"/>
              <a:gd name="T27" fmla="*/ 201 h 221"/>
              <a:gd name="T28" fmla="*/ 140 w 236"/>
              <a:gd name="T29" fmla="*/ 192 h 221"/>
              <a:gd name="T30" fmla="*/ 214 w 236"/>
              <a:gd name="T31" fmla="*/ 192 h 221"/>
              <a:gd name="T32" fmla="*/ 236 w 236"/>
              <a:gd name="T33" fmla="*/ 170 h 221"/>
              <a:gd name="T34" fmla="*/ 236 w 236"/>
              <a:gd name="T35" fmla="*/ 22 h 221"/>
              <a:gd name="T36" fmla="*/ 214 w 236"/>
              <a:gd name="T37" fmla="*/ 0 h 221"/>
              <a:gd name="T38" fmla="*/ 221 w 236"/>
              <a:gd name="T39" fmla="*/ 170 h 221"/>
              <a:gd name="T40" fmla="*/ 214 w 236"/>
              <a:gd name="T41" fmla="*/ 177 h 221"/>
              <a:gd name="T42" fmla="*/ 147 w 236"/>
              <a:gd name="T43" fmla="*/ 177 h 221"/>
              <a:gd name="T44" fmla="*/ 88 w 236"/>
              <a:gd name="T45" fmla="*/ 177 h 221"/>
              <a:gd name="T46" fmla="*/ 22 w 236"/>
              <a:gd name="T47" fmla="*/ 177 h 221"/>
              <a:gd name="T48" fmla="*/ 15 w 236"/>
              <a:gd name="T49" fmla="*/ 170 h 221"/>
              <a:gd name="T50" fmla="*/ 15 w 236"/>
              <a:gd name="T51" fmla="*/ 22 h 221"/>
              <a:gd name="T52" fmla="*/ 22 w 236"/>
              <a:gd name="T53" fmla="*/ 15 h 221"/>
              <a:gd name="T54" fmla="*/ 214 w 236"/>
              <a:gd name="T55" fmla="*/ 15 h 221"/>
              <a:gd name="T56" fmla="*/ 221 w 236"/>
              <a:gd name="T57" fmla="*/ 22 h 221"/>
              <a:gd name="T58" fmla="*/ 221 w 236"/>
              <a:gd name="T59" fmla="*/ 17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6" h="221">
                <a:moveTo>
                  <a:pt x="214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82"/>
                  <a:pt x="10" y="192"/>
                  <a:pt x="22" y="192"/>
                </a:cubicBezTo>
                <a:cubicBezTo>
                  <a:pt x="96" y="192"/>
                  <a:pt x="96" y="192"/>
                  <a:pt x="96" y="192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50" y="207"/>
                  <a:pt x="50" y="207"/>
                  <a:pt x="50" y="207"/>
                </a:cubicBezTo>
                <a:cubicBezTo>
                  <a:pt x="46" y="207"/>
                  <a:pt x="44" y="210"/>
                  <a:pt x="44" y="214"/>
                </a:cubicBezTo>
                <a:cubicBezTo>
                  <a:pt x="44" y="218"/>
                  <a:pt x="47" y="221"/>
                  <a:pt x="51" y="221"/>
                </a:cubicBezTo>
                <a:cubicBezTo>
                  <a:pt x="184" y="221"/>
                  <a:pt x="184" y="221"/>
                  <a:pt x="184" y="221"/>
                </a:cubicBezTo>
                <a:cubicBezTo>
                  <a:pt x="188" y="221"/>
                  <a:pt x="192" y="218"/>
                  <a:pt x="192" y="214"/>
                </a:cubicBezTo>
                <a:cubicBezTo>
                  <a:pt x="192" y="210"/>
                  <a:pt x="189" y="207"/>
                  <a:pt x="186" y="207"/>
                </a:cubicBezTo>
                <a:cubicBezTo>
                  <a:pt x="140" y="201"/>
                  <a:pt x="140" y="201"/>
                  <a:pt x="140" y="201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214" y="192"/>
                  <a:pt x="214" y="192"/>
                  <a:pt x="214" y="192"/>
                </a:cubicBezTo>
                <a:cubicBezTo>
                  <a:pt x="226" y="192"/>
                  <a:pt x="236" y="182"/>
                  <a:pt x="236" y="170"/>
                </a:cubicBezTo>
                <a:cubicBezTo>
                  <a:pt x="236" y="22"/>
                  <a:pt x="236" y="22"/>
                  <a:pt x="236" y="22"/>
                </a:cubicBezTo>
                <a:cubicBezTo>
                  <a:pt x="236" y="10"/>
                  <a:pt x="226" y="0"/>
                  <a:pt x="214" y="0"/>
                </a:cubicBezTo>
                <a:close/>
                <a:moveTo>
                  <a:pt x="221" y="170"/>
                </a:moveTo>
                <a:cubicBezTo>
                  <a:pt x="221" y="174"/>
                  <a:pt x="218" y="177"/>
                  <a:pt x="214" y="177"/>
                </a:cubicBezTo>
                <a:cubicBezTo>
                  <a:pt x="147" y="177"/>
                  <a:pt x="147" y="177"/>
                  <a:pt x="147" y="177"/>
                </a:cubicBezTo>
                <a:cubicBezTo>
                  <a:pt x="88" y="177"/>
                  <a:pt x="88" y="177"/>
                  <a:pt x="88" y="177"/>
                </a:cubicBezTo>
                <a:cubicBezTo>
                  <a:pt x="22" y="177"/>
                  <a:pt x="22" y="177"/>
                  <a:pt x="22" y="177"/>
                </a:cubicBezTo>
                <a:cubicBezTo>
                  <a:pt x="18" y="177"/>
                  <a:pt x="15" y="174"/>
                  <a:pt x="15" y="170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18"/>
                  <a:pt x="18" y="15"/>
                  <a:pt x="22" y="15"/>
                </a:cubicBezTo>
                <a:cubicBezTo>
                  <a:pt x="214" y="15"/>
                  <a:pt x="214" y="15"/>
                  <a:pt x="214" y="15"/>
                </a:cubicBezTo>
                <a:cubicBezTo>
                  <a:pt x="218" y="15"/>
                  <a:pt x="221" y="18"/>
                  <a:pt x="221" y="22"/>
                </a:cubicBezTo>
                <a:lnTo>
                  <a:pt x="221" y="1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endParaRPr lang="pl-PL" sz="239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4955677" y="2452678"/>
            <a:ext cx="281527" cy="409608"/>
          </a:xfrm>
          <a:custGeom>
            <a:avLst/>
            <a:gdLst>
              <a:gd name="T0" fmla="*/ 132 w 153"/>
              <a:gd name="T1" fmla="*/ 0 h 222"/>
              <a:gd name="T2" fmla="*/ 21 w 153"/>
              <a:gd name="T3" fmla="*/ 0 h 222"/>
              <a:gd name="T4" fmla="*/ 0 w 153"/>
              <a:gd name="T5" fmla="*/ 21 h 222"/>
              <a:gd name="T6" fmla="*/ 0 w 153"/>
              <a:gd name="T7" fmla="*/ 202 h 222"/>
              <a:gd name="T8" fmla="*/ 21 w 153"/>
              <a:gd name="T9" fmla="*/ 222 h 222"/>
              <a:gd name="T10" fmla="*/ 132 w 153"/>
              <a:gd name="T11" fmla="*/ 222 h 222"/>
              <a:gd name="T12" fmla="*/ 153 w 153"/>
              <a:gd name="T13" fmla="*/ 202 h 222"/>
              <a:gd name="T14" fmla="*/ 153 w 153"/>
              <a:gd name="T15" fmla="*/ 21 h 222"/>
              <a:gd name="T16" fmla="*/ 132 w 153"/>
              <a:gd name="T17" fmla="*/ 0 h 222"/>
              <a:gd name="T18" fmla="*/ 139 w 153"/>
              <a:gd name="T19" fmla="*/ 202 h 222"/>
              <a:gd name="T20" fmla="*/ 132 w 153"/>
              <a:gd name="T21" fmla="*/ 208 h 222"/>
              <a:gd name="T22" fmla="*/ 21 w 153"/>
              <a:gd name="T23" fmla="*/ 208 h 222"/>
              <a:gd name="T24" fmla="*/ 14 w 153"/>
              <a:gd name="T25" fmla="*/ 202 h 222"/>
              <a:gd name="T26" fmla="*/ 14 w 153"/>
              <a:gd name="T27" fmla="*/ 188 h 222"/>
              <a:gd name="T28" fmla="*/ 139 w 153"/>
              <a:gd name="T29" fmla="*/ 188 h 222"/>
              <a:gd name="T30" fmla="*/ 139 w 153"/>
              <a:gd name="T31" fmla="*/ 202 h 222"/>
              <a:gd name="T32" fmla="*/ 139 w 153"/>
              <a:gd name="T33" fmla="*/ 181 h 222"/>
              <a:gd name="T34" fmla="*/ 14 w 153"/>
              <a:gd name="T35" fmla="*/ 181 h 222"/>
              <a:gd name="T36" fmla="*/ 14 w 153"/>
              <a:gd name="T37" fmla="*/ 41 h 222"/>
              <a:gd name="T38" fmla="*/ 139 w 153"/>
              <a:gd name="T39" fmla="*/ 41 h 222"/>
              <a:gd name="T40" fmla="*/ 139 w 153"/>
              <a:gd name="T41" fmla="*/ 181 h 222"/>
              <a:gd name="T42" fmla="*/ 139 w 153"/>
              <a:gd name="T43" fmla="*/ 34 h 222"/>
              <a:gd name="T44" fmla="*/ 14 w 153"/>
              <a:gd name="T45" fmla="*/ 34 h 222"/>
              <a:gd name="T46" fmla="*/ 14 w 153"/>
              <a:gd name="T47" fmla="*/ 21 h 222"/>
              <a:gd name="T48" fmla="*/ 21 w 153"/>
              <a:gd name="T49" fmla="*/ 14 h 222"/>
              <a:gd name="T50" fmla="*/ 132 w 153"/>
              <a:gd name="T51" fmla="*/ 14 h 222"/>
              <a:gd name="T52" fmla="*/ 139 w 153"/>
              <a:gd name="T53" fmla="*/ 21 h 222"/>
              <a:gd name="T54" fmla="*/ 139 w 153"/>
              <a:gd name="T55" fmla="*/ 34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3" h="222">
                <a:moveTo>
                  <a:pt x="132" y="0"/>
                </a:move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202"/>
                  <a:pt x="0" y="202"/>
                  <a:pt x="0" y="202"/>
                </a:cubicBezTo>
                <a:cubicBezTo>
                  <a:pt x="0" y="213"/>
                  <a:pt x="9" y="222"/>
                  <a:pt x="21" y="222"/>
                </a:cubicBezTo>
                <a:cubicBezTo>
                  <a:pt x="132" y="222"/>
                  <a:pt x="132" y="222"/>
                  <a:pt x="132" y="222"/>
                </a:cubicBezTo>
                <a:cubicBezTo>
                  <a:pt x="143" y="222"/>
                  <a:pt x="153" y="213"/>
                  <a:pt x="153" y="202"/>
                </a:cubicBezTo>
                <a:cubicBezTo>
                  <a:pt x="153" y="21"/>
                  <a:pt x="153" y="21"/>
                  <a:pt x="153" y="21"/>
                </a:cubicBezTo>
                <a:cubicBezTo>
                  <a:pt x="153" y="9"/>
                  <a:pt x="143" y="0"/>
                  <a:pt x="132" y="0"/>
                </a:cubicBezTo>
                <a:close/>
                <a:moveTo>
                  <a:pt x="139" y="202"/>
                </a:moveTo>
                <a:cubicBezTo>
                  <a:pt x="139" y="205"/>
                  <a:pt x="136" y="208"/>
                  <a:pt x="132" y="208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17" y="208"/>
                  <a:pt x="14" y="205"/>
                  <a:pt x="14" y="202"/>
                </a:cubicBezTo>
                <a:cubicBezTo>
                  <a:pt x="14" y="188"/>
                  <a:pt x="14" y="188"/>
                  <a:pt x="14" y="188"/>
                </a:cubicBezTo>
                <a:cubicBezTo>
                  <a:pt x="139" y="188"/>
                  <a:pt x="139" y="188"/>
                  <a:pt x="139" y="188"/>
                </a:cubicBezTo>
                <a:lnTo>
                  <a:pt x="139" y="202"/>
                </a:lnTo>
                <a:close/>
                <a:moveTo>
                  <a:pt x="139" y="181"/>
                </a:moveTo>
                <a:cubicBezTo>
                  <a:pt x="14" y="181"/>
                  <a:pt x="14" y="181"/>
                  <a:pt x="14" y="181"/>
                </a:cubicBezTo>
                <a:cubicBezTo>
                  <a:pt x="14" y="41"/>
                  <a:pt x="14" y="41"/>
                  <a:pt x="14" y="41"/>
                </a:cubicBezTo>
                <a:cubicBezTo>
                  <a:pt x="139" y="41"/>
                  <a:pt x="139" y="41"/>
                  <a:pt x="139" y="41"/>
                </a:cubicBezTo>
                <a:lnTo>
                  <a:pt x="139" y="181"/>
                </a:lnTo>
                <a:close/>
                <a:moveTo>
                  <a:pt x="139" y="34"/>
                </a:moveTo>
                <a:cubicBezTo>
                  <a:pt x="14" y="34"/>
                  <a:pt x="14" y="34"/>
                  <a:pt x="14" y="34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17"/>
                  <a:pt x="17" y="14"/>
                  <a:pt x="21" y="14"/>
                </a:cubicBezTo>
                <a:cubicBezTo>
                  <a:pt x="132" y="14"/>
                  <a:pt x="132" y="14"/>
                  <a:pt x="132" y="14"/>
                </a:cubicBezTo>
                <a:cubicBezTo>
                  <a:pt x="136" y="14"/>
                  <a:pt x="139" y="17"/>
                  <a:pt x="139" y="21"/>
                </a:cubicBezTo>
                <a:lnTo>
                  <a:pt x="139" y="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endParaRPr lang="pl-PL" sz="239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6754320" y="2498088"/>
            <a:ext cx="486140" cy="318704"/>
          </a:xfrm>
          <a:custGeom>
            <a:avLst/>
            <a:gdLst>
              <a:gd name="T0" fmla="*/ 254 w 290"/>
              <a:gd name="T1" fmla="*/ 0 h 190"/>
              <a:gd name="T2" fmla="*/ 36 w 290"/>
              <a:gd name="T3" fmla="*/ 0 h 190"/>
              <a:gd name="T4" fmla="*/ 0 w 290"/>
              <a:gd name="T5" fmla="*/ 36 h 190"/>
              <a:gd name="T6" fmla="*/ 0 w 290"/>
              <a:gd name="T7" fmla="*/ 154 h 190"/>
              <a:gd name="T8" fmla="*/ 36 w 290"/>
              <a:gd name="T9" fmla="*/ 190 h 190"/>
              <a:gd name="T10" fmla="*/ 254 w 290"/>
              <a:gd name="T11" fmla="*/ 190 h 190"/>
              <a:gd name="T12" fmla="*/ 290 w 290"/>
              <a:gd name="T13" fmla="*/ 154 h 190"/>
              <a:gd name="T14" fmla="*/ 290 w 290"/>
              <a:gd name="T15" fmla="*/ 36 h 190"/>
              <a:gd name="T16" fmla="*/ 254 w 290"/>
              <a:gd name="T17" fmla="*/ 0 h 190"/>
              <a:gd name="T18" fmla="*/ 18 w 290"/>
              <a:gd name="T19" fmla="*/ 47 h 190"/>
              <a:gd name="T20" fmla="*/ 81 w 290"/>
              <a:gd name="T21" fmla="*/ 95 h 190"/>
              <a:gd name="T22" fmla="*/ 18 w 290"/>
              <a:gd name="T23" fmla="*/ 143 h 190"/>
              <a:gd name="T24" fmla="*/ 18 w 290"/>
              <a:gd name="T25" fmla="*/ 47 h 190"/>
              <a:gd name="T26" fmla="*/ 272 w 290"/>
              <a:gd name="T27" fmla="*/ 154 h 190"/>
              <a:gd name="T28" fmla="*/ 254 w 290"/>
              <a:gd name="T29" fmla="*/ 172 h 190"/>
              <a:gd name="T30" fmla="*/ 36 w 290"/>
              <a:gd name="T31" fmla="*/ 172 h 190"/>
              <a:gd name="T32" fmla="*/ 18 w 290"/>
              <a:gd name="T33" fmla="*/ 154 h 190"/>
              <a:gd name="T34" fmla="*/ 89 w 290"/>
              <a:gd name="T35" fmla="*/ 101 h 190"/>
              <a:gd name="T36" fmla="*/ 129 w 290"/>
              <a:gd name="T37" fmla="*/ 131 h 190"/>
              <a:gd name="T38" fmla="*/ 145 w 290"/>
              <a:gd name="T39" fmla="*/ 136 h 190"/>
              <a:gd name="T40" fmla="*/ 161 w 290"/>
              <a:gd name="T41" fmla="*/ 131 h 190"/>
              <a:gd name="T42" fmla="*/ 201 w 290"/>
              <a:gd name="T43" fmla="*/ 101 h 190"/>
              <a:gd name="T44" fmla="*/ 272 w 290"/>
              <a:gd name="T45" fmla="*/ 154 h 190"/>
              <a:gd name="T46" fmla="*/ 272 w 290"/>
              <a:gd name="T47" fmla="*/ 143 h 190"/>
              <a:gd name="T48" fmla="*/ 209 w 290"/>
              <a:gd name="T49" fmla="*/ 95 h 190"/>
              <a:gd name="T50" fmla="*/ 272 w 290"/>
              <a:gd name="T51" fmla="*/ 47 h 190"/>
              <a:gd name="T52" fmla="*/ 272 w 290"/>
              <a:gd name="T53" fmla="*/ 143 h 190"/>
              <a:gd name="T54" fmla="*/ 156 w 290"/>
              <a:gd name="T55" fmla="*/ 123 h 190"/>
              <a:gd name="T56" fmla="*/ 145 w 290"/>
              <a:gd name="T57" fmla="*/ 127 h 190"/>
              <a:gd name="T58" fmla="*/ 134 w 290"/>
              <a:gd name="T59" fmla="*/ 123 h 190"/>
              <a:gd name="T60" fmla="*/ 97 w 290"/>
              <a:gd name="T61" fmla="*/ 95 h 190"/>
              <a:gd name="T62" fmla="*/ 89 w 290"/>
              <a:gd name="T63" fmla="*/ 89 h 190"/>
              <a:gd name="T64" fmla="*/ 18 w 290"/>
              <a:gd name="T65" fmla="*/ 36 h 190"/>
              <a:gd name="T66" fmla="*/ 18 w 290"/>
              <a:gd name="T67" fmla="*/ 36 h 190"/>
              <a:gd name="T68" fmla="*/ 36 w 290"/>
              <a:gd name="T69" fmla="*/ 18 h 190"/>
              <a:gd name="T70" fmla="*/ 254 w 290"/>
              <a:gd name="T71" fmla="*/ 18 h 190"/>
              <a:gd name="T72" fmla="*/ 272 w 290"/>
              <a:gd name="T73" fmla="*/ 36 h 190"/>
              <a:gd name="T74" fmla="*/ 156 w 290"/>
              <a:gd name="T75" fmla="*/ 12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0" h="190">
                <a:moveTo>
                  <a:pt x="254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74"/>
                  <a:pt x="16" y="190"/>
                  <a:pt x="36" y="190"/>
                </a:cubicBezTo>
                <a:cubicBezTo>
                  <a:pt x="254" y="190"/>
                  <a:pt x="254" y="190"/>
                  <a:pt x="254" y="190"/>
                </a:cubicBezTo>
                <a:cubicBezTo>
                  <a:pt x="274" y="190"/>
                  <a:pt x="290" y="174"/>
                  <a:pt x="290" y="154"/>
                </a:cubicBezTo>
                <a:cubicBezTo>
                  <a:pt x="290" y="36"/>
                  <a:pt x="290" y="36"/>
                  <a:pt x="290" y="36"/>
                </a:cubicBezTo>
                <a:cubicBezTo>
                  <a:pt x="290" y="16"/>
                  <a:pt x="274" y="0"/>
                  <a:pt x="254" y="0"/>
                </a:cubicBezTo>
                <a:close/>
                <a:moveTo>
                  <a:pt x="18" y="47"/>
                </a:moveTo>
                <a:cubicBezTo>
                  <a:pt x="81" y="95"/>
                  <a:pt x="81" y="95"/>
                  <a:pt x="81" y="95"/>
                </a:cubicBezTo>
                <a:cubicBezTo>
                  <a:pt x="18" y="143"/>
                  <a:pt x="18" y="143"/>
                  <a:pt x="18" y="143"/>
                </a:cubicBezTo>
                <a:lnTo>
                  <a:pt x="18" y="47"/>
                </a:lnTo>
                <a:close/>
                <a:moveTo>
                  <a:pt x="272" y="154"/>
                </a:moveTo>
                <a:cubicBezTo>
                  <a:pt x="272" y="164"/>
                  <a:pt x="264" y="172"/>
                  <a:pt x="254" y="172"/>
                </a:cubicBezTo>
                <a:cubicBezTo>
                  <a:pt x="36" y="172"/>
                  <a:pt x="36" y="172"/>
                  <a:pt x="36" y="172"/>
                </a:cubicBezTo>
                <a:cubicBezTo>
                  <a:pt x="26" y="172"/>
                  <a:pt x="18" y="164"/>
                  <a:pt x="18" y="154"/>
                </a:cubicBezTo>
                <a:cubicBezTo>
                  <a:pt x="89" y="101"/>
                  <a:pt x="89" y="101"/>
                  <a:pt x="89" y="101"/>
                </a:cubicBezTo>
                <a:cubicBezTo>
                  <a:pt x="129" y="131"/>
                  <a:pt x="129" y="131"/>
                  <a:pt x="129" y="131"/>
                </a:cubicBezTo>
                <a:cubicBezTo>
                  <a:pt x="134" y="134"/>
                  <a:pt x="139" y="136"/>
                  <a:pt x="145" y="136"/>
                </a:cubicBezTo>
                <a:cubicBezTo>
                  <a:pt x="151" y="136"/>
                  <a:pt x="157" y="134"/>
                  <a:pt x="161" y="131"/>
                </a:cubicBezTo>
                <a:cubicBezTo>
                  <a:pt x="201" y="101"/>
                  <a:pt x="201" y="101"/>
                  <a:pt x="201" y="101"/>
                </a:cubicBezTo>
                <a:cubicBezTo>
                  <a:pt x="272" y="154"/>
                  <a:pt x="272" y="154"/>
                  <a:pt x="272" y="154"/>
                </a:cubicBezTo>
                <a:close/>
                <a:moveTo>
                  <a:pt x="272" y="143"/>
                </a:moveTo>
                <a:cubicBezTo>
                  <a:pt x="209" y="95"/>
                  <a:pt x="209" y="95"/>
                  <a:pt x="209" y="95"/>
                </a:cubicBezTo>
                <a:cubicBezTo>
                  <a:pt x="272" y="47"/>
                  <a:pt x="272" y="47"/>
                  <a:pt x="272" y="47"/>
                </a:cubicBezTo>
                <a:lnTo>
                  <a:pt x="272" y="143"/>
                </a:lnTo>
                <a:close/>
                <a:moveTo>
                  <a:pt x="156" y="123"/>
                </a:moveTo>
                <a:cubicBezTo>
                  <a:pt x="153" y="126"/>
                  <a:pt x="149" y="127"/>
                  <a:pt x="145" y="127"/>
                </a:cubicBezTo>
                <a:cubicBezTo>
                  <a:pt x="141" y="127"/>
                  <a:pt x="137" y="126"/>
                  <a:pt x="134" y="123"/>
                </a:cubicBezTo>
                <a:cubicBezTo>
                  <a:pt x="97" y="95"/>
                  <a:pt x="97" y="95"/>
                  <a:pt x="97" y="95"/>
                </a:cubicBezTo>
                <a:cubicBezTo>
                  <a:pt x="89" y="89"/>
                  <a:pt x="89" y="89"/>
                  <a:pt x="89" y="89"/>
                </a:cubicBezTo>
                <a:cubicBezTo>
                  <a:pt x="18" y="36"/>
                  <a:pt x="18" y="36"/>
                  <a:pt x="18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18" y="26"/>
                  <a:pt x="26" y="18"/>
                  <a:pt x="36" y="18"/>
                </a:cubicBezTo>
                <a:cubicBezTo>
                  <a:pt x="254" y="18"/>
                  <a:pt x="254" y="18"/>
                  <a:pt x="254" y="18"/>
                </a:cubicBezTo>
                <a:cubicBezTo>
                  <a:pt x="264" y="18"/>
                  <a:pt x="272" y="26"/>
                  <a:pt x="272" y="36"/>
                </a:cubicBezTo>
                <a:lnTo>
                  <a:pt x="156" y="1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endParaRPr lang="pl-PL" sz="239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8751618" y="2438655"/>
            <a:ext cx="423004" cy="423631"/>
          </a:xfrm>
          <a:custGeom>
            <a:avLst/>
            <a:gdLst>
              <a:gd name="T0" fmla="*/ 0 w 222"/>
              <a:gd name="T1" fmla="*/ 111 h 222"/>
              <a:gd name="T2" fmla="*/ 222 w 222"/>
              <a:gd name="T3" fmla="*/ 111 h 222"/>
              <a:gd name="T4" fmla="*/ 207 w 222"/>
              <a:gd name="T5" fmla="*/ 107 h 222"/>
              <a:gd name="T6" fmla="*/ 156 w 222"/>
              <a:gd name="T7" fmla="*/ 62 h 222"/>
              <a:gd name="T8" fmla="*/ 207 w 222"/>
              <a:gd name="T9" fmla="*/ 107 h 222"/>
              <a:gd name="T10" fmla="*/ 78 w 222"/>
              <a:gd name="T11" fmla="*/ 170 h 222"/>
              <a:gd name="T12" fmla="*/ 107 w 222"/>
              <a:gd name="T13" fmla="*/ 207 h 222"/>
              <a:gd name="T14" fmla="*/ 115 w 222"/>
              <a:gd name="T15" fmla="*/ 14 h 222"/>
              <a:gd name="T16" fmla="*/ 114 w 222"/>
              <a:gd name="T17" fmla="*/ 64 h 222"/>
              <a:gd name="T18" fmla="*/ 115 w 222"/>
              <a:gd name="T19" fmla="*/ 14 h 222"/>
              <a:gd name="T20" fmla="*/ 178 w 222"/>
              <a:gd name="T21" fmla="*/ 41 h 222"/>
              <a:gd name="T22" fmla="*/ 127 w 222"/>
              <a:gd name="T23" fmla="*/ 15 h 222"/>
              <a:gd name="T24" fmla="*/ 107 w 222"/>
              <a:gd name="T25" fmla="*/ 64 h 222"/>
              <a:gd name="T26" fmla="*/ 107 w 222"/>
              <a:gd name="T27" fmla="*/ 14 h 222"/>
              <a:gd name="T28" fmla="*/ 68 w 222"/>
              <a:gd name="T29" fmla="*/ 56 h 222"/>
              <a:gd name="T30" fmla="*/ 95 w 222"/>
              <a:gd name="T31" fmla="*/ 15 h 222"/>
              <a:gd name="T32" fmla="*/ 72 w 222"/>
              <a:gd name="T33" fmla="*/ 65 h 222"/>
              <a:gd name="T34" fmla="*/ 107 w 222"/>
              <a:gd name="T35" fmla="*/ 107 h 222"/>
              <a:gd name="T36" fmla="*/ 72 w 222"/>
              <a:gd name="T37" fmla="*/ 65 h 222"/>
              <a:gd name="T38" fmla="*/ 107 w 222"/>
              <a:gd name="T39" fmla="*/ 157 h 222"/>
              <a:gd name="T40" fmla="*/ 64 w 222"/>
              <a:gd name="T41" fmla="*/ 114 h 222"/>
              <a:gd name="T42" fmla="*/ 95 w 222"/>
              <a:gd name="T43" fmla="*/ 206 h 222"/>
              <a:gd name="T44" fmla="*/ 71 w 222"/>
              <a:gd name="T45" fmla="*/ 172 h 222"/>
              <a:gd name="T46" fmla="*/ 114 w 222"/>
              <a:gd name="T47" fmla="*/ 207 h 222"/>
              <a:gd name="T48" fmla="*/ 144 w 222"/>
              <a:gd name="T49" fmla="*/ 170 h 222"/>
              <a:gd name="T50" fmla="*/ 114 w 222"/>
              <a:gd name="T51" fmla="*/ 207 h 222"/>
              <a:gd name="T52" fmla="*/ 174 w 222"/>
              <a:gd name="T53" fmla="*/ 184 h 222"/>
              <a:gd name="T54" fmla="*/ 151 w 222"/>
              <a:gd name="T55" fmla="*/ 172 h 222"/>
              <a:gd name="T56" fmla="*/ 114 w 222"/>
              <a:gd name="T57" fmla="*/ 157 h 222"/>
              <a:gd name="T58" fmla="*/ 157 w 222"/>
              <a:gd name="T59" fmla="*/ 114 h 222"/>
              <a:gd name="T60" fmla="*/ 114 w 222"/>
              <a:gd name="T61" fmla="*/ 107 h 222"/>
              <a:gd name="T62" fmla="*/ 149 w 222"/>
              <a:gd name="T63" fmla="*/ 65 h 222"/>
              <a:gd name="T64" fmla="*/ 114 w 222"/>
              <a:gd name="T65" fmla="*/ 107 h 222"/>
              <a:gd name="T66" fmla="*/ 65 w 222"/>
              <a:gd name="T67" fmla="*/ 62 h 222"/>
              <a:gd name="T68" fmla="*/ 14 w 222"/>
              <a:gd name="T69" fmla="*/ 107 h 222"/>
              <a:gd name="T70" fmla="*/ 14 w 222"/>
              <a:gd name="T71" fmla="*/ 114 h 222"/>
              <a:gd name="T72" fmla="*/ 68 w 222"/>
              <a:gd name="T73" fmla="*/ 165 h 222"/>
              <a:gd name="T74" fmla="*/ 14 w 222"/>
              <a:gd name="T75" fmla="*/ 114 h 222"/>
              <a:gd name="T76" fmla="*/ 154 w 222"/>
              <a:gd name="T77" fmla="*/ 165 h 222"/>
              <a:gd name="T78" fmla="*/ 207 w 222"/>
              <a:gd name="T79" fmla="*/ 114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22" h="222">
                <a:moveTo>
                  <a:pt x="111" y="0"/>
                </a:moveTo>
                <a:cubicBezTo>
                  <a:pt x="49" y="0"/>
                  <a:pt x="0" y="49"/>
                  <a:pt x="0" y="111"/>
                </a:cubicBezTo>
                <a:cubicBezTo>
                  <a:pt x="0" y="172"/>
                  <a:pt x="49" y="222"/>
                  <a:pt x="111" y="222"/>
                </a:cubicBezTo>
                <a:cubicBezTo>
                  <a:pt x="172" y="222"/>
                  <a:pt x="222" y="172"/>
                  <a:pt x="222" y="111"/>
                </a:cubicBezTo>
                <a:cubicBezTo>
                  <a:pt x="222" y="49"/>
                  <a:pt x="172" y="0"/>
                  <a:pt x="111" y="0"/>
                </a:cubicBezTo>
                <a:close/>
                <a:moveTo>
                  <a:pt x="207" y="107"/>
                </a:moveTo>
                <a:cubicBezTo>
                  <a:pt x="164" y="107"/>
                  <a:pt x="164" y="107"/>
                  <a:pt x="164" y="107"/>
                </a:cubicBezTo>
                <a:cubicBezTo>
                  <a:pt x="164" y="91"/>
                  <a:pt x="161" y="76"/>
                  <a:pt x="156" y="62"/>
                </a:cubicBezTo>
                <a:cubicBezTo>
                  <a:pt x="166" y="58"/>
                  <a:pt x="175" y="53"/>
                  <a:pt x="183" y="46"/>
                </a:cubicBezTo>
                <a:cubicBezTo>
                  <a:pt x="197" y="63"/>
                  <a:pt x="206" y="84"/>
                  <a:pt x="207" y="107"/>
                </a:cubicBezTo>
                <a:close/>
                <a:moveTo>
                  <a:pt x="107" y="207"/>
                </a:moveTo>
                <a:cubicBezTo>
                  <a:pt x="95" y="197"/>
                  <a:pt x="85" y="184"/>
                  <a:pt x="78" y="170"/>
                </a:cubicBezTo>
                <a:cubicBezTo>
                  <a:pt x="87" y="167"/>
                  <a:pt x="97" y="165"/>
                  <a:pt x="107" y="165"/>
                </a:cubicBezTo>
                <a:cubicBezTo>
                  <a:pt x="107" y="207"/>
                  <a:pt x="107" y="207"/>
                  <a:pt x="107" y="207"/>
                </a:cubicBezTo>
                <a:cubicBezTo>
                  <a:pt x="107" y="207"/>
                  <a:pt x="107" y="207"/>
                  <a:pt x="107" y="207"/>
                </a:cubicBezTo>
                <a:close/>
                <a:moveTo>
                  <a:pt x="115" y="14"/>
                </a:moveTo>
                <a:cubicBezTo>
                  <a:pt x="128" y="25"/>
                  <a:pt x="139" y="40"/>
                  <a:pt x="147" y="58"/>
                </a:cubicBezTo>
                <a:cubicBezTo>
                  <a:pt x="136" y="62"/>
                  <a:pt x="126" y="64"/>
                  <a:pt x="114" y="64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14" y="14"/>
                  <a:pt x="115" y="14"/>
                  <a:pt x="115" y="14"/>
                </a:cubicBezTo>
                <a:close/>
                <a:moveTo>
                  <a:pt x="127" y="15"/>
                </a:moveTo>
                <a:cubicBezTo>
                  <a:pt x="146" y="19"/>
                  <a:pt x="164" y="28"/>
                  <a:pt x="178" y="41"/>
                </a:cubicBezTo>
                <a:cubicBezTo>
                  <a:pt x="170" y="47"/>
                  <a:pt x="162" y="52"/>
                  <a:pt x="153" y="56"/>
                </a:cubicBezTo>
                <a:cubicBezTo>
                  <a:pt x="147" y="40"/>
                  <a:pt x="138" y="26"/>
                  <a:pt x="127" y="15"/>
                </a:cubicBezTo>
                <a:close/>
                <a:moveTo>
                  <a:pt x="107" y="14"/>
                </a:moveTo>
                <a:cubicBezTo>
                  <a:pt x="107" y="64"/>
                  <a:pt x="107" y="64"/>
                  <a:pt x="107" y="64"/>
                </a:cubicBezTo>
                <a:cubicBezTo>
                  <a:pt x="96" y="64"/>
                  <a:pt x="85" y="62"/>
                  <a:pt x="75" y="58"/>
                </a:cubicBezTo>
                <a:cubicBezTo>
                  <a:pt x="82" y="40"/>
                  <a:pt x="93" y="25"/>
                  <a:pt x="107" y="14"/>
                </a:cubicBezTo>
                <a:cubicBezTo>
                  <a:pt x="107" y="14"/>
                  <a:pt x="107" y="14"/>
                  <a:pt x="107" y="14"/>
                </a:cubicBezTo>
                <a:close/>
                <a:moveTo>
                  <a:pt x="68" y="56"/>
                </a:moveTo>
                <a:cubicBezTo>
                  <a:pt x="59" y="52"/>
                  <a:pt x="51" y="47"/>
                  <a:pt x="43" y="41"/>
                </a:cubicBezTo>
                <a:cubicBezTo>
                  <a:pt x="57" y="28"/>
                  <a:pt x="75" y="19"/>
                  <a:pt x="95" y="15"/>
                </a:cubicBezTo>
                <a:cubicBezTo>
                  <a:pt x="84" y="26"/>
                  <a:pt x="75" y="40"/>
                  <a:pt x="68" y="56"/>
                </a:cubicBezTo>
                <a:close/>
                <a:moveTo>
                  <a:pt x="72" y="65"/>
                </a:moveTo>
                <a:cubicBezTo>
                  <a:pt x="83" y="68"/>
                  <a:pt x="95" y="71"/>
                  <a:pt x="107" y="71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5" y="92"/>
                  <a:pt x="67" y="78"/>
                  <a:pt x="72" y="65"/>
                </a:cubicBezTo>
                <a:close/>
                <a:moveTo>
                  <a:pt x="107" y="114"/>
                </a:moveTo>
                <a:cubicBezTo>
                  <a:pt x="107" y="157"/>
                  <a:pt x="107" y="157"/>
                  <a:pt x="107" y="157"/>
                </a:cubicBezTo>
                <a:cubicBezTo>
                  <a:pt x="96" y="158"/>
                  <a:pt x="85" y="160"/>
                  <a:pt x="75" y="163"/>
                </a:cubicBezTo>
                <a:cubicBezTo>
                  <a:pt x="68" y="148"/>
                  <a:pt x="65" y="132"/>
                  <a:pt x="64" y="114"/>
                </a:cubicBezTo>
                <a:lnTo>
                  <a:pt x="107" y="114"/>
                </a:lnTo>
                <a:close/>
                <a:moveTo>
                  <a:pt x="95" y="206"/>
                </a:moveTo>
                <a:cubicBezTo>
                  <a:pt x="77" y="203"/>
                  <a:pt x="61" y="195"/>
                  <a:pt x="48" y="184"/>
                </a:cubicBezTo>
                <a:cubicBezTo>
                  <a:pt x="55" y="179"/>
                  <a:pt x="63" y="175"/>
                  <a:pt x="71" y="172"/>
                </a:cubicBezTo>
                <a:cubicBezTo>
                  <a:pt x="77" y="185"/>
                  <a:pt x="85" y="196"/>
                  <a:pt x="95" y="206"/>
                </a:cubicBezTo>
                <a:close/>
                <a:moveTo>
                  <a:pt x="114" y="207"/>
                </a:moveTo>
                <a:cubicBezTo>
                  <a:pt x="114" y="165"/>
                  <a:pt x="114" y="165"/>
                  <a:pt x="114" y="165"/>
                </a:cubicBezTo>
                <a:cubicBezTo>
                  <a:pt x="125" y="165"/>
                  <a:pt x="135" y="167"/>
                  <a:pt x="144" y="170"/>
                </a:cubicBezTo>
                <a:cubicBezTo>
                  <a:pt x="137" y="184"/>
                  <a:pt x="127" y="197"/>
                  <a:pt x="115" y="207"/>
                </a:cubicBezTo>
                <a:cubicBezTo>
                  <a:pt x="115" y="207"/>
                  <a:pt x="114" y="207"/>
                  <a:pt x="114" y="207"/>
                </a:cubicBezTo>
                <a:close/>
                <a:moveTo>
                  <a:pt x="151" y="172"/>
                </a:moveTo>
                <a:cubicBezTo>
                  <a:pt x="159" y="175"/>
                  <a:pt x="166" y="179"/>
                  <a:pt x="174" y="184"/>
                </a:cubicBezTo>
                <a:cubicBezTo>
                  <a:pt x="160" y="195"/>
                  <a:pt x="144" y="203"/>
                  <a:pt x="127" y="206"/>
                </a:cubicBezTo>
                <a:cubicBezTo>
                  <a:pt x="136" y="196"/>
                  <a:pt x="144" y="185"/>
                  <a:pt x="151" y="172"/>
                </a:cubicBezTo>
                <a:close/>
                <a:moveTo>
                  <a:pt x="147" y="163"/>
                </a:moveTo>
                <a:cubicBezTo>
                  <a:pt x="137" y="160"/>
                  <a:pt x="126" y="158"/>
                  <a:pt x="114" y="157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57" y="114"/>
                  <a:pt x="157" y="114"/>
                  <a:pt x="157" y="114"/>
                </a:cubicBezTo>
                <a:cubicBezTo>
                  <a:pt x="157" y="132"/>
                  <a:pt x="153" y="148"/>
                  <a:pt x="147" y="163"/>
                </a:cubicBezTo>
                <a:close/>
                <a:moveTo>
                  <a:pt x="114" y="107"/>
                </a:moveTo>
                <a:cubicBezTo>
                  <a:pt x="114" y="71"/>
                  <a:pt x="114" y="71"/>
                  <a:pt x="114" y="71"/>
                </a:cubicBezTo>
                <a:cubicBezTo>
                  <a:pt x="127" y="71"/>
                  <a:pt x="138" y="69"/>
                  <a:pt x="149" y="65"/>
                </a:cubicBezTo>
                <a:cubicBezTo>
                  <a:pt x="154" y="78"/>
                  <a:pt x="157" y="92"/>
                  <a:pt x="157" y="107"/>
                </a:cubicBezTo>
                <a:cubicBezTo>
                  <a:pt x="114" y="107"/>
                  <a:pt x="114" y="107"/>
                  <a:pt x="114" y="107"/>
                </a:cubicBezTo>
                <a:close/>
                <a:moveTo>
                  <a:pt x="39" y="46"/>
                </a:moveTo>
                <a:cubicBezTo>
                  <a:pt x="47" y="53"/>
                  <a:pt x="56" y="58"/>
                  <a:pt x="65" y="62"/>
                </a:cubicBezTo>
                <a:cubicBezTo>
                  <a:pt x="60" y="76"/>
                  <a:pt x="57" y="91"/>
                  <a:pt x="57" y="107"/>
                </a:cubicBezTo>
                <a:cubicBezTo>
                  <a:pt x="14" y="107"/>
                  <a:pt x="14" y="107"/>
                  <a:pt x="14" y="107"/>
                </a:cubicBezTo>
                <a:cubicBezTo>
                  <a:pt x="15" y="84"/>
                  <a:pt x="24" y="63"/>
                  <a:pt x="39" y="46"/>
                </a:cubicBezTo>
                <a:close/>
                <a:moveTo>
                  <a:pt x="14" y="114"/>
                </a:moveTo>
                <a:cubicBezTo>
                  <a:pt x="57" y="114"/>
                  <a:pt x="57" y="114"/>
                  <a:pt x="57" y="114"/>
                </a:cubicBezTo>
                <a:cubicBezTo>
                  <a:pt x="58" y="133"/>
                  <a:pt x="61" y="150"/>
                  <a:pt x="68" y="165"/>
                </a:cubicBezTo>
                <a:cubicBezTo>
                  <a:pt x="59" y="169"/>
                  <a:pt x="50" y="174"/>
                  <a:pt x="42" y="179"/>
                </a:cubicBezTo>
                <a:cubicBezTo>
                  <a:pt x="26" y="163"/>
                  <a:pt x="15" y="140"/>
                  <a:pt x="14" y="114"/>
                </a:cubicBezTo>
                <a:close/>
                <a:moveTo>
                  <a:pt x="179" y="179"/>
                </a:moveTo>
                <a:cubicBezTo>
                  <a:pt x="171" y="174"/>
                  <a:pt x="163" y="169"/>
                  <a:pt x="154" y="165"/>
                </a:cubicBezTo>
                <a:cubicBezTo>
                  <a:pt x="160" y="150"/>
                  <a:pt x="164" y="133"/>
                  <a:pt x="164" y="114"/>
                </a:cubicBezTo>
                <a:cubicBezTo>
                  <a:pt x="207" y="114"/>
                  <a:pt x="207" y="114"/>
                  <a:pt x="207" y="114"/>
                </a:cubicBezTo>
                <a:cubicBezTo>
                  <a:pt x="206" y="140"/>
                  <a:pt x="196" y="163"/>
                  <a:pt x="179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endParaRPr lang="pl-PL" sz="239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65053" y="3048099"/>
            <a:ext cx="101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28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55139" y="3680645"/>
            <a:ext cx="1466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627970" y="3048099"/>
            <a:ext cx="101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52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471291" y="3680645"/>
            <a:ext cx="1466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535260" y="3045753"/>
            <a:ext cx="101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13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40922" y="3680646"/>
            <a:ext cx="1466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539368" y="3045753"/>
            <a:ext cx="101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63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87500" y="3680646"/>
            <a:ext cx="14669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</a:p>
        </p:txBody>
      </p:sp>
      <p:sp>
        <p:nvSpPr>
          <p:cNvPr id="23" name="矩形 22"/>
          <p:cNvSpPr/>
          <p:nvPr/>
        </p:nvSpPr>
        <p:spPr>
          <a:xfrm>
            <a:off x="1955263" y="5150461"/>
            <a:ext cx="8240771" cy="4951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333F4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rgbClr val="333F4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7"/>
          <a:stretch/>
        </p:blipFill>
        <p:spPr>
          <a:xfrm>
            <a:off x="825075" y="1782377"/>
            <a:ext cx="4223175" cy="3957109"/>
          </a:xfrm>
          <a:prstGeom prst="rect">
            <a:avLst/>
          </a:prstGeom>
        </p:spPr>
      </p:pic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8" name="Oval 57"/>
          <p:cNvSpPr/>
          <p:nvPr/>
        </p:nvSpPr>
        <p:spPr>
          <a:xfrm>
            <a:off x="6145551" y="3955759"/>
            <a:ext cx="741349" cy="746002"/>
          </a:xfrm>
          <a:prstGeom prst="ellipse">
            <a:avLst/>
          </a:prstGeom>
          <a:solidFill>
            <a:srgbClr val="7344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Group 25"/>
          <p:cNvGrpSpPr/>
          <p:nvPr/>
        </p:nvGrpSpPr>
        <p:grpSpPr>
          <a:xfrm>
            <a:off x="6327030" y="4098868"/>
            <a:ext cx="378389" cy="440553"/>
            <a:chOff x="1868488" y="-9525"/>
            <a:chExt cx="1111250" cy="1293813"/>
          </a:xfrm>
          <a:solidFill>
            <a:sysClr val="window" lastClr="FFFFFF"/>
          </a:solidFill>
        </p:grpSpPr>
        <p:sp>
          <p:nvSpPr>
            <p:cNvPr id="10" name="Freeform 14"/>
            <p:cNvSpPr>
              <a:spLocks noEditPoints="1"/>
            </p:cNvSpPr>
            <p:nvPr/>
          </p:nvSpPr>
          <p:spPr bwMode="auto">
            <a:xfrm>
              <a:off x="1868488" y="-9525"/>
              <a:ext cx="1111250" cy="1293813"/>
            </a:xfrm>
            <a:custGeom>
              <a:avLst/>
              <a:gdLst>
                <a:gd name="T0" fmla="*/ 293 w 357"/>
                <a:gd name="T1" fmla="*/ 255 h 416"/>
                <a:gd name="T2" fmla="*/ 294 w 357"/>
                <a:gd name="T3" fmla="*/ 245 h 416"/>
                <a:gd name="T4" fmla="*/ 315 w 357"/>
                <a:gd name="T5" fmla="*/ 208 h 416"/>
                <a:gd name="T6" fmla="*/ 324 w 357"/>
                <a:gd name="T7" fmla="*/ 175 h 416"/>
                <a:gd name="T8" fmla="*/ 324 w 357"/>
                <a:gd name="T9" fmla="*/ 132 h 416"/>
                <a:gd name="T10" fmla="*/ 315 w 357"/>
                <a:gd name="T11" fmla="*/ 99 h 416"/>
                <a:gd name="T12" fmla="*/ 294 w 357"/>
                <a:gd name="T13" fmla="*/ 62 h 416"/>
                <a:gd name="T14" fmla="*/ 270 w 357"/>
                <a:gd name="T15" fmla="*/ 38 h 416"/>
                <a:gd name="T16" fmla="*/ 233 w 357"/>
                <a:gd name="T17" fmla="*/ 16 h 416"/>
                <a:gd name="T18" fmla="*/ 199 w 357"/>
                <a:gd name="T19" fmla="*/ 7 h 416"/>
                <a:gd name="T20" fmla="*/ 157 w 357"/>
                <a:gd name="T21" fmla="*/ 7 h 416"/>
                <a:gd name="T22" fmla="*/ 123 w 357"/>
                <a:gd name="T23" fmla="*/ 16 h 416"/>
                <a:gd name="T24" fmla="*/ 87 w 357"/>
                <a:gd name="T25" fmla="*/ 38 h 416"/>
                <a:gd name="T26" fmla="*/ 62 w 357"/>
                <a:gd name="T27" fmla="*/ 62 h 416"/>
                <a:gd name="T28" fmla="*/ 41 w 357"/>
                <a:gd name="T29" fmla="*/ 99 h 416"/>
                <a:gd name="T30" fmla="*/ 32 w 357"/>
                <a:gd name="T31" fmla="*/ 132 h 416"/>
                <a:gd name="T32" fmla="*/ 32 w 357"/>
                <a:gd name="T33" fmla="*/ 175 h 416"/>
                <a:gd name="T34" fmla="*/ 41 w 357"/>
                <a:gd name="T35" fmla="*/ 208 h 416"/>
                <a:gd name="T36" fmla="*/ 62 w 357"/>
                <a:gd name="T37" fmla="*/ 245 h 416"/>
                <a:gd name="T38" fmla="*/ 63 w 357"/>
                <a:gd name="T39" fmla="*/ 253 h 416"/>
                <a:gd name="T40" fmla="*/ 0 w 357"/>
                <a:gd name="T41" fmla="*/ 378 h 416"/>
                <a:gd name="T42" fmla="*/ 53 w 357"/>
                <a:gd name="T43" fmla="*/ 372 h 416"/>
                <a:gd name="T44" fmla="*/ 82 w 357"/>
                <a:gd name="T45" fmla="*/ 416 h 416"/>
                <a:gd name="T46" fmla="*/ 137 w 357"/>
                <a:gd name="T47" fmla="*/ 303 h 416"/>
                <a:gd name="T48" fmla="*/ 157 w 357"/>
                <a:gd name="T49" fmla="*/ 300 h 416"/>
                <a:gd name="T50" fmla="*/ 199 w 357"/>
                <a:gd name="T51" fmla="*/ 300 h 416"/>
                <a:gd name="T52" fmla="*/ 220 w 357"/>
                <a:gd name="T53" fmla="*/ 302 h 416"/>
                <a:gd name="T54" fmla="*/ 286 w 357"/>
                <a:gd name="T55" fmla="*/ 415 h 416"/>
                <a:gd name="T56" fmla="*/ 304 w 357"/>
                <a:gd name="T57" fmla="*/ 367 h 416"/>
                <a:gd name="T58" fmla="*/ 357 w 357"/>
                <a:gd name="T59" fmla="*/ 374 h 416"/>
                <a:gd name="T60" fmla="*/ 293 w 357"/>
                <a:gd name="T61" fmla="*/ 255 h 416"/>
                <a:gd name="T62" fmla="*/ 178 w 357"/>
                <a:gd name="T63" fmla="*/ 250 h 416"/>
                <a:gd name="T64" fmla="*/ 79 w 357"/>
                <a:gd name="T65" fmla="*/ 151 h 416"/>
                <a:gd name="T66" fmla="*/ 178 w 357"/>
                <a:gd name="T67" fmla="*/ 52 h 416"/>
                <a:gd name="T68" fmla="*/ 277 w 357"/>
                <a:gd name="T69" fmla="*/ 151 h 416"/>
                <a:gd name="T70" fmla="*/ 178 w 357"/>
                <a:gd name="T71" fmla="*/ 25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7" h="416">
                  <a:moveTo>
                    <a:pt x="293" y="255"/>
                  </a:moveTo>
                  <a:cubicBezTo>
                    <a:pt x="293" y="252"/>
                    <a:pt x="294" y="249"/>
                    <a:pt x="294" y="245"/>
                  </a:cubicBezTo>
                  <a:cubicBezTo>
                    <a:pt x="294" y="229"/>
                    <a:pt x="301" y="217"/>
                    <a:pt x="315" y="208"/>
                  </a:cubicBezTo>
                  <a:cubicBezTo>
                    <a:pt x="329" y="200"/>
                    <a:pt x="332" y="189"/>
                    <a:pt x="324" y="175"/>
                  </a:cubicBezTo>
                  <a:cubicBezTo>
                    <a:pt x="316" y="161"/>
                    <a:pt x="316" y="146"/>
                    <a:pt x="324" y="132"/>
                  </a:cubicBezTo>
                  <a:cubicBezTo>
                    <a:pt x="332" y="118"/>
                    <a:pt x="329" y="107"/>
                    <a:pt x="315" y="99"/>
                  </a:cubicBezTo>
                  <a:cubicBezTo>
                    <a:pt x="301" y="91"/>
                    <a:pt x="294" y="78"/>
                    <a:pt x="294" y="62"/>
                  </a:cubicBezTo>
                  <a:cubicBezTo>
                    <a:pt x="294" y="46"/>
                    <a:pt x="286" y="38"/>
                    <a:pt x="270" y="38"/>
                  </a:cubicBezTo>
                  <a:cubicBezTo>
                    <a:pt x="253" y="37"/>
                    <a:pt x="241" y="30"/>
                    <a:pt x="233" y="16"/>
                  </a:cubicBezTo>
                  <a:cubicBezTo>
                    <a:pt x="225" y="3"/>
                    <a:pt x="213" y="0"/>
                    <a:pt x="199" y="7"/>
                  </a:cubicBezTo>
                  <a:cubicBezTo>
                    <a:pt x="185" y="15"/>
                    <a:pt x="171" y="15"/>
                    <a:pt x="157" y="7"/>
                  </a:cubicBezTo>
                  <a:cubicBezTo>
                    <a:pt x="143" y="0"/>
                    <a:pt x="132" y="3"/>
                    <a:pt x="123" y="16"/>
                  </a:cubicBezTo>
                  <a:cubicBezTo>
                    <a:pt x="115" y="30"/>
                    <a:pt x="103" y="37"/>
                    <a:pt x="87" y="38"/>
                  </a:cubicBezTo>
                  <a:cubicBezTo>
                    <a:pt x="71" y="38"/>
                    <a:pt x="62" y="46"/>
                    <a:pt x="62" y="62"/>
                  </a:cubicBezTo>
                  <a:cubicBezTo>
                    <a:pt x="62" y="78"/>
                    <a:pt x="55" y="91"/>
                    <a:pt x="41" y="99"/>
                  </a:cubicBezTo>
                  <a:cubicBezTo>
                    <a:pt x="27" y="107"/>
                    <a:pt x="24" y="118"/>
                    <a:pt x="32" y="132"/>
                  </a:cubicBezTo>
                  <a:cubicBezTo>
                    <a:pt x="40" y="146"/>
                    <a:pt x="40" y="161"/>
                    <a:pt x="32" y="175"/>
                  </a:cubicBezTo>
                  <a:cubicBezTo>
                    <a:pt x="24" y="189"/>
                    <a:pt x="27" y="200"/>
                    <a:pt x="41" y="208"/>
                  </a:cubicBezTo>
                  <a:cubicBezTo>
                    <a:pt x="55" y="217"/>
                    <a:pt x="62" y="229"/>
                    <a:pt x="62" y="245"/>
                  </a:cubicBezTo>
                  <a:cubicBezTo>
                    <a:pt x="62" y="248"/>
                    <a:pt x="63" y="250"/>
                    <a:pt x="63" y="253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53" y="372"/>
                    <a:pt x="53" y="372"/>
                    <a:pt x="53" y="372"/>
                  </a:cubicBezTo>
                  <a:cubicBezTo>
                    <a:pt x="82" y="416"/>
                    <a:pt x="82" y="416"/>
                    <a:pt x="82" y="416"/>
                  </a:cubicBezTo>
                  <a:cubicBezTo>
                    <a:pt x="82" y="416"/>
                    <a:pt x="121" y="336"/>
                    <a:pt x="137" y="303"/>
                  </a:cubicBezTo>
                  <a:cubicBezTo>
                    <a:pt x="143" y="305"/>
                    <a:pt x="150" y="304"/>
                    <a:pt x="157" y="300"/>
                  </a:cubicBezTo>
                  <a:cubicBezTo>
                    <a:pt x="171" y="292"/>
                    <a:pt x="185" y="292"/>
                    <a:pt x="199" y="300"/>
                  </a:cubicBezTo>
                  <a:cubicBezTo>
                    <a:pt x="207" y="304"/>
                    <a:pt x="214" y="305"/>
                    <a:pt x="220" y="302"/>
                  </a:cubicBezTo>
                  <a:cubicBezTo>
                    <a:pt x="286" y="415"/>
                    <a:pt x="286" y="415"/>
                    <a:pt x="286" y="415"/>
                  </a:cubicBezTo>
                  <a:cubicBezTo>
                    <a:pt x="304" y="367"/>
                    <a:pt x="304" y="367"/>
                    <a:pt x="304" y="367"/>
                  </a:cubicBezTo>
                  <a:cubicBezTo>
                    <a:pt x="357" y="374"/>
                    <a:pt x="357" y="374"/>
                    <a:pt x="357" y="374"/>
                  </a:cubicBezTo>
                  <a:lnTo>
                    <a:pt x="293" y="255"/>
                  </a:lnTo>
                  <a:close/>
                  <a:moveTo>
                    <a:pt x="178" y="250"/>
                  </a:moveTo>
                  <a:cubicBezTo>
                    <a:pt x="123" y="250"/>
                    <a:pt x="79" y="206"/>
                    <a:pt x="79" y="151"/>
                  </a:cubicBezTo>
                  <a:cubicBezTo>
                    <a:pt x="79" y="96"/>
                    <a:pt x="123" y="52"/>
                    <a:pt x="178" y="52"/>
                  </a:cubicBezTo>
                  <a:cubicBezTo>
                    <a:pt x="233" y="52"/>
                    <a:pt x="277" y="96"/>
                    <a:pt x="277" y="151"/>
                  </a:cubicBezTo>
                  <a:cubicBezTo>
                    <a:pt x="277" y="206"/>
                    <a:pt x="233" y="250"/>
                    <a:pt x="178" y="2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2179638" y="220663"/>
              <a:ext cx="485775" cy="485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Oval 56"/>
          <p:cNvSpPr/>
          <p:nvPr/>
        </p:nvSpPr>
        <p:spPr>
          <a:xfrm>
            <a:off x="9633021" y="1830544"/>
            <a:ext cx="741349" cy="746002"/>
          </a:xfrm>
          <a:prstGeom prst="ellipse">
            <a:avLst/>
          </a:prstGeom>
          <a:solidFill>
            <a:srgbClr val="FCC7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3" name="Group 28"/>
          <p:cNvGrpSpPr/>
          <p:nvPr/>
        </p:nvGrpSpPr>
        <p:grpSpPr>
          <a:xfrm>
            <a:off x="9802557" y="2026717"/>
            <a:ext cx="415864" cy="362568"/>
            <a:chOff x="3757613" y="3340100"/>
            <a:chExt cx="1635125" cy="1425575"/>
          </a:xfrm>
          <a:solidFill>
            <a:sysClr val="window" lastClr="FFFFFF"/>
          </a:solidFill>
        </p:grpSpPr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3757613" y="3340100"/>
              <a:ext cx="1635125" cy="1425575"/>
            </a:xfrm>
            <a:custGeom>
              <a:avLst/>
              <a:gdLst>
                <a:gd name="T0" fmla="*/ 675 w 675"/>
                <a:gd name="T1" fmla="*/ 485 h 590"/>
                <a:gd name="T2" fmla="*/ 675 w 675"/>
                <a:gd name="T3" fmla="*/ 0 h 590"/>
                <a:gd name="T4" fmla="*/ 0 w 675"/>
                <a:gd name="T5" fmla="*/ 0 h 590"/>
                <a:gd name="T6" fmla="*/ 0 w 675"/>
                <a:gd name="T7" fmla="*/ 485 h 590"/>
                <a:gd name="T8" fmla="*/ 500 w 675"/>
                <a:gd name="T9" fmla="*/ 485 h 590"/>
                <a:gd name="T10" fmla="*/ 543 w 675"/>
                <a:gd name="T11" fmla="*/ 524 h 590"/>
                <a:gd name="T12" fmla="*/ 610 w 675"/>
                <a:gd name="T13" fmla="*/ 590 h 590"/>
                <a:gd name="T14" fmla="*/ 631 w 675"/>
                <a:gd name="T15" fmla="*/ 590 h 590"/>
                <a:gd name="T16" fmla="*/ 542 w 675"/>
                <a:gd name="T17" fmla="*/ 499 h 590"/>
                <a:gd name="T18" fmla="*/ 525 w 675"/>
                <a:gd name="T19" fmla="*/ 485 h 590"/>
                <a:gd name="T20" fmla="*/ 675 w 675"/>
                <a:gd name="T21" fmla="*/ 485 h 590"/>
                <a:gd name="T22" fmla="*/ 36 w 675"/>
                <a:gd name="T23" fmla="*/ 47 h 590"/>
                <a:gd name="T24" fmla="*/ 638 w 675"/>
                <a:gd name="T25" fmla="*/ 47 h 590"/>
                <a:gd name="T26" fmla="*/ 638 w 675"/>
                <a:gd name="T27" fmla="*/ 438 h 590"/>
                <a:gd name="T28" fmla="*/ 36 w 675"/>
                <a:gd name="T29" fmla="*/ 438 h 590"/>
                <a:gd name="T30" fmla="*/ 36 w 675"/>
                <a:gd name="T31" fmla="*/ 47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5" h="590">
                  <a:moveTo>
                    <a:pt x="675" y="485"/>
                  </a:moveTo>
                  <a:cubicBezTo>
                    <a:pt x="675" y="0"/>
                    <a:pt x="675" y="0"/>
                    <a:pt x="6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500" y="485"/>
                    <a:pt x="500" y="485"/>
                    <a:pt x="500" y="485"/>
                  </a:cubicBezTo>
                  <a:cubicBezTo>
                    <a:pt x="500" y="497"/>
                    <a:pt x="505" y="524"/>
                    <a:pt x="543" y="524"/>
                  </a:cubicBezTo>
                  <a:cubicBezTo>
                    <a:pt x="543" y="524"/>
                    <a:pt x="610" y="521"/>
                    <a:pt x="610" y="590"/>
                  </a:cubicBezTo>
                  <a:cubicBezTo>
                    <a:pt x="631" y="590"/>
                    <a:pt x="631" y="590"/>
                    <a:pt x="631" y="590"/>
                  </a:cubicBezTo>
                  <a:cubicBezTo>
                    <a:pt x="631" y="590"/>
                    <a:pt x="640" y="499"/>
                    <a:pt x="542" y="499"/>
                  </a:cubicBezTo>
                  <a:cubicBezTo>
                    <a:pt x="542" y="499"/>
                    <a:pt x="523" y="497"/>
                    <a:pt x="525" y="485"/>
                  </a:cubicBezTo>
                  <a:lnTo>
                    <a:pt x="675" y="485"/>
                  </a:lnTo>
                  <a:close/>
                  <a:moveTo>
                    <a:pt x="36" y="47"/>
                  </a:moveTo>
                  <a:cubicBezTo>
                    <a:pt x="638" y="47"/>
                    <a:pt x="638" y="47"/>
                    <a:pt x="638" y="47"/>
                  </a:cubicBezTo>
                  <a:cubicBezTo>
                    <a:pt x="638" y="438"/>
                    <a:pt x="638" y="438"/>
                    <a:pt x="638" y="438"/>
                  </a:cubicBezTo>
                  <a:cubicBezTo>
                    <a:pt x="36" y="438"/>
                    <a:pt x="36" y="438"/>
                    <a:pt x="36" y="438"/>
                  </a:cubicBezTo>
                  <a:lnTo>
                    <a:pt x="36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4344988" y="4549775"/>
              <a:ext cx="469900" cy="825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103688" y="4664075"/>
              <a:ext cx="954088" cy="69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Oval 58"/>
          <p:cNvSpPr/>
          <p:nvPr/>
        </p:nvSpPr>
        <p:spPr>
          <a:xfrm>
            <a:off x="9638266" y="3955759"/>
            <a:ext cx="741349" cy="746002"/>
          </a:xfrm>
          <a:prstGeom prst="ellipse">
            <a:avLst/>
          </a:prstGeom>
          <a:solidFill>
            <a:srgbClr val="1C8E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Freeform 82"/>
          <p:cNvSpPr>
            <a:spLocks noEditPoints="1"/>
          </p:cNvSpPr>
          <p:nvPr/>
        </p:nvSpPr>
        <p:spPr bwMode="auto">
          <a:xfrm flipH="1">
            <a:off x="9815257" y="4144020"/>
            <a:ext cx="429884" cy="377380"/>
          </a:xfrm>
          <a:custGeom>
            <a:avLst/>
            <a:gdLst>
              <a:gd name="T0" fmla="*/ 110 w 111"/>
              <a:gd name="T1" fmla="*/ 13 h 97"/>
              <a:gd name="T2" fmla="*/ 101 w 111"/>
              <a:gd name="T3" fmla="*/ 3 h 97"/>
              <a:gd name="T4" fmla="*/ 96 w 111"/>
              <a:gd name="T5" fmla="*/ 3 h 97"/>
              <a:gd name="T6" fmla="*/ 95 w 111"/>
              <a:gd name="T7" fmla="*/ 5 h 97"/>
              <a:gd name="T8" fmla="*/ 92 w 111"/>
              <a:gd name="T9" fmla="*/ 6 h 97"/>
              <a:gd name="T10" fmla="*/ 92 w 111"/>
              <a:gd name="T11" fmla="*/ 6 h 97"/>
              <a:gd name="T12" fmla="*/ 67 w 111"/>
              <a:gd name="T13" fmla="*/ 32 h 97"/>
              <a:gd name="T14" fmla="*/ 66 w 111"/>
              <a:gd name="T15" fmla="*/ 37 h 97"/>
              <a:gd name="T16" fmla="*/ 68 w 111"/>
              <a:gd name="T17" fmla="*/ 41 h 97"/>
              <a:gd name="T18" fmla="*/ 68 w 111"/>
              <a:gd name="T19" fmla="*/ 41 h 97"/>
              <a:gd name="T20" fmla="*/ 69 w 111"/>
              <a:gd name="T21" fmla="*/ 41 h 97"/>
              <a:gd name="T22" fmla="*/ 63 w 111"/>
              <a:gd name="T23" fmla="*/ 46 h 97"/>
              <a:gd name="T24" fmla="*/ 45 w 111"/>
              <a:gd name="T25" fmla="*/ 28 h 97"/>
              <a:gd name="T26" fmla="*/ 39 w 111"/>
              <a:gd name="T27" fmla="*/ 7 h 97"/>
              <a:gd name="T28" fmla="*/ 18 w 111"/>
              <a:gd name="T29" fmla="*/ 1 h 97"/>
              <a:gd name="T30" fmla="*/ 30 w 111"/>
              <a:gd name="T31" fmla="*/ 14 h 97"/>
              <a:gd name="T32" fmla="*/ 27 w 111"/>
              <a:gd name="T33" fmla="*/ 26 h 97"/>
              <a:gd name="T34" fmla="*/ 15 w 111"/>
              <a:gd name="T35" fmla="*/ 29 h 97"/>
              <a:gd name="T36" fmla="*/ 3 w 111"/>
              <a:gd name="T37" fmla="*/ 17 h 97"/>
              <a:gd name="T38" fmla="*/ 9 w 111"/>
              <a:gd name="T39" fmla="*/ 37 h 97"/>
              <a:gd name="T40" fmla="*/ 31 w 111"/>
              <a:gd name="T41" fmla="*/ 43 h 97"/>
              <a:gd name="T42" fmla="*/ 31 w 111"/>
              <a:gd name="T43" fmla="*/ 43 h 97"/>
              <a:gd name="T44" fmla="*/ 48 w 111"/>
              <a:gd name="T45" fmla="*/ 60 h 97"/>
              <a:gd name="T46" fmla="*/ 32 w 111"/>
              <a:gd name="T47" fmla="*/ 78 h 97"/>
              <a:gd name="T48" fmla="*/ 31 w 111"/>
              <a:gd name="T49" fmla="*/ 77 h 97"/>
              <a:gd name="T50" fmla="*/ 26 w 111"/>
              <a:gd name="T51" fmla="*/ 80 h 97"/>
              <a:gd name="T52" fmla="*/ 18 w 111"/>
              <a:gd name="T53" fmla="*/ 93 h 97"/>
              <a:gd name="T54" fmla="*/ 20 w 111"/>
              <a:gd name="T55" fmla="*/ 95 h 97"/>
              <a:gd name="T56" fmla="*/ 33 w 111"/>
              <a:gd name="T57" fmla="*/ 87 h 97"/>
              <a:gd name="T58" fmla="*/ 37 w 111"/>
              <a:gd name="T59" fmla="*/ 83 h 97"/>
              <a:gd name="T60" fmla="*/ 35 w 111"/>
              <a:gd name="T61" fmla="*/ 82 h 97"/>
              <a:gd name="T62" fmla="*/ 53 w 111"/>
              <a:gd name="T63" fmla="*/ 64 h 97"/>
              <a:gd name="T64" fmla="*/ 82 w 111"/>
              <a:gd name="T65" fmla="*/ 93 h 97"/>
              <a:gd name="T66" fmla="*/ 89 w 111"/>
              <a:gd name="T67" fmla="*/ 97 h 97"/>
              <a:gd name="T68" fmla="*/ 96 w 111"/>
              <a:gd name="T69" fmla="*/ 93 h 97"/>
              <a:gd name="T70" fmla="*/ 96 w 111"/>
              <a:gd name="T71" fmla="*/ 79 h 97"/>
              <a:gd name="T72" fmla="*/ 67 w 111"/>
              <a:gd name="T73" fmla="*/ 50 h 97"/>
              <a:gd name="T74" fmla="*/ 72 w 111"/>
              <a:gd name="T75" fmla="*/ 45 h 97"/>
              <a:gd name="T76" fmla="*/ 75 w 111"/>
              <a:gd name="T77" fmla="*/ 47 h 97"/>
              <a:gd name="T78" fmla="*/ 82 w 111"/>
              <a:gd name="T79" fmla="*/ 46 h 97"/>
              <a:gd name="T80" fmla="*/ 106 w 111"/>
              <a:gd name="T81" fmla="*/ 21 h 97"/>
              <a:gd name="T82" fmla="*/ 106 w 111"/>
              <a:gd name="T83" fmla="*/ 20 h 97"/>
              <a:gd name="T84" fmla="*/ 106 w 111"/>
              <a:gd name="T85" fmla="*/ 20 h 97"/>
              <a:gd name="T86" fmla="*/ 107 w 111"/>
              <a:gd name="T87" fmla="*/ 18 h 97"/>
              <a:gd name="T88" fmla="*/ 110 w 111"/>
              <a:gd name="T89" fmla="*/ 18 h 97"/>
              <a:gd name="T90" fmla="*/ 110 w 111"/>
              <a:gd name="T91" fmla="*/ 13 h 97"/>
              <a:gd name="T92" fmla="*/ 90 w 111"/>
              <a:gd name="T93" fmla="*/ 84 h 97"/>
              <a:gd name="T94" fmla="*/ 94 w 111"/>
              <a:gd name="T95" fmla="*/ 87 h 97"/>
              <a:gd name="T96" fmla="*/ 90 w 111"/>
              <a:gd name="T97" fmla="*/ 92 h 97"/>
              <a:gd name="T98" fmla="*/ 86 w 111"/>
              <a:gd name="T99" fmla="*/ 87 h 97"/>
              <a:gd name="T100" fmla="*/ 90 w 111"/>
              <a:gd name="T101" fmla="*/ 84 h 97"/>
              <a:gd name="T102" fmla="*/ 76 w 111"/>
              <a:gd name="T103" fmla="*/ 32 h 97"/>
              <a:gd name="T104" fmla="*/ 74 w 111"/>
              <a:gd name="T105" fmla="*/ 31 h 97"/>
              <a:gd name="T106" fmla="*/ 93 w 111"/>
              <a:gd name="T107" fmla="*/ 13 h 97"/>
              <a:gd name="T108" fmla="*/ 95 w 111"/>
              <a:gd name="T109" fmla="*/ 14 h 97"/>
              <a:gd name="T110" fmla="*/ 76 w 111"/>
              <a:gd name="T111" fmla="*/ 32 h 97"/>
              <a:gd name="T112" fmla="*/ 76 w 111"/>
              <a:gd name="T113" fmla="*/ 32 h 97"/>
              <a:gd name="T114" fmla="*/ 82 w 111"/>
              <a:gd name="T115" fmla="*/ 39 h 97"/>
              <a:gd name="T116" fmla="*/ 80 w 111"/>
              <a:gd name="T117" fmla="*/ 37 h 97"/>
              <a:gd name="T118" fmla="*/ 99 w 111"/>
              <a:gd name="T119" fmla="*/ 18 h 97"/>
              <a:gd name="T120" fmla="*/ 101 w 111"/>
              <a:gd name="T121" fmla="*/ 20 h 97"/>
              <a:gd name="T122" fmla="*/ 82 w 111"/>
              <a:gd name="T123" fmla="*/ 39 h 97"/>
              <a:gd name="T124" fmla="*/ 82 w 111"/>
              <a:gd name="T125" fmla="*/ 3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1" h="97">
                <a:moveTo>
                  <a:pt x="110" y="13"/>
                </a:moveTo>
                <a:cubicBezTo>
                  <a:pt x="101" y="3"/>
                  <a:pt x="101" y="3"/>
                  <a:pt x="101" y="3"/>
                </a:cubicBezTo>
                <a:cubicBezTo>
                  <a:pt x="99" y="1"/>
                  <a:pt x="97" y="1"/>
                  <a:pt x="96" y="3"/>
                </a:cubicBezTo>
                <a:cubicBezTo>
                  <a:pt x="95" y="4"/>
                  <a:pt x="95" y="4"/>
                  <a:pt x="95" y="5"/>
                </a:cubicBezTo>
                <a:cubicBezTo>
                  <a:pt x="94" y="5"/>
                  <a:pt x="93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3"/>
                  <a:pt x="67" y="36"/>
                  <a:pt x="66" y="37"/>
                </a:cubicBezTo>
                <a:cubicBezTo>
                  <a:pt x="68" y="41"/>
                  <a:pt x="68" y="41"/>
                  <a:pt x="68" y="41"/>
                </a:cubicBezTo>
                <a:cubicBezTo>
                  <a:pt x="68" y="41"/>
                  <a:pt x="68" y="41"/>
                  <a:pt x="68" y="41"/>
                </a:cubicBezTo>
                <a:cubicBezTo>
                  <a:pt x="69" y="41"/>
                  <a:pt x="69" y="41"/>
                  <a:pt x="69" y="41"/>
                </a:cubicBezTo>
                <a:cubicBezTo>
                  <a:pt x="63" y="46"/>
                  <a:pt x="63" y="46"/>
                  <a:pt x="63" y="46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1"/>
                  <a:pt x="45" y="13"/>
                  <a:pt x="39" y="7"/>
                </a:cubicBezTo>
                <a:cubicBezTo>
                  <a:pt x="34" y="1"/>
                  <a:pt x="25" y="0"/>
                  <a:pt x="18" y="1"/>
                </a:cubicBezTo>
                <a:cubicBezTo>
                  <a:pt x="30" y="14"/>
                  <a:pt x="30" y="14"/>
                  <a:pt x="30" y="14"/>
                </a:cubicBezTo>
                <a:cubicBezTo>
                  <a:pt x="27" y="26"/>
                  <a:pt x="27" y="26"/>
                  <a:pt x="27" y="26"/>
                </a:cubicBezTo>
                <a:cubicBezTo>
                  <a:pt x="15" y="29"/>
                  <a:pt x="15" y="29"/>
                  <a:pt x="15" y="29"/>
                </a:cubicBezTo>
                <a:cubicBezTo>
                  <a:pt x="3" y="17"/>
                  <a:pt x="3" y="17"/>
                  <a:pt x="3" y="17"/>
                </a:cubicBezTo>
                <a:cubicBezTo>
                  <a:pt x="0" y="23"/>
                  <a:pt x="3" y="32"/>
                  <a:pt x="9" y="37"/>
                </a:cubicBezTo>
                <a:cubicBezTo>
                  <a:pt x="14" y="43"/>
                  <a:pt x="23" y="46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48" y="60"/>
                  <a:pt x="48" y="60"/>
                  <a:pt x="48" y="60"/>
                </a:cubicBezTo>
                <a:cubicBezTo>
                  <a:pt x="32" y="78"/>
                  <a:pt x="32" y="78"/>
                  <a:pt x="32" y="78"/>
                </a:cubicBezTo>
                <a:cubicBezTo>
                  <a:pt x="31" y="77"/>
                  <a:pt x="31" y="77"/>
                  <a:pt x="31" y="77"/>
                </a:cubicBezTo>
                <a:cubicBezTo>
                  <a:pt x="26" y="80"/>
                  <a:pt x="26" y="80"/>
                  <a:pt x="26" y="80"/>
                </a:cubicBezTo>
                <a:cubicBezTo>
                  <a:pt x="18" y="93"/>
                  <a:pt x="18" y="93"/>
                  <a:pt x="18" y="93"/>
                </a:cubicBezTo>
                <a:cubicBezTo>
                  <a:pt x="20" y="95"/>
                  <a:pt x="20" y="95"/>
                  <a:pt x="20" y="95"/>
                </a:cubicBezTo>
                <a:cubicBezTo>
                  <a:pt x="33" y="87"/>
                  <a:pt x="33" y="87"/>
                  <a:pt x="33" y="87"/>
                </a:cubicBezTo>
                <a:cubicBezTo>
                  <a:pt x="37" y="83"/>
                  <a:pt x="37" y="83"/>
                  <a:pt x="37" y="83"/>
                </a:cubicBezTo>
                <a:cubicBezTo>
                  <a:pt x="35" y="82"/>
                  <a:pt x="35" y="82"/>
                  <a:pt x="35" y="82"/>
                </a:cubicBezTo>
                <a:cubicBezTo>
                  <a:pt x="53" y="64"/>
                  <a:pt x="53" y="64"/>
                  <a:pt x="53" y="64"/>
                </a:cubicBezTo>
                <a:cubicBezTo>
                  <a:pt x="82" y="93"/>
                  <a:pt x="82" y="93"/>
                  <a:pt x="82" y="93"/>
                </a:cubicBezTo>
                <a:cubicBezTo>
                  <a:pt x="84" y="96"/>
                  <a:pt x="86" y="97"/>
                  <a:pt x="89" y="97"/>
                </a:cubicBezTo>
                <a:cubicBezTo>
                  <a:pt x="91" y="97"/>
                  <a:pt x="94" y="96"/>
                  <a:pt x="96" y="93"/>
                </a:cubicBezTo>
                <a:cubicBezTo>
                  <a:pt x="101" y="89"/>
                  <a:pt x="101" y="83"/>
                  <a:pt x="96" y="79"/>
                </a:cubicBezTo>
                <a:cubicBezTo>
                  <a:pt x="67" y="50"/>
                  <a:pt x="67" y="50"/>
                  <a:pt x="67" y="50"/>
                </a:cubicBezTo>
                <a:cubicBezTo>
                  <a:pt x="72" y="45"/>
                  <a:pt x="72" y="45"/>
                  <a:pt x="72" y="45"/>
                </a:cubicBezTo>
                <a:cubicBezTo>
                  <a:pt x="75" y="47"/>
                  <a:pt x="75" y="47"/>
                  <a:pt x="75" y="47"/>
                </a:cubicBezTo>
                <a:cubicBezTo>
                  <a:pt x="77" y="46"/>
                  <a:pt x="79" y="46"/>
                  <a:pt x="82" y="46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7" y="19"/>
                  <a:pt x="107" y="19"/>
                  <a:pt x="107" y="18"/>
                </a:cubicBezTo>
                <a:cubicBezTo>
                  <a:pt x="109" y="18"/>
                  <a:pt x="110" y="18"/>
                  <a:pt x="110" y="18"/>
                </a:cubicBezTo>
                <a:cubicBezTo>
                  <a:pt x="111" y="16"/>
                  <a:pt x="111" y="14"/>
                  <a:pt x="110" y="13"/>
                </a:cubicBezTo>
                <a:close/>
                <a:moveTo>
                  <a:pt x="90" y="84"/>
                </a:moveTo>
                <a:cubicBezTo>
                  <a:pt x="92" y="84"/>
                  <a:pt x="94" y="86"/>
                  <a:pt x="94" y="87"/>
                </a:cubicBezTo>
                <a:cubicBezTo>
                  <a:pt x="94" y="90"/>
                  <a:pt x="92" y="92"/>
                  <a:pt x="90" y="92"/>
                </a:cubicBezTo>
                <a:cubicBezTo>
                  <a:pt x="87" y="92"/>
                  <a:pt x="86" y="90"/>
                  <a:pt x="86" y="87"/>
                </a:cubicBezTo>
                <a:cubicBezTo>
                  <a:pt x="86" y="86"/>
                  <a:pt x="87" y="84"/>
                  <a:pt x="90" y="84"/>
                </a:cubicBezTo>
                <a:close/>
                <a:moveTo>
                  <a:pt x="76" y="32"/>
                </a:moveTo>
                <a:cubicBezTo>
                  <a:pt x="74" y="31"/>
                  <a:pt x="74" y="31"/>
                  <a:pt x="74" y="31"/>
                </a:cubicBezTo>
                <a:cubicBezTo>
                  <a:pt x="93" y="13"/>
                  <a:pt x="93" y="13"/>
                  <a:pt x="93" y="13"/>
                </a:cubicBezTo>
                <a:cubicBezTo>
                  <a:pt x="95" y="14"/>
                  <a:pt x="95" y="14"/>
                  <a:pt x="95" y="14"/>
                </a:cubicBezTo>
                <a:cubicBezTo>
                  <a:pt x="76" y="32"/>
                  <a:pt x="76" y="32"/>
                  <a:pt x="76" y="32"/>
                </a:cubicBezTo>
                <a:cubicBezTo>
                  <a:pt x="76" y="32"/>
                  <a:pt x="76" y="32"/>
                  <a:pt x="76" y="32"/>
                </a:cubicBezTo>
                <a:close/>
                <a:moveTo>
                  <a:pt x="82" y="39"/>
                </a:moveTo>
                <a:cubicBezTo>
                  <a:pt x="80" y="37"/>
                  <a:pt x="80" y="37"/>
                  <a:pt x="80" y="37"/>
                </a:cubicBezTo>
                <a:cubicBezTo>
                  <a:pt x="99" y="18"/>
                  <a:pt x="99" y="18"/>
                  <a:pt x="99" y="18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82" y="39"/>
                  <a:pt x="82" y="39"/>
                  <a:pt x="82" y="39"/>
                </a:cubicBezTo>
                <a:cubicBezTo>
                  <a:pt x="82" y="39"/>
                  <a:pt x="82" y="39"/>
                  <a:pt x="82" y="3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Oval 55"/>
          <p:cNvSpPr/>
          <p:nvPr/>
        </p:nvSpPr>
        <p:spPr>
          <a:xfrm>
            <a:off x="6145551" y="1830544"/>
            <a:ext cx="741349" cy="746002"/>
          </a:xfrm>
          <a:prstGeom prst="ellipse">
            <a:avLst/>
          </a:prstGeom>
          <a:solidFill>
            <a:srgbClr val="E71F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Freeform 37"/>
          <p:cNvSpPr>
            <a:spLocks noEditPoints="1"/>
          </p:cNvSpPr>
          <p:nvPr/>
        </p:nvSpPr>
        <p:spPr bwMode="auto">
          <a:xfrm>
            <a:off x="6308278" y="1990093"/>
            <a:ext cx="422541" cy="419612"/>
          </a:xfrm>
          <a:custGeom>
            <a:avLst/>
            <a:gdLst>
              <a:gd name="T0" fmla="*/ 0 w 120"/>
              <a:gd name="T1" fmla="*/ 60 h 120"/>
              <a:gd name="T2" fmla="*/ 120 w 120"/>
              <a:gd name="T3" fmla="*/ 60 h 120"/>
              <a:gd name="T4" fmla="*/ 83 w 120"/>
              <a:gd name="T5" fmla="*/ 24 h 120"/>
              <a:gd name="T6" fmla="*/ 86 w 120"/>
              <a:gd name="T7" fmla="*/ 14 h 120"/>
              <a:gd name="T8" fmla="*/ 86 w 120"/>
              <a:gd name="T9" fmla="*/ 28 h 120"/>
              <a:gd name="T10" fmla="*/ 47 w 120"/>
              <a:gd name="T11" fmla="*/ 77 h 120"/>
              <a:gd name="T12" fmla="*/ 41 w 120"/>
              <a:gd name="T13" fmla="*/ 88 h 120"/>
              <a:gd name="T14" fmla="*/ 38 w 120"/>
              <a:gd name="T15" fmla="*/ 95 h 120"/>
              <a:gd name="T16" fmla="*/ 37 w 120"/>
              <a:gd name="T17" fmla="*/ 110 h 120"/>
              <a:gd name="T18" fmla="*/ 31 w 120"/>
              <a:gd name="T19" fmla="*/ 99 h 120"/>
              <a:gd name="T20" fmla="*/ 26 w 120"/>
              <a:gd name="T21" fmla="*/ 89 h 120"/>
              <a:gd name="T22" fmla="*/ 17 w 120"/>
              <a:gd name="T23" fmla="*/ 82 h 120"/>
              <a:gd name="T24" fmla="*/ 16 w 120"/>
              <a:gd name="T25" fmla="*/ 68 h 120"/>
              <a:gd name="T26" fmla="*/ 15 w 120"/>
              <a:gd name="T27" fmla="*/ 60 h 120"/>
              <a:gd name="T28" fmla="*/ 10 w 120"/>
              <a:gd name="T29" fmla="*/ 54 h 120"/>
              <a:gd name="T30" fmla="*/ 10 w 120"/>
              <a:gd name="T31" fmla="*/ 45 h 120"/>
              <a:gd name="T32" fmla="*/ 38 w 120"/>
              <a:gd name="T33" fmla="*/ 20 h 120"/>
              <a:gd name="T34" fmla="*/ 31 w 120"/>
              <a:gd name="T35" fmla="*/ 20 h 120"/>
              <a:gd name="T36" fmla="*/ 28 w 120"/>
              <a:gd name="T37" fmla="*/ 26 h 120"/>
              <a:gd name="T38" fmla="*/ 32 w 120"/>
              <a:gd name="T39" fmla="*/ 28 h 120"/>
              <a:gd name="T40" fmla="*/ 31 w 120"/>
              <a:gd name="T41" fmla="*/ 24 h 120"/>
              <a:gd name="T42" fmla="*/ 47 w 120"/>
              <a:gd name="T43" fmla="*/ 30 h 120"/>
              <a:gd name="T44" fmla="*/ 41 w 120"/>
              <a:gd name="T45" fmla="*/ 34 h 120"/>
              <a:gd name="T46" fmla="*/ 37 w 120"/>
              <a:gd name="T47" fmla="*/ 36 h 120"/>
              <a:gd name="T48" fmla="*/ 38 w 120"/>
              <a:gd name="T49" fmla="*/ 43 h 120"/>
              <a:gd name="T50" fmla="*/ 33 w 120"/>
              <a:gd name="T51" fmla="*/ 49 h 120"/>
              <a:gd name="T52" fmla="*/ 29 w 120"/>
              <a:gd name="T53" fmla="*/ 51 h 120"/>
              <a:gd name="T54" fmla="*/ 21 w 120"/>
              <a:gd name="T55" fmla="*/ 49 h 120"/>
              <a:gd name="T56" fmla="*/ 15 w 120"/>
              <a:gd name="T57" fmla="*/ 54 h 120"/>
              <a:gd name="T58" fmla="*/ 16 w 120"/>
              <a:gd name="T59" fmla="*/ 58 h 120"/>
              <a:gd name="T60" fmla="*/ 27 w 120"/>
              <a:gd name="T61" fmla="*/ 62 h 120"/>
              <a:gd name="T62" fmla="*/ 41 w 120"/>
              <a:gd name="T63" fmla="*/ 66 h 120"/>
              <a:gd name="T64" fmla="*/ 47 w 120"/>
              <a:gd name="T65" fmla="*/ 77 h 120"/>
              <a:gd name="T66" fmla="*/ 55 w 120"/>
              <a:gd name="T67" fmla="*/ 21 h 120"/>
              <a:gd name="T68" fmla="*/ 44 w 120"/>
              <a:gd name="T69" fmla="*/ 15 h 120"/>
              <a:gd name="T70" fmla="*/ 63 w 120"/>
              <a:gd name="T71" fmla="*/ 10 h 120"/>
              <a:gd name="T72" fmla="*/ 107 w 120"/>
              <a:gd name="T73" fmla="*/ 62 h 120"/>
              <a:gd name="T74" fmla="*/ 92 w 120"/>
              <a:gd name="T75" fmla="*/ 102 h 120"/>
              <a:gd name="T76" fmla="*/ 91 w 120"/>
              <a:gd name="T77" fmla="*/ 92 h 120"/>
              <a:gd name="T78" fmla="*/ 84 w 120"/>
              <a:gd name="T79" fmla="*/ 81 h 120"/>
              <a:gd name="T80" fmla="*/ 66 w 120"/>
              <a:gd name="T81" fmla="*/ 67 h 120"/>
              <a:gd name="T82" fmla="*/ 97 w 120"/>
              <a:gd name="T83" fmla="*/ 56 h 120"/>
              <a:gd name="T84" fmla="*/ 105 w 120"/>
              <a:gd name="T85" fmla="*/ 49 h 120"/>
              <a:gd name="T86" fmla="*/ 93 w 120"/>
              <a:gd name="T87" fmla="*/ 39 h 120"/>
              <a:gd name="T88" fmla="*/ 91 w 120"/>
              <a:gd name="T89" fmla="*/ 52 h 120"/>
              <a:gd name="T90" fmla="*/ 79 w 120"/>
              <a:gd name="T91" fmla="*/ 49 h 120"/>
              <a:gd name="T92" fmla="*/ 73 w 120"/>
              <a:gd name="T93" fmla="*/ 44 h 120"/>
              <a:gd name="T94" fmla="*/ 76 w 120"/>
              <a:gd name="T95" fmla="*/ 35 h 120"/>
              <a:gd name="T96" fmla="*/ 90 w 120"/>
              <a:gd name="T97" fmla="*/ 36 h 120"/>
              <a:gd name="T98" fmla="*/ 100 w 120"/>
              <a:gd name="T99" fmla="*/ 36 h 120"/>
              <a:gd name="T100" fmla="*/ 105 w 120"/>
              <a:gd name="T101" fmla="*/ 32 h 120"/>
              <a:gd name="T102" fmla="*/ 110 w 120"/>
              <a:gd name="T103" fmla="*/ 57 h 120"/>
              <a:gd name="T104" fmla="*/ 107 w 120"/>
              <a:gd name="T10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0" h="120">
                <a:moveTo>
                  <a:pt x="60" y="0"/>
                </a:move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93" y="120"/>
                  <a:pt x="120" y="93"/>
                  <a:pt x="120" y="60"/>
                </a:cubicBezTo>
                <a:cubicBezTo>
                  <a:pt x="120" y="27"/>
                  <a:pt x="93" y="0"/>
                  <a:pt x="60" y="0"/>
                </a:cubicBezTo>
                <a:close/>
                <a:moveTo>
                  <a:pt x="83" y="24"/>
                </a:moveTo>
                <a:cubicBezTo>
                  <a:pt x="87" y="21"/>
                  <a:pt x="87" y="21"/>
                  <a:pt x="87" y="21"/>
                </a:cubicBezTo>
                <a:cubicBezTo>
                  <a:pt x="87" y="21"/>
                  <a:pt x="85" y="17"/>
                  <a:pt x="86" y="14"/>
                </a:cubicBezTo>
                <a:cubicBezTo>
                  <a:pt x="87" y="14"/>
                  <a:pt x="91" y="16"/>
                  <a:pt x="94" y="20"/>
                </a:cubicBezTo>
                <a:cubicBezTo>
                  <a:pt x="92" y="29"/>
                  <a:pt x="86" y="28"/>
                  <a:pt x="86" y="28"/>
                </a:cubicBezTo>
                <a:cubicBezTo>
                  <a:pt x="86" y="28"/>
                  <a:pt x="82" y="28"/>
                  <a:pt x="83" y="24"/>
                </a:cubicBezTo>
                <a:close/>
                <a:moveTo>
                  <a:pt x="47" y="77"/>
                </a:moveTo>
                <a:cubicBezTo>
                  <a:pt x="46" y="78"/>
                  <a:pt x="45" y="81"/>
                  <a:pt x="44" y="84"/>
                </a:cubicBezTo>
                <a:cubicBezTo>
                  <a:pt x="43" y="86"/>
                  <a:pt x="42" y="87"/>
                  <a:pt x="41" y="88"/>
                </a:cubicBezTo>
                <a:cubicBezTo>
                  <a:pt x="39" y="89"/>
                  <a:pt x="39" y="91"/>
                  <a:pt x="39" y="91"/>
                </a:cubicBezTo>
                <a:cubicBezTo>
                  <a:pt x="38" y="95"/>
                  <a:pt x="38" y="95"/>
                  <a:pt x="38" y="95"/>
                </a:cubicBezTo>
                <a:cubicBezTo>
                  <a:pt x="38" y="95"/>
                  <a:pt x="39" y="99"/>
                  <a:pt x="40" y="100"/>
                </a:cubicBezTo>
                <a:cubicBezTo>
                  <a:pt x="40" y="102"/>
                  <a:pt x="37" y="110"/>
                  <a:pt x="37" y="110"/>
                </a:cubicBezTo>
                <a:cubicBezTo>
                  <a:pt x="34" y="109"/>
                  <a:pt x="33" y="106"/>
                  <a:pt x="32" y="104"/>
                </a:cubicBezTo>
                <a:cubicBezTo>
                  <a:pt x="32" y="102"/>
                  <a:pt x="30" y="101"/>
                  <a:pt x="31" y="99"/>
                </a:cubicBezTo>
                <a:cubicBezTo>
                  <a:pt x="31" y="96"/>
                  <a:pt x="29" y="95"/>
                  <a:pt x="28" y="94"/>
                </a:cubicBezTo>
                <a:cubicBezTo>
                  <a:pt x="27" y="92"/>
                  <a:pt x="26" y="90"/>
                  <a:pt x="26" y="89"/>
                </a:cubicBezTo>
                <a:cubicBezTo>
                  <a:pt x="26" y="88"/>
                  <a:pt x="23" y="86"/>
                  <a:pt x="23" y="86"/>
                </a:cubicBezTo>
                <a:cubicBezTo>
                  <a:pt x="23" y="86"/>
                  <a:pt x="18" y="83"/>
                  <a:pt x="17" y="82"/>
                </a:cubicBezTo>
                <a:cubicBezTo>
                  <a:pt x="16" y="81"/>
                  <a:pt x="15" y="77"/>
                  <a:pt x="15" y="75"/>
                </a:cubicBezTo>
                <a:cubicBezTo>
                  <a:pt x="15" y="73"/>
                  <a:pt x="16" y="68"/>
                  <a:pt x="16" y="68"/>
                </a:cubicBezTo>
                <a:cubicBezTo>
                  <a:pt x="16" y="68"/>
                  <a:pt x="18" y="66"/>
                  <a:pt x="17" y="65"/>
                </a:cubicBezTo>
                <a:cubicBezTo>
                  <a:pt x="15" y="64"/>
                  <a:pt x="15" y="60"/>
                  <a:pt x="15" y="60"/>
                </a:cubicBezTo>
                <a:cubicBezTo>
                  <a:pt x="13" y="58"/>
                  <a:pt x="13" y="58"/>
                  <a:pt x="13" y="58"/>
                </a:cubicBezTo>
                <a:cubicBezTo>
                  <a:pt x="13" y="58"/>
                  <a:pt x="11" y="55"/>
                  <a:pt x="10" y="54"/>
                </a:cubicBezTo>
                <a:cubicBezTo>
                  <a:pt x="10" y="52"/>
                  <a:pt x="10" y="51"/>
                  <a:pt x="11" y="50"/>
                </a:cubicBezTo>
                <a:cubicBezTo>
                  <a:pt x="11" y="49"/>
                  <a:pt x="10" y="46"/>
                  <a:pt x="10" y="45"/>
                </a:cubicBezTo>
                <a:cubicBezTo>
                  <a:pt x="20" y="20"/>
                  <a:pt x="37" y="15"/>
                  <a:pt x="37" y="15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5" y="21"/>
                  <a:pt x="34" y="21"/>
                </a:cubicBezTo>
                <a:cubicBezTo>
                  <a:pt x="32" y="20"/>
                  <a:pt x="31" y="20"/>
                  <a:pt x="31" y="20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8" y="25"/>
                  <a:pt x="28" y="26"/>
                </a:cubicBezTo>
                <a:cubicBezTo>
                  <a:pt x="28" y="27"/>
                  <a:pt x="29" y="29"/>
                  <a:pt x="29" y="29"/>
                </a:cubicBezTo>
                <a:cubicBezTo>
                  <a:pt x="29" y="29"/>
                  <a:pt x="32" y="29"/>
                  <a:pt x="32" y="28"/>
                </a:cubicBezTo>
                <a:cubicBezTo>
                  <a:pt x="32" y="27"/>
                  <a:pt x="32" y="26"/>
                  <a:pt x="32" y="26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4" y="23"/>
                  <a:pt x="40" y="24"/>
                </a:cubicBezTo>
                <a:cubicBezTo>
                  <a:pt x="47" y="24"/>
                  <a:pt x="44" y="29"/>
                  <a:pt x="47" y="30"/>
                </a:cubicBezTo>
                <a:cubicBezTo>
                  <a:pt x="50" y="31"/>
                  <a:pt x="45" y="35"/>
                  <a:pt x="44" y="37"/>
                </a:cubicBezTo>
                <a:cubicBezTo>
                  <a:pt x="43" y="39"/>
                  <a:pt x="41" y="34"/>
                  <a:pt x="41" y="34"/>
                </a:cubicBezTo>
                <a:cubicBezTo>
                  <a:pt x="41" y="34"/>
                  <a:pt x="43" y="32"/>
                  <a:pt x="40" y="32"/>
                </a:cubicBezTo>
                <a:cubicBezTo>
                  <a:pt x="37" y="31"/>
                  <a:pt x="35" y="36"/>
                  <a:pt x="37" y="36"/>
                </a:cubicBezTo>
                <a:cubicBezTo>
                  <a:pt x="38" y="36"/>
                  <a:pt x="40" y="38"/>
                  <a:pt x="39" y="39"/>
                </a:cubicBezTo>
                <a:cubicBezTo>
                  <a:pt x="39" y="40"/>
                  <a:pt x="39" y="40"/>
                  <a:pt x="38" y="43"/>
                </a:cubicBezTo>
                <a:cubicBezTo>
                  <a:pt x="36" y="46"/>
                  <a:pt x="34" y="48"/>
                  <a:pt x="34" y="48"/>
                </a:cubicBezTo>
                <a:cubicBezTo>
                  <a:pt x="34" y="48"/>
                  <a:pt x="32" y="47"/>
                  <a:pt x="33" y="49"/>
                </a:cubicBezTo>
                <a:cubicBezTo>
                  <a:pt x="34" y="51"/>
                  <a:pt x="33" y="54"/>
                  <a:pt x="33" y="55"/>
                </a:cubicBezTo>
                <a:cubicBezTo>
                  <a:pt x="33" y="57"/>
                  <a:pt x="29" y="54"/>
                  <a:pt x="29" y="51"/>
                </a:cubicBezTo>
                <a:cubicBezTo>
                  <a:pt x="28" y="48"/>
                  <a:pt x="25" y="51"/>
                  <a:pt x="24" y="51"/>
                </a:cubicBezTo>
                <a:cubicBezTo>
                  <a:pt x="23" y="51"/>
                  <a:pt x="21" y="50"/>
                  <a:pt x="21" y="49"/>
                </a:cubicBezTo>
                <a:cubicBezTo>
                  <a:pt x="20" y="48"/>
                  <a:pt x="15" y="52"/>
                  <a:pt x="14" y="52"/>
                </a:cubicBezTo>
                <a:cubicBezTo>
                  <a:pt x="13" y="53"/>
                  <a:pt x="13" y="55"/>
                  <a:pt x="15" y="54"/>
                </a:cubicBezTo>
                <a:cubicBezTo>
                  <a:pt x="17" y="53"/>
                  <a:pt x="19" y="54"/>
                  <a:pt x="19" y="56"/>
                </a:cubicBezTo>
                <a:cubicBezTo>
                  <a:pt x="18" y="58"/>
                  <a:pt x="16" y="57"/>
                  <a:pt x="16" y="58"/>
                </a:cubicBezTo>
                <a:cubicBezTo>
                  <a:pt x="17" y="60"/>
                  <a:pt x="19" y="61"/>
                  <a:pt x="19" y="63"/>
                </a:cubicBezTo>
                <a:cubicBezTo>
                  <a:pt x="20" y="65"/>
                  <a:pt x="25" y="63"/>
                  <a:pt x="27" y="62"/>
                </a:cubicBezTo>
                <a:cubicBezTo>
                  <a:pt x="28" y="62"/>
                  <a:pt x="33" y="61"/>
                  <a:pt x="33" y="63"/>
                </a:cubicBezTo>
                <a:cubicBezTo>
                  <a:pt x="34" y="65"/>
                  <a:pt x="39" y="66"/>
                  <a:pt x="41" y="66"/>
                </a:cubicBezTo>
                <a:cubicBezTo>
                  <a:pt x="43" y="67"/>
                  <a:pt x="46" y="67"/>
                  <a:pt x="49" y="69"/>
                </a:cubicBezTo>
                <a:cubicBezTo>
                  <a:pt x="51" y="72"/>
                  <a:pt x="47" y="76"/>
                  <a:pt x="47" y="77"/>
                </a:cubicBezTo>
                <a:close/>
                <a:moveTo>
                  <a:pt x="59" y="14"/>
                </a:moveTo>
                <a:cubicBezTo>
                  <a:pt x="58" y="17"/>
                  <a:pt x="54" y="20"/>
                  <a:pt x="55" y="21"/>
                </a:cubicBezTo>
                <a:cubicBezTo>
                  <a:pt x="55" y="22"/>
                  <a:pt x="55" y="27"/>
                  <a:pt x="51" y="23"/>
                </a:cubicBezTo>
                <a:cubicBezTo>
                  <a:pt x="47" y="19"/>
                  <a:pt x="43" y="18"/>
                  <a:pt x="44" y="15"/>
                </a:cubicBezTo>
                <a:cubicBezTo>
                  <a:pt x="44" y="14"/>
                  <a:pt x="48" y="14"/>
                  <a:pt x="48" y="13"/>
                </a:cubicBezTo>
                <a:cubicBezTo>
                  <a:pt x="53" y="7"/>
                  <a:pt x="62" y="8"/>
                  <a:pt x="63" y="10"/>
                </a:cubicBezTo>
                <a:cubicBezTo>
                  <a:pt x="61" y="12"/>
                  <a:pt x="59" y="11"/>
                  <a:pt x="59" y="14"/>
                </a:cubicBezTo>
                <a:close/>
                <a:moveTo>
                  <a:pt x="107" y="62"/>
                </a:moveTo>
                <a:cubicBezTo>
                  <a:pt x="107" y="62"/>
                  <a:pt x="109" y="65"/>
                  <a:pt x="112" y="65"/>
                </a:cubicBezTo>
                <a:cubicBezTo>
                  <a:pt x="110" y="87"/>
                  <a:pt x="92" y="102"/>
                  <a:pt x="92" y="102"/>
                </a:cubicBezTo>
                <a:cubicBezTo>
                  <a:pt x="89" y="99"/>
                  <a:pt x="90" y="96"/>
                  <a:pt x="90" y="96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85"/>
                  <a:pt x="91" y="85"/>
                  <a:pt x="91" y="85"/>
                </a:cubicBezTo>
                <a:cubicBezTo>
                  <a:pt x="91" y="85"/>
                  <a:pt x="91" y="77"/>
                  <a:pt x="84" y="81"/>
                </a:cubicBezTo>
                <a:cubicBezTo>
                  <a:pt x="77" y="83"/>
                  <a:pt x="80" y="83"/>
                  <a:pt x="72" y="83"/>
                </a:cubicBezTo>
                <a:cubicBezTo>
                  <a:pt x="64" y="84"/>
                  <a:pt x="66" y="67"/>
                  <a:pt x="66" y="67"/>
                </a:cubicBezTo>
                <a:cubicBezTo>
                  <a:pt x="66" y="43"/>
                  <a:pt x="84" y="61"/>
                  <a:pt x="84" y="61"/>
                </a:cubicBezTo>
                <a:cubicBezTo>
                  <a:pt x="95" y="69"/>
                  <a:pt x="97" y="56"/>
                  <a:pt x="97" y="56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49"/>
                  <a:pt x="105" y="49"/>
                  <a:pt x="105" y="49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9"/>
                  <a:pt x="91" y="43"/>
                  <a:pt x="94" y="48"/>
                </a:cubicBezTo>
                <a:cubicBezTo>
                  <a:pt x="94" y="48"/>
                  <a:pt x="93" y="53"/>
                  <a:pt x="91" y="52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2" y="47"/>
                  <a:pt x="79" y="49"/>
                </a:cubicBezTo>
                <a:cubicBezTo>
                  <a:pt x="75" y="52"/>
                  <a:pt x="69" y="49"/>
                  <a:pt x="69" y="49"/>
                </a:cubicBezTo>
                <a:cubicBezTo>
                  <a:pt x="69" y="49"/>
                  <a:pt x="69" y="46"/>
                  <a:pt x="73" y="44"/>
                </a:cubicBezTo>
                <a:cubicBezTo>
                  <a:pt x="76" y="42"/>
                  <a:pt x="76" y="42"/>
                  <a:pt x="76" y="42"/>
                </a:cubicBezTo>
                <a:cubicBezTo>
                  <a:pt x="76" y="42"/>
                  <a:pt x="75" y="38"/>
                  <a:pt x="76" y="35"/>
                </a:cubicBezTo>
                <a:cubicBezTo>
                  <a:pt x="77" y="32"/>
                  <a:pt x="78" y="35"/>
                  <a:pt x="81" y="33"/>
                </a:cubicBezTo>
                <a:cubicBezTo>
                  <a:pt x="84" y="31"/>
                  <a:pt x="86" y="37"/>
                  <a:pt x="90" y="36"/>
                </a:cubicBezTo>
                <a:cubicBezTo>
                  <a:pt x="94" y="36"/>
                  <a:pt x="92" y="35"/>
                  <a:pt x="95" y="33"/>
                </a:cubicBezTo>
                <a:cubicBezTo>
                  <a:pt x="98" y="32"/>
                  <a:pt x="100" y="36"/>
                  <a:pt x="100" y="36"/>
                </a:cubicBezTo>
                <a:cubicBezTo>
                  <a:pt x="106" y="37"/>
                  <a:pt x="106" y="37"/>
                  <a:pt x="106" y="37"/>
                </a:cubicBezTo>
                <a:cubicBezTo>
                  <a:pt x="106" y="37"/>
                  <a:pt x="105" y="30"/>
                  <a:pt x="105" y="32"/>
                </a:cubicBezTo>
                <a:cubicBezTo>
                  <a:pt x="109" y="38"/>
                  <a:pt x="114" y="55"/>
                  <a:pt x="112" y="58"/>
                </a:cubicBezTo>
                <a:cubicBezTo>
                  <a:pt x="111" y="57"/>
                  <a:pt x="110" y="57"/>
                  <a:pt x="110" y="57"/>
                </a:cubicBezTo>
                <a:cubicBezTo>
                  <a:pt x="103" y="57"/>
                  <a:pt x="103" y="57"/>
                  <a:pt x="103" y="57"/>
                </a:cubicBezTo>
                <a:lnTo>
                  <a:pt x="107" y="6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5780143" y="2907756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5784224" y="3193661"/>
            <a:ext cx="157085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9263495" y="2907756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9267576" y="3193661"/>
            <a:ext cx="157085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5780143" y="4965156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5784224" y="5251061"/>
            <a:ext cx="157085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9263495" y="4965156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9267576" y="5251061"/>
            <a:ext cx="157085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25"/>
          <p:cNvSpPr>
            <a:spLocks/>
          </p:cNvSpPr>
          <p:nvPr/>
        </p:nvSpPr>
        <p:spPr bwMode="auto">
          <a:xfrm>
            <a:off x="1972279" y="3531390"/>
            <a:ext cx="842737" cy="1491596"/>
          </a:xfrm>
          <a:custGeom>
            <a:avLst/>
            <a:gdLst/>
            <a:ahLst/>
            <a:cxnLst>
              <a:cxn ang="0">
                <a:pos x="766" y="0"/>
              </a:cxn>
              <a:cxn ang="0">
                <a:pos x="704" y="60"/>
              </a:cxn>
              <a:cxn ang="0">
                <a:pos x="616" y="162"/>
              </a:cxn>
              <a:cxn ang="0">
                <a:pos x="566" y="228"/>
              </a:cxn>
              <a:cxn ang="0">
                <a:pos x="516" y="306"/>
              </a:cxn>
              <a:cxn ang="0">
                <a:pos x="468" y="392"/>
              </a:cxn>
              <a:cxn ang="0">
                <a:pos x="426" y="488"/>
              </a:cxn>
              <a:cxn ang="0">
                <a:pos x="392" y="592"/>
              </a:cxn>
              <a:cxn ang="0">
                <a:pos x="370" y="704"/>
              </a:cxn>
              <a:cxn ang="0">
                <a:pos x="360" y="822"/>
              </a:cxn>
              <a:cxn ang="0">
                <a:pos x="366" y="948"/>
              </a:cxn>
              <a:cxn ang="0">
                <a:pos x="382" y="1044"/>
              </a:cxn>
              <a:cxn ang="0">
                <a:pos x="400" y="1112"/>
              </a:cxn>
              <a:cxn ang="0">
                <a:pos x="422" y="1180"/>
              </a:cxn>
              <a:cxn ang="0">
                <a:pos x="452" y="1250"/>
              </a:cxn>
              <a:cxn ang="0">
                <a:pos x="486" y="1320"/>
              </a:cxn>
              <a:cxn ang="0">
                <a:pos x="116" y="1288"/>
              </a:cxn>
              <a:cxn ang="0">
                <a:pos x="110" y="1286"/>
              </a:cxn>
              <a:cxn ang="0">
                <a:pos x="76" y="1252"/>
              </a:cxn>
              <a:cxn ang="0">
                <a:pos x="52" y="1220"/>
              </a:cxn>
              <a:cxn ang="0">
                <a:pos x="30" y="1176"/>
              </a:cxn>
              <a:cxn ang="0">
                <a:pos x="12" y="1118"/>
              </a:cxn>
              <a:cxn ang="0">
                <a:pos x="0" y="1046"/>
              </a:cxn>
              <a:cxn ang="0">
                <a:pos x="2" y="956"/>
              </a:cxn>
              <a:cxn ang="0">
                <a:pos x="6" y="904"/>
              </a:cxn>
              <a:cxn ang="0">
                <a:pos x="22" y="804"/>
              </a:cxn>
              <a:cxn ang="0">
                <a:pos x="48" y="710"/>
              </a:cxn>
              <a:cxn ang="0">
                <a:pos x="80" y="624"/>
              </a:cxn>
              <a:cxn ang="0">
                <a:pos x="118" y="544"/>
              </a:cxn>
              <a:cxn ang="0">
                <a:pos x="162" y="470"/>
              </a:cxn>
              <a:cxn ang="0">
                <a:pos x="212" y="402"/>
              </a:cxn>
              <a:cxn ang="0">
                <a:pos x="264" y="338"/>
              </a:cxn>
              <a:cxn ang="0">
                <a:pos x="292" y="308"/>
              </a:cxn>
              <a:cxn ang="0">
                <a:pos x="354" y="250"/>
              </a:cxn>
              <a:cxn ang="0">
                <a:pos x="426" y="194"/>
              </a:cxn>
              <a:cxn ang="0">
                <a:pos x="502" y="142"/>
              </a:cxn>
              <a:cxn ang="0">
                <a:pos x="646" y="60"/>
              </a:cxn>
              <a:cxn ang="0">
                <a:pos x="766" y="0"/>
              </a:cxn>
            </a:cxnLst>
            <a:rect l="0" t="0" r="r" b="b"/>
            <a:pathLst>
              <a:path w="766" h="1356">
                <a:moveTo>
                  <a:pt x="766" y="0"/>
                </a:moveTo>
                <a:lnTo>
                  <a:pt x="766" y="0"/>
                </a:lnTo>
                <a:lnTo>
                  <a:pt x="736" y="28"/>
                </a:lnTo>
                <a:lnTo>
                  <a:pt x="704" y="60"/>
                </a:lnTo>
                <a:lnTo>
                  <a:pt x="662" y="106"/>
                </a:lnTo>
                <a:lnTo>
                  <a:pt x="616" y="162"/>
                </a:lnTo>
                <a:lnTo>
                  <a:pt x="590" y="194"/>
                </a:lnTo>
                <a:lnTo>
                  <a:pt x="566" y="228"/>
                </a:lnTo>
                <a:lnTo>
                  <a:pt x="540" y="266"/>
                </a:lnTo>
                <a:lnTo>
                  <a:pt x="516" y="306"/>
                </a:lnTo>
                <a:lnTo>
                  <a:pt x="492" y="348"/>
                </a:lnTo>
                <a:lnTo>
                  <a:pt x="468" y="392"/>
                </a:lnTo>
                <a:lnTo>
                  <a:pt x="446" y="438"/>
                </a:lnTo>
                <a:lnTo>
                  <a:pt x="426" y="488"/>
                </a:lnTo>
                <a:lnTo>
                  <a:pt x="408" y="538"/>
                </a:lnTo>
                <a:lnTo>
                  <a:pt x="392" y="592"/>
                </a:lnTo>
                <a:lnTo>
                  <a:pt x="380" y="646"/>
                </a:lnTo>
                <a:lnTo>
                  <a:pt x="370" y="704"/>
                </a:lnTo>
                <a:lnTo>
                  <a:pt x="362" y="762"/>
                </a:lnTo>
                <a:lnTo>
                  <a:pt x="360" y="822"/>
                </a:lnTo>
                <a:lnTo>
                  <a:pt x="360" y="884"/>
                </a:lnTo>
                <a:lnTo>
                  <a:pt x="366" y="948"/>
                </a:lnTo>
                <a:lnTo>
                  <a:pt x="376" y="1012"/>
                </a:lnTo>
                <a:lnTo>
                  <a:pt x="382" y="1044"/>
                </a:lnTo>
                <a:lnTo>
                  <a:pt x="390" y="1078"/>
                </a:lnTo>
                <a:lnTo>
                  <a:pt x="400" y="1112"/>
                </a:lnTo>
                <a:lnTo>
                  <a:pt x="410" y="1146"/>
                </a:lnTo>
                <a:lnTo>
                  <a:pt x="422" y="1180"/>
                </a:lnTo>
                <a:lnTo>
                  <a:pt x="436" y="1214"/>
                </a:lnTo>
                <a:lnTo>
                  <a:pt x="452" y="1250"/>
                </a:lnTo>
                <a:lnTo>
                  <a:pt x="468" y="1284"/>
                </a:lnTo>
                <a:lnTo>
                  <a:pt x="486" y="1320"/>
                </a:lnTo>
                <a:lnTo>
                  <a:pt x="508" y="1356"/>
                </a:lnTo>
                <a:lnTo>
                  <a:pt x="116" y="1288"/>
                </a:lnTo>
                <a:lnTo>
                  <a:pt x="116" y="1288"/>
                </a:lnTo>
                <a:lnTo>
                  <a:pt x="110" y="1286"/>
                </a:lnTo>
                <a:lnTo>
                  <a:pt x="96" y="1274"/>
                </a:lnTo>
                <a:lnTo>
                  <a:pt x="76" y="1252"/>
                </a:lnTo>
                <a:lnTo>
                  <a:pt x="64" y="1238"/>
                </a:lnTo>
                <a:lnTo>
                  <a:pt x="52" y="1220"/>
                </a:lnTo>
                <a:lnTo>
                  <a:pt x="40" y="1200"/>
                </a:lnTo>
                <a:lnTo>
                  <a:pt x="30" y="1176"/>
                </a:lnTo>
                <a:lnTo>
                  <a:pt x="20" y="1148"/>
                </a:lnTo>
                <a:lnTo>
                  <a:pt x="12" y="1118"/>
                </a:lnTo>
                <a:lnTo>
                  <a:pt x="6" y="1084"/>
                </a:lnTo>
                <a:lnTo>
                  <a:pt x="0" y="1046"/>
                </a:lnTo>
                <a:lnTo>
                  <a:pt x="0" y="1002"/>
                </a:lnTo>
                <a:lnTo>
                  <a:pt x="2" y="956"/>
                </a:lnTo>
                <a:lnTo>
                  <a:pt x="2" y="956"/>
                </a:lnTo>
                <a:lnTo>
                  <a:pt x="6" y="904"/>
                </a:lnTo>
                <a:lnTo>
                  <a:pt x="14" y="852"/>
                </a:lnTo>
                <a:lnTo>
                  <a:pt x="22" y="804"/>
                </a:lnTo>
                <a:lnTo>
                  <a:pt x="34" y="756"/>
                </a:lnTo>
                <a:lnTo>
                  <a:pt x="48" y="710"/>
                </a:lnTo>
                <a:lnTo>
                  <a:pt x="62" y="666"/>
                </a:lnTo>
                <a:lnTo>
                  <a:pt x="80" y="624"/>
                </a:lnTo>
                <a:lnTo>
                  <a:pt x="98" y="584"/>
                </a:lnTo>
                <a:lnTo>
                  <a:pt x="118" y="544"/>
                </a:lnTo>
                <a:lnTo>
                  <a:pt x="140" y="508"/>
                </a:lnTo>
                <a:lnTo>
                  <a:pt x="162" y="470"/>
                </a:lnTo>
                <a:lnTo>
                  <a:pt x="186" y="436"/>
                </a:lnTo>
                <a:lnTo>
                  <a:pt x="212" y="402"/>
                </a:lnTo>
                <a:lnTo>
                  <a:pt x="238" y="370"/>
                </a:lnTo>
                <a:lnTo>
                  <a:pt x="264" y="338"/>
                </a:lnTo>
                <a:lnTo>
                  <a:pt x="292" y="308"/>
                </a:lnTo>
                <a:lnTo>
                  <a:pt x="292" y="308"/>
                </a:lnTo>
                <a:lnTo>
                  <a:pt x="322" y="278"/>
                </a:lnTo>
                <a:lnTo>
                  <a:pt x="354" y="250"/>
                </a:lnTo>
                <a:lnTo>
                  <a:pt x="390" y="220"/>
                </a:lnTo>
                <a:lnTo>
                  <a:pt x="426" y="194"/>
                </a:lnTo>
                <a:lnTo>
                  <a:pt x="464" y="168"/>
                </a:lnTo>
                <a:lnTo>
                  <a:pt x="502" y="142"/>
                </a:lnTo>
                <a:lnTo>
                  <a:pt x="578" y="98"/>
                </a:lnTo>
                <a:lnTo>
                  <a:pt x="646" y="60"/>
                </a:lnTo>
                <a:lnTo>
                  <a:pt x="704" y="30"/>
                </a:lnTo>
                <a:lnTo>
                  <a:pt x="766" y="0"/>
                </a:lnTo>
                <a:lnTo>
                  <a:pt x="766" y="0"/>
                </a:lnTo>
                <a:close/>
              </a:path>
            </a:pathLst>
          </a:custGeom>
          <a:solidFill>
            <a:srgbClr val="146BAC"/>
          </a:solidFill>
          <a:ln w="19050">
            <a:noFill/>
            <a:headEnd type="oval"/>
            <a:tailEnd type="oval"/>
          </a:ln>
          <a:effectLst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25"/>
          <p:cNvSpPr>
            <a:spLocks/>
          </p:cNvSpPr>
          <p:nvPr/>
        </p:nvSpPr>
        <p:spPr bwMode="auto">
          <a:xfrm rot="14549685">
            <a:off x="4375559" y="4526588"/>
            <a:ext cx="842597" cy="1491843"/>
          </a:xfrm>
          <a:custGeom>
            <a:avLst/>
            <a:gdLst/>
            <a:ahLst/>
            <a:cxnLst>
              <a:cxn ang="0">
                <a:pos x="766" y="0"/>
              </a:cxn>
              <a:cxn ang="0">
                <a:pos x="704" y="60"/>
              </a:cxn>
              <a:cxn ang="0">
                <a:pos x="616" y="162"/>
              </a:cxn>
              <a:cxn ang="0">
                <a:pos x="566" y="228"/>
              </a:cxn>
              <a:cxn ang="0">
                <a:pos x="516" y="306"/>
              </a:cxn>
              <a:cxn ang="0">
                <a:pos x="468" y="392"/>
              </a:cxn>
              <a:cxn ang="0">
                <a:pos x="426" y="488"/>
              </a:cxn>
              <a:cxn ang="0">
                <a:pos x="392" y="592"/>
              </a:cxn>
              <a:cxn ang="0">
                <a:pos x="370" y="704"/>
              </a:cxn>
              <a:cxn ang="0">
                <a:pos x="360" y="822"/>
              </a:cxn>
              <a:cxn ang="0">
                <a:pos x="366" y="948"/>
              </a:cxn>
              <a:cxn ang="0">
                <a:pos x="382" y="1044"/>
              </a:cxn>
              <a:cxn ang="0">
                <a:pos x="400" y="1112"/>
              </a:cxn>
              <a:cxn ang="0">
                <a:pos x="422" y="1180"/>
              </a:cxn>
              <a:cxn ang="0">
                <a:pos x="452" y="1250"/>
              </a:cxn>
              <a:cxn ang="0">
                <a:pos x="486" y="1320"/>
              </a:cxn>
              <a:cxn ang="0">
                <a:pos x="116" y="1288"/>
              </a:cxn>
              <a:cxn ang="0">
                <a:pos x="110" y="1286"/>
              </a:cxn>
              <a:cxn ang="0">
                <a:pos x="76" y="1252"/>
              </a:cxn>
              <a:cxn ang="0">
                <a:pos x="52" y="1220"/>
              </a:cxn>
              <a:cxn ang="0">
                <a:pos x="30" y="1176"/>
              </a:cxn>
              <a:cxn ang="0">
                <a:pos x="12" y="1118"/>
              </a:cxn>
              <a:cxn ang="0">
                <a:pos x="0" y="1046"/>
              </a:cxn>
              <a:cxn ang="0">
                <a:pos x="2" y="956"/>
              </a:cxn>
              <a:cxn ang="0">
                <a:pos x="6" y="904"/>
              </a:cxn>
              <a:cxn ang="0">
                <a:pos x="22" y="804"/>
              </a:cxn>
              <a:cxn ang="0">
                <a:pos x="48" y="710"/>
              </a:cxn>
              <a:cxn ang="0">
                <a:pos x="80" y="624"/>
              </a:cxn>
              <a:cxn ang="0">
                <a:pos x="118" y="544"/>
              </a:cxn>
              <a:cxn ang="0">
                <a:pos x="162" y="470"/>
              </a:cxn>
              <a:cxn ang="0">
                <a:pos x="212" y="402"/>
              </a:cxn>
              <a:cxn ang="0">
                <a:pos x="264" y="338"/>
              </a:cxn>
              <a:cxn ang="0">
                <a:pos x="292" y="308"/>
              </a:cxn>
              <a:cxn ang="0">
                <a:pos x="354" y="250"/>
              </a:cxn>
              <a:cxn ang="0">
                <a:pos x="426" y="194"/>
              </a:cxn>
              <a:cxn ang="0">
                <a:pos x="502" y="142"/>
              </a:cxn>
              <a:cxn ang="0">
                <a:pos x="646" y="60"/>
              </a:cxn>
              <a:cxn ang="0">
                <a:pos x="766" y="0"/>
              </a:cxn>
            </a:cxnLst>
            <a:rect l="0" t="0" r="r" b="b"/>
            <a:pathLst>
              <a:path w="766" h="1356">
                <a:moveTo>
                  <a:pt x="766" y="0"/>
                </a:moveTo>
                <a:lnTo>
                  <a:pt x="766" y="0"/>
                </a:lnTo>
                <a:lnTo>
                  <a:pt x="736" y="28"/>
                </a:lnTo>
                <a:lnTo>
                  <a:pt x="704" y="60"/>
                </a:lnTo>
                <a:lnTo>
                  <a:pt x="662" y="106"/>
                </a:lnTo>
                <a:lnTo>
                  <a:pt x="616" y="162"/>
                </a:lnTo>
                <a:lnTo>
                  <a:pt x="590" y="194"/>
                </a:lnTo>
                <a:lnTo>
                  <a:pt x="566" y="228"/>
                </a:lnTo>
                <a:lnTo>
                  <a:pt x="540" y="266"/>
                </a:lnTo>
                <a:lnTo>
                  <a:pt x="516" y="306"/>
                </a:lnTo>
                <a:lnTo>
                  <a:pt x="492" y="348"/>
                </a:lnTo>
                <a:lnTo>
                  <a:pt x="468" y="392"/>
                </a:lnTo>
                <a:lnTo>
                  <a:pt x="446" y="438"/>
                </a:lnTo>
                <a:lnTo>
                  <a:pt x="426" y="488"/>
                </a:lnTo>
                <a:lnTo>
                  <a:pt x="408" y="538"/>
                </a:lnTo>
                <a:lnTo>
                  <a:pt x="392" y="592"/>
                </a:lnTo>
                <a:lnTo>
                  <a:pt x="380" y="646"/>
                </a:lnTo>
                <a:lnTo>
                  <a:pt x="370" y="704"/>
                </a:lnTo>
                <a:lnTo>
                  <a:pt x="362" y="762"/>
                </a:lnTo>
                <a:lnTo>
                  <a:pt x="360" y="822"/>
                </a:lnTo>
                <a:lnTo>
                  <a:pt x="360" y="884"/>
                </a:lnTo>
                <a:lnTo>
                  <a:pt x="366" y="948"/>
                </a:lnTo>
                <a:lnTo>
                  <a:pt x="376" y="1012"/>
                </a:lnTo>
                <a:lnTo>
                  <a:pt x="382" y="1044"/>
                </a:lnTo>
                <a:lnTo>
                  <a:pt x="390" y="1078"/>
                </a:lnTo>
                <a:lnTo>
                  <a:pt x="400" y="1112"/>
                </a:lnTo>
                <a:lnTo>
                  <a:pt x="410" y="1146"/>
                </a:lnTo>
                <a:lnTo>
                  <a:pt x="422" y="1180"/>
                </a:lnTo>
                <a:lnTo>
                  <a:pt x="436" y="1214"/>
                </a:lnTo>
                <a:lnTo>
                  <a:pt x="452" y="1250"/>
                </a:lnTo>
                <a:lnTo>
                  <a:pt x="468" y="1284"/>
                </a:lnTo>
                <a:lnTo>
                  <a:pt x="486" y="1320"/>
                </a:lnTo>
                <a:lnTo>
                  <a:pt x="508" y="1356"/>
                </a:lnTo>
                <a:lnTo>
                  <a:pt x="116" y="1288"/>
                </a:lnTo>
                <a:lnTo>
                  <a:pt x="116" y="1288"/>
                </a:lnTo>
                <a:lnTo>
                  <a:pt x="110" y="1286"/>
                </a:lnTo>
                <a:lnTo>
                  <a:pt x="96" y="1274"/>
                </a:lnTo>
                <a:lnTo>
                  <a:pt x="76" y="1252"/>
                </a:lnTo>
                <a:lnTo>
                  <a:pt x="64" y="1238"/>
                </a:lnTo>
                <a:lnTo>
                  <a:pt x="52" y="1220"/>
                </a:lnTo>
                <a:lnTo>
                  <a:pt x="40" y="1200"/>
                </a:lnTo>
                <a:lnTo>
                  <a:pt x="30" y="1176"/>
                </a:lnTo>
                <a:lnTo>
                  <a:pt x="20" y="1148"/>
                </a:lnTo>
                <a:lnTo>
                  <a:pt x="12" y="1118"/>
                </a:lnTo>
                <a:lnTo>
                  <a:pt x="6" y="1084"/>
                </a:lnTo>
                <a:lnTo>
                  <a:pt x="0" y="1046"/>
                </a:lnTo>
                <a:lnTo>
                  <a:pt x="0" y="1002"/>
                </a:lnTo>
                <a:lnTo>
                  <a:pt x="2" y="956"/>
                </a:lnTo>
                <a:lnTo>
                  <a:pt x="2" y="956"/>
                </a:lnTo>
                <a:lnTo>
                  <a:pt x="6" y="904"/>
                </a:lnTo>
                <a:lnTo>
                  <a:pt x="14" y="852"/>
                </a:lnTo>
                <a:lnTo>
                  <a:pt x="22" y="804"/>
                </a:lnTo>
                <a:lnTo>
                  <a:pt x="34" y="756"/>
                </a:lnTo>
                <a:lnTo>
                  <a:pt x="48" y="710"/>
                </a:lnTo>
                <a:lnTo>
                  <a:pt x="62" y="666"/>
                </a:lnTo>
                <a:lnTo>
                  <a:pt x="80" y="624"/>
                </a:lnTo>
                <a:lnTo>
                  <a:pt x="98" y="584"/>
                </a:lnTo>
                <a:lnTo>
                  <a:pt x="118" y="544"/>
                </a:lnTo>
                <a:lnTo>
                  <a:pt x="140" y="508"/>
                </a:lnTo>
                <a:lnTo>
                  <a:pt x="162" y="470"/>
                </a:lnTo>
                <a:lnTo>
                  <a:pt x="186" y="436"/>
                </a:lnTo>
                <a:lnTo>
                  <a:pt x="212" y="402"/>
                </a:lnTo>
                <a:lnTo>
                  <a:pt x="238" y="370"/>
                </a:lnTo>
                <a:lnTo>
                  <a:pt x="264" y="338"/>
                </a:lnTo>
                <a:lnTo>
                  <a:pt x="292" y="308"/>
                </a:lnTo>
                <a:lnTo>
                  <a:pt x="292" y="308"/>
                </a:lnTo>
                <a:lnTo>
                  <a:pt x="322" y="278"/>
                </a:lnTo>
                <a:lnTo>
                  <a:pt x="354" y="250"/>
                </a:lnTo>
                <a:lnTo>
                  <a:pt x="390" y="220"/>
                </a:lnTo>
                <a:lnTo>
                  <a:pt x="426" y="194"/>
                </a:lnTo>
                <a:lnTo>
                  <a:pt x="464" y="168"/>
                </a:lnTo>
                <a:lnTo>
                  <a:pt x="502" y="142"/>
                </a:lnTo>
                <a:lnTo>
                  <a:pt x="578" y="98"/>
                </a:lnTo>
                <a:lnTo>
                  <a:pt x="646" y="60"/>
                </a:lnTo>
                <a:lnTo>
                  <a:pt x="704" y="30"/>
                </a:lnTo>
                <a:lnTo>
                  <a:pt x="766" y="0"/>
                </a:lnTo>
                <a:lnTo>
                  <a:pt x="766" y="0"/>
                </a:lnTo>
                <a:close/>
              </a:path>
            </a:pathLst>
          </a:custGeom>
          <a:solidFill>
            <a:srgbClr val="D6A203"/>
          </a:solidFill>
          <a:ln w="19050">
            <a:noFill/>
            <a:headEnd type="oval"/>
            <a:tailEnd type="oval"/>
          </a:ln>
          <a:effectLst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25"/>
          <p:cNvSpPr>
            <a:spLocks/>
          </p:cNvSpPr>
          <p:nvPr/>
        </p:nvSpPr>
        <p:spPr bwMode="auto">
          <a:xfrm rot="7202387">
            <a:off x="4073603" y="1879431"/>
            <a:ext cx="842597" cy="1491843"/>
          </a:xfrm>
          <a:custGeom>
            <a:avLst/>
            <a:gdLst/>
            <a:ahLst/>
            <a:cxnLst>
              <a:cxn ang="0">
                <a:pos x="766" y="0"/>
              </a:cxn>
              <a:cxn ang="0">
                <a:pos x="704" y="60"/>
              </a:cxn>
              <a:cxn ang="0">
                <a:pos x="616" y="162"/>
              </a:cxn>
              <a:cxn ang="0">
                <a:pos x="566" y="228"/>
              </a:cxn>
              <a:cxn ang="0">
                <a:pos x="516" y="306"/>
              </a:cxn>
              <a:cxn ang="0">
                <a:pos x="468" y="392"/>
              </a:cxn>
              <a:cxn ang="0">
                <a:pos x="426" y="488"/>
              </a:cxn>
              <a:cxn ang="0">
                <a:pos x="392" y="592"/>
              </a:cxn>
              <a:cxn ang="0">
                <a:pos x="370" y="704"/>
              </a:cxn>
              <a:cxn ang="0">
                <a:pos x="360" y="822"/>
              </a:cxn>
              <a:cxn ang="0">
                <a:pos x="366" y="948"/>
              </a:cxn>
              <a:cxn ang="0">
                <a:pos x="382" y="1044"/>
              </a:cxn>
              <a:cxn ang="0">
                <a:pos x="400" y="1112"/>
              </a:cxn>
              <a:cxn ang="0">
                <a:pos x="422" y="1180"/>
              </a:cxn>
              <a:cxn ang="0">
                <a:pos x="452" y="1250"/>
              </a:cxn>
              <a:cxn ang="0">
                <a:pos x="486" y="1320"/>
              </a:cxn>
              <a:cxn ang="0">
                <a:pos x="116" y="1288"/>
              </a:cxn>
              <a:cxn ang="0">
                <a:pos x="110" y="1286"/>
              </a:cxn>
              <a:cxn ang="0">
                <a:pos x="76" y="1252"/>
              </a:cxn>
              <a:cxn ang="0">
                <a:pos x="52" y="1220"/>
              </a:cxn>
              <a:cxn ang="0">
                <a:pos x="30" y="1176"/>
              </a:cxn>
              <a:cxn ang="0">
                <a:pos x="12" y="1118"/>
              </a:cxn>
              <a:cxn ang="0">
                <a:pos x="0" y="1046"/>
              </a:cxn>
              <a:cxn ang="0">
                <a:pos x="2" y="956"/>
              </a:cxn>
              <a:cxn ang="0">
                <a:pos x="6" y="904"/>
              </a:cxn>
              <a:cxn ang="0">
                <a:pos x="22" y="804"/>
              </a:cxn>
              <a:cxn ang="0">
                <a:pos x="48" y="710"/>
              </a:cxn>
              <a:cxn ang="0">
                <a:pos x="80" y="624"/>
              </a:cxn>
              <a:cxn ang="0">
                <a:pos x="118" y="544"/>
              </a:cxn>
              <a:cxn ang="0">
                <a:pos x="162" y="470"/>
              </a:cxn>
              <a:cxn ang="0">
                <a:pos x="212" y="402"/>
              </a:cxn>
              <a:cxn ang="0">
                <a:pos x="264" y="338"/>
              </a:cxn>
              <a:cxn ang="0">
                <a:pos x="292" y="308"/>
              </a:cxn>
              <a:cxn ang="0">
                <a:pos x="354" y="250"/>
              </a:cxn>
              <a:cxn ang="0">
                <a:pos x="426" y="194"/>
              </a:cxn>
              <a:cxn ang="0">
                <a:pos x="502" y="142"/>
              </a:cxn>
              <a:cxn ang="0">
                <a:pos x="646" y="60"/>
              </a:cxn>
              <a:cxn ang="0">
                <a:pos x="766" y="0"/>
              </a:cxn>
            </a:cxnLst>
            <a:rect l="0" t="0" r="r" b="b"/>
            <a:pathLst>
              <a:path w="766" h="1356">
                <a:moveTo>
                  <a:pt x="766" y="0"/>
                </a:moveTo>
                <a:lnTo>
                  <a:pt x="766" y="0"/>
                </a:lnTo>
                <a:lnTo>
                  <a:pt x="736" y="28"/>
                </a:lnTo>
                <a:lnTo>
                  <a:pt x="704" y="60"/>
                </a:lnTo>
                <a:lnTo>
                  <a:pt x="662" y="106"/>
                </a:lnTo>
                <a:lnTo>
                  <a:pt x="616" y="162"/>
                </a:lnTo>
                <a:lnTo>
                  <a:pt x="590" y="194"/>
                </a:lnTo>
                <a:lnTo>
                  <a:pt x="566" y="228"/>
                </a:lnTo>
                <a:lnTo>
                  <a:pt x="540" y="266"/>
                </a:lnTo>
                <a:lnTo>
                  <a:pt x="516" y="306"/>
                </a:lnTo>
                <a:lnTo>
                  <a:pt x="492" y="348"/>
                </a:lnTo>
                <a:lnTo>
                  <a:pt x="468" y="392"/>
                </a:lnTo>
                <a:lnTo>
                  <a:pt x="446" y="438"/>
                </a:lnTo>
                <a:lnTo>
                  <a:pt x="426" y="488"/>
                </a:lnTo>
                <a:lnTo>
                  <a:pt x="408" y="538"/>
                </a:lnTo>
                <a:lnTo>
                  <a:pt x="392" y="592"/>
                </a:lnTo>
                <a:lnTo>
                  <a:pt x="380" y="646"/>
                </a:lnTo>
                <a:lnTo>
                  <a:pt x="370" y="704"/>
                </a:lnTo>
                <a:lnTo>
                  <a:pt x="362" y="762"/>
                </a:lnTo>
                <a:lnTo>
                  <a:pt x="360" y="822"/>
                </a:lnTo>
                <a:lnTo>
                  <a:pt x="360" y="884"/>
                </a:lnTo>
                <a:lnTo>
                  <a:pt x="366" y="948"/>
                </a:lnTo>
                <a:lnTo>
                  <a:pt x="376" y="1012"/>
                </a:lnTo>
                <a:lnTo>
                  <a:pt x="382" y="1044"/>
                </a:lnTo>
                <a:lnTo>
                  <a:pt x="390" y="1078"/>
                </a:lnTo>
                <a:lnTo>
                  <a:pt x="400" y="1112"/>
                </a:lnTo>
                <a:lnTo>
                  <a:pt x="410" y="1146"/>
                </a:lnTo>
                <a:lnTo>
                  <a:pt x="422" y="1180"/>
                </a:lnTo>
                <a:lnTo>
                  <a:pt x="436" y="1214"/>
                </a:lnTo>
                <a:lnTo>
                  <a:pt x="452" y="1250"/>
                </a:lnTo>
                <a:lnTo>
                  <a:pt x="468" y="1284"/>
                </a:lnTo>
                <a:lnTo>
                  <a:pt x="486" y="1320"/>
                </a:lnTo>
                <a:lnTo>
                  <a:pt x="508" y="1356"/>
                </a:lnTo>
                <a:lnTo>
                  <a:pt x="116" y="1288"/>
                </a:lnTo>
                <a:lnTo>
                  <a:pt x="116" y="1288"/>
                </a:lnTo>
                <a:lnTo>
                  <a:pt x="110" y="1286"/>
                </a:lnTo>
                <a:lnTo>
                  <a:pt x="96" y="1274"/>
                </a:lnTo>
                <a:lnTo>
                  <a:pt x="76" y="1252"/>
                </a:lnTo>
                <a:lnTo>
                  <a:pt x="64" y="1238"/>
                </a:lnTo>
                <a:lnTo>
                  <a:pt x="52" y="1220"/>
                </a:lnTo>
                <a:lnTo>
                  <a:pt x="40" y="1200"/>
                </a:lnTo>
                <a:lnTo>
                  <a:pt x="30" y="1176"/>
                </a:lnTo>
                <a:lnTo>
                  <a:pt x="20" y="1148"/>
                </a:lnTo>
                <a:lnTo>
                  <a:pt x="12" y="1118"/>
                </a:lnTo>
                <a:lnTo>
                  <a:pt x="6" y="1084"/>
                </a:lnTo>
                <a:lnTo>
                  <a:pt x="0" y="1046"/>
                </a:lnTo>
                <a:lnTo>
                  <a:pt x="0" y="1002"/>
                </a:lnTo>
                <a:lnTo>
                  <a:pt x="2" y="956"/>
                </a:lnTo>
                <a:lnTo>
                  <a:pt x="2" y="956"/>
                </a:lnTo>
                <a:lnTo>
                  <a:pt x="6" y="904"/>
                </a:lnTo>
                <a:lnTo>
                  <a:pt x="14" y="852"/>
                </a:lnTo>
                <a:lnTo>
                  <a:pt x="22" y="804"/>
                </a:lnTo>
                <a:lnTo>
                  <a:pt x="34" y="756"/>
                </a:lnTo>
                <a:lnTo>
                  <a:pt x="48" y="710"/>
                </a:lnTo>
                <a:lnTo>
                  <a:pt x="62" y="666"/>
                </a:lnTo>
                <a:lnTo>
                  <a:pt x="80" y="624"/>
                </a:lnTo>
                <a:lnTo>
                  <a:pt x="98" y="584"/>
                </a:lnTo>
                <a:lnTo>
                  <a:pt x="118" y="544"/>
                </a:lnTo>
                <a:lnTo>
                  <a:pt x="140" y="508"/>
                </a:lnTo>
                <a:lnTo>
                  <a:pt x="162" y="470"/>
                </a:lnTo>
                <a:lnTo>
                  <a:pt x="186" y="436"/>
                </a:lnTo>
                <a:lnTo>
                  <a:pt x="212" y="402"/>
                </a:lnTo>
                <a:lnTo>
                  <a:pt x="238" y="370"/>
                </a:lnTo>
                <a:lnTo>
                  <a:pt x="264" y="338"/>
                </a:lnTo>
                <a:lnTo>
                  <a:pt x="292" y="308"/>
                </a:lnTo>
                <a:lnTo>
                  <a:pt x="292" y="308"/>
                </a:lnTo>
                <a:lnTo>
                  <a:pt x="322" y="278"/>
                </a:lnTo>
                <a:lnTo>
                  <a:pt x="354" y="250"/>
                </a:lnTo>
                <a:lnTo>
                  <a:pt x="390" y="220"/>
                </a:lnTo>
                <a:lnTo>
                  <a:pt x="426" y="194"/>
                </a:lnTo>
                <a:lnTo>
                  <a:pt x="464" y="168"/>
                </a:lnTo>
                <a:lnTo>
                  <a:pt x="502" y="142"/>
                </a:lnTo>
                <a:lnTo>
                  <a:pt x="578" y="98"/>
                </a:lnTo>
                <a:lnTo>
                  <a:pt x="646" y="60"/>
                </a:lnTo>
                <a:lnTo>
                  <a:pt x="704" y="30"/>
                </a:lnTo>
                <a:lnTo>
                  <a:pt x="766" y="0"/>
                </a:lnTo>
                <a:lnTo>
                  <a:pt x="766" y="0"/>
                </a:lnTo>
                <a:close/>
              </a:path>
            </a:pathLst>
          </a:custGeom>
          <a:solidFill>
            <a:srgbClr val="B11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아래쪽 화살표 461"/>
          <p:cNvSpPr/>
          <p:nvPr/>
        </p:nvSpPr>
        <p:spPr>
          <a:xfrm>
            <a:off x="8707688" y="4478200"/>
            <a:ext cx="533400" cy="323850"/>
          </a:xfrm>
          <a:prstGeom prst="downArrow">
            <a:avLst/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아래쪽 화살표 462"/>
          <p:cNvSpPr/>
          <p:nvPr/>
        </p:nvSpPr>
        <p:spPr>
          <a:xfrm>
            <a:off x="8707688" y="2874556"/>
            <a:ext cx="533400" cy="323850"/>
          </a:xfrm>
          <a:prstGeom prst="downArrow">
            <a:avLst/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모서리가 둥근 직사각형 236"/>
          <p:cNvSpPr/>
          <p:nvPr/>
        </p:nvSpPr>
        <p:spPr bwMode="auto">
          <a:xfrm>
            <a:off x="2330879" y="2336800"/>
            <a:ext cx="3078145" cy="3036106"/>
          </a:xfrm>
          <a:prstGeom prst="roundRect">
            <a:avLst>
              <a:gd name="adj" fmla="val 5110"/>
            </a:avLst>
          </a:prstGeom>
          <a:solidFill>
            <a:srgbClr val="445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모서리가 둥근 직사각형 445"/>
          <p:cNvSpPr/>
          <p:nvPr/>
        </p:nvSpPr>
        <p:spPr bwMode="auto">
          <a:xfrm>
            <a:off x="7609138" y="3360316"/>
            <a:ext cx="2817562" cy="920894"/>
          </a:xfrm>
          <a:prstGeom prst="roundRect">
            <a:avLst>
              <a:gd name="adj" fmla="val 4658"/>
            </a:avLst>
          </a:pr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모서리가 둥근 직사각형 450"/>
          <p:cNvSpPr/>
          <p:nvPr/>
        </p:nvSpPr>
        <p:spPr bwMode="auto">
          <a:xfrm>
            <a:off x="7609138" y="4972070"/>
            <a:ext cx="2817562" cy="920894"/>
          </a:xfrm>
          <a:prstGeom prst="roundRect">
            <a:avLst>
              <a:gd name="adj" fmla="val 4658"/>
            </a:avLst>
          </a:pr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모서리가 둥근 직사각형 438"/>
          <p:cNvSpPr/>
          <p:nvPr/>
        </p:nvSpPr>
        <p:spPr bwMode="auto">
          <a:xfrm>
            <a:off x="7609137" y="1735862"/>
            <a:ext cx="2817562" cy="920894"/>
          </a:xfrm>
          <a:prstGeom prst="roundRect">
            <a:avLst>
              <a:gd name="adj" fmla="val 4658"/>
            </a:avLst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49"/>
          <p:cNvSpPr>
            <a:spLocks/>
          </p:cNvSpPr>
          <p:nvPr/>
        </p:nvSpPr>
        <p:spPr bwMode="auto">
          <a:xfrm rot="7202387">
            <a:off x="2534792" y="2086360"/>
            <a:ext cx="1852395" cy="1053972"/>
          </a:xfrm>
          <a:custGeom>
            <a:avLst/>
            <a:gdLst/>
            <a:ahLst/>
            <a:cxnLst>
              <a:cxn ang="0">
                <a:pos x="1440" y="656"/>
              </a:cxn>
              <a:cxn ang="0">
                <a:pos x="1416" y="558"/>
              </a:cxn>
              <a:cxn ang="0">
                <a:pos x="1370" y="444"/>
              </a:cxn>
              <a:cxn ang="0">
                <a:pos x="1326" y="374"/>
              </a:cxn>
              <a:cxn ang="0">
                <a:pos x="1266" y="306"/>
              </a:cxn>
              <a:cxn ang="0">
                <a:pos x="1192" y="246"/>
              </a:cxn>
              <a:cxn ang="0">
                <a:pos x="1098" y="200"/>
              </a:cxn>
              <a:cxn ang="0">
                <a:pos x="982" y="174"/>
              </a:cxn>
              <a:cxn ang="0">
                <a:pos x="894" y="168"/>
              </a:cxn>
              <a:cxn ang="0">
                <a:pos x="432" y="230"/>
              </a:cxn>
              <a:cxn ang="0">
                <a:pos x="386" y="236"/>
              </a:cxn>
              <a:cxn ang="0">
                <a:pos x="276" y="238"/>
              </a:cxn>
              <a:cxn ang="0">
                <a:pos x="178" y="220"/>
              </a:cxn>
              <a:cxn ang="0">
                <a:pos x="82" y="174"/>
              </a:cxn>
              <a:cxn ang="0">
                <a:pos x="42" y="136"/>
              </a:cxn>
              <a:cxn ang="0">
                <a:pos x="24" y="116"/>
              </a:cxn>
              <a:cxn ang="0">
                <a:pos x="10" y="80"/>
              </a:cxn>
              <a:cxn ang="0">
                <a:pos x="0" y="0"/>
              </a:cxn>
              <a:cxn ang="0">
                <a:pos x="2" y="42"/>
              </a:cxn>
              <a:cxn ang="0">
                <a:pos x="22" y="152"/>
              </a:cxn>
              <a:cxn ang="0">
                <a:pos x="74" y="284"/>
              </a:cxn>
              <a:cxn ang="0">
                <a:pos x="126" y="378"/>
              </a:cxn>
              <a:cxn ang="0">
                <a:pos x="198" y="478"/>
              </a:cxn>
              <a:cxn ang="0">
                <a:pos x="294" y="586"/>
              </a:cxn>
              <a:cxn ang="0">
                <a:pos x="418" y="696"/>
              </a:cxn>
              <a:cxn ang="0">
                <a:pos x="570" y="806"/>
              </a:cxn>
              <a:cxn ang="0">
                <a:pos x="614" y="834"/>
              </a:cxn>
              <a:cxn ang="0">
                <a:pos x="732" y="892"/>
              </a:cxn>
              <a:cxn ang="0">
                <a:pos x="854" y="934"/>
              </a:cxn>
              <a:cxn ang="0">
                <a:pos x="990" y="958"/>
              </a:cxn>
              <a:cxn ang="0">
                <a:pos x="1086" y="954"/>
              </a:cxn>
              <a:cxn ang="0">
                <a:pos x="1152" y="936"/>
              </a:cxn>
              <a:cxn ang="0">
                <a:pos x="1252" y="892"/>
              </a:cxn>
              <a:cxn ang="0">
                <a:pos x="1340" y="836"/>
              </a:cxn>
              <a:cxn ang="0">
                <a:pos x="1430" y="754"/>
              </a:cxn>
              <a:cxn ang="0">
                <a:pos x="1444" y="744"/>
              </a:cxn>
              <a:cxn ang="0">
                <a:pos x="1488" y="734"/>
              </a:cxn>
              <a:cxn ang="0">
                <a:pos x="1562" y="734"/>
              </a:cxn>
              <a:cxn ang="0">
                <a:pos x="1630" y="736"/>
              </a:cxn>
              <a:cxn ang="0">
                <a:pos x="1664" y="742"/>
              </a:cxn>
              <a:cxn ang="0">
                <a:pos x="1680" y="732"/>
              </a:cxn>
              <a:cxn ang="0">
                <a:pos x="1684" y="700"/>
              </a:cxn>
              <a:cxn ang="0">
                <a:pos x="1680" y="684"/>
              </a:cxn>
              <a:cxn ang="0">
                <a:pos x="1668" y="670"/>
              </a:cxn>
              <a:cxn ang="0">
                <a:pos x="1654" y="668"/>
              </a:cxn>
              <a:cxn ang="0">
                <a:pos x="1624" y="688"/>
              </a:cxn>
              <a:cxn ang="0">
                <a:pos x="1600" y="696"/>
              </a:cxn>
              <a:cxn ang="0">
                <a:pos x="1544" y="696"/>
              </a:cxn>
              <a:cxn ang="0">
                <a:pos x="1506" y="694"/>
              </a:cxn>
              <a:cxn ang="0">
                <a:pos x="1458" y="688"/>
              </a:cxn>
              <a:cxn ang="0">
                <a:pos x="1444" y="678"/>
              </a:cxn>
            </a:cxnLst>
            <a:rect l="0" t="0" r="r" b="b"/>
            <a:pathLst>
              <a:path w="1684" h="958">
                <a:moveTo>
                  <a:pt x="1444" y="678"/>
                </a:moveTo>
                <a:lnTo>
                  <a:pt x="1444" y="678"/>
                </a:lnTo>
                <a:lnTo>
                  <a:pt x="1440" y="656"/>
                </a:lnTo>
                <a:lnTo>
                  <a:pt x="1436" y="630"/>
                </a:lnTo>
                <a:lnTo>
                  <a:pt x="1428" y="598"/>
                </a:lnTo>
                <a:lnTo>
                  <a:pt x="1416" y="558"/>
                </a:lnTo>
                <a:lnTo>
                  <a:pt x="1402" y="514"/>
                </a:lnTo>
                <a:lnTo>
                  <a:pt x="1382" y="468"/>
                </a:lnTo>
                <a:lnTo>
                  <a:pt x="1370" y="444"/>
                </a:lnTo>
                <a:lnTo>
                  <a:pt x="1356" y="420"/>
                </a:lnTo>
                <a:lnTo>
                  <a:pt x="1342" y="396"/>
                </a:lnTo>
                <a:lnTo>
                  <a:pt x="1326" y="374"/>
                </a:lnTo>
                <a:lnTo>
                  <a:pt x="1308" y="350"/>
                </a:lnTo>
                <a:lnTo>
                  <a:pt x="1288" y="328"/>
                </a:lnTo>
                <a:lnTo>
                  <a:pt x="1266" y="306"/>
                </a:lnTo>
                <a:lnTo>
                  <a:pt x="1244" y="284"/>
                </a:lnTo>
                <a:lnTo>
                  <a:pt x="1218" y="264"/>
                </a:lnTo>
                <a:lnTo>
                  <a:pt x="1192" y="246"/>
                </a:lnTo>
                <a:lnTo>
                  <a:pt x="1162" y="228"/>
                </a:lnTo>
                <a:lnTo>
                  <a:pt x="1130" y="214"/>
                </a:lnTo>
                <a:lnTo>
                  <a:pt x="1098" y="200"/>
                </a:lnTo>
                <a:lnTo>
                  <a:pt x="1062" y="190"/>
                </a:lnTo>
                <a:lnTo>
                  <a:pt x="1024" y="180"/>
                </a:lnTo>
                <a:lnTo>
                  <a:pt x="982" y="174"/>
                </a:lnTo>
                <a:lnTo>
                  <a:pt x="940" y="170"/>
                </a:lnTo>
                <a:lnTo>
                  <a:pt x="894" y="168"/>
                </a:lnTo>
                <a:lnTo>
                  <a:pt x="894" y="168"/>
                </a:lnTo>
                <a:lnTo>
                  <a:pt x="730" y="188"/>
                </a:lnTo>
                <a:lnTo>
                  <a:pt x="580" y="208"/>
                </a:lnTo>
                <a:lnTo>
                  <a:pt x="432" y="230"/>
                </a:lnTo>
                <a:lnTo>
                  <a:pt x="432" y="230"/>
                </a:lnTo>
                <a:lnTo>
                  <a:pt x="420" y="232"/>
                </a:lnTo>
                <a:lnTo>
                  <a:pt x="386" y="236"/>
                </a:lnTo>
                <a:lnTo>
                  <a:pt x="336" y="238"/>
                </a:lnTo>
                <a:lnTo>
                  <a:pt x="308" y="238"/>
                </a:lnTo>
                <a:lnTo>
                  <a:pt x="276" y="238"/>
                </a:lnTo>
                <a:lnTo>
                  <a:pt x="244" y="234"/>
                </a:lnTo>
                <a:lnTo>
                  <a:pt x="212" y="228"/>
                </a:lnTo>
                <a:lnTo>
                  <a:pt x="178" y="220"/>
                </a:lnTo>
                <a:lnTo>
                  <a:pt x="144" y="208"/>
                </a:lnTo>
                <a:lnTo>
                  <a:pt x="112" y="194"/>
                </a:lnTo>
                <a:lnTo>
                  <a:pt x="82" y="174"/>
                </a:lnTo>
                <a:lnTo>
                  <a:pt x="68" y="162"/>
                </a:lnTo>
                <a:lnTo>
                  <a:pt x="54" y="150"/>
                </a:lnTo>
                <a:lnTo>
                  <a:pt x="42" y="136"/>
                </a:lnTo>
                <a:lnTo>
                  <a:pt x="30" y="122"/>
                </a:lnTo>
                <a:lnTo>
                  <a:pt x="30" y="122"/>
                </a:lnTo>
                <a:lnTo>
                  <a:pt x="24" y="116"/>
                </a:lnTo>
                <a:lnTo>
                  <a:pt x="20" y="108"/>
                </a:lnTo>
                <a:lnTo>
                  <a:pt x="14" y="96"/>
                </a:lnTo>
                <a:lnTo>
                  <a:pt x="10" y="80"/>
                </a:lnTo>
                <a:lnTo>
                  <a:pt x="4" y="58"/>
                </a:lnTo>
                <a:lnTo>
                  <a:pt x="2" y="32"/>
                </a:lnTo>
                <a:lnTo>
                  <a:pt x="0" y="0"/>
                </a:lnTo>
                <a:lnTo>
                  <a:pt x="0" y="0"/>
                </a:lnTo>
                <a:lnTo>
                  <a:pt x="0" y="20"/>
                </a:lnTo>
                <a:lnTo>
                  <a:pt x="2" y="42"/>
                </a:lnTo>
                <a:lnTo>
                  <a:pt x="4" y="72"/>
                </a:lnTo>
                <a:lnTo>
                  <a:pt x="12" y="108"/>
                </a:lnTo>
                <a:lnTo>
                  <a:pt x="22" y="152"/>
                </a:lnTo>
                <a:lnTo>
                  <a:pt x="38" y="200"/>
                </a:lnTo>
                <a:lnTo>
                  <a:pt x="60" y="256"/>
                </a:lnTo>
                <a:lnTo>
                  <a:pt x="74" y="284"/>
                </a:lnTo>
                <a:lnTo>
                  <a:pt x="90" y="314"/>
                </a:lnTo>
                <a:lnTo>
                  <a:pt x="106" y="346"/>
                </a:lnTo>
                <a:lnTo>
                  <a:pt x="126" y="378"/>
                </a:lnTo>
                <a:lnTo>
                  <a:pt x="148" y="410"/>
                </a:lnTo>
                <a:lnTo>
                  <a:pt x="172" y="444"/>
                </a:lnTo>
                <a:lnTo>
                  <a:pt x="198" y="478"/>
                </a:lnTo>
                <a:lnTo>
                  <a:pt x="228" y="514"/>
                </a:lnTo>
                <a:lnTo>
                  <a:pt x="260" y="550"/>
                </a:lnTo>
                <a:lnTo>
                  <a:pt x="294" y="586"/>
                </a:lnTo>
                <a:lnTo>
                  <a:pt x="332" y="622"/>
                </a:lnTo>
                <a:lnTo>
                  <a:pt x="374" y="658"/>
                </a:lnTo>
                <a:lnTo>
                  <a:pt x="418" y="696"/>
                </a:lnTo>
                <a:lnTo>
                  <a:pt x="464" y="732"/>
                </a:lnTo>
                <a:lnTo>
                  <a:pt x="516" y="770"/>
                </a:lnTo>
                <a:lnTo>
                  <a:pt x="570" y="806"/>
                </a:lnTo>
                <a:lnTo>
                  <a:pt x="570" y="806"/>
                </a:lnTo>
                <a:lnTo>
                  <a:pt x="582" y="814"/>
                </a:lnTo>
                <a:lnTo>
                  <a:pt x="614" y="834"/>
                </a:lnTo>
                <a:lnTo>
                  <a:pt x="666" y="862"/>
                </a:lnTo>
                <a:lnTo>
                  <a:pt x="698" y="876"/>
                </a:lnTo>
                <a:lnTo>
                  <a:pt x="732" y="892"/>
                </a:lnTo>
                <a:lnTo>
                  <a:pt x="770" y="908"/>
                </a:lnTo>
                <a:lnTo>
                  <a:pt x="810" y="922"/>
                </a:lnTo>
                <a:lnTo>
                  <a:pt x="854" y="934"/>
                </a:lnTo>
                <a:lnTo>
                  <a:pt x="898" y="944"/>
                </a:lnTo>
                <a:lnTo>
                  <a:pt x="944" y="952"/>
                </a:lnTo>
                <a:lnTo>
                  <a:pt x="990" y="958"/>
                </a:lnTo>
                <a:lnTo>
                  <a:pt x="1038" y="958"/>
                </a:lnTo>
                <a:lnTo>
                  <a:pt x="1086" y="954"/>
                </a:lnTo>
                <a:lnTo>
                  <a:pt x="1086" y="954"/>
                </a:lnTo>
                <a:lnTo>
                  <a:pt x="1094" y="952"/>
                </a:lnTo>
                <a:lnTo>
                  <a:pt x="1116" y="948"/>
                </a:lnTo>
                <a:lnTo>
                  <a:pt x="1152" y="936"/>
                </a:lnTo>
                <a:lnTo>
                  <a:pt x="1198" y="918"/>
                </a:lnTo>
                <a:lnTo>
                  <a:pt x="1224" y="906"/>
                </a:lnTo>
                <a:lnTo>
                  <a:pt x="1252" y="892"/>
                </a:lnTo>
                <a:lnTo>
                  <a:pt x="1280" y="876"/>
                </a:lnTo>
                <a:lnTo>
                  <a:pt x="1310" y="856"/>
                </a:lnTo>
                <a:lnTo>
                  <a:pt x="1340" y="836"/>
                </a:lnTo>
                <a:lnTo>
                  <a:pt x="1370" y="810"/>
                </a:lnTo>
                <a:lnTo>
                  <a:pt x="1400" y="784"/>
                </a:lnTo>
                <a:lnTo>
                  <a:pt x="1430" y="754"/>
                </a:lnTo>
                <a:lnTo>
                  <a:pt x="1430" y="754"/>
                </a:lnTo>
                <a:lnTo>
                  <a:pt x="1434" y="750"/>
                </a:lnTo>
                <a:lnTo>
                  <a:pt x="1444" y="744"/>
                </a:lnTo>
                <a:lnTo>
                  <a:pt x="1462" y="738"/>
                </a:lnTo>
                <a:lnTo>
                  <a:pt x="1474" y="736"/>
                </a:lnTo>
                <a:lnTo>
                  <a:pt x="1488" y="734"/>
                </a:lnTo>
                <a:lnTo>
                  <a:pt x="1488" y="734"/>
                </a:lnTo>
                <a:lnTo>
                  <a:pt x="1518" y="734"/>
                </a:lnTo>
                <a:lnTo>
                  <a:pt x="1562" y="734"/>
                </a:lnTo>
                <a:lnTo>
                  <a:pt x="1604" y="734"/>
                </a:lnTo>
                <a:lnTo>
                  <a:pt x="1630" y="736"/>
                </a:lnTo>
                <a:lnTo>
                  <a:pt x="1630" y="736"/>
                </a:lnTo>
                <a:lnTo>
                  <a:pt x="1646" y="742"/>
                </a:lnTo>
                <a:lnTo>
                  <a:pt x="1658" y="744"/>
                </a:lnTo>
                <a:lnTo>
                  <a:pt x="1664" y="742"/>
                </a:lnTo>
                <a:lnTo>
                  <a:pt x="1668" y="740"/>
                </a:lnTo>
                <a:lnTo>
                  <a:pt x="1680" y="732"/>
                </a:lnTo>
                <a:lnTo>
                  <a:pt x="1680" y="732"/>
                </a:lnTo>
                <a:lnTo>
                  <a:pt x="1684" y="728"/>
                </a:lnTo>
                <a:lnTo>
                  <a:pt x="1684" y="722"/>
                </a:lnTo>
                <a:lnTo>
                  <a:pt x="1684" y="700"/>
                </a:lnTo>
                <a:lnTo>
                  <a:pt x="1684" y="700"/>
                </a:lnTo>
                <a:lnTo>
                  <a:pt x="1684" y="690"/>
                </a:lnTo>
                <a:lnTo>
                  <a:pt x="1680" y="684"/>
                </a:lnTo>
                <a:lnTo>
                  <a:pt x="1676" y="678"/>
                </a:lnTo>
                <a:lnTo>
                  <a:pt x="1672" y="672"/>
                </a:lnTo>
                <a:lnTo>
                  <a:pt x="1668" y="670"/>
                </a:lnTo>
                <a:lnTo>
                  <a:pt x="1662" y="668"/>
                </a:lnTo>
                <a:lnTo>
                  <a:pt x="1658" y="666"/>
                </a:lnTo>
                <a:lnTo>
                  <a:pt x="1654" y="668"/>
                </a:lnTo>
                <a:lnTo>
                  <a:pt x="1654" y="668"/>
                </a:lnTo>
                <a:lnTo>
                  <a:pt x="1636" y="680"/>
                </a:lnTo>
                <a:lnTo>
                  <a:pt x="1624" y="688"/>
                </a:lnTo>
                <a:lnTo>
                  <a:pt x="1624" y="688"/>
                </a:lnTo>
                <a:lnTo>
                  <a:pt x="1618" y="690"/>
                </a:lnTo>
                <a:lnTo>
                  <a:pt x="1600" y="696"/>
                </a:lnTo>
                <a:lnTo>
                  <a:pt x="1586" y="696"/>
                </a:lnTo>
                <a:lnTo>
                  <a:pt x="1568" y="698"/>
                </a:lnTo>
                <a:lnTo>
                  <a:pt x="1544" y="696"/>
                </a:lnTo>
                <a:lnTo>
                  <a:pt x="1516" y="694"/>
                </a:lnTo>
                <a:lnTo>
                  <a:pt x="1516" y="694"/>
                </a:lnTo>
                <a:lnTo>
                  <a:pt x="1506" y="694"/>
                </a:lnTo>
                <a:lnTo>
                  <a:pt x="1484" y="692"/>
                </a:lnTo>
                <a:lnTo>
                  <a:pt x="1470" y="690"/>
                </a:lnTo>
                <a:lnTo>
                  <a:pt x="1458" y="688"/>
                </a:lnTo>
                <a:lnTo>
                  <a:pt x="1448" y="684"/>
                </a:lnTo>
                <a:lnTo>
                  <a:pt x="1444" y="678"/>
                </a:lnTo>
                <a:lnTo>
                  <a:pt x="1444" y="678"/>
                </a:lnTo>
                <a:close/>
              </a:path>
            </a:pathLst>
          </a:custGeom>
          <a:solidFill>
            <a:srgbClr val="E71F3C"/>
          </a:solidFill>
          <a:ln w="19050">
            <a:noFill/>
            <a:headEnd type="oval"/>
            <a:tailEnd type="oval"/>
          </a:ln>
          <a:effectLst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/>
            <a:endParaRPr lang="ko-KR" altLang="en-US">
              <a:solidFill>
                <a:prstClr val="black"/>
              </a:solidFill>
              <a:latin typeface="Arial" panose="020B0604020202020204" pitchFamily="34" charset="0"/>
              <a:ea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Freeform 49"/>
          <p:cNvSpPr>
            <a:spLocks/>
          </p:cNvSpPr>
          <p:nvPr/>
        </p:nvSpPr>
        <p:spPr bwMode="auto">
          <a:xfrm rot="14549685">
            <a:off x="4435285" y="3880280"/>
            <a:ext cx="1852613" cy="1054100"/>
          </a:xfrm>
          <a:custGeom>
            <a:avLst/>
            <a:gdLst/>
            <a:ahLst/>
            <a:cxnLst>
              <a:cxn ang="0">
                <a:pos x="1440" y="656"/>
              </a:cxn>
              <a:cxn ang="0">
                <a:pos x="1416" y="558"/>
              </a:cxn>
              <a:cxn ang="0">
                <a:pos x="1370" y="444"/>
              </a:cxn>
              <a:cxn ang="0">
                <a:pos x="1326" y="374"/>
              </a:cxn>
              <a:cxn ang="0">
                <a:pos x="1266" y="306"/>
              </a:cxn>
              <a:cxn ang="0">
                <a:pos x="1192" y="246"/>
              </a:cxn>
              <a:cxn ang="0">
                <a:pos x="1098" y="200"/>
              </a:cxn>
              <a:cxn ang="0">
                <a:pos x="982" y="174"/>
              </a:cxn>
              <a:cxn ang="0">
                <a:pos x="894" y="168"/>
              </a:cxn>
              <a:cxn ang="0">
                <a:pos x="432" y="230"/>
              </a:cxn>
              <a:cxn ang="0">
                <a:pos x="386" y="236"/>
              </a:cxn>
              <a:cxn ang="0">
                <a:pos x="276" y="238"/>
              </a:cxn>
              <a:cxn ang="0">
                <a:pos x="178" y="220"/>
              </a:cxn>
              <a:cxn ang="0">
                <a:pos x="82" y="174"/>
              </a:cxn>
              <a:cxn ang="0">
                <a:pos x="42" y="136"/>
              </a:cxn>
              <a:cxn ang="0">
                <a:pos x="24" y="116"/>
              </a:cxn>
              <a:cxn ang="0">
                <a:pos x="10" y="80"/>
              </a:cxn>
              <a:cxn ang="0">
                <a:pos x="0" y="0"/>
              </a:cxn>
              <a:cxn ang="0">
                <a:pos x="2" y="42"/>
              </a:cxn>
              <a:cxn ang="0">
                <a:pos x="22" y="152"/>
              </a:cxn>
              <a:cxn ang="0">
                <a:pos x="74" y="284"/>
              </a:cxn>
              <a:cxn ang="0">
                <a:pos x="126" y="378"/>
              </a:cxn>
              <a:cxn ang="0">
                <a:pos x="198" y="478"/>
              </a:cxn>
              <a:cxn ang="0">
                <a:pos x="294" y="586"/>
              </a:cxn>
              <a:cxn ang="0">
                <a:pos x="418" y="696"/>
              </a:cxn>
              <a:cxn ang="0">
                <a:pos x="570" y="806"/>
              </a:cxn>
              <a:cxn ang="0">
                <a:pos x="614" y="834"/>
              </a:cxn>
              <a:cxn ang="0">
                <a:pos x="732" y="892"/>
              </a:cxn>
              <a:cxn ang="0">
                <a:pos x="854" y="934"/>
              </a:cxn>
              <a:cxn ang="0">
                <a:pos x="990" y="958"/>
              </a:cxn>
              <a:cxn ang="0">
                <a:pos x="1086" y="954"/>
              </a:cxn>
              <a:cxn ang="0">
                <a:pos x="1152" y="936"/>
              </a:cxn>
              <a:cxn ang="0">
                <a:pos x="1252" y="892"/>
              </a:cxn>
              <a:cxn ang="0">
                <a:pos x="1340" y="836"/>
              </a:cxn>
              <a:cxn ang="0">
                <a:pos x="1430" y="754"/>
              </a:cxn>
              <a:cxn ang="0">
                <a:pos x="1444" y="744"/>
              </a:cxn>
              <a:cxn ang="0">
                <a:pos x="1488" y="734"/>
              </a:cxn>
              <a:cxn ang="0">
                <a:pos x="1562" y="734"/>
              </a:cxn>
              <a:cxn ang="0">
                <a:pos x="1630" y="736"/>
              </a:cxn>
              <a:cxn ang="0">
                <a:pos x="1664" y="742"/>
              </a:cxn>
              <a:cxn ang="0">
                <a:pos x="1680" y="732"/>
              </a:cxn>
              <a:cxn ang="0">
                <a:pos x="1684" y="700"/>
              </a:cxn>
              <a:cxn ang="0">
                <a:pos x="1680" y="684"/>
              </a:cxn>
              <a:cxn ang="0">
                <a:pos x="1668" y="670"/>
              </a:cxn>
              <a:cxn ang="0">
                <a:pos x="1654" y="668"/>
              </a:cxn>
              <a:cxn ang="0">
                <a:pos x="1624" y="688"/>
              </a:cxn>
              <a:cxn ang="0">
                <a:pos x="1600" y="696"/>
              </a:cxn>
              <a:cxn ang="0">
                <a:pos x="1544" y="696"/>
              </a:cxn>
              <a:cxn ang="0">
                <a:pos x="1506" y="694"/>
              </a:cxn>
              <a:cxn ang="0">
                <a:pos x="1458" y="688"/>
              </a:cxn>
              <a:cxn ang="0">
                <a:pos x="1444" y="678"/>
              </a:cxn>
            </a:cxnLst>
            <a:rect l="0" t="0" r="r" b="b"/>
            <a:pathLst>
              <a:path w="1684" h="958">
                <a:moveTo>
                  <a:pt x="1444" y="678"/>
                </a:moveTo>
                <a:lnTo>
                  <a:pt x="1444" y="678"/>
                </a:lnTo>
                <a:lnTo>
                  <a:pt x="1440" y="656"/>
                </a:lnTo>
                <a:lnTo>
                  <a:pt x="1436" y="630"/>
                </a:lnTo>
                <a:lnTo>
                  <a:pt x="1428" y="598"/>
                </a:lnTo>
                <a:lnTo>
                  <a:pt x="1416" y="558"/>
                </a:lnTo>
                <a:lnTo>
                  <a:pt x="1402" y="514"/>
                </a:lnTo>
                <a:lnTo>
                  <a:pt x="1382" y="468"/>
                </a:lnTo>
                <a:lnTo>
                  <a:pt x="1370" y="444"/>
                </a:lnTo>
                <a:lnTo>
                  <a:pt x="1356" y="420"/>
                </a:lnTo>
                <a:lnTo>
                  <a:pt x="1342" y="396"/>
                </a:lnTo>
                <a:lnTo>
                  <a:pt x="1326" y="374"/>
                </a:lnTo>
                <a:lnTo>
                  <a:pt x="1308" y="350"/>
                </a:lnTo>
                <a:lnTo>
                  <a:pt x="1288" y="328"/>
                </a:lnTo>
                <a:lnTo>
                  <a:pt x="1266" y="306"/>
                </a:lnTo>
                <a:lnTo>
                  <a:pt x="1244" y="284"/>
                </a:lnTo>
                <a:lnTo>
                  <a:pt x="1218" y="264"/>
                </a:lnTo>
                <a:lnTo>
                  <a:pt x="1192" y="246"/>
                </a:lnTo>
                <a:lnTo>
                  <a:pt x="1162" y="228"/>
                </a:lnTo>
                <a:lnTo>
                  <a:pt x="1130" y="214"/>
                </a:lnTo>
                <a:lnTo>
                  <a:pt x="1098" y="200"/>
                </a:lnTo>
                <a:lnTo>
                  <a:pt x="1062" y="190"/>
                </a:lnTo>
                <a:lnTo>
                  <a:pt x="1024" y="180"/>
                </a:lnTo>
                <a:lnTo>
                  <a:pt x="982" y="174"/>
                </a:lnTo>
                <a:lnTo>
                  <a:pt x="940" y="170"/>
                </a:lnTo>
                <a:lnTo>
                  <a:pt x="894" y="168"/>
                </a:lnTo>
                <a:lnTo>
                  <a:pt x="894" y="168"/>
                </a:lnTo>
                <a:lnTo>
                  <a:pt x="730" y="188"/>
                </a:lnTo>
                <a:lnTo>
                  <a:pt x="580" y="208"/>
                </a:lnTo>
                <a:lnTo>
                  <a:pt x="432" y="230"/>
                </a:lnTo>
                <a:lnTo>
                  <a:pt x="432" y="230"/>
                </a:lnTo>
                <a:lnTo>
                  <a:pt x="420" y="232"/>
                </a:lnTo>
                <a:lnTo>
                  <a:pt x="386" y="236"/>
                </a:lnTo>
                <a:lnTo>
                  <a:pt x="336" y="238"/>
                </a:lnTo>
                <a:lnTo>
                  <a:pt x="308" y="238"/>
                </a:lnTo>
                <a:lnTo>
                  <a:pt x="276" y="238"/>
                </a:lnTo>
                <a:lnTo>
                  <a:pt x="244" y="234"/>
                </a:lnTo>
                <a:lnTo>
                  <a:pt x="212" y="228"/>
                </a:lnTo>
                <a:lnTo>
                  <a:pt x="178" y="220"/>
                </a:lnTo>
                <a:lnTo>
                  <a:pt x="144" y="208"/>
                </a:lnTo>
                <a:lnTo>
                  <a:pt x="112" y="194"/>
                </a:lnTo>
                <a:lnTo>
                  <a:pt x="82" y="174"/>
                </a:lnTo>
                <a:lnTo>
                  <a:pt x="68" y="162"/>
                </a:lnTo>
                <a:lnTo>
                  <a:pt x="54" y="150"/>
                </a:lnTo>
                <a:lnTo>
                  <a:pt x="42" y="136"/>
                </a:lnTo>
                <a:lnTo>
                  <a:pt x="30" y="122"/>
                </a:lnTo>
                <a:lnTo>
                  <a:pt x="30" y="122"/>
                </a:lnTo>
                <a:lnTo>
                  <a:pt x="24" y="116"/>
                </a:lnTo>
                <a:lnTo>
                  <a:pt x="20" y="108"/>
                </a:lnTo>
                <a:lnTo>
                  <a:pt x="14" y="96"/>
                </a:lnTo>
                <a:lnTo>
                  <a:pt x="10" y="80"/>
                </a:lnTo>
                <a:lnTo>
                  <a:pt x="4" y="58"/>
                </a:lnTo>
                <a:lnTo>
                  <a:pt x="2" y="32"/>
                </a:lnTo>
                <a:lnTo>
                  <a:pt x="0" y="0"/>
                </a:lnTo>
                <a:lnTo>
                  <a:pt x="0" y="0"/>
                </a:lnTo>
                <a:lnTo>
                  <a:pt x="0" y="20"/>
                </a:lnTo>
                <a:lnTo>
                  <a:pt x="2" y="42"/>
                </a:lnTo>
                <a:lnTo>
                  <a:pt x="4" y="72"/>
                </a:lnTo>
                <a:lnTo>
                  <a:pt x="12" y="108"/>
                </a:lnTo>
                <a:lnTo>
                  <a:pt x="22" y="152"/>
                </a:lnTo>
                <a:lnTo>
                  <a:pt x="38" y="200"/>
                </a:lnTo>
                <a:lnTo>
                  <a:pt x="60" y="256"/>
                </a:lnTo>
                <a:lnTo>
                  <a:pt x="74" y="284"/>
                </a:lnTo>
                <a:lnTo>
                  <a:pt x="90" y="314"/>
                </a:lnTo>
                <a:lnTo>
                  <a:pt x="106" y="346"/>
                </a:lnTo>
                <a:lnTo>
                  <a:pt x="126" y="378"/>
                </a:lnTo>
                <a:lnTo>
                  <a:pt x="148" y="410"/>
                </a:lnTo>
                <a:lnTo>
                  <a:pt x="172" y="444"/>
                </a:lnTo>
                <a:lnTo>
                  <a:pt x="198" y="478"/>
                </a:lnTo>
                <a:lnTo>
                  <a:pt x="228" y="514"/>
                </a:lnTo>
                <a:lnTo>
                  <a:pt x="260" y="550"/>
                </a:lnTo>
                <a:lnTo>
                  <a:pt x="294" y="586"/>
                </a:lnTo>
                <a:lnTo>
                  <a:pt x="332" y="622"/>
                </a:lnTo>
                <a:lnTo>
                  <a:pt x="374" y="658"/>
                </a:lnTo>
                <a:lnTo>
                  <a:pt x="418" y="696"/>
                </a:lnTo>
                <a:lnTo>
                  <a:pt x="464" y="732"/>
                </a:lnTo>
                <a:lnTo>
                  <a:pt x="516" y="770"/>
                </a:lnTo>
                <a:lnTo>
                  <a:pt x="570" y="806"/>
                </a:lnTo>
                <a:lnTo>
                  <a:pt x="570" y="806"/>
                </a:lnTo>
                <a:lnTo>
                  <a:pt x="582" y="814"/>
                </a:lnTo>
                <a:lnTo>
                  <a:pt x="614" y="834"/>
                </a:lnTo>
                <a:lnTo>
                  <a:pt x="666" y="862"/>
                </a:lnTo>
                <a:lnTo>
                  <a:pt x="698" y="876"/>
                </a:lnTo>
                <a:lnTo>
                  <a:pt x="732" y="892"/>
                </a:lnTo>
                <a:lnTo>
                  <a:pt x="770" y="908"/>
                </a:lnTo>
                <a:lnTo>
                  <a:pt x="810" y="922"/>
                </a:lnTo>
                <a:lnTo>
                  <a:pt x="854" y="934"/>
                </a:lnTo>
                <a:lnTo>
                  <a:pt x="898" y="944"/>
                </a:lnTo>
                <a:lnTo>
                  <a:pt x="944" y="952"/>
                </a:lnTo>
                <a:lnTo>
                  <a:pt x="990" y="958"/>
                </a:lnTo>
                <a:lnTo>
                  <a:pt x="1038" y="958"/>
                </a:lnTo>
                <a:lnTo>
                  <a:pt x="1086" y="954"/>
                </a:lnTo>
                <a:lnTo>
                  <a:pt x="1086" y="954"/>
                </a:lnTo>
                <a:lnTo>
                  <a:pt x="1094" y="952"/>
                </a:lnTo>
                <a:lnTo>
                  <a:pt x="1116" y="948"/>
                </a:lnTo>
                <a:lnTo>
                  <a:pt x="1152" y="936"/>
                </a:lnTo>
                <a:lnTo>
                  <a:pt x="1198" y="918"/>
                </a:lnTo>
                <a:lnTo>
                  <a:pt x="1224" y="906"/>
                </a:lnTo>
                <a:lnTo>
                  <a:pt x="1252" y="892"/>
                </a:lnTo>
                <a:lnTo>
                  <a:pt x="1280" y="876"/>
                </a:lnTo>
                <a:lnTo>
                  <a:pt x="1310" y="856"/>
                </a:lnTo>
                <a:lnTo>
                  <a:pt x="1340" y="836"/>
                </a:lnTo>
                <a:lnTo>
                  <a:pt x="1370" y="810"/>
                </a:lnTo>
                <a:lnTo>
                  <a:pt x="1400" y="784"/>
                </a:lnTo>
                <a:lnTo>
                  <a:pt x="1430" y="754"/>
                </a:lnTo>
                <a:lnTo>
                  <a:pt x="1430" y="754"/>
                </a:lnTo>
                <a:lnTo>
                  <a:pt x="1434" y="750"/>
                </a:lnTo>
                <a:lnTo>
                  <a:pt x="1444" y="744"/>
                </a:lnTo>
                <a:lnTo>
                  <a:pt x="1462" y="738"/>
                </a:lnTo>
                <a:lnTo>
                  <a:pt x="1474" y="736"/>
                </a:lnTo>
                <a:lnTo>
                  <a:pt x="1488" y="734"/>
                </a:lnTo>
                <a:lnTo>
                  <a:pt x="1488" y="734"/>
                </a:lnTo>
                <a:lnTo>
                  <a:pt x="1518" y="734"/>
                </a:lnTo>
                <a:lnTo>
                  <a:pt x="1562" y="734"/>
                </a:lnTo>
                <a:lnTo>
                  <a:pt x="1604" y="734"/>
                </a:lnTo>
                <a:lnTo>
                  <a:pt x="1630" y="736"/>
                </a:lnTo>
                <a:lnTo>
                  <a:pt x="1630" y="736"/>
                </a:lnTo>
                <a:lnTo>
                  <a:pt x="1646" y="742"/>
                </a:lnTo>
                <a:lnTo>
                  <a:pt x="1658" y="744"/>
                </a:lnTo>
                <a:lnTo>
                  <a:pt x="1664" y="742"/>
                </a:lnTo>
                <a:lnTo>
                  <a:pt x="1668" y="740"/>
                </a:lnTo>
                <a:lnTo>
                  <a:pt x="1680" y="732"/>
                </a:lnTo>
                <a:lnTo>
                  <a:pt x="1680" y="732"/>
                </a:lnTo>
                <a:lnTo>
                  <a:pt x="1684" y="728"/>
                </a:lnTo>
                <a:lnTo>
                  <a:pt x="1684" y="722"/>
                </a:lnTo>
                <a:lnTo>
                  <a:pt x="1684" y="700"/>
                </a:lnTo>
                <a:lnTo>
                  <a:pt x="1684" y="700"/>
                </a:lnTo>
                <a:lnTo>
                  <a:pt x="1684" y="690"/>
                </a:lnTo>
                <a:lnTo>
                  <a:pt x="1680" y="684"/>
                </a:lnTo>
                <a:lnTo>
                  <a:pt x="1676" y="678"/>
                </a:lnTo>
                <a:lnTo>
                  <a:pt x="1672" y="672"/>
                </a:lnTo>
                <a:lnTo>
                  <a:pt x="1668" y="670"/>
                </a:lnTo>
                <a:lnTo>
                  <a:pt x="1662" y="668"/>
                </a:lnTo>
                <a:lnTo>
                  <a:pt x="1658" y="666"/>
                </a:lnTo>
                <a:lnTo>
                  <a:pt x="1654" y="668"/>
                </a:lnTo>
                <a:lnTo>
                  <a:pt x="1654" y="668"/>
                </a:lnTo>
                <a:lnTo>
                  <a:pt x="1636" y="680"/>
                </a:lnTo>
                <a:lnTo>
                  <a:pt x="1624" y="688"/>
                </a:lnTo>
                <a:lnTo>
                  <a:pt x="1624" y="688"/>
                </a:lnTo>
                <a:lnTo>
                  <a:pt x="1618" y="690"/>
                </a:lnTo>
                <a:lnTo>
                  <a:pt x="1600" y="696"/>
                </a:lnTo>
                <a:lnTo>
                  <a:pt x="1586" y="696"/>
                </a:lnTo>
                <a:lnTo>
                  <a:pt x="1568" y="698"/>
                </a:lnTo>
                <a:lnTo>
                  <a:pt x="1544" y="696"/>
                </a:lnTo>
                <a:lnTo>
                  <a:pt x="1516" y="694"/>
                </a:lnTo>
                <a:lnTo>
                  <a:pt x="1516" y="694"/>
                </a:lnTo>
                <a:lnTo>
                  <a:pt x="1506" y="694"/>
                </a:lnTo>
                <a:lnTo>
                  <a:pt x="1484" y="692"/>
                </a:lnTo>
                <a:lnTo>
                  <a:pt x="1470" y="690"/>
                </a:lnTo>
                <a:lnTo>
                  <a:pt x="1458" y="688"/>
                </a:lnTo>
                <a:lnTo>
                  <a:pt x="1448" y="684"/>
                </a:lnTo>
                <a:lnTo>
                  <a:pt x="1444" y="678"/>
                </a:lnTo>
                <a:lnTo>
                  <a:pt x="1444" y="678"/>
                </a:lnTo>
                <a:close/>
              </a:path>
            </a:pathLst>
          </a:custGeom>
          <a:solidFill>
            <a:srgbClr val="FCC725"/>
          </a:solidFill>
          <a:ln w="19050">
            <a:noFill/>
            <a:headEnd type="oval"/>
            <a:tailEnd type="oval"/>
          </a:ln>
          <a:effectLst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Freeform 49"/>
          <p:cNvSpPr>
            <a:spLocks/>
          </p:cNvSpPr>
          <p:nvPr/>
        </p:nvSpPr>
        <p:spPr bwMode="auto">
          <a:xfrm>
            <a:off x="1973866" y="4650482"/>
            <a:ext cx="1852613" cy="1054100"/>
          </a:xfrm>
          <a:custGeom>
            <a:avLst/>
            <a:gdLst/>
            <a:ahLst/>
            <a:cxnLst>
              <a:cxn ang="0">
                <a:pos x="1440" y="656"/>
              </a:cxn>
              <a:cxn ang="0">
                <a:pos x="1416" y="558"/>
              </a:cxn>
              <a:cxn ang="0">
                <a:pos x="1370" y="444"/>
              </a:cxn>
              <a:cxn ang="0">
                <a:pos x="1326" y="374"/>
              </a:cxn>
              <a:cxn ang="0">
                <a:pos x="1266" y="306"/>
              </a:cxn>
              <a:cxn ang="0">
                <a:pos x="1192" y="246"/>
              </a:cxn>
              <a:cxn ang="0">
                <a:pos x="1098" y="200"/>
              </a:cxn>
              <a:cxn ang="0">
                <a:pos x="982" y="174"/>
              </a:cxn>
              <a:cxn ang="0">
                <a:pos x="894" y="168"/>
              </a:cxn>
              <a:cxn ang="0">
                <a:pos x="432" y="230"/>
              </a:cxn>
              <a:cxn ang="0">
                <a:pos x="386" y="236"/>
              </a:cxn>
              <a:cxn ang="0">
                <a:pos x="276" y="238"/>
              </a:cxn>
              <a:cxn ang="0">
                <a:pos x="178" y="220"/>
              </a:cxn>
              <a:cxn ang="0">
                <a:pos x="82" y="174"/>
              </a:cxn>
              <a:cxn ang="0">
                <a:pos x="42" y="136"/>
              </a:cxn>
              <a:cxn ang="0">
                <a:pos x="24" y="116"/>
              </a:cxn>
              <a:cxn ang="0">
                <a:pos x="10" y="80"/>
              </a:cxn>
              <a:cxn ang="0">
                <a:pos x="0" y="0"/>
              </a:cxn>
              <a:cxn ang="0">
                <a:pos x="2" y="42"/>
              </a:cxn>
              <a:cxn ang="0">
                <a:pos x="22" y="152"/>
              </a:cxn>
              <a:cxn ang="0">
                <a:pos x="74" y="284"/>
              </a:cxn>
              <a:cxn ang="0">
                <a:pos x="126" y="378"/>
              </a:cxn>
              <a:cxn ang="0">
                <a:pos x="198" y="478"/>
              </a:cxn>
              <a:cxn ang="0">
                <a:pos x="294" y="586"/>
              </a:cxn>
              <a:cxn ang="0">
                <a:pos x="418" y="696"/>
              </a:cxn>
              <a:cxn ang="0">
                <a:pos x="570" y="806"/>
              </a:cxn>
              <a:cxn ang="0">
                <a:pos x="614" y="834"/>
              </a:cxn>
              <a:cxn ang="0">
                <a:pos x="732" y="892"/>
              </a:cxn>
              <a:cxn ang="0">
                <a:pos x="854" y="934"/>
              </a:cxn>
              <a:cxn ang="0">
                <a:pos x="990" y="958"/>
              </a:cxn>
              <a:cxn ang="0">
                <a:pos x="1086" y="954"/>
              </a:cxn>
              <a:cxn ang="0">
                <a:pos x="1152" y="936"/>
              </a:cxn>
              <a:cxn ang="0">
                <a:pos x="1252" y="892"/>
              </a:cxn>
              <a:cxn ang="0">
                <a:pos x="1340" y="836"/>
              </a:cxn>
              <a:cxn ang="0">
                <a:pos x="1430" y="754"/>
              </a:cxn>
              <a:cxn ang="0">
                <a:pos x="1444" y="744"/>
              </a:cxn>
              <a:cxn ang="0">
                <a:pos x="1488" y="734"/>
              </a:cxn>
              <a:cxn ang="0">
                <a:pos x="1562" y="734"/>
              </a:cxn>
              <a:cxn ang="0">
                <a:pos x="1630" y="736"/>
              </a:cxn>
              <a:cxn ang="0">
                <a:pos x="1664" y="742"/>
              </a:cxn>
              <a:cxn ang="0">
                <a:pos x="1680" y="732"/>
              </a:cxn>
              <a:cxn ang="0">
                <a:pos x="1684" y="700"/>
              </a:cxn>
              <a:cxn ang="0">
                <a:pos x="1680" y="684"/>
              </a:cxn>
              <a:cxn ang="0">
                <a:pos x="1668" y="670"/>
              </a:cxn>
              <a:cxn ang="0">
                <a:pos x="1654" y="668"/>
              </a:cxn>
              <a:cxn ang="0">
                <a:pos x="1624" y="688"/>
              </a:cxn>
              <a:cxn ang="0">
                <a:pos x="1600" y="696"/>
              </a:cxn>
              <a:cxn ang="0">
                <a:pos x="1544" y="696"/>
              </a:cxn>
              <a:cxn ang="0">
                <a:pos x="1506" y="694"/>
              </a:cxn>
              <a:cxn ang="0">
                <a:pos x="1458" y="688"/>
              </a:cxn>
              <a:cxn ang="0">
                <a:pos x="1444" y="678"/>
              </a:cxn>
            </a:cxnLst>
            <a:rect l="0" t="0" r="r" b="b"/>
            <a:pathLst>
              <a:path w="1684" h="958">
                <a:moveTo>
                  <a:pt x="1444" y="678"/>
                </a:moveTo>
                <a:lnTo>
                  <a:pt x="1444" y="678"/>
                </a:lnTo>
                <a:lnTo>
                  <a:pt x="1440" y="656"/>
                </a:lnTo>
                <a:lnTo>
                  <a:pt x="1436" y="630"/>
                </a:lnTo>
                <a:lnTo>
                  <a:pt x="1428" y="598"/>
                </a:lnTo>
                <a:lnTo>
                  <a:pt x="1416" y="558"/>
                </a:lnTo>
                <a:lnTo>
                  <a:pt x="1402" y="514"/>
                </a:lnTo>
                <a:lnTo>
                  <a:pt x="1382" y="468"/>
                </a:lnTo>
                <a:lnTo>
                  <a:pt x="1370" y="444"/>
                </a:lnTo>
                <a:lnTo>
                  <a:pt x="1356" y="420"/>
                </a:lnTo>
                <a:lnTo>
                  <a:pt x="1342" y="396"/>
                </a:lnTo>
                <a:lnTo>
                  <a:pt x="1326" y="374"/>
                </a:lnTo>
                <a:lnTo>
                  <a:pt x="1308" y="350"/>
                </a:lnTo>
                <a:lnTo>
                  <a:pt x="1288" y="328"/>
                </a:lnTo>
                <a:lnTo>
                  <a:pt x="1266" y="306"/>
                </a:lnTo>
                <a:lnTo>
                  <a:pt x="1244" y="284"/>
                </a:lnTo>
                <a:lnTo>
                  <a:pt x="1218" y="264"/>
                </a:lnTo>
                <a:lnTo>
                  <a:pt x="1192" y="246"/>
                </a:lnTo>
                <a:lnTo>
                  <a:pt x="1162" y="228"/>
                </a:lnTo>
                <a:lnTo>
                  <a:pt x="1130" y="214"/>
                </a:lnTo>
                <a:lnTo>
                  <a:pt x="1098" y="200"/>
                </a:lnTo>
                <a:lnTo>
                  <a:pt x="1062" y="190"/>
                </a:lnTo>
                <a:lnTo>
                  <a:pt x="1024" y="180"/>
                </a:lnTo>
                <a:lnTo>
                  <a:pt x="982" y="174"/>
                </a:lnTo>
                <a:lnTo>
                  <a:pt x="940" y="170"/>
                </a:lnTo>
                <a:lnTo>
                  <a:pt x="894" y="168"/>
                </a:lnTo>
                <a:lnTo>
                  <a:pt x="894" y="168"/>
                </a:lnTo>
                <a:lnTo>
                  <a:pt x="730" y="188"/>
                </a:lnTo>
                <a:lnTo>
                  <a:pt x="580" y="208"/>
                </a:lnTo>
                <a:lnTo>
                  <a:pt x="432" y="230"/>
                </a:lnTo>
                <a:lnTo>
                  <a:pt x="432" y="230"/>
                </a:lnTo>
                <a:lnTo>
                  <a:pt x="420" y="232"/>
                </a:lnTo>
                <a:lnTo>
                  <a:pt x="386" y="236"/>
                </a:lnTo>
                <a:lnTo>
                  <a:pt x="336" y="238"/>
                </a:lnTo>
                <a:lnTo>
                  <a:pt x="308" y="238"/>
                </a:lnTo>
                <a:lnTo>
                  <a:pt x="276" y="238"/>
                </a:lnTo>
                <a:lnTo>
                  <a:pt x="244" y="234"/>
                </a:lnTo>
                <a:lnTo>
                  <a:pt x="212" y="228"/>
                </a:lnTo>
                <a:lnTo>
                  <a:pt x="178" y="220"/>
                </a:lnTo>
                <a:lnTo>
                  <a:pt x="144" y="208"/>
                </a:lnTo>
                <a:lnTo>
                  <a:pt x="112" y="194"/>
                </a:lnTo>
                <a:lnTo>
                  <a:pt x="82" y="174"/>
                </a:lnTo>
                <a:lnTo>
                  <a:pt x="68" y="162"/>
                </a:lnTo>
                <a:lnTo>
                  <a:pt x="54" y="150"/>
                </a:lnTo>
                <a:lnTo>
                  <a:pt x="42" y="136"/>
                </a:lnTo>
                <a:lnTo>
                  <a:pt x="30" y="122"/>
                </a:lnTo>
                <a:lnTo>
                  <a:pt x="30" y="122"/>
                </a:lnTo>
                <a:lnTo>
                  <a:pt x="24" y="116"/>
                </a:lnTo>
                <a:lnTo>
                  <a:pt x="20" y="108"/>
                </a:lnTo>
                <a:lnTo>
                  <a:pt x="14" y="96"/>
                </a:lnTo>
                <a:lnTo>
                  <a:pt x="10" y="80"/>
                </a:lnTo>
                <a:lnTo>
                  <a:pt x="4" y="58"/>
                </a:lnTo>
                <a:lnTo>
                  <a:pt x="2" y="32"/>
                </a:lnTo>
                <a:lnTo>
                  <a:pt x="0" y="0"/>
                </a:lnTo>
                <a:lnTo>
                  <a:pt x="0" y="0"/>
                </a:lnTo>
                <a:lnTo>
                  <a:pt x="0" y="20"/>
                </a:lnTo>
                <a:lnTo>
                  <a:pt x="2" y="42"/>
                </a:lnTo>
                <a:lnTo>
                  <a:pt x="4" y="72"/>
                </a:lnTo>
                <a:lnTo>
                  <a:pt x="12" y="108"/>
                </a:lnTo>
                <a:lnTo>
                  <a:pt x="22" y="152"/>
                </a:lnTo>
                <a:lnTo>
                  <a:pt x="38" y="200"/>
                </a:lnTo>
                <a:lnTo>
                  <a:pt x="60" y="256"/>
                </a:lnTo>
                <a:lnTo>
                  <a:pt x="74" y="284"/>
                </a:lnTo>
                <a:lnTo>
                  <a:pt x="90" y="314"/>
                </a:lnTo>
                <a:lnTo>
                  <a:pt x="106" y="346"/>
                </a:lnTo>
                <a:lnTo>
                  <a:pt x="126" y="378"/>
                </a:lnTo>
                <a:lnTo>
                  <a:pt x="148" y="410"/>
                </a:lnTo>
                <a:lnTo>
                  <a:pt x="172" y="444"/>
                </a:lnTo>
                <a:lnTo>
                  <a:pt x="198" y="478"/>
                </a:lnTo>
                <a:lnTo>
                  <a:pt x="228" y="514"/>
                </a:lnTo>
                <a:lnTo>
                  <a:pt x="260" y="550"/>
                </a:lnTo>
                <a:lnTo>
                  <a:pt x="294" y="586"/>
                </a:lnTo>
                <a:lnTo>
                  <a:pt x="332" y="622"/>
                </a:lnTo>
                <a:lnTo>
                  <a:pt x="374" y="658"/>
                </a:lnTo>
                <a:lnTo>
                  <a:pt x="418" y="696"/>
                </a:lnTo>
                <a:lnTo>
                  <a:pt x="464" y="732"/>
                </a:lnTo>
                <a:lnTo>
                  <a:pt x="516" y="770"/>
                </a:lnTo>
                <a:lnTo>
                  <a:pt x="570" y="806"/>
                </a:lnTo>
                <a:lnTo>
                  <a:pt x="570" y="806"/>
                </a:lnTo>
                <a:lnTo>
                  <a:pt x="582" y="814"/>
                </a:lnTo>
                <a:lnTo>
                  <a:pt x="614" y="834"/>
                </a:lnTo>
                <a:lnTo>
                  <a:pt x="666" y="862"/>
                </a:lnTo>
                <a:lnTo>
                  <a:pt x="698" y="876"/>
                </a:lnTo>
                <a:lnTo>
                  <a:pt x="732" y="892"/>
                </a:lnTo>
                <a:lnTo>
                  <a:pt x="770" y="908"/>
                </a:lnTo>
                <a:lnTo>
                  <a:pt x="810" y="922"/>
                </a:lnTo>
                <a:lnTo>
                  <a:pt x="854" y="934"/>
                </a:lnTo>
                <a:lnTo>
                  <a:pt x="898" y="944"/>
                </a:lnTo>
                <a:lnTo>
                  <a:pt x="944" y="952"/>
                </a:lnTo>
                <a:lnTo>
                  <a:pt x="990" y="958"/>
                </a:lnTo>
                <a:lnTo>
                  <a:pt x="1038" y="958"/>
                </a:lnTo>
                <a:lnTo>
                  <a:pt x="1086" y="954"/>
                </a:lnTo>
                <a:lnTo>
                  <a:pt x="1086" y="954"/>
                </a:lnTo>
                <a:lnTo>
                  <a:pt x="1094" y="952"/>
                </a:lnTo>
                <a:lnTo>
                  <a:pt x="1116" y="948"/>
                </a:lnTo>
                <a:lnTo>
                  <a:pt x="1152" y="936"/>
                </a:lnTo>
                <a:lnTo>
                  <a:pt x="1198" y="918"/>
                </a:lnTo>
                <a:lnTo>
                  <a:pt x="1224" y="906"/>
                </a:lnTo>
                <a:lnTo>
                  <a:pt x="1252" y="892"/>
                </a:lnTo>
                <a:lnTo>
                  <a:pt x="1280" y="876"/>
                </a:lnTo>
                <a:lnTo>
                  <a:pt x="1310" y="856"/>
                </a:lnTo>
                <a:lnTo>
                  <a:pt x="1340" y="836"/>
                </a:lnTo>
                <a:lnTo>
                  <a:pt x="1370" y="810"/>
                </a:lnTo>
                <a:lnTo>
                  <a:pt x="1400" y="784"/>
                </a:lnTo>
                <a:lnTo>
                  <a:pt x="1430" y="754"/>
                </a:lnTo>
                <a:lnTo>
                  <a:pt x="1430" y="754"/>
                </a:lnTo>
                <a:lnTo>
                  <a:pt x="1434" y="750"/>
                </a:lnTo>
                <a:lnTo>
                  <a:pt x="1444" y="744"/>
                </a:lnTo>
                <a:lnTo>
                  <a:pt x="1462" y="738"/>
                </a:lnTo>
                <a:lnTo>
                  <a:pt x="1474" y="736"/>
                </a:lnTo>
                <a:lnTo>
                  <a:pt x="1488" y="734"/>
                </a:lnTo>
                <a:lnTo>
                  <a:pt x="1488" y="734"/>
                </a:lnTo>
                <a:lnTo>
                  <a:pt x="1518" y="734"/>
                </a:lnTo>
                <a:lnTo>
                  <a:pt x="1562" y="734"/>
                </a:lnTo>
                <a:lnTo>
                  <a:pt x="1604" y="734"/>
                </a:lnTo>
                <a:lnTo>
                  <a:pt x="1630" y="736"/>
                </a:lnTo>
                <a:lnTo>
                  <a:pt x="1630" y="736"/>
                </a:lnTo>
                <a:lnTo>
                  <a:pt x="1646" y="742"/>
                </a:lnTo>
                <a:lnTo>
                  <a:pt x="1658" y="744"/>
                </a:lnTo>
                <a:lnTo>
                  <a:pt x="1664" y="742"/>
                </a:lnTo>
                <a:lnTo>
                  <a:pt x="1668" y="740"/>
                </a:lnTo>
                <a:lnTo>
                  <a:pt x="1680" y="732"/>
                </a:lnTo>
                <a:lnTo>
                  <a:pt x="1680" y="732"/>
                </a:lnTo>
                <a:lnTo>
                  <a:pt x="1684" y="728"/>
                </a:lnTo>
                <a:lnTo>
                  <a:pt x="1684" y="722"/>
                </a:lnTo>
                <a:lnTo>
                  <a:pt x="1684" y="700"/>
                </a:lnTo>
                <a:lnTo>
                  <a:pt x="1684" y="700"/>
                </a:lnTo>
                <a:lnTo>
                  <a:pt x="1684" y="690"/>
                </a:lnTo>
                <a:lnTo>
                  <a:pt x="1680" y="684"/>
                </a:lnTo>
                <a:lnTo>
                  <a:pt x="1676" y="678"/>
                </a:lnTo>
                <a:lnTo>
                  <a:pt x="1672" y="672"/>
                </a:lnTo>
                <a:lnTo>
                  <a:pt x="1668" y="670"/>
                </a:lnTo>
                <a:lnTo>
                  <a:pt x="1662" y="668"/>
                </a:lnTo>
                <a:lnTo>
                  <a:pt x="1658" y="666"/>
                </a:lnTo>
                <a:lnTo>
                  <a:pt x="1654" y="668"/>
                </a:lnTo>
                <a:lnTo>
                  <a:pt x="1654" y="668"/>
                </a:lnTo>
                <a:lnTo>
                  <a:pt x="1636" y="680"/>
                </a:lnTo>
                <a:lnTo>
                  <a:pt x="1624" y="688"/>
                </a:lnTo>
                <a:lnTo>
                  <a:pt x="1624" y="688"/>
                </a:lnTo>
                <a:lnTo>
                  <a:pt x="1618" y="690"/>
                </a:lnTo>
                <a:lnTo>
                  <a:pt x="1600" y="696"/>
                </a:lnTo>
                <a:lnTo>
                  <a:pt x="1586" y="696"/>
                </a:lnTo>
                <a:lnTo>
                  <a:pt x="1568" y="698"/>
                </a:lnTo>
                <a:lnTo>
                  <a:pt x="1544" y="696"/>
                </a:lnTo>
                <a:lnTo>
                  <a:pt x="1516" y="694"/>
                </a:lnTo>
                <a:lnTo>
                  <a:pt x="1516" y="694"/>
                </a:lnTo>
                <a:lnTo>
                  <a:pt x="1506" y="694"/>
                </a:lnTo>
                <a:lnTo>
                  <a:pt x="1484" y="692"/>
                </a:lnTo>
                <a:lnTo>
                  <a:pt x="1470" y="690"/>
                </a:lnTo>
                <a:lnTo>
                  <a:pt x="1458" y="688"/>
                </a:lnTo>
                <a:lnTo>
                  <a:pt x="1448" y="684"/>
                </a:lnTo>
                <a:lnTo>
                  <a:pt x="1444" y="678"/>
                </a:lnTo>
                <a:lnTo>
                  <a:pt x="1444" y="678"/>
                </a:lnTo>
                <a:close/>
              </a:path>
            </a:pathLst>
          </a:custGeom>
          <a:solidFill>
            <a:srgbClr val="1C8EE4"/>
          </a:solidFill>
          <a:ln w="19050">
            <a:noFill/>
            <a:headEnd type="oval"/>
            <a:tailEnd type="oval"/>
          </a:ln>
          <a:effectLst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직사각형 401"/>
          <p:cNvSpPr/>
          <p:nvPr/>
        </p:nvSpPr>
        <p:spPr bwMode="auto">
          <a:xfrm>
            <a:off x="3042148" y="2560858"/>
            <a:ext cx="589917" cy="27695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TEXT</a:t>
            </a:r>
          </a:p>
        </p:txBody>
      </p:sp>
      <p:sp>
        <p:nvSpPr>
          <p:cNvPr id="20" name="직사각형 402"/>
          <p:cNvSpPr/>
          <p:nvPr/>
        </p:nvSpPr>
        <p:spPr bwMode="auto">
          <a:xfrm>
            <a:off x="2635161" y="5087630"/>
            <a:ext cx="589916" cy="27695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TEXT</a:t>
            </a:r>
          </a:p>
        </p:txBody>
      </p:sp>
      <p:sp>
        <p:nvSpPr>
          <p:cNvPr id="21" name="직사각형 403"/>
          <p:cNvSpPr/>
          <p:nvPr/>
        </p:nvSpPr>
        <p:spPr bwMode="auto">
          <a:xfrm>
            <a:off x="5113485" y="4172334"/>
            <a:ext cx="589916" cy="27695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TEXT</a:t>
            </a:r>
          </a:p>
        </p:txBody>
      </p:sp>
      <p:sp>
        <p:nvSpPr>
          <p:cNvPr id="22" name="직사각형 399"/>
          <p:cNvSpPr/>
          <p:nvPr/>
        </p:nvSpPr>
        <p:spPr bwMode="auto">
          <a:xfrm>
            <a:off x="3152506" y="333105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ko-KR" altLang="en-US" sz="1600" b="1" dirty="0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직사각형 400"/>
          <p:cNvSpPr/>
          <p:nvPr/>
        </p:nvSpPr>
        <p:spPr bwMode="auto">
          <a:xfrm>
            <a:off x="2849039" y="3804515"/>
            <a:ext cx="2024063" cy="553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just"/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向天歌是集PPT模板开发、PPT设计定制、PPT培训于一体的专业PPT服务提供商。</a:t>
            </a:r>
          </a:p>
        </p:txBody>
      </p:sp>
      <p:sp>
        <p:nvSpPr>
          <p:cNvPr id="24" name="TextBox 13"/>
          <p:cNvSpPr txBox="1"/>
          <p:nvPr/>
        </p:nvSpPr>
        <p:spPr>
          <a:xfrm>
            <a:off x="8262323" y="1950088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8266404" y="2235993"/>
            <a:ext cx="138149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8262323" y="3553682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8266404" y="3839587"/>
            <a:ext cx="138149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8262323" y="5196251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266404" y="5482156"/>
            <a:ext cx="138149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도넛 111"/>
          <p:cNvSpPr/>
          <p:nvPr/>
        </p:nvSpPr>
        <p:spPr bwMode="auto">
          <a:xfrm>
            <a:off x="7843839" y="4086225"/>
            <a:ext cx="1728788" cy="1727200"/>
          </a:xfrm>
          <a:prstGeom prst="donut">
            <a:avLst/>
          </a:prstGeom>
          <a:solidFill>
            <a:srgbClr val="73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도넛 123"/>
          <p:cNvSpPr/>
          <p:nvPr/>
        </p:nvSpPr>
        <p:spPr bwMode="auto">
          <a:xfrm>
            <a:off x="5330133" y="4086224"/>
            <a:ext cx="1727891" cy="1727681"/>
          </a:xfrm>
          <a:prstGeom prst="donut">
            <a:avLst/>
          </a:prstGeom>
          <a:solidFill>
            <a:srgbClr val="A5C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도넛 135"/>
          <p:cNvSpPr/>
          <p:nvPr/>
        </p:nvSpPr>
        <p:spPr bwMode="auto">
          <a:xfrm>
            <a:off x="2795588" y="4086225"/>
            <a:ext cx="1728788" cy="1727200"/>
          </a:xfrm>
          <a:prstGeom prst="donut">
            <a:avLst/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도넛 104"/>
          <p:cNvSpPr/>
          <p:nvPr/>
        </p:nvSpPr>
        <p:spPr bwMode="auto">
          <a:xfrm>
            <a:off x="7843839" y="1695450"/>
            <a:ext cx="1728297" cy="1728027"/>
          </a:xfrm>
          <a:prstGeom prst="donut">
            <a:avLst/>
          </a:pr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도넛 96"/>
          <p:cNvSpPr/>
          <p:nvPr/>
        </p:nvSpPr>
        <p:spPr bwMode="auto">
          <a:xfrm>
            <a:off x="5329238" y="1695450"/>
            <a:ext cx="1728787" cy="1728788"/>
          </a:xfrm>
          <a:prstGeom prst="donut">
            <a:avLst/>
          </a:pr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도넛 86"/>
          <p:cNvSpPr/>
          <p:nvPr/>
        </p:nvSpPr>
        <p:spPr bwMode="auto">
          <a:xfrm>
            <a:off x="2795588" y="1695450"/>
            <a:ext cx="1729260" cy="1728026"/>
          </a:xfrm>
          <a:prstGeom prst="donut">
            <a:avLst/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오른쪽 화살표 54"/>
          <p:cNvSpPr/>
          <p:nvPr/>
        </p:nvSpPr>
        <p:spPr>
          <a:xfrm>
            <a:off x="4745038" y="2343150"/>
            <a:ext cx="411162" cy="458788"/>
          </a:xfrm>
          <a:prstGeom prst="rightArrow">
            <a:avLst>
              <a:gd name="adj1" fmla="val 50000"/>
              <a:gd name="adj2" fmla="val 63933"/>
            </a:avLst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오른쪽 화살표 55"/>
          <p:cNvSpPr/>
          <p:nvPr/>
        </p:nvSpPr>
        <p:spPr>
          <a:xfrm>
            <a:off x="7281863" y="2343150"/>
            <a:ext cx="411162" cy="458788"/>
          </a:xfrm>
          <a:prstGeom prst="rightArrow">
            <a:avLst>
              <a:gd name="adj1" fmla="val 50000"/>
              <a:gd name="adj2" fmla="val 63933"/>
            </a:avLst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오른쪽 화살표 70"/>
          <p:cNvSpPr/>
          <p:nvPr/>
        </p:nvSpPr>
        <p:spPr>
          <a:xfrm rot="10800000">
            <a:off x="4702175" y="4729163"/>
            <a:ext cx="411163" cy="457200"/>
          </a:xfrm>
          <a:prstGeom prst="rightArrow">
            <a:avLst>
              <a:gd name="adj1" fmla="val 50000"/>
              <a:gd name="adj2" fmla="val 63933"/>
            </a:avLst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오른쪽 화살표 71"/>
          <p:cNvSpPr/>
          <p:nvPr/>
        </p:nvSpPr>
        <p:spPr>
          <a:xfrm rot="10800000">
            <a:off x="7218363" y="4729163"/>
            <a:ext cx="411162" cy="457200"/>
          </a:xfrm>
          <a:prstGeom prst="rightArrow">
            <a:avLst>
              <a:gd name="adj1" fmla="val 50000"/>
              <a:gd name="adj2" fmla="val 63933"/>
            </a:avLst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오른쪽 화살표 72"/>
          <p:cNvSpPr/>
          <p:nvPr/>
        </p:nvSpPr>
        <p:spPr>
          <a:xfrm rot="5400000">
            <a:off x="8520906" y="3548857"/>
            <a:ext cx="411163" cy="457200"/>
          </a:xfrm>
          <a:prstGeom prst="rightArrow">
            <a:avLst>
              <a:gd name="adj1" fmla="val 50000"/>
              <a:gd name="adj2" fmla="val 63933"/>
            </a:avLst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오른쪽 화살표 73"/>
          <p:cNvSpPr/>
          <p:nvPr/>
        </p:nvSpPr>
        <p:spPr>
          <a:xfrm rot="16200000">
            <a:off x="3466307" y="3512344"/>
            <a:ext cx="411162" cy="457200"/>
          </a:xfrm>
          <a:prstGeom prst="rightArrow">
            <a:avLst>
              <a:gd name="adj1" fmla="val 50000"/>
              <a:gd name="adj2" fmla="val 63933"/>
            </a:avLst>
          </a:prstGeom>
          <a:solidFill>
            <a:srgbClr val="C1C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3285173" y="2436352"/>
            <a:ext cx="74166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5823248" y="2436352"/>
            <a:ext cx="74166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8345339" y="2436352"/>
            <a:ext cx="74166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3285173" y="4835418"/>
            <a:ext cx="74166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5816764" y="4835418"/>
            <a:ext cx="74166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8355657" y="4835418"/>
            <a:ext cx="74166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Oval 4"/>
          <p:cNvSpPr/>
          <p:nvPr/>
        </p:nvSpPr>
        <p:spPr>
          <a:xfrm>
            <a:off x="953822" y="3480577"/>
            <a:ext cx="1113973" cy="1113970"/>
          </a:xfrm>
          <a:prstGeom prst="ellipse">
            <a:avLst/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8" name="Oval 8"/>
          <p:cNvSpPr/>
          <p:nvPr/>
        </p:nvSpPr>
        <p:spPr>
          <a:xfrm>
            <a:off x="2580268" y="1824547"/>
            <a:ext cx="1459644" cy="1459644"/>
          </a:xfrm>
          <a:prstGeom prst="ellipse">
            <a:avLst/>
          </a:pr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9" name="Oval 12"/>
          <p:cNvSpPr/>
          <p:nvPr/>
        </p:nvSpPr>
        <p:spPr>
          <a:xfrm>
            <a:off x="5087153" y="3031914"/>
            <a:ext cx="1788894" cy="1788891"/>
          </a:xfrm>
          <a:prstGeom prst="ellipse">
            <a:avLst/>
          </a:pr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0" name="Oval 16"/>
          <p:cNvSpPr/>
          <p:nvPr/>
        </p:nvSpPr>
        <p:spPr>
          <a:xfrm>
            <a:off x="7943884" y="1817724"/>
            <a:ext cx="1459644" cy="1459644"/>
          </a:xfrm>
          <a:prstGeom prst="ellipse">
            <a:avLst/>
          </a:prstGeom>
          <a:solidFill>
            <a:srgbClr val="73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11" name="Oval 19"/>
          <p:cNvSpPr/>
          <p:nvPr/>
        </p:nvSpPr>
        <p:spPr>
          <a:xfrm>
            <a:off x="9869870" y="3478470"/>
            <a:ext cx="1113974" cy="1113971"/>
          </a:xfrm>
          <a:prstGeom prst="ellipse">
            <a:avLst/>
          </a:prstGeom>
          <a:solidFill>
            <a:srgbClr val="A5C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5467"/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</a:p>
        </p:txBody>
      </p:sp>
      <p:cxnSp>
        <p:nvCxnSpPr>
          <p:cNvPr id="12" name="Straight Arrow Connector 41"/>
          <p:cNvCxnSpPr/>
          <p:nvPr/>
        </p:nvCxnSpPr>
        <p:spPr>
          <a:xfrm flipV="1">
            <a:off x="2041854" y="3057856"/>
            <a:ext cx="512472" cy="507516"/>
          </a:xfrm>
          <a:prstGeom prst="straightConnector1">
            <a:avLst/>
          </a:prstGeom>
          <a:ln w="25400">
            <a:solidFill>
              <a:srgbClr val="C1C7D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42"/>
          <p:cNvCxnSpPr/>
          <p:nvPr/>
        </p:nvCxnSpPr>
        <p:spPr>
          <a:xfrm flipV="1">
            <a:off x="6967521" y="3094938"/>
            <a:ext cx="975265" cy="965836"/>
          </a:xfrm>
          <a:prstGeom prst="straightConnector1">
            <a:avLst/>
          </a:prstGeom>
          <a:ln w="25400">
            <a:solidFill>
              <a:srgbClr val="C1C7D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49"/>
          <p:cNvCxnSpPr/>
          <p:nvPr/>
        </p:nvCxnSpPr>
        <p:spPr>
          <a:xfrm>
            <a:off x="4011285" y="3094938"/>
            <a:ext cx="975265" cy="965836"/>
          </a:xfrm>
          <a:prstGeom prst="straightConnector1">
            <a:avLst/>
          </a:prstGeom>
          <a:ln w="25400">
            <a:solidFill>
              <a:srgbClr val="C1C7D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50"/>
          <p:cNvCxnSpPr/>
          <p:nvPr/>
        </p:nvCxnSpPr>
        <p:spPr>
          <a:xfrm>
            <a:off x="9287872" y="3224173"/>
            <a:ext cx="512472" cy="507516"/>
          </a:xfrm>
          <a:prstGeom prst="straightConnector1">
            <a:avLst/>
          </a:prstGeom>
          <a:ln w="25400">
            <a:solidFill>
              <a:srgbClr val="C1C7D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1078396" y="4820805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610504" y="5106710"/>
            <a:ext cx="1790181" cy="1865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2868577" y="3381608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2128777" y="3667513"/>
            <a:ext cx="233399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5555045" y="4943915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5087153" y="5229820"/>
            <a:ext cx="1790181" cy="1865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8270203" y="3398346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7802311" y="3684251"/>
            <a:ext cx="1790181" cy="1865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0023067" y="4699703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9555175" y="4985608"/>
            <a:ext cx="1790181" cy="1865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Oval 9"/>
          <p:cNvSpPr/>
          <p:nvPr/>
        </p:nvSpPr>
        <p:spPr>
          <a:xfrm>
            <a:off x="1975878" y="2117965"/>
            <a:ext cx="812588" cy="812588"/>
          </a:xfrm>
          <a:prstGeom prst="ellipse">
            <a:avLst/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Oval 22"/>
          <p:cNvSpPr/>
          <p:nvPr/>
        </p:nvSpPr>
        <p:spPr>
          <a:xfrm>
            <a:off x="4413643" y="2117966"/>
            <a:ext cx="812588" cy="812588"/>
          </a:xfrm>
          <a:prstGeom prst="ellipse">
            <a:avLst/>
          </a:pr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Oval 34"/>
          <p:cNvSpPr/>
          <p:nvPr/>
        </p:nvSpPr>
        <p:spPr>
          <a:xfrm>
            <a:off x="6829192" y="2117967"/>
            <a:ext cx="812588" cy="812588"/>
          </a:xfrm>
          <a:prstGeom prst="ellipse">
            <a:avLst/>
          </a:pr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Oval 38"/>
          <p:cNvSpPr/>
          <p:nvPr/>
        </p:nvSpPr>
        <p:spPr>
          <a:xfrm>
            <a:off x="9266957" y="2117967"/>
            <a:ext cx="812588" cy="812588"/>
          </a:xfrm>
          <a:prstGeom prst="ellipse">
            <a:avLst/>
          </a:prstGeom>
          <a:solidFill>
            <a:srgbClr val="73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42"/>
          <p:cNvSpPr/>
          <p:nvPr/>
        </p:nvSpPr>
        <p:spPr>
          <a:xfrm>
            <a:off x="3194761" y="4150924"/>
            <a:ext cx="812588" cy="812588"/>
          </a:xfrm>
          <a:prstGeom prst="ellipse">
            <a:avLst/>
          </a:prstGeom>
          <a:solidFill>
            <a:srgbClr val="A5C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2" name="Oval 46"/>
          <p:cNvSpPr/>
          <p:nvPr/>
        </p:nvSpPr>
        <p:spPr>
          <a:xfrm>
            <a:off x="5610310" y="4150925"/>
            <a:ext cx="812588" cy="812588"/>
          </a:xfrm>
          <a:prstGeom prst="ellipse">
            <a:avLst/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8048075" y="4150924"/>
            <a:ext cx="812588" cy="812588"/>
          </a:xfrm>
          <a:prstGeom prst="ellipse">
            <a:avLst/>
          </a:pr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0"/>
          <p:cNvSpPr>
            <a:spLocks noEditPoints="1"/>
          </p:cNvSpPr>
          <p:nvPr/>
        </p:nvSpPr>
        <p:spPr bwMode="auto">
          <a:xfrm>
            <a:off x="5840568" y="4385375"/>
            <a:ext cx="352068" cy="310155"/>
          </a:xfrm>
          <a:custGeom>
            <a:avLst/>
            <a:gdLst>
              <a:gd name="T0" fmla="*/ 148 w 296"/>
              <a:gd name="T1" fmla="*/ 0 h 262"/>
              <a:gd name="T2" fmla="*/ 164 w 296"/>
              <a:gd name="T3" fmla="*/ 8 h 262"/>
              <a:gd name="T4" fmla="*/ 287 w 296"/>
              <a:gd name="T5" fmla="*/ 150 h 262"/>
              <a:gd name="T6" fmla="*/ 278 w 296"/>
              <a:gd name="T7" fmla="*/ 170 h 262"/>
              <a:gd name="T8" fmla="*/ 227 w 296"/>
              <a:gd name="T9" fmla="*/ 170 h 262"/>
              <a:gd name="T10" fmla="*/ 202 w 296"/>
              <a:gd name="T11" fmla="*/ 170 h 262"/>
              <a:gd name="T12" fmla="*/ 202 w 296"/>
              <a:gd name="T13" fmla="*/ 237 h 262"/>
              <a:gd name="T14" fmla="*/ 177 w 296"/>
              <a:gd name="T15" fmla="*/ 262 h 262"/>
              <a:gd name="T16" fmla="*/ 119 w 296"/>
              <a:gd name="T17" fmla="*/ 262 h 262"/>
              <a:gd name="T18" fmla="*/ 94 w 296"/>
              <a:gd name="T19" fmla="*/ 237 h 262"/>
              <a:gd name="T20" fmla="*/ 94 w 296"/>
              <a:gd name="T21" fmla="*/ 170 h 262"/>
              <a:gd name="T22" fmla="*/ 68 w 296"/>
              <a:gd name="T23" fmla="*/ 170 h 262"/>
              <a:gd name="T24" fmla="*/ 18 w 296"/>
              <a:gd name="T25" fmla="*/ 170 h 262"/>
              <a:gd name="T26" fmla="*/ 9 w 296"/>
              <a:gd name="T27" fmla="*/ 150 h 262"/>
              <a:gd name="T28" fmla="*/ 132 w 296"/>
              <a:gd name="T29" fmla="*/ 8 h 262"/>
              <a:gd name="T30" fmla="*/ 148 w 296"/>
              <a:gd name="T31" fmla="*/ 0 h 262"/>
              <a:gd name="T32" fmla="*/ 148 w 296"/>
              <a:gd name="T33" fmla="*/ 19 h 262"/>
              <a:gd name="T34" fmla="*/ 146 w 296"/>
              <a:gd name="T35" fmla="*/ 20 h 262"/>
              <a:gd name="T36" fmla="*/ 146 w 296"/>
              <a:gd name="T37" fmla="*/ 21 h 262"/>
              <a:gd name="T38" fmla="*/ 33 w 296"/>
              <a:gd name="T39" fmla="*/ 151 h 262"/>
              <a:gd name="T40" fmla="*/ 68 w 296"/>
              <a:gd name="T41" fmla="*/ 151 h 262"/>
              <a:gd name="T42" fmla="*/ 94 w 296"/>
              <a:gd name="T43" fmla="*/ 151 h 262"/>
              <a:gd name="T44" fmla="*/ 112 w 296"/>
              <a:gd name="T45" fmla="*/ 170 h 262"/>
              <a:gd name="T46" fmla="*/ 112 w 296"/>
              <a:gd name="T47" fmla="*/ 237 h 262"/>
              <a:gd name="T48" fmla="*/ 119 w 296"/>
              <a:gd name="T49" fmla="*/ 244 h 262"/>
              <a:gd name="T50" fmla="*/ 177 w 296"/>
              <a:gd name="T51" fmla="*/ 244 h 262"/>
              <a:gd name="T52" fmla="*/ 183 w 296"/>
              <a:gd name="T53" fmla="*/ 237 h 262"/>
              <a:gd name="T54" fmla="*/ 183 w 296"/>
              <a:gd name="T55" fmla="*/ 170 h 262"/>
              <a:gd name="T56" fmla="*/ 202 w 296"/>
              <a:gd name="T57" fmla="*/ 151 h 262"/>
              <a:gd name="T58" fmla="*/ 227 w 296"/>
              <a:gd name="T59" fmla="*/ 151 h 262"/>
              <a:gd name="T60" fmla="*/ 263 w 296"/>
              <a:gd name="T61" fmla="*/ 151 h 262"/>
              <a:gd name="T62" fmla="*/ 150 w 296"/>
              <a:gd name="T63" fmla="*/ 21 h 262"/>
              <a:gd name="T64" fmla="*/ 150 w 296"/>
              <a:gd name="T65" fmla="*/ 20 h 262"/>
              <a:gd name="T66" fmla="*/ 148 w 296"/>
              <a:gd name="T67" fmla="*/ 1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6" h="262">
                <a:moveTo>
                  <a:pt x="148" y="0"/>
                </a:moveTo>
                <a:cubicBezTo>
                  <a:pt x="154" y="0"/>
                  <a:pt x="160" y="3"/>
                  <a:pt x="164" y="8"/>
                </a:cubicBezTo>
                <a:cubicBezTo>
                  <a:pt x="287" y="150"/>
                  <a:pt x="287" y="150"/>
                  <a:pt x="287" y="150"/>
                </a:cubicBezTo>
                <a:cubicBezTo>
                  <a:pt x="296" y="161"/>
                  <a:pt x="292" y="170"/>
                  <a:pt x="278" y="170"/>
                </a:cubicBezTo>
                <a:cubicBezTo>
                  <a:pt x="227" y="170"/>
                  <a:pt x="227" y="170"/>
                  <a:pt x="227" y="170"/>
                </a:cubicBezTo>
                <a:cubicBezTo>
                  <a:pt x="220" y="170"/>
                  <a:pt x="211" y="170"/>
                  <a:pt x="202" y="170"/>
                </a:cubicBezTo>
                <a:cubicBezTo>
                  <a:pt x="202" y="237"/>
                  <a:pt x="202" y="237"/>
                  <a:pt x="202" y="237"/>
                </a:cubicBezTo>
                <a:cubicBezTo>
                  <a:pt x="202" y="251"/>
                  <a:pt x="190" y="262"/>
                  <a:pt x="177" y="262"/>
                </a:cubicBezTo>
                <a:cubicBezTo>
                  <a:pt x="119" y="262"/>
                  <a:pt x="119" y="262"/>
                  <a:pt x="119" y="262"/>
                </a:cubicBezTo>
                <a:cubicBezTo>
                  <a:pt x="105" y="262"/>
                  <a:pt x="94" y="251"/>
                  <a:pt x="94" y="237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85" y="170"/>
                  <a:pt x="75" y="170"/>
                  <a:pt x="68" y="170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4" y="170"/>
                  <a:pt x="0" y="161"/>
                  <a:pt x="9" y="150"/>
                </a:cubicBezTo>
                <a:cubicBezTo>
                  <a:pt x="132" y="8"/>
                  <a:pt x="132" y="8"/>
                  <a:pt x="132" y="8"/>
                </a:cubicBezTo>
                <a:cubicBezTo>
                  <a:pt x="136" y="3"/>
                  <a:pt x="142" y="0"/>
                  <a:pt x="148" y="0"/>
                </a:cubicBezTo>
                <a:moveTo>
                  <a:pt x="148" y="19"/>
                </a:moveTo>
                <a:cubicBezTo>
                  <a:pt x="147" y="19"/>
                  <a:pt x="147" y="20"/>
                  <a:pt x="146" y="20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104" y="151"/>
                  <a:pt x="112" y="159"/>
                  <a:pt x="112" y="170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2" y="241"/>
                  <a:pt x="115" y="244"/>
                  <a:pt x="119" y="244"/>
                </a:cubicBezTo>
                <a:cubicBezTo>
                  <a:pt x="177" y="244"/>
                  <a:pt x="177" y="244"/>
                  <a:pt x="177" y="244"/>
                </a:cubicBezTo>
                <a:cubicBezTo>
                  <a:pt x="180" y="244"/>
                  <a:pt x="183" y="241"/>
                  <a:pt x="183" y="237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59"/>
                  <a:pt x="192" y="151"/>
                  <a:pt x="202" y="151"/>
                </a:cubicBezTo>
                <a:cubicBezTo>
                  <a:pt x="227" y="151"/>
                  <a:pt x="227" y="151"/>
                  <a:pt x="227" y="151"/>
                </a:cubicBezTo>
                <a:cubicBezTo>
                  <a:pt x="263" y="151"/>
                  <a:pt x="263" y="151"/>
                  <a:pt x="263" y="151"/>
                </a:cubicBezTo>
                <a:cubicBezTo>
                  <a:pt x="150" y="21"/>
                  <a:pt x="150" y="21"/>
                  <a:pt x="150" y="21"/>
                </a:cubicBezTo>
                <a:cubicBezTo>
                  <a:pt x="150" y="21"/>
                  <a:pt x="150" y="21"/>
                  <a:pt x="150" y="20"/>
                </a:cubicBezTo>
                <a:cubicBezTo>
                  <a:pt x="149" y="19"/>
                  <a:pt x="148" y="19"/>
                  <a:pt x="148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91"/>
          <p:cNvSpPr>
            <a:spLocks/>
          </p:cNvSpPr>
          <p:nvPr/>
        </p:nvSpPr>
        <p:spPr bwMode="auto">
          <a:xfrm>
            <a:off x="7145274" y="2354511"/>
            <a:ext cx="171843" cy="341591"/>
          </a:xfrm>
          <a:custGeom>
            <a:avLst/>
            <a:gdLst>
              <a:gd name="T0" fmla="*/ 144 w 144"/>
              <a:gd name="T1" fmla="*/ 72 h 288"/>
              <a:gd name="T2" fmla="*/ 72 w 144"/>
              <a:gd name="T3" fmla="*/ 0 h 288"/>
              <a:gd name="T4" fmla="*/ 0 w 144"/>
              <a:gd name="T5" fmla="*/ 72 h 288"/>
              <a:gd name="T6" fmla="*/ 36 w 144"/>
              <a:gd name="T7" fmla="*/ 134 h 288"/>
              <a:gd name="T8" fmla="*/ 0 w 144"/>
              <a:gd name="T9" fmla="*/ 288 h 288"/>
              <a:gd name="T10" fmla="*/ 144 w 144"/>
              <a:gd name="T11" fmla="*/ 288 h 288"/>
              <a:gd name="T12" fmla="*/ 109 w 144"/>
              <a:gd name="T13" fmla="*/ 134 h 288"/>
              <a:gd name="T14" fmla="*/ 144 w 144"/>
              <a:gd name="T15" fmla="*/ 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288">
                <a:moveTo>
                  <a:pt x="144" y="72"/>
                </a:moveTo>
                <a:cubicBezTo>
                  <a:pt x="144" y="32"/>
                  <a:pt x="112" y="0"/>
                  <a:pt x="72" y="0"/>
                </a:cubicBezTo>
                <a:cubicBezTo>
                  <a:pt x="33" y="0"/>
                  <a:pt x="0" y="32"/>
                  <a:pt x="0" y="72"/>
                </a:cubicBezTo>
                <a:cubicBezTo>
                  <a:pt x="0" y="98"/>
                  <a:pt x="14" y="121"/>
                  <a:pt x="36" y="134"/>
                </a:cubicBezTo>
                <a:cubicBezTo>
                  <a:pt x="0" y="288"/>
                  <a:pt x="0" y="288"/>
                  <a:pt x="0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30" y="121"/>
                  <a:pt x="144" y="98"/>
                  <a:pt x="144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93"/>
          <p:cNvSpPr>
            <a:spLocks noEditPoints="1"/>
          </p:cNvSpPr>
          <p:nvPr/>
        </p:nvSpPr>
        <p:spPr bwMode="auto">
          <a:xfrm>
            <a:off x="2254337" y="2352416"/>
            <a:ext cx="255669" cy="343686"/>
          </a:xfrm>
          <a:custGeom>
            <a:avLst/>
            <a:gdLst>
              <a:gd name="T0" fmla="*/ 188 w 216"/>
              <a:gd name="T1" fmla="*/ 126 h 288"/>
              <a:gd name="T2" fmla="*/ 188 w 216"/>
              <a:gd name="T3" fmla="*/ 79 h 288"/>
              <a:gd name="T4" fmla="*/ 109 w 216"/>
              <a:gd name="T5" fmla="*/ 0 h 288"/>
              <a:gd name="T6" fmla="*/ 108 w 216"/>
              <a:gd name="T7" fmla="*/ 0 h 288"/>
              <a:gd name="T8" fmla="*/ 106 w 216"/>
              <a:gd name="T9" fmla="*/ 0 h 288"/>
              <a:gd name="T10" fmla="*/ 28 w 216"/>
              <a:gd name="T11" fmla="*/ 79 h 288"/>
              <a:gd name="T12" fmla="*/ 28 w 216"/>
              <a:gd name="T13" fmla="*/ 126 h 288"/>
              <a:gd name="T14" fmla="*/ 0 w 216"/>
              <a:gd name="T15" fmla="*/ 126 h 288"/>
              <a:gd name="T16" fmla="*/ 0 w 216"/>
              <a:gd name="T17" fmla="*/ 288 h 288"/>
              <a:gd name="T18" fmla="*/ 216 w 216"/>
              <a:gd name="T19" fmla="*/ 288 h 288"/>
              <a:gd name="T20" fmla="*/ 216 w 216"/>
              <a:gd name="T21" fmla="*/ 126 h 288"/>
              <a:gd name="T22" fmla="*/ 188 w 216"/>
              <a:gd name="T23" fmla="*/ 126 h 288"/>
              <a:gd name="T24" fmla="*/ 133 w 216"/>
              <a:gd name="T25" fmla="*/ 259 h 288"/>
              <a:gd name="T26" fmla="*/ 84 w 216"/>
              <a:gd name="T27" fmla="*/ 259 h 288"/>
              <a:gd name="T28" fmla="*/ 96 w 216"/>
              <a:gd name="T29" fmla="*/ 206 h 288"/>
              <a:gd name="T30" fmla="*/ 84 w 216"/>
              <a:gd name="T31" fmla="*/ 185 h 288"/>
              <a:gd name="T32" fmla="*/ 108 w 216"/>
              <a:gd name="T33" fmla="*/ 161 h 288"/>
              <a:gd name="T34" fmla="*/ 133 w 216"/>
              <a:gd name="T35" fmla="*/ 185 h 288"/>
              <a:gd name="T36" fmla="*/ 120 w 216"/>
              <a:gd name="T37" fmla="*/ 206 h 288"/>
              <a:gd name="T38" fmla="*/ 133 w 216"/>
              <a:gd name="T39" fmla="*/ 259 h 288"/>
              <a:gd name="T40" fmla="*/ 148 w 216"/>
              <a:gd name="T41" fmla="*/ 126 h 288"/>
              <a:gd name="T42" fmla="*/ 67 w 216"/>
              <a:gd name="T43" fmla="*/ 126 h 288"/>
              <a:gd name="T44" fmla="*/ 67 w 216"/>
              <a:gd name="T45" fmla="*/ 79 h 288"/>
              <a:gd name="T46" fmla="*/ 106 w 216"/>
              <a:gd name="T47" fmla="*/ 40 h 288"/>
              <a:gd name="T48" fmla="*/ 108 w 216"/>
              <a:gd name="T49" fmla="*/ 40 h 288"/>
              <a:gd name="T50" fmla="*/ 109 w 216"/>
              <a:gd name="T51" fmla="*/ 40 h 288"/>
              <a:gd name="T52" fmla="*/ 148 w 216"/>
              <a:gd name="T53" fmla="*/ 79 h 288"/>
              <a:gd name="T54" fmla="*/ 148 w 216"/>
              <a:gd name="T55" fmla="*/ 1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94"/>
          <p:cNvSpPr>
            <a:spLocks noEditPoints="1"/>
          </p:cNvSpPr>
          <p:nvPr/>
        </p:nvSpPr>
        <p:spPr bwMode="auto">
          <a:xfrm>
            <a:off x="4652889" y="2352416"/>
            <a:ext cx="341591" cy="318538"/>
          </a:xfrm>
          <a:custGeom>
            <a:avLst/>
            <a:gdLst>
              <a:gd name="T0" fmla="*/ 215 w 288"/>
              <a:gd name="T1" fmla="*/ 0 h 269"/>
              <a:gd name="T2" fmla="*/ 213 w 288"/>
              <a:gd name="T3" fmla="*/ 0 h 269"/>
              <a:gd name="T4" fmla="*/ 212 w 288"/>
              <a:gd name="T5" fmla="*/ 0 h 269"/>
              <a:gd name="T6" fmla="*/ 139 w 288"/>
              <a:gd name="T7" fmla="*/ 73 h 269"/>
              <a:gd name="T8" fmla="*/ 139 w 288"/>
              <a:gd name="T9" fmla="*/ 117 h 269"/>
              <a:gd name="T10" fmla="*/ 0 w 288"/>
              <a:gd name="T11" fmla="*/ 117 h 269"/>
              <a:gd name="T12" fmla="*/ 0 w 288"/>
              <a:gd name="T13" fmla="*/ 269 h 269"/>
              <a:gd name="T14" fmla="*/ 202 w 288"/>
              <a:gd name="T15" fmla="*/ 269 h 269"/>
              <a:gd name="T16" fmla="*/ 202 w 288"/>
              <a:gd name="T17" fmla="*/ 117 h 269"/>
              <a:gd name="T18" fmla="*/ 175 w 288"/>
              <a:gd name="T19" fmla="*/ 117 h 269"/>
              <a:gd name="T20" fmla="*/ 175 w 288"/>
              <a:gd name="T21" fmla="*/ 73 h 269"/>
              <a:gd name="T22" fmla="*/ 212 w 288"/>
              <a:gd name="T23" fmla="*/ 36 h 269"/>
              <a:gd name="T24" fmla="*/ 214 w 288"/>
              <a:gd name="T25" fmla="*/ 36 h 269"/>
              <a:gd name="T26" fmla="*/ 215 w 288"/>
              <a:gd name="T27" fmla="*/ 36 h 269"/>
              <a:gd name="T28" fmla="*/ 251 w 288"/>
              <a:gd name="T29" fmla="*/ 73 h 269"/>
              <a:gd name="T30" fmla="*/ 251 w 288"/>
              <a:gd name="T31" fmla="*/ 91 h 269"/>
              <a:gd name="T32" fmla="*/ 264 w 288"/>
              <a:gd name="T33" fmla="*/ 91 h 269"/>
              <a:gd name="T34" fmla="*/ 264 w 288"/>
              <a:gd name="T35" fmla="*/ 95 h 269"/>
              <a:gd name="T36" fmla="*/ 251 w 288"/>
              <a:gd name="T37" fmla="*/ 107 h 269"/>
              <a:gd name="T38" fmla="*/ 251 w 288"/>
              <a:gd name="T39" fmla="*/ 117 h 269"/>
              <a:gd name="T40" fmla="*/ 288 w 288"/>
              <a:gd name="T41" fmla="*/ 117 h 269"/>
              <a:gd name="T42" fmla="*/ 288 w 288"/>
              <a:gd name="T43" fmla="*/ 73 h 269"/>
              <a:gd name="T44" fmla="*/ 215 w 288"/>
              <a:gd name="T45" fmla="*/ 0 h 269"/>
              <a:gd name="T46" fmla="*/ 124 w 288"/>
              <a:gd name="T47" fmla="*/ 241 h 269"/>
              <a:gd name="T48" fmla="*/ 78 w 288"/>
              <a:gd name="T49" fmla="*/ 241 h 269"/>
              <a:gd name="T50" fmla="*/ 89 w 288"/>
              <a:gd name="T51" fmla="*/ 192 h 269"/>
              <a:gd name="T52" fmla="*/ 78 w 288"/>
              <a:gd name="T53" fmla="*/ 172 h 269"/>
              <a:gd name="T54" fmla="*/ 101 w 288"/>
              <a:gd name="T55" fmla="*/ 149 h 269"/>
              <a:gd name="T56" fmla="*/ 124 w 288"/>
              <a:gd name="T57" fmla="*/ 172 h 269"/>
              <a:gd name="T58" fmla="*/ 112 w 288"/>
              <a:gd name="T59" fmla="*/ 192 h 269"/>
              <a:gd name="T60" fmla="*/ 124 w 288"/>
              <a:gd name="T61" fmla="*/ 24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69"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13" y="0"/>
                  <a:pt x="212" y="0"/>
                  <a:pt x="212" y="0"/>
                </a:cubicBezTo>
                <a:cubicBezTo>
                  <a:pt x="172" y="0"/>
                  <a:pt x="139" y="33"/>
                  <a:pt x="139" y="73"/>
                </a:cubicBezTo>
                <a:cubicBezTo>
                  <a:pt x="139" y="73"/>
                  <a:pt x="139" y="99"/>
                  <a:pt x="139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269"/>
                  <a:pt x="0" y="269"/>
                  <a:pt x="0" y="269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202" y="117"/>
                  <a:pt x="202" y="117"/>
                  <a:pt x="202" y="11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99"/>
                  <a:pt x="175" y="73"/>
                  <a:pt x="175" y="73"/>
                </a:cubicBezTo>
                <a:cubicBezTo>
                  <a:pt x="175" y="53"/>
                  <a:pt x="192" y="36"/>
                  <a:pt x="212" y="36"/>
                </a:cubicBezTo>
                <a:cubicBezTo>
                  <a:pt x="213" y="36"/>
                  <a:pt x="214" y="36"/>
                  <a:pt x="214" y="36"/>
                </a:cubicBezTo>
                <a:cubicBezTo>
                  <a:pt x="214" y="36"/>
                  <a:pt x="214" y="36"/>
                  <a:pt x="215" y="36"/>
                </a:cubicBezTo>
                <a:cubicBezTo>
                  <a:pt x="235" y="36"/>
                  <a:pt x="251" y="53"/>
                  <a:pt x="251" y="73"/>
                </a:cubicBezTo>
                <a:cubicBezTo>
                  <a:pt x="251" y="73"/>
                  <a:pt x="251" y="81"/>
                  <a:pt x="251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4" y="95"/>
                  <a:pt x="264" y="95"/>
                  <a:pt x="264" y="95"/>
                </a:cubicBezTo>
                <a:cubicBezTo>
                  <a:pt x="251" y="107"/>
                  <a:pt x="251" y="107"/>
                  <a:pt x="251" y="107"/>
                </a:cubicBezTo>
                <a:cubicBezTo>
                  <a:pt x="251" y="111"/>
                  <a:pt x="251" y="114"/>
                  <a:pt x="251" y="117"/>
                </a:cubicBezTo>
                <a:cubicBezTo>
                  <a:pt x="288" y="117"/>
                  <a:pt x="288" y="117"/>
                  <a:pt x="288" y="117"/>
                </a:cubicBezTo>
                <a:cubicBezTo>
                  <a:pt x="288" y="99"/>
                  <a:pt x="288" y="73"/>
                  <a:pt x="288" y="73"/>
                </a:cubicBezTo>
                <a:cubicBezTo>
                  <a:pt x="288" y="33"/>
                  <a:pt x="255" y="0"/>
                  <a:pt x="215" y="0"/>
                </a:cubicBezTo>
                <a:close/>
                <a:moveTo>
                  <a:pt x="124" y="241"/>
                </a:moveTo>
                <a:cubicBezTo>
                  <a:pt x="78" y="241"/>
                  <a:pt x="78" y="241"/>
                  <a:pt x="78" y="241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2" y="188"/>
                  <a:pt x="78" y="181"/>
                  <a:pt x="78" y="172"/>
                </a:cubicBezTo>
                <a:cubicBezTo>
                  <a:pt x="78" y="160"/>
                  <a:pt x="88" y="149"/>
                  <a:pt x="101" y="149"/>
                </a:cubicBezTo>
                <a:cubicBezTo>
                  <a:pt x="113" y="149"/>
                  <a:pt x="124" y="160"/>
                  <a:pt x="124" y="172"/>
                </a:cubicBezTo>
                <a:cubicBezTo>
                  <a:pt x="124" y="181"/>
                  <a:pt x="119" y="188"/>
                  <a:pt x="112" y="192"/>
                </a:cubicBezTo>
                <a:lnTo>
                  <a:pt x="124" y="2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112"/>
          <p:cNvSpPr>
            <a:spLocks noEditPoints="1"/>
          </p:cNvSpPr>
          <p:nvPr/>
        </p:nvSpPr>
        <p:spPr bwMode="auto">
          <a:xfrm>
            <a:off x="9502455" y="2339842"/>
            <a:ext cx="341591" cy="343686"/>
          </a:xfrm>
          <a:custGeom>
            <a:avLst/>
            <a:gdLst>
              <a:gd name="T0" fmla="*/ 179 w 288"/>
              <a:gd name="T1" fmla="*/ 120 h 288"/>
              <a:gd name="T2" fmla="*/ 183 w 288"/>
              <a:gd name="T3" fmla="*/ 92 h 288"/>
              <a:gd name="T4" fmla="*/ 92 w 288"/>
              <a:gd name="T5" fmla="*/ 0 h 288"/>
              <a:gd name="T6" fmla="*/ 0 w 288"/>
              <a:gd name="T7" fmla="*/ 92 h 288"/>
              <a:gd name="T8" fmla="*/ 92 w 288"/>
              <a:gd name="T9" fmla="*/ 183 h 288"/>
              <a:gd name="T10" fmla="*/ 121 w 288"/>
              <a:gd name="T11" fmla="*/ 178 h 288"/>
              <a:gd name="T12" fmla="*/ 142 w 288"/>
              <a:gd name="T13" fmla="*/ 199 h 288"/>
              <a:gd name="T14" fmla="*/ 186 w 288"/>
              <a:gd name="T15" fmla="*/ 199 h 288"/>
              <a:gd name="T16" fmla="*/ 186 w 288"/>
              <a:gd name="T17" fmla="*/ 244 h 288"/>
              <a:gd name="T18" fmla="*/ 186 w 288"/>
              <a:gd name="T19" fmla="*/ 244 h 288"/>
              <a:gd name="T20" fmla="*/ 230 w 288"/>
              <a:gd name="T21" fmla="*/ 244 h 288"/>
              <a:gd name="T22" fmla="*/ 230 w 288"/>
              <a:gd name="T23" fmla="*/ 288 h 288"/>
              <a:gd name="T24" fmla="*/ 230 w 288"/>
              <a:gd name="T25" fmla="*/ 288 h 288"/>
              <a:gd name="T26" fmla="*/ 288 w 288"/>
              <a:gd name="T27" fmla="*/ 288 h 288"/>
              <a:gd name="T28" fmla="*/ 288 w 288"/>
              <a:gd name="T29" fmla="*/ 288 h 288"/>
              <a:gd name="T30" fmla="*/ 288 w 288"/>
              <a:gd name="T31" fmla="*/ 288 h 288"/>
              <a:gd name="T32" fmla="*/ 288 w 288"/>
              <a:gd name="T33" fmla="*/ 230 h 288"/>
              <a:gd name="T34" fmla="*/ 179 w 288"/>
              <a:gd name="T35" fmla="*/ 120 h 288"/>
              <a:gd name="T36" fmla="*/ 73 w 288"/>
              <a:gd name="T37" fmla="*/ 103 h 288"/>
              <a:gd name="T38" fmla="*/ 42 w 288"/>
              <a:gd name="T39" fmla="*/ 72 h 288"/>
              <a:gd name="T40" fmla="*/ 73 w 288"/>
              <a:gd name="T41" fmla="*/ 41 h 288"/>
              <a:gd name="T42" fmla="*/ 104 w 288"/>
              <a:gd name="T43" fmla="*/ 72 h 288"/>
              <a:gd name="T44" fmla="*/ 73 w 288"/>
              <a:gd name="T45" fmla="*/ 10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113"/>
          <p:cNvSpPr>
            <a:spLocks noEditPoints="1"/>
          </p:cNvSpPr>
          <p:nvPr/>
        </p:nvSpPr>
        <p:spPr bwMode="auto">
          <a:xfrm>
            <a:off x="3475734" y="4385375"/>
            <a:ext cx="228426" cy="343686"/>
          </a:xfrm>
          <a:custGeom>
            <a:avLst/>
            <a:gdLst>
              <a:gd name="T0" fmla="*/ 174 w 192"/>
              <a:gd name="T1" fmla="*/ 107 h 289"/>
              <a:gd name="T2" fmla="*/ 187 w 192"/>
              <a:gd name="T3" fmla="*/ 75 h 289"/>
              <a:gd name="T4" fmla="*/ 165 w 192"/>
              <a:gd name="T5" fmla="*/ 23 h 289"/>
              <a:gd name="T6" fmla="*/ 104 w 192"/>
              <a:gd name="T7" fmla="*/ 0 h 289"/>
              <a:gd name="T8" fmla="*/ 25 w 192"/>
              <a:gd name="T9" fmla="*/ 61 h 289"/>
              <a:gd name="T10" fmla="*/ 36 w 192"/>
              <a:gd name="T11" fmla="*/ 100 h 289"/>
              <a:gd name="T12" fmla="*/ 34 w 192"/>
              <a:gd name="T13" fmla="*/ 164 h 289"/>
              <a:gd name="T14" fmla="*/ 36 w 192"/>
              <a:gd name="T15" fmla="*/ 201 h 289"/>
              <a:gd name="T16" fmla="*/ 14 w 192"/>
              <a:gd name="T17" fmla="*/ 210 h 289"/>
              <a:gd name="T18" fmla="*/ 0 w 192"/>
              <a:gd name="T19" fmla="*/ 241 h 289"/>
              <a:gd name="T20" fmla="*/ 11 w 192"/>
              <a:gd name="T21" fmla="*/ 270 h 289"/>
              <a:gd name="T22" fmla="*/ 11 w 192"/>
              <a:gd name="T23" fmla="*/ 270 h 289"/>
              <a:gd name="T24" fmla="*/ 66 w 192"/>
              <a:gd name="T25" fmla="*/ 203 h 289"/>
              <a:gd name="T26" fmla="*/ 64 w 192"/>
              <a:gd name="T27" fmla="*/ 196 h 289"/>
              <a:gd name="T28" fmla="*/ 55 w 192"/>
              <a:gd name="T29" fmla="*/ 180 h 289"/>
              <a:gd name="T30" fmla="*/ 55 w 192"/>
              <a:gd name="T31" fmla="*/ 91 h 289"/>
              <a:gd name="T32" fmla="*/ 55 w 192"/>
              <a:gd name="T33" fmla="*/ 86 h 289"/>
              <a:gd name="T34" fmla="*/ 45 w 192"/>
              <a:gd name="T35" fmla="*/ 66 h 289"/>
              <a:gd name="T36" fmla="*/ 63 w 192"/>
              <a:gd name="T37" fmla="*/ 33 h 289"/>
              <a:gd name="T38" fmla="*/ 104 w 192"/>
              <a:gd name="T39" fmla="*/ 20 h 289"/>
              <a:gd name="T40" fmla="*/ 152 w 192"/>
              <a:gd name="T41" fmla="*/ 37 h 289"/>
              <a:gd name="T42" fmla="*/ 168 w 192"/>
              <a:gd name="T43" fmla="*/ 73 h 289"/>
              <a:gd name="T44" fmla="*/ 158 w 192"/>
              <a:gd name="T45" fmla="*/ 95 h 289"/>
              <a:gd name="T46" fmla="*/ 143 w 192"/>
              <a:gd name="T47" fmla="*/ 91 h 289"/>
              <a:gd name="T48" fmla="*/ 150 w 192"/>
              <a:gd name="T49" fmla="*/ 103 h 289"/>
              <a:gd name="T50" fmla="*/ 134 w 192"/>
              <a:gd name="T51" fmla="*/ 101 h 289"/>
              <a:gd name="T52" fmla="*/ 64 w 192"/>
              <a:gd name="T53" fmla="*/ 101 h 289"/>
              <a:gd name="T54" fmla="*/ 77 w 192"/>
              <a:gd name="T55" fmla="*/ 180 h 289"/>
              <a:gd name="T56" fmla="*/ 94 w 192"/>
              <a:gd name="T57" fmla="*/ 213 h 289"/>
              <a:gd name="T58" fmla="*/ 77 w 192"/>
              <a:gd name="T59" fmla="*/ 230 h 289"/>
              <a:gd name="T60" fmla="*/ 77 w 192"/>
              <a:gd name="T61" fmla="*/ 264 h 289"/>
              <a:gd name="T62" fmla="*/ 99 w 192"/>
              <a:gd name="T63" fmla="*/ 287 h 289"/>
              <a:gd name="T64" fmla="*/ 99 w 192"/>
              <a:gd name="T65" fmla="*/ 287 h 289"/>
              <a:gd name="T66" fmla="*/ 121 w 192"/>
              <a:gd name="T67" fmla="*/ 180 h 289"/>
              <a:gd name="T68" fmla="*/ 148 w 192"/>
              <a:gd name="T69" fmla="*/ 127 h 289"/>
              <a:gd name="T70" fmla="*/ 162 w 192"/>
              <a:gd name="T71" fmla="*/ 136 h 289"/>
              <a:gd name="T72" fmla="*/ 134 w 192"/>
              <a:gd name="T73" fmla="*/ 188 h 289"/>
              <a:gd name="T74" fmla="*/ 141 w 192"/>
              <a:gd name="T75" fmla="*/ 271 h 289"/>
              <a:gd name="T76" fmla="*/ 167 w 192"/>
              <a:gd name="T77" fmla="*/ 289 h 289"/>
              <a:gd name="T78" fmla="*/ 184 w 192"/>
              <a:gd name="T79" fmla="*/ 263 h 289"/>
              <a:gd name="T80" fmla="*/ 164 w 192"/>
              <a:gd name="T81" fmla="*/ 249 h 289"/>
              <a:gd name="T82" fmla="*/ 178 w 192"/>
              <a:gd name="T83" fmla="*/ 229 h 289"/>
              <a:gd name="T84" fmla="*/ 171 w 192"/>
              <a:gd name="T85" fmla="*/ 196 h 289"/>
              <a:gd name="T86" fmla="*/ 179 w 192"/>
              <a:gd name="T87" fmla="*/ 169 h 289"/>
              <a:gd name="T88" fmla="*/ 99 w 192"/>
              <a:gd name="T89" fmla="*/ 138 h 289"/>
              <a:gd name="T90" fmla="*/ 87 w 192"/>
              <a:gd name="T91" fmla="*/ 109 h 289"/>
              <a:gd name="T92" fmla="*/ 111 w 192"/>
              <a:gd name="T93" fmla="*/ 10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354"/>
          <p:cNvSpPr>
            <a:spLocks noEditPoints="1"/>
          </p:cNvSpPr>
          <p:nvPr/>
        </p:nvSpPr>
        <p:spPr bwMode="auto">
          <a:xfrm>
            <a:off x="8291956" y="4385375"/>
            <a:ext cx="324826" cy="343686"/>
          </a:xfrm>
          <a:custGeom>
            <a:avLst/>
            <a:gdLst>
              <a:gd name="T0" fmla="*/ 236 w 274"/>
              <a:gd name="T1" fmla="*/ 120 h 288"/>
              <a:gd name="T2" fmla="*/ 274 w 274"/>
              <a:gd name="T3" fmla="*/ 93 h 288"/>
              <a:gd name="T4" fmla="*/ 250 w 274"/>
              <a:gd name="T5" fmla="*/ 51 h 288"/>
              <a:gd name="T6" fmla="*/ 206 w 274"/>
              <a:gd name="T7" fmla="*/ 70 h 288"/>
              <a:gd name="T8" fmla="*/ 166 w 274"/>
              <a:gd name="T9" fmla="*/ 47 h 288"/>
              <a:gd name="T10" fmla="*/ 161 w 274"/>
              <a:gd name="T11" fmla="*/ 0 h 288"/>
              <a:gd name="T12" fmla="*/ 113 w 274"/>
              <a:gd name="T13" fmla="*/ 0 h 288"/>
              <a:gd name="T14" fmla="*/ 108 w 274"/>
              <a:gd name="T15" fmla="*/ 47 h 288"/>
              <a:gd name="T16" fmla="*/ 67 w 274"/>
              <a:gd name="T17" fmla="*/ 70 h 288"/>
              <a:gd name="T18" fmla="*/ 24 w 274"/>
              <a:gd name="T19" fmla="*/ 51 h 288"/>
              <a:gd name="T20" fmla="*/ 0 w 274"/>
              <a:gd name="T21" fmla="*/ 93 h 288"/>
              <a:gd name="T22" fmla="*/ 38 w 274"/>
              <a:gd name="T23" fmla="*/ 120 h 288"/>
              <a:gd name="T24" fmla="*/ 38 w 274"/>
              <a:gd name="T25" fmla="*/ 168 h 288"/>
              <a:gd name="T26" fmla="*/ 0 w 274"/>
              <a:gd name="T27" fmla="*/ 195 h 288"/>
              <a:gd name="T28" fmla="*/ 24 w 274"/>
              <a:gd name="T29" fmla="*/ 237 h 288"/>
              <a:gd name="T30" fmla="*/ 68 w 274"/>
              <a:gd name="T31" fmla="*/ 218 h 288"/>
              <a:gd name="T32" fmla="*/ 108 w 274"/>
              <a:gd name="T33" fmla="*/ 241 h 288"/>
              <a:gd name="T34" fmla="*/ 113 w 274"/>
              <a:gd name="T35" fmla="*/ 288 h 288"/>
              <a:gd name="T36" fmla="*/ 161 w 274"/>
              <a:gd name="T37" fmla="*/ 288 h 288"/>
              <a:gd name="T38" fmla="*/ 166 w 274"/>
              <a:gd name="T39" fmla="*/ 241 h 288"/>
              <a:gd name="T40" fmla="*/ 206 w 274"/>
              <a:gd name="T41" fmla="*/ 218 h 288"/>
              <a:gd name="T42" fmla="*/ 250 w 274"/>
              <a:gd name="T43" fmla="*/ 237 h 288"/>
              <a:gd name="T44" fmla="*/ 274 w 274"/>
              <a:gd name="T45" fmla="*/ 195 h 288"/>
              <a:gd name="T46" fmla="*/ 236 w 274"/>
              <a:gd name="T47" fmla="*/ 168 h 288"/>
              <a:gd name="T48" fmla="*/ 236 w 274"/>
              <a:gd name="T49" fmla="*/ 120 h 288"/>
              <a:gd name="T50" fmla="*/ 158 w 274"/>
              <a:gd name="T51" fmla="*/ 180 h 288"/>
              <a:gd name="T52" fmla="*/ 116 w 274"/>
              <a:gd name="T53" fmla="*/ 180 h 288"/>
              <a:gd name="T54" fmla="*/ 96 w 274"/>
              <a:gd name="T55" fmla="*/ 144 h 288"/>
              <a:gd name="T56" fmla="*/ 116 w 274"/>
              <a:gd name="T57" fmla="*/ 108 h 288"/>
              <a:gd name="T58" fmla="*/ 158 w 274"/>
              <a:gd name="T59" fmla="*/ 108 h 288"/>
              <a:gd name="T60" fmla="*/ 179 w 274"/>
              <a:gd name="T61" fmla="*/ 144 h 288"/>
              <a:gd name="T62" fmla="*/ 158 w 274"/>
              <a:gd name="T63" fmla="*/ 18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4" h="288">
                <a:moveTo>
                  <a:pt x="236" y="120"/>
                </a:moveTo>
                <a:cubicBezTo>
                  <a:pt x="274" y="93"/>
                  <a:pt x="274" y="93"/>
                  <a:pt x="274" y="93"/>
                </a:cubicBezTo>
                <a:cubicBezTo>
                  <a:pt x="250" y="51"/>
                  <a:pt x="250" y="51"/>
                  <a:pt x="250" y="51"/>
                </a:cubicBezTo>
                <a:cubicBezTo>
                  <a:pt x="206" y="70"/>
                  <a:pt x="206" y="70"/>
                  <a:pt x="206" y="70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1" y="0"/>
                  <a:pt x="161" y="0"/>
                  <a:pt x="161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67" y="70"/>
                  <a:pt x="67" y="70"/>
                  <a:pt x="67" y="70"/>
                </a:cubicBezTo>
                <a:cubicBezTo>
                  <a:pt x="24" y="51"/>
                  <a:pt x="24" y="51"/>
                  <a:pt x="24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18" y="182"/>
                  <a:pt x="0" y="195"/>
                  <a:pt x="0" y="195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68" y="218"/>
                  <a:pt x="68" y="218"/>
                  <a:pt x="68" y="218"/>
                </a:cubicBezTo>
                <a:cubicBezTo>
                  <a:pt x="108" y="241"/>
                  <a:pt x="108" y="241"/>
                  <a:pt x="108" y="241"/>
                </a:cubicBezTo>
                <a:cubicBezTo>
                  <a:pt x="113" y="288"/>
                  <a:pt x="113" y="288"/>
                  <a:pt x="113" y="288"/>
                </a:cubicBezTo>
                <a:cubicBezTo>
                  <a:pt x="161" y="288"/>
                  <a:pt x="161" y="288"/>
                  <a:pt x="161" y="288"/>
                </a:cubicBezTo>
                <a:cubicBezTo>
                  <a:pt x="161" y="288"/>
                  <a:pt x="163" y="266"/>
                  <a:pt x="166" y="241"/>
                </a:cubicBezTo>
                <a:cubicBezTo>
                  <a:pt x="206" y="218"/>
                  <a:pt x="206" y="218"/>
                  <a:pt x="206" y="218"/>
                </a:cubicBezTo>
                <a:cubicBezTo>
                  <a:pt x="250" y="237"/>
                  <a:pt x="250" y="237"/>
                  <a:pt x="250" y="237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74" y="195"/>
                  <a:pt x="256" y="182"/>
                  <a:pt x="236" y="168"/>
                </a:cubicBezTo>
                <a:lnTo>
                  <a:pt x="236" y="120"/>
                </a:lnTo>
                <a:close/>
                <a:moveTo>
                  <a:pt x="158" y="180"/>
                </a:moveTo>
                <a:cubicBezTo>
                  <a:pt x="116" y="180"/>
                  <a:pt x="116" y="180"/>
                  <a:pt x="116" y="180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79" y="144"/>
                  <a:pt x="179" y="144"/>
                  <a:pt x="179" y="144"/>
                </a:cubicBezTo>
                <a:lnTo>
                  <a:pt x="158" y="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1631441" y="3106749"/>
            <a:ext cx="137281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1635522" y="3382053"/>
            <a:ext cx="155923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4038277" y="3106749"/>
            <a:ext cx="137281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4042358" y="3382053"/>
            <a:ext cx="155923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6449535" y="3106749"/>
            <a:ext cx="137281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6453616" y="3382053"/>
            <a:ext cx="155923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8891590" y="3106749"/>
            <a:ext cx="137281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8895671" y="3382053"/>
            <a:ext cx="155923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2850323" y="5087949"/>
            <a:ext cx="137281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2854404" y="5363253"/>
            <a:ext cx="155923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5334298" y="5087949"/>
            <a:ext cx="137281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5338379" y="5363253"/>
            <a:ext cx="155923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7822354" y="5087949"/>
            <a:ext cx="137281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826435" y="5363253"/>
            <a:ext cx="155923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sp>
        <p:nvSpPr>
          <p:cNvPr id="35" name="Freeform 8"/>
          <p:cNvSpPr>
            <a:spLocks/>
          </p:cNvSpPr>
          <p:nvPr/>
        </p:nvSpPr>
        <p:spPr bwMode="auto">
          <a:xfrm>
            <a:off x="9314762" y="4298941"/>
            <a:ext cx="2018841" cy="2508570"/>
          </a:xfrm>
          <a:custGeom>
            <a:avLst/>
            <a:gdLst/>
            <a:ahLst/>
            <a:cxnLst>
              <a:cxn ang="0">
                <a:pos x="912" y="878"/>
              </a:cxn>
              <a:cxn ang="0">
                <a:pos x="912" y="492"/>
              </a:cxn>
              <a:cxn ang="0">
                <a:pos x="449" y="492"/>
              </a:cxn>
              <a:cxn ang="0">
                <a:pos x="449" y="117"/>
              </a:cxn>
              <a:cxn ang="0">
                <a:pos x="336" y="0"/>
              </a:cxn>
              <a:cxn ang="0">
                <a:pos x="190" y="147"/>
              </a:cxn>
              <a:cxn ang="0">
                <a:pos x="190" y="392"/>
              </a:cxn>
              <a:cxn ang="0">
                <a:pos x="102" y="392"/>
              </a:cxn>
              <a:cxn ang="0">
                <a:pos x="102" y="508"/>
              </a:cxn>
              <a:cxn ang="0">
                <a:pos x="0" y="508"/>
              </a:cxn>
              <a:cxn ang="0">
                <a:pos x="0" y="878"/>
              </a:cxn>
              <a:cxn ang="0">
                <a:pos x="912" y="878"/>
              </a:cxn>
            </a:cxnLst>
            <a:rect l="0" t="0" r="r" b="b"/>
            <a:pathLst>
              <a:path w="912" h="878">
                <a:moveTo>
                  <a:pt x="912" y="878"/>
                </a:moveTo>
                <a:lnTo>
                  <a:pt x="912" y="492"/>
                </a:lnTo>
                <a:lnTo>
                  <a:pt x="449" y="492"/>
                </a:lnTo>
                <a:lnTo>
                  <a:pt x="449" y="117"/>
                </a:lnTo>
                <a:lnTo>
                  <a:pt x="336" y="0"/>
                </a:lnTo>
                <a:lnTo>
                  <a:pt x="190" y="147"/>
                </a:lnTo>
                <a:lnTo>
                  <a:pt x="190" y="392"/>
                </a:lnTo>
                <a:lnTo>
                  <a:pt x="102" y="392"/>
                </a:lnTo>
                <a:lnTo>
                  <a:pt x="102" y="508"/>
                </a:lnTo>
                <a:lnTo>
                  <a:pt x="0" y="508"/>
                </a:lnTo>
                <a:lnTo>
                  <a:pt x="0" y="878"/>
                </a:lnTo>
                <a:lnTo>
                  <a:pt x="912" y="878"/>
                </a:ln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>
            <a:off x="10538905" y="4021798"/>
            <a:ext cx="1677940" cy="2785713"/>
          </a:xfrm>
          <a:custGeom>
            <a:avLst/>
            <a:gdLst/>
            <a:ahLst/>
            <a:cxnLst>
              <a:cxn ang="0">
                <a:pos x="327" y="419"/>
              </a:cxn>
              <a:cxn ang="0">
                <a:pos x="327" y="218"/>
              </a:cxn>
              <a:cxn ang="0">
                <a:pos x="187" y="218"/>
              </a:cxn>
              <a:cxn ang="0">
                <a:pos x="187" y="121"/>
              </a:cxn>
              <a:cxn ang="0">
                <a:pos x="136" y="121"/>
              </a:cxn>
              <a:cxn ang="0">
                <a:pos x="136" y="0"/>
              </a:cxn>
              <a:cxn ang="0">
                <a:pos x="64" y="0"/>
              </a:cxn>
              <a:cxn ang="0">
                <a:pos x="64" y="128"/>
              </a:cxn>
              <a:cxn ang="0">
                <a:pos x="7" y="128"/>
              </a:cxn>
              <a:cxn ang="0">
                <a:pos x="7" y="279"/>
              </a:cxn>
              <a:cxn ang="0">
                <a:pos x="0" y="419"/>
              </a:cxn>
              <a:cxn ang="0">
                <a:pos x="327" y="419"/>
              </a:cxn>
            </a:cxnLst>
            <a:rect l="0" t="0" r="r" b="b"/>
            <a:pathLst>
              <a:path w="327" h="419">
                <a:moveTo>
                  <a:pt x="327" y="419"/>
                </a:moveTo>
                <a:cubicBezTo>
                  <a:pt x="327" y="218"/>
                  <a:pt x="327" y="218"/>
                  <a:pt x="327" y="218"/>
                </a:cubicBezTo>
                <a:cubicBezTo>
                  <a:pt x="327" y="222"/>
                  <a:pt x="187" y="218"/>
                  <a:pt x="187" y="218"/>
                </a:cubicBezTo>
                <a:cubicBezTo>
                  <a:pt x="187" y="121"/>
                  <a:pt x="187" y="121"/>
                  <a:pt x="187" y="121"/>
                </a:cubicBezTo>
                <a:cubicBezTo>
                  <a:pt x="136" y="121"/>
                  <a:pt x="136" y="121"/>
                  <a:pt x="136" y="121"/>
                </a:cubicBezTo>
                <a:cubicBezTo>
                  <a:pt x="136" y="0"/>
                  <a:pt x="136" y="0"/>
                  <a:pt x="136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7" y="128"/>
                  <a:pt x="7" y="128"/>
                  <a:pt x="7" y="128"/>
                </a:cubicBezTo>
                <a:cubicBezTo>
                  <a:pt x="7" y="279"/>
                  <a:pt x="7" y="279"/>
                  <a:pt x="7" y="279"/>
                </a:cubicBezTo>
                <a:cubicBezTo>
                  <a:pt x="7" y="274"/>
                  <a:pt x="2" y="372"/>
                  <a:pt x="0" y="419"/>
                </a:cubicBezTo>
                <a:lnTo>
                  <a:pt x="327" y="419"/>
                </a:ln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8238458" y="3987512"/>
            <a:ext cx="2547902" cy="2819999"/>
          </a:xfrm>
          <a:custGeom>
            <a:avLst/>
            <a:gdLst/>
            <a:ahLst/>
            <a:cxnLst>
              <a:cxn ang="0">
                <a:pos x="288" y="424"/>
              </a:cxn>
              <a:cxn ang="0">
                <a:pos x="360" y="352"/>
              </a:cxn>
              <a:cxn ang="0">
                <a:pos x="452" y="260"/>
              </a:cxn>
              <a:cxn ang="0">
                <a:pos x="452" y="135"/>
              </a:cxn>
              <a:cxn ang="0">
                <a:pos x="497" y="135"/>
              </a:cxn>
              <a:cxn ang="0">
                <a:pos x="497" y="106"/>
              </a:cxn>
              <a:cxn ang="0">
                <a:pos x="450" y="106"/>
              </a:cxn>
              <a:cxn ang="0">
                <a:pos x="450" y="18"/>
              </a:cxn>
              <a:cxn ang="0">
                <a:pos x="432" y="18"/>
              </a:cxn>
              <a:cxn ang="0">
                <a:pos x="432" y="0"/>
              </a:cxn>
              <a:cxn ang="0">
                <a:pos x="374" y="0"/>
              </a:cxn>
              <a:cxn ang="0">
                <a:pos x="374" y="18"/>
              </a:cxn>
              <a:cxn ang="0">
                <a:pos x="351" y="18"/>
              </a:cxn>
              <a:cxn ang="0">
                <a:pos x="351" y="110"/>
              </a:cxn>
              <a:cxn ang="0">
                <a:pos x="282" y="180"/>
              </a:cxn>
              <a:cxn ang="0">
                <a:pos x="259" y="180"/>
              </a:cxn>
              <a:cxn ang="0">
                <a:pos x="259" y="128"/>
              </a:cxn>
              <a:cxn ang="0">
                <a:pos x="238" y="128"/>
              </a:cxn>
              <a:cxn ang="0">
                <a:pos x="238" y="107"/>
              </a:cxn>
              <a:cxn ang="0">
                <a:pos x="201" y="107"/>
              </a:cxn>
              <a:cxn ang="0">
                <a:pos x="201" y="128"/>
              </a:cxn>
              <a:cxn ang="0">
                <a:pos x="189" y="128"/>
              </a:cxn>
              <a:cxn ang="0">
                <a:pos x="189" y="205"/>
              </a:cxn>
              <a:cxn ang="0">
                <a:pos x="151" y="205"/>
              </a:cxn>
              <a:cxn ang="0">
                <a:pos x="151" y="32"/>
              </a:cxn>
              <a:cxn ang="0">
                <a:pos x="122" y="32"/>
              </a:cxn>
              <a:cxn ang="0">
                <a:pos x="122" y="234"/>
              </a:cxn>
              <a:cxn ang="0">
                <a:pos x="102" y="234"/>
              </a:cxn>
              <a:cxn ang="0">
                <a:pos x="102" y="105"/>
              </a:cxn>
              <a:cxn ang="0">
                <a:pos x="88" y="105"/>
              </a:cxn>
              <a:cxn ang="0">
                <a:pos x="88" y="83"/>
              </a:cxn>
              <a:cxn ang="0">
                <a:pos x="15" y="83"/>
              </a:cxn>
              <a:cxn ang="0">
                <a:pos x="15" y="106"/>
              </a:cxn>
              <a:cxn ang="0">
                <a:pos x="0" y="106"/>
              </a:cxn>
              <a:cxn ang="0">
                <a:pos x="0" y="166"/>
              </a:cxn>
              <a:cxn ang="0">
                <a:pos x="35" y="424"/>
              </a:cxn>
              <a:cxn ang="0">
                <a:pos x="288" y="424"/>
              </a:cxn>
            </a:cxnLst>
            <a:rect l="0" t="0" r="r" b="b"/>
            <a:pathLst>
              <a:path w="497" h="424">
                <a:moveTo>
                  <a:pt x="288" y="424"/>
                </a:moveTo>
                <a:cubicBezTo>
                  <a:pt x="360" y="352"/>
                  <a:pt x="360" y="352"/>
                  <a:pt x="360" y="352"/>
                </a:cubicBezTo>
                <a:cubicBezTo>
                  <a:pt x="452" y="260"/>
                  <a:pt x="452" y="260"/>
                  <a:pt x="452" y="260"/>
                </a:cubicBezTo>
                <a:cubicBezTo>
                  <a:pt x="452" y="135"/>
                  <a:pt x="452" y="135"/>
                  <a:pt x="452" y="135"/>
                </a:cubicBezTo>
                <a:cubicBezTo>
                  <a:pt x="497" y="135"/>
                  <a:pt x="497" y="135"/>
                  <a:pt x="497" y="135"/>
                </a:cubicBezTo>
                <a:cubicBezTo>
                  <a:pt x="497" y="106"/>
                  <a:pt x="497" y="106"/>
                  <a:pt x="497" y="106"/>
                </a:cubicBezTo>
                <a:cubicBezTo>
                  <a:pt x="450" y="106"/>
                  <a:pt x="450" y="106"/>
                  <a:pt x="450" y="106"/>
                </a:cubicBezTo>
                <a:cubicBezTo>
                  <a:pt x="450" y="18"/>
                  <a:pt x="450" y="18"/>
                  <a:pt x="450" y="18"/>
                </a:cubicBezTo>
                <a:cubicBezTo>
                  <a:pt x="432" y="18"/>
                  <a:pt x="432" y="18"/>
                  <a:pt x="432" y="18"/>
                </a:cubicBezTo>
                <a:cubicBezTo>
                  <a:pt x="432" y="0"/>
                  <a:pt x="432" y="0"/>
                  <a:pt x="432" y="0"/>
                </a:cubicBezTo>
                <a:cubicBezTo>
                  <a:pt x="374" y="0"/>
                  <a:pt x="374" y="0"/>
                  <a:pt x="374" y="0"/>
                </a:cubicBezTo>
                <a:cubicBezTo>
                  <a:pt x="374" y="18"/>
                  <a:pt x="374" y="18"/>
                  <a:pt x="374" y="18"/>
                </a:cubicBezTo>
                <a:cubicBezTo>
                  <a:pt x="351" y="18"/>
                  <a:pt x="351" y="18"/>
                  <a:pt x="351" y="18"/>
                </a:cubicBezTo>
                <a:cubicBezTo>
                  <a:pt x="351" y="110"/>
                  <a:pt x="351" y="110"/>
                  <a:pt x="351" y="110"/>
                </a:cubicBezTo>
                <a:cubicBezTo>
                  <a:pt x="282" y="180"/>
                  <a:pt x="282" y="180"/>
                  <a:pt x="282" y="180"/>
                </a:cubicBezTo>
                <a:cubicBezTo>
                  <a:pt x="259" y="180"/>
                  <a:pt x="259" y="180"/>
                  <a:pt x="259" y="180"/>
                </a:cubicBezTo>
                <a:cubicBezTo>
                  <a:pt x="259" y="128"/>
                  <a:pt x="259" y="128"/>
                  <a:pt x="259" y="128"/>
                </a:cubicBezTo>
                <a:cubicBezTo>
                  <a:pt x="238" y="128"/>
                  <a:pt x="238" y="128"/>
                  <a:pt x="238" y="128"/>
                </a:cubicBezTo>
                <a:cubicBezTo>
                  <a:pt x="238" y="107"/>
                  <a:pt x="238" y="107"/>
                  <a:pt x="238" y="107"/>
                </a:cubicBezTo>
                <a:cubicBezTo>
                  <a:pt x="201" y="107"/>
                  <a:pt x="201" y="107"/>
                  <a:pt x="201" y="107"/>
                </a:cubicBezTo>
                <a:cubicBezTo>
                  <a:pt x="201" y="128"/>
                  <a:pt x="201" y="128"/>
                  <a:pt x="201" y="128"/>
                </a:cubicBezTo>
                <a:cubicBezTo>
                  <a:pt x="189" y="128"/>
                  <a:pt x="189" y="128"/>
                  <a:pt x="189" y="128"/>
                </a:cubicBezTo>
                <a:cubicBezTo>
                  <a:pt x="189" y="205"/>
                  <a:pt x="189" y="205"/>
                  <a:pt x="189" y="205"/>
                </a:cubicBezTo>
                <a:cubicBezTo>
                  <a:pt x="151" y="205"/>
                  <a:pt x="151" y="205"/>
                  <a:pt x="151" y="205"/>
                </a:cubicBezTo>
                <a:cubicBezTo>
                  <a:pt x="151" y="205"/>
                  <a:pt x="151" y="33"/>
                  <a:pt x="151" y="32"/>
                </a:cubicBezTo>
                <a:cubicBezTo>
                  <a:pt x="151" y="31"/>
                  <a:pt x="122" y="32"/>
                  <a:pt x="122" y="32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02" y="234"/>
                  <a:pt x="102" y="234"/>
                  <a:pt x="102" y="234"/>
                </a:cubicBezTo>
                <a:cubicBezTo>
                  <a:pt x="102" y="105"/>
                  <a:pt x="102" y="105"/>
                  <a:pt x="102" y="105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88" y="83"/>
                  <a:pt x="88" y="83"/>
                  <a:pt x="88" y="83"/>
                </a:cubicBezTo>
                <a:cubicBezTo>
                  <a:pt x="15" y="83"/>
                  <a:pt x="15" y="83"/>
                  <a:pt x="15" y="83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66"/>
                  <a:pt x="0" y="166"/>
                  <a:pt x="0" y="166"/>
                </a:cubicBezTo>
                <a:cubicBezTo>
                  <a:pt x="35" y="424"/>
                  <a:pt x="35" y="424"/>
                  <a:pt x="35" y="424"/>
                </a:cubicBezTo>
                <a:lnTo>
                  <a:pt x="288" y="424"/>
                </a:ln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8" name="Group 13"/>
          <p:cNvGrpSpPr/>
          <p:nvPr/>
        </p:nvGrpSpPr>
        <p:grpSpPr>
          <a:xfrm>
            <a:off x="-9571" y="4498941"/>
            <a:ext cx="12720792" cy="2368571"/>
            <a:chOff x="19050" y="2627313"/>
            <a:chExt cx="9122640" cy="1316038"/>
          </a:xfrm>
          <a:solidFill>
            <a:srgbClr val="A6A6A6"/>
          </a:solidFill>
        </p:grpSpPr>
        <p:sp>
          <p:nvSpPr>
            <p:cNvPr id="39" name="Freeform 6@|5FFC:0|FBC:0|LFC:16777215|LBC:16777215"/>
            <p:cNvSpPr>
              <a:spLocks/>
            </p:cNvSpPr>
            <p:nvPr/>
          </p:nvSpPr>
          <p:spPr bwMode="auto">
            <a:xfrm>
              <a:off x="5341938" y="2774950"/>
              <a:ext cx="971550" cy="1135063"/>
            </a:xfrm>
            <a:custGeom>
              <a:avLst/>
              <a:gdLst/>
              <a:ahLst/>
              <a:cxnLst>
                <a:cxn ang="0">
                  <a:pos x="612" y="715"/>
                </a:cxn>
                <a:cxn ang="0">
                  <a:pos x="612" y="389"/>
                </a:cxn>
                <a:cxn ang="0">
                  <a:pos x="533" y="389"/>
                </a:cxn>
                <a:cxn ang="0">
                  <a:pos x="533" y="163"/>
                </a:cxn>
                <a:cxn ang="0">
                  <a:pos x="484" y="163"/>
                </a:cxn>
                <a:cxn ang="0">
                  <a:pos x="484" y="110"/>
                </a:cxn>
                <a:cxn ang="0">
                  <a:pos x="285" y="110"/>
                </a:cxn>
                <a:cxn ang="0">
                  <a:pos x="285" y="170"/>
                </a:cxn>
                <a:cxn ang="0">
                  <a:pos x="220" y="170"/>
                </a:cxn>
                <a:cxn ang="0">
                  <a:pos x="220" y="0"/>
                </a:cxn>
                <a:cxn ang="0">
                  <a:pos x="109" y="0"/>
                </a:cxn>
                <a:cxn ang="0">
                  <a:pos x="109" y="331"/>
                </a:cxn>
                <a:cxn ang="0">
                  <a:pos x="0" y="331"/>
                </a:cxn>
                <a:cxn ang="0">
                  <a:pos x="0" y="715"/>
                </a:cxn>
                <a:cxn ang="0">
                  <a:pos x="612" y="715"/>
                </a:cxn>
              </a:cxnLst>
              <a:rect l="0" t="0" r="r" b="b"/>
              <a:pathLst>
                <a:path w="612" h="715">
                  <a:moveTo>
                    <a:pt x="612" y="715"/>
                  </a:moveTo>
                  <a:lnTo>
                    <a:pt x="612" y="389"/>
                  </a:lnTo>
                  <a:lnTo>
                    <a:pt x="533" y="389"/>
                  </a:lnTo>
                  <a:lnTo>
                    <a:pt x="533" y="163"/>
                  </a:lnTo>
                  <a:lnTo>
                    <a:pt x="484" y="163"/>
                  </a:lnTo>
                  <a:lnTo>
                    <a:pt x="484" y="110"/>
                  </a:lnTo>
                  <a:lnTo>
                    <a:pt x="285" y="110"/>
                  </a:lnTo>
                  <a:lnTo>
                    <a:pt x="285" y="170"/>
                  </a:lnTo>
                  <a:lnTo>
                    <a:pt x="220" y="170"/>
                  </a:lnTo>
                  <a:lnTo>
                    <a:pt x="220" y="0"/>
                  </a:lnTo>
                  <a:lnTo>
                    <a:pt x="109" y="0"/>
                  </a:lnTo>
                  <a:lnTo>
                    <a:pt x="109" y="331"/>
                  </a:lnTo>
                  <a:lnTo>
                    <a:pt x="0" y="331"/>
                  </a:lnTo>
                  <a:lnTo>
                    <a:pt x="0" y="715"/>
                  </a:lnTo>
                  <a:lnTo>
                    <a:pt x="612" y="7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ectangle 9@|1FFC:0|FBC:0|LFC:16777215|LBC:16777215"/>
            <p:cNvSpPr>
              <a:spLocks noChangeArrowheads="1"/>
            </p:cNvSpPr>
            <p:nvPr/>
          </p:nvSpPr>
          <p:spPr bwMode="auto">
            <a:xfrm>
              <a:off x="5375275" y="335280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Rectangle 10@|1FFC:0|FBC:0|LFC:16777215|LBC:16777215"/>
            <p:cNvSpPr>
              <a:spLocks noChangeArrowheads="1"/>
            </p:cNvSpPr>
            <p:nvPr/>
          </p:nvSpPr>
          <p:spPr bwMode="auto">
            <a:xfrm>
              <a:off x="5567363" y="2797175"/>
              <a:ext cx="65088" cy="127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Rectangle 11@|1FFC:0|FBC:0|LFC:16777215|LBC:16777215"/>
            <p:cNvSpPr>
              <a:spLocks noChangeArrowheads="1"/>
            </p:cNvSpPr>
            <p:nvPr/>
          </p:nvSpPr>
          <p:spPr bwMode="auto">
            <a:xfrm>
              <a:off x="5562600" y="2952750"/>
              <a:ext cx="66675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ectangle 12@|1FFC:0|FBC:0|LFC:16777215|LBC:16777215"/>
            <p:cNvSpPr>
              <a:spLocks noChangeArrowheads="1"/>
            </p:cNvSpPr>
            <p:nvPr/>
          </p:nvSpPr>
          <p:spPr bwMode="auto">
            <a:xfrm>
              <a:off x="5567363" y="3111500"/>
              <a:ext cx="65088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ectangle 14@|1FFC:0|FBC:0|LFC:16777215|LBC:16777215"/>
            <p:cNvSpPr>
              <a:spLocks noChangeArrowheads="1"/>
            </p:cNvSpPr>
            <p:nvPr/>
          </p:nvSpPr>
          <p:spPr bwMode="auto">
            <a:xfrm>
              <a:off x="6400800" y="2643188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ectangle 15@|1FFC:0|FBC:0|LFC:16777215|LBC:16777215"/>
            <p:cNvSpPr>
              <a:spLocks noChangeArrowheads="1"/>
            </p:cNvSpPr>
            <p:nvPr/>
          </p:nvSpPr>
          <p:spPr bwMode="auto">
            <a:xfrm>
              <a:off x="6405563" y="2805113"/>
              <a:ext cx="65088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Rectangle 16@|1FFC:0|FBC:0|LFC:16777215|LBC:16777215"/>
            <p:cNvSpPr>
              <a:spLocks noChangeArrowheads="1"/>
            </p:cNvSpPr>
            <p:nvPr/>
          </p:nvSpPr>
          <p:spPr bwMode="auto">
            <a:xfrm>
              <a:off x="6405563" y="2968625"/>
              <a:ext cx="65088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Rectangle 17@|1FFC:0|FBC:0|LFC:16777215|LBC:16777215"/>
            <p:cNvSpPr>
              <a:spLocks noChangeArrowheads="1"/>
            </p:cNvSpPr>
            <p:nvPr/>
          </p:nvSpPr>
          <p:spPr bwMode="auto">
            <a:xfrm>
              <a:off x="6400800" y="3122613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Rectangle 18@|1FFC:0|FBC:0|LFC:16777215|LBC:16777215"/>
            <p:cNvSpPr>
              <a:spLocks noChangeArrowheads="1"/>
            </p:cNvSpPr>
            <p:nvPr/>
          </p:nvSpPr>
          <p:spPr bwMode="auto">
            <a:xfrm>
              <a:off x="6405563" y="3286125"/>
              <a:ext cx="65088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Rectangle 19@|1FFC:0|FBC:0|LFC:16777215|LBC:16777215"/>
            <p:cNvSpPr>
              <a:spLocks noChangeArrowheads="1"/>
            </p:cNvSpPr>
            <p:nvPr/>
          </p:nvSpPr>
          <p:spPr bwMode="auto">
            <a:xfrm>
              <a:off x="5500688" y="3348038"/>
              <a:ext cx="66675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Rectangle 20@|1FFC:0|FBC:0|LFC:16777215|LBC:16777215"/>
            <p:cNvSpPr>
              <a:spLocks noChangeArrowheads="1"/>
            </p:cNvSpPr>
            <p:nvPr/>
          </p:nvSpPr>
          <p:spPr bwMode="auto">
            <a:xfrm>
              <a:off x="6996113" y="2752725"/>
              <a:ext cx="66675" cy="127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Rectangle 21@|1FFC:0|FBC:0|LFC:16777215|LBC:16777215"/>
            <p:cNvSpPr>
              <a:spLocks noChangeArrowheads="1"/>
            </p:cNvSpPr>
            <p:nvPr/>
          </p:nvSpPr>
          <p:spPr bwMode="auto">
            <a:xfrm>
              <a:off x="7118350" y="2749550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Rectangle 24@|1FFC:0|FBC:0|LFC:16777215|LBC:16777215"/>
            <p:cNvSpPr>
              <a:spLocks noChangeArrowheads="1"/>
            </p:cNvSpPr>
            <p:nvPr/>
          </p:nvSpPr>
          <p:spPr bwMode="auto">
            <a:xfrm>
              <a:off x="7813675" y="2632075"/>
              <a:ext cx="65088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Rectangle 25@|1FFC:0|FBC:0|LFC:16777215|LBC:16777215"/>
            <p:cNvSpPr>
              <a:spLocks noChangeArrowheads="1"/>
            </p:cNvSpPr>
            <p:nvPr/>
          </p:nvSpPr>
          <p:spPr bwMode="auto">
            <a:xfrm>
              <a:off x="7934325" y="2627313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Rectangle 26@|1FFC:0|FBC:0|LFC:16777215|LBC:16777215"/>
            <p:cNvSpPr>
              <a:spLocks noChangeArrowheads="1"/>
            </p:cNvSpPr>
            <p:nvPr/>
          </p:nvSpPr>
          <p:spPr bwMode="auto">
            <a:xfrm>
              <a:off x="7604125" y="292735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Rectangle 27@|1FFC:0|FBC:0|LFC:16777215|LBC:16777215"/>
            <p:cNvSpPr>
              <a:spLocks noChangeArrowheads="1"/>
            </p:cNvSpPr>
            <p:nvPr/>
          </p:nvSpPr>
          <p:spPr bwMode="auto">
            <a:xfrm>
              <a:off x="7727950" y="2924175"/>
              <a:ext cx="66675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Rectangle 28@|1FFC:0|FBC:0|LFC:16777215|LBC:16777215"/>
            <p:cNvSpPr>
              <a:spLocks noChangeArrowheads="1"/>
            </p:cNvSpPr>
            <p:nvPr/>
          </p:nvSpPr>
          <p:spPr bwMode="auto">
            <a:xfrm>
              <a:off x="7989888" y="292735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Rectangle 29@|1FFC:0|FBC:0|LFC:16777215|LBC:16777215"/>
            <p:cNvSpPr>
              <a:spLocks noChangeArrowheads="1"/>
            </p:cNvSpPr>
            <p:nvPr/>
          </p:nvSpPr>
          <p:spPr bwMode="auto">
            <a:xfrm>
              <a:off x="8115300" y="2924175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Rectangle 30@|1FFC:0|FBC:0|LFC:16777215|LBC:16777215"/>
            <p:cNvSpPr>
              <a:spLocks noChangeArrowheads="1"/>
            </p:cNvSpPr>
            <p:nvPr/>
          </p:nvSpPr>
          <p:spPr bwMode="auto">
            <a:xfrm>
              <a:off x="7604125" y="3122613"/>
              <a:ext cx="69850" cy="127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Rectangle 31@|1FFC:0|FBC:0|LFC:16777215|LBC:16777215"/>
            <p:cNvSpPr>
              <a:spLocks noChangeArrowheads="1"/>
            </p:cNvSpPr>
            <p:nvPr/>
          </p:nvSpPr>
          <p:spPr bwMode="auto">
            <a:xfrm>
              <a:off x="7727950" y="3119438"/>
              <a:ext cx="66675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Rectangle 32@|1FFC:0|FBC:0|LFC:16777215|LBC:16777215"/>
            <p:cNvSpPr>
              <a:spLocks noChangeArrowheads="1"/>
            </p:cNvSpPr>
            <p:nvPr/>
          </p:nvSpPr>
          <p:spPr bwMode="auto">
            <a:xfrm>
              <a:off x="7989888" y="3122613"/>
              <a:ext cx="69850" cy="127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Rectangle 33@|1FFC:0|FBC:0|LFC:16777215|LBC:16777215"/>
            <p:cNvSpPr>
              <a:spLocks noChangeArrowheads="1"/>
            </p:cNvSpPr>
            <p:nvPr/>
          </p:nvSpPr>
          <p:spPr bwMode="auto">
            <a:xfrm>
              <a:off x="8115300" y="3119438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Rectangle 34@|1FFC:0|FBC:0|LFC:16777215|LBC:16777215"/>
            <p:cNvSpPr>
              <a:spLocks noChangeArrowheads="1"/>
            </p:cNvSpPr>
            <p:nvPr/>
          </p:nvSpPr>
          <p:spPr bwMode="auto">
            <a:xfrm>
              <a:off x="8221663" y="364490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Rectangle 35@|1FFC:0|FBC:0|LFC:16777215|LBC:16777215"/>
            <p:cNvSpPr>
              <a:spLocks noChangeArrowheads="1"/>
            </p:cNvSpPr>
            <p:nvPr/>
          </p:nvSpPr>
          <p:spPr bwMode="auto">
            <a:xfrm>
              <a:off x="8345488" y="3640138"/>
              <a:ext cx="69850" cy="127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Rectangle 36@|1FFC:0|FBC:0|LFC:16777215|LBC:16777215"/>
            <p:cNvSpPr>
              <a:spLocks noChangeArrowheads="1"/>
            </p:cNvSpPr>
            <p:nvPr/>
          </p:nvSpPr>
          <p:spPr bwMode="auto">
            <a:xfrm>
              <a:off x="8493125" y="364490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Rectangle 37@|1FFC:0|FBC:0|LFC:16777215|LBC:16777215"/>
            <p:cNvSpPr>
              <a:spLocks noChangeArrowheads="1"/>
            </p:cNvSpPr>
            <p:nvPr/>
          </p:nvSpPr>
          <p:spPr bwMode="auto">
            <a:xfrm>
              <a:off x="8618538" y="3640138"/>
              <a:ext cx="66675" cy="127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Rectangle 38@|1FFC:0|FBC:0|LFC:16777215|LBC:16777215"/>
            <p:cNvSpPr>
              <a:spLocks noChangeArrowheads="1"/>
            </p:cNvSpPr>
            <p:nvPr/>
          </p:nvSpPr>
          <p:spPr bwMode="auto">
            <a:xfrm>
              <a:off x="7246938" y="2749550"/>
              <a:ext cx="66675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Rectangle 39@|1FFC:0|FBC:0|LFC:16777215|LBC:16777215"/>
            <p:cNvSpPr>
              <a:spLocks noChangeArrowheads="1"/>
            </p:cNvSpPr>
            <p:nvPr/>
          </p:nvSpPr>
          <p:spPr bwMode="auto">
            <a:xfrm>
              <a:off x="6716713" y="3403600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Rectangle 40@|1FFC:0|FBC:0|LFC:16777215|LBC:16777215"/>
            <p:cNvSpPr>
              <a:spLocks noChangeArrowheads="1"/>
            </p:cNvSpPr>
            <p:nvPr/>
          </p:nvSpPr>
          <p:spPr bwMode="auto">
            <a:xfrm>
              <a:off x="6842125" y="3400425"/>
              <a:ext cx="66675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Rectangle 41@|1FFC:0|FBC:0|LFC:16777215|LBC:16777215"/>
            <p:cNvSpPr>
              <a:spLocks noChangeArrowheads="1"/>
            </p:cNvSpPr>
            <p:nvPr/>
          </p:nvSpPr>
          <p:spPr bwMode="auto">
            <a:xfrm>
              <a:off x="6967538" y="3400425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Rectangle 42@|1FFC:0|FBC:0|LFC:16777215|LBC:16777215"/>
            <p:cNvSpPr>
              <a:spLocks noChangeArrowheads="1"/>
            </p:cNvSpPr>
            <p:nvPr/>
          </p:nvSpPr>
          <p:spPr bwMode="auto">
            <a:xfrm>
              <a:off x="7110413" y="3403600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Rectangle 43@|1FFC:0|FBC:0|LFC:16777215|LBC:16777215"/>
            <p:cNvSpPr>
              <a:spLocks noChangeArrowheads="1"/>
            </p:cNvSpPr>
            <p:nvPr/>
          </p:nvSpPr>
          <p:spPr bwMode="auto">
            <a:xfrm>
              <a:off x="7235825" y="3400425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Rectangle 44@|1FFC:0|FBC:0|LFC:16777215|LBC:16777215"/>
            <p:cNvSpPr>
              <a:spLocks noChangeArrowheads="1"/>
            </p:cNvSpPr>
            <p:nvPr/>
          </p:nvSpPr>
          <p:spPr bwMode="auto">
            <a:xfrm>
              <a:off x="7361238" y="3400425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Rectangle 45@|1FFC:0|FBC:0|LFC:16777215|LBC:16777215"/>
            <p:cNvSpPr>
              <a:spLocks noChangeArrowheads="1"/>
            </p:cNvSpPr>
            <p:nvPr/>
          </p:nvSpPr>
          <p:spPr bwMode="auto">
            <a:xfrm>
              <a:off x="7507288" y="3403600"/>
              <a:ext cx="66675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Rectangle 46@|1FFC:0|FBC:0|LFC:16777215|LBC:16777215"/>
            <p:cNvSpPr>
              <a:spLocks noChangeArrowheads="1"/>
            </p:cNvSpPr>
            <p:nvPr/>
          </p:nvSpPr>
          <p:spPr bwMode="auto">
            <a:xfrm>
              <a:off x="7629525" y="3400425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Rectangle 47@|1FFC:0|FBC:0|LFC:16777215|LBC:16777215"/>
            <p:cNvSpPr>
              <a:spLocks noChangeArrowheads="1"/>
            </p:cNvSpPr>
            <p:nvPr/>
          </p:nvSpPr>
          <p:spPr bwMode="auto">
            <a:xfrm>
              <a:off x="7758113" y="3400425"/>
              <a:ext cx="66675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Rectangle 48@|1FFC:0|FBC:0|LFC:16777215|LBC:16777215"/>
            <p:cNvSpPr>
              <a:spLocks noChangeArrowheads="1"/>
            </p:cNvSpPr>
            <p:nvPr/>
          </p:nvSpPr>
          <p:spPr bwMode="auto">
            <a:xfrm>
              <a:off x="7872413" y="3400425"/>
              <a:ext cx="193675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Rectangle 49@|1FFC:0|FBC:0|LFC:16777215|LBC:16777215"/>
            <p:cNvSpPr>
              <a:spLocks noChangeArrowheads="1"/>
            </p:cNvSpPr>
            <p:nvPr/>
          </p:nvSpPr>
          <p:spPr bwMode="auto">
            <a:xfrm>
              <a:off x="8216900" y="3282950"/>
              <a:ext cx="48260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Rectangle 50@|1FFC:0|FBC:0|LFC:16777215|LBC:16777215"/>
            <p:cNvSpPr>
              <a:spLocks noChangeArrowheads="1"/>
            </p:cNvSpPr>
            <p:nvPr/>
          </p:nvSpPr>
          <p:spPr bwMode="auto">
            <a:xfrm>
              <a:off x="8216900" y="3459163"/>
              <a:ext cx="48260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Rectangle 51@|1FFC:0|FBC:0|LFC:16777215|LBC:16777215"/>
            <p:cNvSpPr>
              <a:spLocks noChangeArrowheads="1"/>
            </p:cNvSpPr>
            <p:nvPr/>
          </p:nvSpPr>
          <p:spPr bwMode="auto">
            <a:xfrm>
              <a:off x="7872413" y="3589338"/>
              <a:ext cx="193675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Rectangle 52@|1FFC:0|FBC:0|LFC:16777215|LBC:16777215"/>
            <p:cNvSpPr>
              <a:spLocks noChangeArrowheads="1"/>
            </p:cNvSpPr>
            <p:nvPr/>
          </p:nvSpPr>
          <p:spPr bwMode="auto">
            <a:xfrm>
              <a:off x="6716713" y="3592513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Rectangle 53@|1FFC:0|FBC:0|LFC:16777215|LBC:16777215"/>
            <p:cNvSpPr>
              <a:spLocks noChangeArrowheads="1"/>
            </p:cNvSpPr>
            <p:nvPr/>
          </p:nvSpPr>
          <p:spPr bwMode="auto">
            <a:xfrm>
              <a:off x="6842125" y="3589338"/>
              <a:ext cx="66675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Rectangle 54@|1FFC:0|FBC:0|LFC:16777215|LBC:16777215"/>
            <p:cNvSpPr>
              <a:spLocks noChangeArrowheads="1"/>
            </p:cNvSpPr>
            <p:nvPr/>
          </p:nvSpPr>
          <p:spPr bwMode="auto">
            <a:xfrm>
              <a:off x="6967538" y="3589338"/>
              <a:ext cx="69850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Rectangle 55@|1FFC:0|FBC:0|LFC:16777215|LBC:16777215"/>
            <p:cNvSpPr>
              <a:spLocks noChangeArrowheads="1"/>
            </p:cNvSpPr>
            <p:nvPr/>
          </p:nvSpPr>
          <p:spPr bwMode="auto">
            <a:xfrm>
              <a:off x="7110413" y="3592513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Rectangle 56@|1FFC:0|FBC:0|LFC:16777215|LBC:16777215"/>
            <p:cNvSpPr>
              <a:spLocks noChangeArrowheads="1"/>
            </p:cNvSpPr>
            <p:nvPr/>
          </p:nvSpPr>
          <p:spPr bwMode="auto">
            <a:xfrm>
              <a:off x="7235825" y="3589338"/>
              <a:ext cx="69850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Rectangle 57@|1FFC:0|FBC:0|LFC:16777215|LBC:16777215"/>
            <p:cNvSpPr>
              <a:spLocks noChangeArrowheads="1"/>
            </p:cNvSpPr>
            <p:nvPr/>
          </p:nvSpPr>
          <p:spPr bwMode="auto">
            <a:xfrm>
              <a:off x="7361238" y="3589338"/>
              <a:ext cx="69850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Rectangle 58@|1FFC:0|FBC:0|LFC:16777215|LBC:16777215"/>
            <p:cNvSpPr>
              <a:spLocks noChangeArrowheads="1"/>
            </p:cNvSpPr>
            <p:nvPr/>
          </p:nvSpPr>
          <p:spPr bwMode="auto">
            <a:xfrm>
              <a:off x="7507288" y="3592513"/>
              <a:ext cx="66675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" name="Rectangle 59@|1FFC:0|FBC:0|LFC:16777215|LBC:16777215"/>
            <p:cNvSpPr>
              <a:spLocks noChangeArrowheads="1"/>
            </p:cNvSpPr>
            <p:nvPr/>
          </p:nvSpPr>
          <p:spPr bwMode="auto">
            <a:xfrm>
              <a:off x="7629525" y="3589338"/>
              <a:ext cx="69850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8" name="Rectangle 60@|1FFC:0|FBC:0|LFC:16777215|LBC:16777215"/>
            <p:cNvSpPr>
              <a:spLocks noChangeArrowheads="1"/>
            </p:cNvSpPr>
            <p:nvPr/>
          </p:nvSpPr>
          <p:spPr bwMode="auto">
            <a:xfrm>
              <a:off x="7758113" y="3589338"/>
              <a:ext cx="66675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9" name="Rectangle 61@|1FFC:0|FBC:0|LFC:16777215|LBC:16777215"/>
            <p:cNvSpPr>
              <a:spLocks noChangeArrowheads="1"/>
            </p:cNvSpPr>
            <p:nvPr/>
          </p:nvSpPr>
          <p:spPr bwMode="auto">
            <a:xfrm>
              <a:off x="6996113" y="2994025"/>
              <a:ext cx="66675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Rectangle 62@|1FFC:0|FBC:0|LFC:16777215|LBC:16777215"/>
            <p:cNvSpPr>
              <a:spLocks noChangeArrowheads="1"/>
            </p:cNvSpPr>
            <p:nvPr/>
          </p:nvSpPr>
          <p:spPr bwMode="auto">
            <a:xfrm>
              <a:off x="7118350" y="299085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Rectangle 63@|1FFC:0|FBC:0|LFC:16777215|LBC:16777215"/>
            <p:cNvSpPr>
              <a:spLocks noChangeArrowheads="1"/>
            </p:cNvSpPr>
            <p:nvPr/>
          </p:nvSpPr>
          <p:spPr bwMode="auto">
            <a:xfrm>
              <a:off x="7246938" y="2990850"/>
              <a:ext cx="66675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Rectangle 64@|1FFC:0|FBC:0|LFC:16777215|LBC:16777215"/>
            <p:cNvSpPr>
              <a:spLocks noChangeArrowheads="1"/>
            </p:cNvSpPr>
            <p:nvPr/>
          </p:nvSpPr>
          <p:spPr bwMode="auto">
            <a:xfrm>
              <a:off x="5610225" y="335280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Rectangle 65@|1FFC:0|FBC:0|LFC:16777215|LBC:16777215"/>
            <p:cNvSpPr>
              <a:spLocks noChangeArrowheads="1"/>
            </p:cNvSpPr>
            <p:nvPr/>
          </p:nvSpPr>
          <p:spPr bwMode="auto">
            <a:xfrm>
              <a:off x="5735638" y="3348038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Rectangle 66@|1FFC:0|FBC:0|LFC:16777215|LBC:16777215"/>
            <p:cNvSpPr>
              <a:spLocks noChangeArrowheads="1"/>
            </p:cNvSpPr>
            <p:nvPr/>
          </p:nvSpPr>
          <p:spPr bwMode="auto">
            <a:xfrm>
              <a:off x="5842000" y="3352800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Rectangle 67@|1FFC:0|FBC:0|LFC:16777215|LBC:16777215"/>
            <p:cNvSpPr>
              <a:spLocks noChangeArrowheads="1"/>
            </p:cNvSpPr>
            <p:nvPr/>
          </p:nvSpPr>
          <p:spPr bwMode="auto">
            <a:xfrm>
              <a:off x="5967413" y="3348038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Rectangle 68@|1FFC:0|FBC:0|LFC:16777215|LBC:16777215"/>
            <p:cNvSpPr>
              <a:spLocks noChangeArrowheads="1"/>
            </p:cNvSpPr>
            <p:nvPr/>
          </p:nvSpPr>
          <p:spPr bwMode="auto">
            <a:xfrm>
              <a:off x="6076950" y="3348038"/>
              <a:ext cx="69850" cy="1301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Rectangle 69@|1FFC:0|FBC:0|LFC:16777215|LBC:16777215"/>
            <p:cNvSpPr>
              <a:spLocks noChangeArrowheads="1"/>
            </p:cNvSpPr>
            <p:nvPr/>
          </p:nvSpPr>
          <p:spPr bwMode="auto">
            <a:xfrm>
              <a:off x="5794375" y="3105150"/>
              <a:ext cx="2984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Rectangle 70@|1FFC:0|FBC:0|LFC:16777215|LBC:16777215"/>
            <p:cNvSpPr>
              <a:spLocks noChangeArrowheads="1"/>
            </p:cNvSpPr>
            <p:nvPr/>
          </p:nvSpPr>
          <p:spPr bwMode="auto">
            <a:xfrm>
              <a:off x="6992938" y="3171825"/>
              <a:ext cx="331788" cy="128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Rectangle 71@|1FFC:0|FBC:0|LFC:16777215|LBC:16777215"/>
            <p:cNvSpPr>
              <a:spLocks noChangeArrowheads="1"/>
            </p:cNvSpPr>
            <p:nvPr/>
          </p:nvSpPr>
          <p:spPr bwMode="auto">
            <a:xfrm>
              <a:off x="5375275" y="3567113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Rectangle 72@|1FFC:0|FBC:0|LFC:16777215|LBC:16777215"/>
            <p:cNvSpPr>
              <a:spLocks noChangeArrowheads="1"/>
            </p:cNvSpPr>
            <p:nvPr/>
          </p:nvSpPr>
          <p:spPr bwMode="auto">
            <a:xfrm>
              <a:off x="5500688" y="3563938"/>
              <a:ext cx="66675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Rectangle 73@|1FFC:0|FBC:0|LFC:16777215|LBC:16777215"/>
            <p:cNvSpPr>
              <a:spLocks noChangeArrowheads="1"/>
            </p:cNvSpPr>
            <p:nvPr/>
          </p:nvSpPr>
          <p:spPr bwMode="auto">
            <a:xfrm>
              <a:off x="5610225" y="3567113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Rectangle 74@|1FFC:0|FBC:0|LFC:16777215|LBC:16777215"/>
            <p:cNvSpPr>
              <a:spLocks noChangeArrowheads="1"/>
            </p:cNvSpPr>
            <p:nvPr/>
          </p:nvSpPr>
          <p:spPr bwMode="auto">
            <a:xfrm>
              <a:off x="5735638" y="3563938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Rectangle 75@|1FFC:0|FBC:0|LFC:16777215|LBC:16777215"/>
            <p:cNvSpPr>
              <a:spLocks noChangeArrowheads="1"/>
            </p:cNvSpPr>
            <p:nvPr/>
          </p:nvSpPr>
          <p:spPr bwMode="auto">
            <a:xfrm>
              <a:off x="5842000" y="3567113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Rectangle 76@|1FFC:0|FBC:0|LFC:16777215|LBC:16777215"/>
            <p:cNvSpPr>
              <a:spLocks noChangeArrowheads="1"/>
            </p:cNvSpPr>
            <p:nvPr/>
          </p:nvSpPr>
          <p:spPr bwMode="auto">
            <a:xfrm>
              <a:off x="5967413" y="3563938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Rectangle 77@|1FFC:0|FBC:0|LFC:16777215|LBC:16777215"/>
            <p:cNvSpPr>
              <a:spLocks noChangeArrowheads="1"/>
            </p:cNvSpPr>
            <p:nvPr/>
          </p:nvSpPr>
          <p:spPr bwMode="auto">
            <a:xfrm>
              <a:off x="6076950" y="3563938"/>
              <a:ext cx="69850" cy="1254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Rectangle 78@|1FFC:0|FBC:0|LFC:16777215|LBC:16777215"/>
            <p:cNvSpPr>
              <a:spLocks noChangeArrowheads="1"/>
            </p:cNvSpPr>
            <p:nvPr/>
          </p:nvSpPr>
          <p:spPr bwMode="auto">
            <a:xfrm>
              <a:off x="6224588" y="3670300"/>
              <a:ext cx="22225" cy="2397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7" name="Oval 79@|1FFC:0|FBC:0|LFC:16777215|LBC:16777215"/>
            <p:cNvSpPr>
              <a:spLocks noChangeArrowheads="1"/>
            </p:cNvSpPr>
            <p:nvPr/>
          </p:nvSpPr>
          <p:spPr bwMode="auto">
            <a:xfrm>
              <a:off x="6107113" y="3448050"/>
              <a:ext cx="249238" cy="2524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Oval 80@|1FFC:0|FBC:0|LFC:16777215|LBC:16777215"/>
            <p:cNvSpPr>
              <a:spLocks noChangeArrowheads="1"/>
            </p:cNvSpPr>
            <p:nvPr/>
          </p:nvSpPr>
          <p:spPr bwMode="auto">
            <a:xfrm>
              <a:off x="6743700" y="3448050"/>
              <a:ext cx="249238" cy="2524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Rectangle 81@|1FFC:0|FBC:0|LFC:16777215|LBC:16777215"/>
            <p:cNvSpPr>
              <a:spLocks noChangeArrowheads="1"/>
            </p:cNvSpPr>
            <p:nvPr/>
          </p:nvSpPr>
          <p:spPr bwMode="auto">
            <a:xfrm>
              <a:off x="6861175" y="3670300"/>
              <a:ext cx="22225" cy="2397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Oval 82@|1FFC:0|FBC:0|LFC:16777215|LBC:16777215"/>
            <p:cNvSpPr>
              <a:spLocks noChangeArrowheads="1"/>
            </p:cNvSpPr>
            <p:nvPr/>
          </p:nvSpPr>
          <p:spPr bwMode="auto">
            <a:xfrm>
              <a:off x="6743700" y="3448050"/>
              <a:ext cx="249238" cy="2524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Freeform 83@|5FFC:0|FBC:0|LFC:16777215|LBC:16777215"/>
            <p:cNvSpPr>
              <a:spLocks/>
            </p:cNvSpPr>
            <p:nvPr/>
          </p:nvSpPr>
          <p:spPr bwMode="auto">
            <a:xfrm>
              <a:off x="6743700" y="3448050"/>
              <a:ext cx="128588" cy="252413"/>
            </a:xfrm>
            <a:custGeom>
              <a:avLst/>
              <a:gdLst/>
              <a:ahLst/>
              <a:cxnLst>
                <a:cxn ang="0">
                  <a:pos x="35" y="1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34" y="68"/>
                </a:cxn>
                <a:cxn ang="0">
                  <a:pos x="35" y="67"/>
                </a:cxn>
                <a:cxn ang="0">
                  <a:pos x="35" y="1"/>
                </a:cxn>
              </a:cxnLst>
              <a:rect l="0" t="0" r="r" b="b"/>
              <a:pathLst>
                <a:path w="35" h="68">
                  <a:moveTo>
                    <a:pt x="35" y="1"/>
                  </a:moveTo>
                  <a:cubicBezTo>
                    <a:pt x="34" y="1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ubicBezTo>
                    <a:pt x="34" y="68"/>
                    <a:pt x="34" y="68"/>
                    <a:pt x="35" y="67"/>
                  </a:cubicBezTo>
                  <a:lnTo>
                    <a:pt x="35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Rectangle 84@|1FFC:0|FBC:0|LFC:16777215|LBC:16777215"/>
            <p:cNvSpPr>
              <a:spLocks noChangeArrowheads="1"/>
            </p:cNvSpPr>
            <p:nvPr/>
          </p:nvSpPr>
          <p:spPr bwMode="auto">
            <a:xfrm>
              <a:off x="6518275" y="3670300"/>
              <a:ext cx="22225" cy="2397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" name="Oval 85@|1FFC:0|FBC:0|LFC:16777215|LBC:16777215"/>
            <p:cNvSpPr>
              <a:spLocks noChangeArrowheads="1"/>
            </p:cNvSpPr>
            <p:nvPr/>
          </p:nvSpPr>
          <p:spPr bwMode="auto">
            <a:xfrm>
              <a:off x="6405563" y="3448050"/>
              <a:ext cx="246063" cy="2524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Freeform 86@|5FFC:0|FBC:0|LFC:16777215|LBC:16777215"/>
            <p:cNvSpPr>
              <a:spLocks/>
            </p:cNvSpPr>
            <p:nvPr/>
          </p:nvSpPr>
          <p:spPr bwMode="auto">
            <a:xfrm>
              <a:off x="6405563" y="3448050"/>
              <a:ext cx="128588" cy="252413"/>
            </a:xfrm>
            <a:custGeom>
              <a:avLst/>
              <a:gdLst/>
              <a:ahLst/>
              <a:cxnLst>
                <a:cxn ang="0">
                  <a:pos x="35" y="1"/>
                </a:cxn>
                <a:cxn ang="0">
                  <a:pos x="33" y="0"/>
                </a:cxn>
                <a:cxn ang="0">
                  <a:pos x="0" y="34"/>
                </a:cxn>
                <a:cxn ang="0">
                  <a:pos x="33" y="68"/>
                </a:cxn>
                <a:cxn ang="0">
                  <a:pos x="35" y="67"/>
                </a:cxn>
                <a:cxn ang="0">
                  <a:pos x="35" y="1"/>
                </a:cxn>
              </a:cxnLst>
              <a:rect l="0" t="0" r="r" b="b"/>
              <a:pathLst>
                <a:path w="35" h="68">
                  <a:moveTo>
                    <a:pt x="35" y="1"/>
                  </a:moveTo>
                  <a:cubicBezTo>
                    <a:pt x="34" y="1"/>
                    <a:pt x="34" y="0"/>
                    <a:pt x="33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3" y="68"/>
                  </a:cubicBezTo>
                  <a:cubicBezTo>
                    <a:pt x="34" y="68"/>
                    <a:pt x="34" y="67"/>
                    <a:pt x="35" y="67"/>
                  </a:cubicBezTo>
                  <a:lnTo>
                    <a:pt x="35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Freeform 87@|5FFC:0|FBC:0|LFC:16777215|LBC:16777215"/>
            <p:cNvSpPr>
              <a:spLocks/>
            </p:cNvSpPr>
            <p:nvPr/>
          </p:nvSpPr>
          <p:spPr bwMode="auto">
            <a:xfrm>
              <a:off x="7342188" y="3759200"/>
              <a:ext cx="581025" cy="107950"/>
            </a:xfrm>
            <a:custGeom>
              <a:avLst/>
              <a:gdLst/>
              <a:ahLst/>
              <a:cxnLst>
                <a:cxn ang="0">
                  <a:pos x="158" y="14"/>
                </a:cxn>
                <a:cxn ang="0">
                  <a:pos x="143" y="29"/>
                </a:cxn>
                <a:cxn ang="0">
                  <a:pos x="11" y="29"/>
                </a:cxn>
                <a:cxn ang="0">
                  <a:pos x="5" y="14"/>
                </a:cxn>
                <a:cxn ang="0">
                  <a:pos x="5" y="14"/>
                </a:cxn>
                <a:cxn ang="0">
                  <a:pos x="41" y="0"/>
                </a:cxn>
                <a:cxn ang="0">
                  <a:pos x="143" y="0"/>
                </a:cxn>
                <a:cxn ang="0">
                  <a:pos x="158" y="14"/>
                </a:cxn>
              </a:cxnLst>
              <a:rect l="0" t="0" r="r" b="b"/>
              <a:pathLst>
                <a:path w="158" h="29">
                  <a:moveTo>
                    <a:pt x="158" y="14"/>
                  </a:moveTo>
                  <a:cubicBezTo>
                    <a:pt x="158" y="22"/>
                    <a:pt x="151" y="29"/>
                    <a:pt x="143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3" y="29"/>
                    <a:pt x="0" y="20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2" y="6"/>
                    <a:pt x="33" y="0"/>
                    <a:pt x="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1" y="0"/>
                    <a:pt x="158" y="6"/>
                    <a:pt x="158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6" name="Freeform 88@|5FFC:0|FBC:0|LFC:16777215|LBC:16777215"/>
            <p:cNvSpPr>
              <a:spLocks/>
            </p:cNvSpPr>
            <p:nvPr/>
          </p:nvSpPr>
          <p:spPr bwMode="auto">
            <a:xfrm>
              <a:off x="7481888" y="3659188"/>
              <a:ext cx="396875" cy="100013"/>
            </a:xfrm>
            <a:custGeom>
              <a:avLst/>
              <a:gdLst/>
              <a:ahLst/>
              <a:cxnLst>
                <a:cxn ang="0">
                  <a:pos x="108" y="27"/>
                </a:cxn>
                <a:cxn ang="0">
                  <a:pos x="54" y="1"/>
                </a:cxn>
                <a:cxn ang="0">
                  <a:pos x="0" y="27"/>
                </a:cxn>
                <a:cxn ang="0">
                  <a:pos x="108" y="27"/>
                </a:cxn>
              </a:cxnLst>
              <a:rect l="0" t="0" r="r" b="b"/>
              <a:pathLst>
                <a:path w="108" h="27">
                  <a:moveTo>
                    <a:pt x="108" y="27"/>
                  </a:moveTo>
                  <a:cubicBezTo>
                    <a:pt x="108" y="13"/>
                    <a:pt x="84" y="0"/>
                    <a:pt x="54" y="1"/>
                  </a:cubicBezTo>
                  <a:cubicBezTo>
                    <a:pt x="34" y="2"/>
                    <a:pt x="7" y="14"/>
                    <a:pt x="0" y="27"/>
                  </a:cubicBezTo>
                  <a:lnTo>
                    <a:pt x="108" y="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Oval 89@|1FFC:0|FBC:0|LFC:16777215|LBC:16777215"/>
            <p:cNvSpPr>
              <a:spLocks noChangeArrowheads="1"/>
            </p:cNvSpPr>
            <p:nvPr/>
          </p:nvSpPr>
          <p:spPr bwMode="auto">
            <a:xfrm>
              <a:off x="7442200" y="3811588"/>
              <a:ext cx="95250" cy="952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8" name="Freeform 90@|5FFC:0|FBC:0|LFC:16777215|LBC:16777215"/>
            <p:cNvSpPr>
              <a:spLocks/>
            </p:cNvSpPr>
            <p:nvPr/>
          </p:nvSpPr>
          <p:spPr bwMode="auto">
            <a:xfrm>
              <a:off x="7518400" y="3673475"/>
              <a:ext cx="349250" cy="82550"/>
            </a:xfrm>
            <a:custGeom>
              <a:avLst/>
              <a:gdLst/>
              <a:ahLst/>
              <a:cxnLst>
                <a:cxn ang="0">
                  <a:pos x="95" y="22"/>
                </a:cxn>
                <a:cxn ang="0">
                  <a:pos x="47" y="0"/>
                </a:cxn>
                <a:cxn ang="0">
                  <a:pos x="0" y="22"/>
                </a:cxn>
                <a:cxn ang="0">
                  <a:pos x="95" y="22"/>
                </a:cxn>
              </a:cxnLst>
              <a:rect l="0" t="0" r="r" b="b"/>
              <a:pathLst>
                <a:path w="95" h="22">
                  <a:moveTo>
                    <a:pt x="95" y="22"/>
                  </a:moveTo>
                  <a:cubicBezTo>
                    <a:pt x="94" y="11"/>
                    <a:pt x="73" y="0"/>
                    <a:pt x="47" y="0"/>
                  </a:cubicBezTo>
                  <a:cubicBezTo>
                    <a:pt x="24" y="1"/>
                    <a:pt x="1" y="11"/>
                    <a:pt x="0" y="22"/>
                  </a:cubicBezTo>
                  <a:lnTo>
                    <a:pt x="95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9" name="Rectangle 91@|1FFC:0|FBC:0|LFC:16777215|LBC:16777215"/>
            <p:cNvSpPr>
              <a:spLocks noChangeArrowheads="1"/>
            </p:cNvSpPr>
            <p:nvPr/>
          </p:nvSpPr>
          <p:spPr bwMode="auto">
            <a:xfrm>
              <a:off x="7632700" y="3678238"/>
              <a:ext cx="11113" cy="80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0" name="Rectangle 92@|1FFC:0|FBC:0|LFC:16777215|LBC:16777215"/>
            <p:cNvSpPr>
              <a:spLocks noChangeArrowheads="1"/>
            </p:cNvSpPr>
            <p:nvPr/>
          </p:nvSpPr>
          <p:spPr bwMode="auto">
            <a:xfrm>
              <a:off x="7794625" y="3684588"/>
              <a:ext cx="11113" cy="825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1" name="Oval 93@|1FFC:0|FBC:0|LFC:16777215|LBC:16777215"/>
            <p:cNvSpPr>
              <a:spLocks noChangeArrowheads="1"/>
            </p:cNvSpPr>
            <p:nvPr/>
          </p:nvSpPr>
          <p:spPr bwMode="auto">
            <a:xfrm>
              <a:off x="7453313" y="3822700"/>
              <a:ext cx="73025" cy="762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2" name="Oval 94@|1FFC:0|FBC:0|LFC:16777215|LBC:16777215"/>
            <p:cNvSpPr>
              <a:spLocks noChangeArrowheads="1"/>
            </p:cNvSpPr>
            <p:nvPr/>
          </p:nvSpPr>
          <p:spPr bwMode="auto">
            <a:xfrm>
              <a:off x="7775575" y="3811588"/>
              <a:ext cx="96838" cy="952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3" name="Oval 95@|1FFC:0|FBC:0|LFC:16777215|LBC:16777215"/>
            <p:cNvSpPr>
              <a:spLocks noChangeArrowheads="1"/>
            </p:cNvSpPr>
            <p:nvPr/>
          </p:nvSpPr>
          <p:spPr bwMode="auto">
            <a:xfrm>
              <a:off x="7786688" y="3822700"/>
              <a:ext cx="74613" cy="762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4" name="Freeform 96@|5FFC:0|FBC:0|LFC:16777215|LBC:16777215"/>
            <p:cNvSpPr>
              <a:spLocks/>
            </p:cNvSpPr>
            <p:nvPr/>
          </p:nvSpPr>
          <p:spPr bwMode="auto">
            <a:xfrm>
              <a:off x="5475288" y="3759200"/>
              <a:ext cx="576263" cy="107950"/>
            </a:xfrm>
            <a:custGeom>
              <a:avLst/>
              <a:gdLst/>
              <a:ahLst/>
              <a:cxnLst>
                <a:cxn ang="0">
                  <a:pos x="157" y="14"/>
                </a:cxn>
                <a:cxn ang="0">
                  <a:pos x="143" y="29"/>
                </a:cxn>
                <a:cxn ang="0">
                  <a:pos x="11" y="29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40" y="0"/>
                </a:cxn>
                <a:cxn ang="0">
                  <a:pos x="143" y="0"/>
                </a:cxn>
                <a:cxn ang="0">
                  <a:pos x="157" y="14"/>
                </a:cxn>
              </a:cxnLst>
              <a:rect l="0" t="0" r="r" b="b"/>
              <a:pathLst>
                <a:path w="157" h="29">
                  <a:moveTo>
                    <a:pt x="157" y="14"/>
                  </a:moveTo>
                  <a:cubicBezTo>
                    <a:pt x="157" y="22"/>
                    <a:pt x="151" y="29"/>
                    <a:pt x="143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3" y="29"/>
                    <a:pt x="0" y="20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1" y="6"/>
                    <a:pt x="32" y="0"/>
                    <a:pt x="4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1" y="0"/>
                    <a:pt x="157" y="6"/>
                    <a:pt x="157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5" name="Freeform 97@|5FFC:0|FBC:0|LFC:16777215|LBC:16777215"/>
            <p:cNvSpPr>
              <a:spLocks/>
            </p:cNvSpPr>
            <p:nvPr/>
          </p:nvSpPr>
          <p:spPr bwMode="auto">
            <a:xfrm>
              <a:off x="5614988" y="3659188"/>
              <a:ext cx="396875" cy="100013"/>
            </a:xfrm>
            <a:custGeom>
              <a:avLst/>
              <a:gdLst/>
              <a:ahLst/>
              <a:cxnLst>
                <a:cxn ang="0">
                  <a:pos x="108" y="27"/>
                </a:cxn>
                <a:cxn ang="0">
                  <a:pos x="54" y="1"/>
                </a:cxn>
                <a:cxn ang="0">
                  <a:pos x="0" y="27"/>
                </a:cxn>
                <a:cxn ang="0">
                  <a:pos x="108" y="27"/>
                </a:cxn>
              </a:cxnLst>
              <a:rect l="0" t="0" r="r" b="b"/>
              <a:pathLst>
                <a:path w="108" h="27">
                  <a:moveTo>
                    <a:pt x="108" y="27"/>
                  </a:moveTo>
                  <a:cubicBezTo>
                    <a:pt x="107" y="13"/>
                    <a:pt x="83" y="0"/>
                    <a:pt x="54" y="1"/>
                  </a:cubicBezTo>
                  <a:cubicBezTo>
                    <a:pt x="34" y="2"/>
                    <a:pt x="7" y="14"/>
                    <a:pt x="0" y="27"/>
                  </a:cubicBezTo>
                  <a:lnTo>
                    <a:pt x="108" y="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6" name="Oval 98@|1FFC:0|FBC:0|LFC:16777215|LBC:16777215"/>
            <p:cNvSpPr>
              <a:spLocks noChangeArrowheads="1"/>
            </p:cNvSpPr>
            <p:nvPr/>
          </p:nvSpPr>
          <p:spPr bwMode="auto">
            <a:xfrm>
              <a:off x="5573713" y="3811588"/>
              <a:ext cx="92075" cy="952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7" name="Freeform 99@|5FFC:0|FBC:0|LFC:16777215|LBC:16777215"/>
            <p:cNvSpPr>
              <a:spLocks/>
            </p:cNvSpPr>
            <p:nvPr/>
          </p:nvSpPr>
          <p:spPr bwMode="auto">
            <a:xfrm>
              <a:off x="5651500" y="3673475"/>
              <a:ext cx="346075" cy="82550"/>
            </a:xfrm>
            <a:custGeom>
              <a:avLst/>
              <a:gdLst/>
              <a:ahLst/>
              <a:cxnLst>
                <a:cxn ang="0">
                  <a:pos x="94" y="22"/>
                </a:cxn>
                <a:cxn ang="0">
                  <a:pos x="47" y="0"/>
                </a:cxn>
                <a:cxn ang="0">
                  <a:pos x="0" y="22"/>
                </a:cxn>
                <a:cxn ang="0">
                  <a:pos x="94" y="22"/>
                </a:cxn>
              </a:cxnLst>
              <a:rect l="0" t="0" r="r" b="b"/>
              <a:pathLst>
                <a:path w="94" h="22">
                  <a:moveTo>
                    <a:pt x="94" y="22"/>
                  </a:moveTo>
                  <a:cubicBezTo>
                    <a:pt x="94" y="11"/>
                    <a:pt x="73" y="0"/>
                    <a:pt x="47" y="0"/>
                  </a:cubicBezTo>
                  <a:cubicBezTo>
                    <a:pt x="24" y="1"/>
                    <a:pt x="0" y="11"/>
                    <a:pt x="0" y="22"/>
                  </a:cubicBezTo>
                  <a:lnTo>
                    <a:pt x="94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8" name="Rectangle 100@|1FFC:0|FBC:0|LFC:16777215|LBC:16777215"/>
            <p:cNvSpPr>
              <a:spLocks noChangeArrowheads="1"/>
            </p:cNvSpPr>
            <p:nvPr/>
          </p:nvSpPr>
          <p:spPr bwMode="auto">
            <a:xfrm>
              <a:off x="5765800" y="3678238"/>
              <a:ext cx="6350" cy="80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9" name="Rectangle 101@|1FFC:0|FBC:0|LFC:16777215|LBC:16777215"/>
            <p:cNvSpPr>
              <a:spLocks noChangeArrowheads="1"/>
            </p:cNvSpPr>
            <p:nvPr/>
          </p:nvSpPr>
          <p:spPr bwMode="auto">
            <a:xfrm>
              <a:off x="5926138" y="3684588"/>
              <a:ext cx="7938" cy="825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0" name="Oval 102@|1FFC:0|FBC:0|LFC:16777215|LBC:16777215"/>
            <p:cNvSpPr>
              <a:spLocks noChangeArrowheads="1"/>
            </p:cNvSpPr>
            <p:nvPr/>
          </p:nvSpPr>
          <p:spPr bwMode="auto">
            <a:xfrm>
              <a:off x="5581650" y="3822700"/>
              <a:ext cx="76200" cy="762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1" name="Oval 103@|1FFC:0|FBC:0|LFC:16777215|LBC:16777215"/>
            <p:cNvSpPr>
              <a:spLocks noChangeArrowheads="1"/>
            </p:cNvSpPr>
            <p:nvPr/>
          </p:nvSpPr>
          <p:spPr bwMode="auto">
            <a:xfrm>
              <a:off x="5908675" y="3811588"/>
              <a:ext cx="92075" cy="952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2" name="Oval 104@|1FFC:0|FBC:0|LFC:16777215|LBC:16777215"/>
            <p:cNvSpPr>
              <a:spLocks noChangeArrowheads="1"/>
            </p:cNvSpPr>
            <p:nvPr/>
          </p:nvSpPr>
          <p:spPr bwMode="auto">
            <a:xfrm>
              <a:off x="5916613" y="3822700"/>
              <a:ext cx="76200" cy="762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3" name="Freeform 105@|5FFC:0|FBC:0|LFC:16777215|LBC:16777215"/>
            <p:cNvSpPr>
              <a:spLocks/>
            </p:cNvSpPr>
            <p:nvPr/>
          </p:nvSpPr>
          <p:spPr bwMode="auto">
            <a:xfrm>
              <a:off x="4668838" y="3408363"/>
              <a:ext cx="681038" cy="501650"/>
            </a:xfrm>
            <a:custGeom>
              <a:avLst/>
              <a:gdLst/>
              <a:ahLst/>
              <a:cxnLst>
                <a:cxn ang="0">
                  <a:pos x="185" y="136"/>
                </a:cxn>
                <a:cxn ang="0">
                  <a:pos x="82" y="0"/>
                </a:cxn>
                <a:cxn ang="0">
                  <a:pos x="0" y="38"/>
                </a:cxn>
                <a:cxn ang="0">
                  <a:pos x="7" y="136"/>
                </a:cxn>
                <a:cxn ang="0">
                  <a:pos x="185" y="136"/>
                </a:cxn>
              </a:cxnLst>
              <a:rect l="0" t="0" r="r" b="b"/>
              <a:pathLst>
                <a:path w="185" h="136">
                  <a:moveTo>
                    <a:pt x="185" y="136"/>
                  </a:moveTo>
                  <a:cubicBezTo>
                    <a:pt x="156" y="97"/>
                    <a:pt x="82" y="0"/>
                    <a:pt x="82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136"/>
                    <a:pt x="7" y="136"/>
                    <a:pt x="7" y="136"/>
                  </a:cubicBezTo>
                  <a:lnTo>
                    <a:pt x="185" y="1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4" name="Freeform 106@|5FFC:0|FBC:0|LFC:16777215|LBC:16777215"/>
            <p:cNvSpPr>
              <a:spLocks/>
            </p:cNvSpPr>
            <p:nvPr/>
          </p:nvSpPr>
          <p:spPr bwMode="auto">
            <a:xfrm>
              <a:off x="4000500" y="2797175"/>
              <a:ext cx="823913" cy="1112838"/>
            </a:xfrm>
            <a:custGeom>
              <a:avLst/>
              <a:gdLst/>
              <a:ahLst/>
              <a:cxnLst>
                <a:cxn ang="0">
                  <a:pos x="519" y="701"/>
                </a:cxn>
                <a:cxn ang="0">
                  <a:pos x="273" y="0"/>
                </a:cxn>
                <a:cxn ang="0">
                  <a:pos x="37" y="459"/>
                </a:cxn>
                <a:cxn ang="0">
                  <a:pos x="0" y="701"/>
                </a:cxn>
                <a:cxn ang="0">
                  <a:pos x="519" y="701"/>
                </a:cxn>
              </a:cxnLst>
              <a:rect l="0" t="0" r="r" b="b"/>
              <a:pathLst>
                <a:path w="519" h="701">
                  <a:moveTo>
                    <a:pt x="519" y="701"/>
                  </a:moveTo>
                  <a:lnTo>
                    <a:pt x="273" y="0"/>
                  </a:lnTo>
                  <a:lnTo>
                    <a:pt x="37" y="459"/>
                  </a:lnTo>
                  <a:lnTo>
                    <a:pt x="0" y="701"/>
                  </a:lnTo>
                  <a:lnTo>
                    <a:pt x="519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5" name="Freeform 107@|5FFC:0|FBC:0|LFC:16777215|LBC:16777215"/>
            <p:cNvSpPr>
              <a:spLocks/>
            </p:cNvSpPr>
            <p:nvPr/>
          </p:nvSpPr>
          <p:spPr bwMode="auto">
            <a:xfrm>
              <a:off x="3305175" y="3260725"/>
              <a:ext cx="1058863" cy="649288"/>
            </a:xfrm>
            <a:custGeom>
              <a:avLst/>
              <a:gdLst/>
              <a:ahLst/>
              <a:cxnLst>
                <a:cxn ang="0">
                  <a:pos x="288" y="176"/>
                </a:cxn>
                <a:cxn ang="0">
                  <a:pos x="172" y="1"/>
                </a:cxn>
                <a:cxn ang="0">
                  <a:pos x="0" y="176"/>
                </a:cxn>
                <a:cxn ang="0">
                  <a:pos x="288" y="176"/>
                </a:cxn>
              </a:cxnLst>
              <a:rect l="0" t="0" r="r" b="b"/>
              <a:pathLst>
                <a:path w="288" h="176">
                  <a:moveTo>
                    <a:pt x="288" y="176"/>
                  </a:moveTo>
                  <a:cubicBezTo>
                    <a:pt x="260" y="132"/>
                    <a:pt x="174" y="3"/>
                    <a:pt x="172" y="1"/>
                  </a:cubicBezTo>
                  <a:cubicBezTo>
                    <a:pt x="169" y="0"/>
                    <a:pt x="46" y="128"/>
                    <a:pt x="0" y="176"/>
                  </a:cubicBezTo>
                  <a:lnTo>
                    <a:pt x="288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6" name="Freeform 108@|5FFC:0|FBC:0|LFC:16777215|LBC:16777215"/>
            <p:cNvSpPr>
              <a:spLocks/>
            </p:cNvSpPr>
            <p:nvPr/>
          </p:nvSpPr>
          <p:spPr bwMode="auto">
            <a:xfrm>
              <a:off x="3941763" y="3271838"/>
              <a:ext cx="422275" cy="638175"/>
            </a:xfrm>
            <a:custGeom>
              <a:avLst/>
              <a:gdLst/>
              <a:ahLst/>
              <a:cxnLst>
                <a:cxn ang="0">
                  <a:pos x="115" y="173"/>
                </a:cxn>
                <a:cxn ang="0">
                  <a:pos x="0" y="0"/>
                </a:cxn>
                <a:cxn ang="0">
                  <a:pos x="66" y="173"/>
                </a:cxn>
                <a:cxn ang="0">
                  <a:pos x="115" y="173"/>
                </a:cxn>
              </a:cxnLst>
              <a:rect l="0" t="0" r="r" b="b"/>
              <a:pathLst>
                <a:path w="115" h="173">
                  <a:moveTo>
                    <a:pt x="115" y="173"/>
                  </a:moveTo>
                  <a:cubicBezTo>
                    <a:pt x="88" y="131"/>
                    <a:pt x="9" y="12"/>
                    <a:pt x="0" y="0"/>
                  </a:cubicBezTo>
                  <a:cubicBezTo>
                    <a:pt x="66" y="173"/>
                    <a:pt x="66" y="173"/>
                    <a:pt x="66" y="173"/>
                  </a:cubicBezTo>
                  <a:lnTo>
                    <a:pt x="115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7" name="Freeform 109@|5FFC:0|FBC:0|LFC:16777215|LBC:16777215"/>
            <p:cNvSpPr>
              <a:spLocks/>
            </p:cNvSpPr>
            <p:nvPr/>
          </p:nvSpPr>
          <p:spPr bwMode="auto">
            <a:xfrm>
              <a:off x="3779838" y="3263900"/>
              <a:ext cx="265113" cy="250825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0" y="93"/>
                </a:cxn>
                <a:cxn ang="0">
                  <a:pos x="56" y="79"/>
                </a:cxn>
                <a:cxn ang="0">
                  <a:pos x="60" y="116"/>
                </a:cxn>
                <a:cxn ang="0">
                  <a:pos x="86" y="81"/>
                </a:cxn>
                <a:cxn ang="0">
                  <a:pos x="100" y="102"/>
                </a:cxn>
                <a:cxn ang="0">
                  <a:pos x="132" y="158"/>
                </a:cxn>
                <a:cxn ang="0">
                  <a:pos x="116" y="95"/>
                </a:cxn>
                <a:cxn ang="0">
                  <a:pos x="139" y="121"/>
                </a:cxn>
                <a:cxn ang="0">
                  <a:pos x="134" y="79"/>
                </a:cxn>
                <a:cxn ang="0">
                  <a:pos x="167" y="98"/>
                </a:cxn>
                <a:cxn ang="0">
                  <a:pos x="100" y="0"/>
                </a:cxn>
              </a:cxnLst>
              <a:rect l="0" t="0" r="r" b="b"/>
              <a:pathLst>
                <a:path w="167" h="158">
                  <a:moveTo>
                    <a:pt x="100" y="0"/>
                  </a:moveTo>
                  <a:lnTo>
                    <a:pt x="0" y="93"/>
                  </a:lnTo>
                  <a:lnTo>
                    <a:pt x="56" y="79"/>
                  </a:lnTo>
                  <a:lnTo>
                    <a:pt x="60" y="116"/>
                  </a:lnTo>
                  <a:lnTo>
                    <a:pt x="86" y="81"/>
                  </a:lnTo>
                  <a:lnTo>
                    <a:pt x="100" y="102"/>
                  </a:lnTo>
                  <a:lnTo>
                    <a:pt x="132" y="158"/>
                  </a:lnTo>
                  <a:lnTo>
                    <a:pt x="116" y="95"/>
                  </a:lnTo>
                  <a:lnTo>
                    <a:pt x="139" y="121"/>
                  </a:lnTo>
                  <a:lnTo>
                    <a:pt x="134" y="79"/>
                  </a:lnTo>
                  <a:lnTo>
                    <a:pt x="167" y="98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Freeform 110@|5FFC:0|FBC:0|LFC:16777215|LBC:16777215"/>
            <p:cNvSpPr>
              <a:spLocks/>
            </p:cNvSpPr>
            <p:nvPr/>
          </p:nvSpPr>
          <p:spPr bwMode="auto">
            <a:xfrm>
              <a:off x="4433888" y="2808288"/>
              <a:ext cx="390525" cy="1101725"/>
            </a:xfrm>
            <a:custGeom>
              <a:avLst/>
              <a:gdLst/>
              <a:ahLst/>
              <a:cxnLst>
                <a:cxn ang="0">
                  <a:pos x="246" y="694"/>
                </a:cxn>
                <a:cxn ang="0">
                  <a:pos x="0" y="0"/>
                </a:cxn>
                <a:cxn ang="0">
                  <a:pos x="104" y="694"/>
                </a:cxn>
                <a:cxn ang="0">
                  <a:pos x="246" y="694"/>
                </a:cxn>
              </a:cxnLst>
              <a:rect l="0" t="0" r="r" b="b"/>
              <a:pathLst>
                <a:path w="246" h="694">
                  <a:moveTo>
                    <a:pt x="246" y="694"/>
                  </a:moveTo>
                  <a:lnTo>
                    <a:pt x="0" y="0"/>
                  </a:lnTo>
                  <a:lnTo>
                    <a:pt x="104" y="694"/>
                  </a:lnTo>
                  <a:lnTo>
                    <a:pt x="246" y="69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9" name="Freeform 111@|5FFC:0|FBC:0|LFC:16777215|LBC:16777215"/>
            <p:cNvSpPr>
              <a:spLocks/>
            </p:cNvSpPr>
            <p:nvPr/>
          </p:nvSpPr>
          <p:spPr bwMode="auto">
            <a:xfrm>
              <a:off x="4330700" y="2797175"/>
              <a:ext cx="161925" cy="225425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55"/>
                </a:cxn>
                <a:cxn ang="0">
                  <a:pos x="19" y="34"/>
                </a:cxn>
                <a:cxn ang="0">
                  <a:pos x="19" y="50"/>
                </a:cxn>
                <a:cxn ang="0">
                  <a:pos x="26" y="39"/>
                </a:cxn>
                <a:cxn ang="0">
                  <a:pos x="31" y="61"/>
                </a:cxn>
                <a:cxn ang="0">
                  <a:pos x="32" y="46"/>
                </a:cxn>
                <a:cxn ang="0">
                  <a:pos x="44" y="58"/>
                </a:cxn>
                <a:cxn ang="0">
                  <a:pos x="42" y="40"/>
                </a:cxn>
                <a:cxn ang="0">
                  <a:pos x="28" y="0"/>
                </a:cxn>
              </a:cxnLst>
              <a:rect l="0" t="0" r="r" b="b"/>
              <a:pathLst>
                <a:path w="44" h="61">
                  <a:moveTo>
                    <a:pt x="28" y="0"/>
                  </a:moveTo>
                  <a:cubicBezTo>
                    <a:pt x="27" y="3"/>
                    <a:pt x="0" y="55"/>
                    <a:pt x="0" y="55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9" y="52"/>
                    <a:pt x="19" y="50"/>
                  </a:cubicBezTo>
                  <a:cubicBezTo>
                    <a:pt x="20" y="49"/>
                    <a:pt x="26" y="37"/>
                    <a:pt x="26" y="39"/>
                  </a:cubicBezTo>
                  <a:cubicBezTo>
                    <a:pt x="26" y="40"/>
                    <a:pt x="31" y="61"/>
                    <a:pt x="31" y="61"/>
                  </a:cubicBezTo>
                  <a:cubicBezTo>
                    <a:pt x="31" y="61"/>
                    <a:pt x="31" y="45"/>
                    <a:pt x="32" y="46"/>
                  </a:cubicBezTo>
                  <a:cubicBezTo>
                    <a:pt x="34" y="47"/>
                    <a:pt x="44" y="58"/>
                    <a:pt x="44" y="58"/>
                  </a:cubicBezTo>
                  <a:cubicBezTo>
                    <a:pt x="42" y="40"/>
                    <a:pt x="42" y="40"/>
                    <a:pt x="42" y="4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Freeform 112@|5FFC:0|FBC:0|LFC:16777215|LBC:16777215"/>
            <p:cNvSpPr>
              <a:spLocks/>
            </p:cNvSpPr>
            <p:nvPr/>
          </p:nvSpPr>
          <p:spPr bwMode="auto">
            <a:xfrm>
              <a:off x="4978400" y="3414713"/>
              <a:ext cx="371475" cy="495300"/>
            </a:xfrm>
            <a:custGeom>
              <a:avLst/>
              <a:gdLst/>
              <a:ahLst/>
              <a:cxnLst>
                <a:cxn ang="0">
                  <a:pos x="101" y="134"/>
                </a:cxn>
                <a:cxn ang="0">
                  <a:pos x="0" y="0"/>
                </a:cxn>
                <a:cxn ang="0">
                  <a:pos x="47" y="134"/>
                </a:cxn>
                <a:cxn ang="0">
                  <a:pos x="101" y="134"/>
                </a:cxn>
              </a:cxnLst>
              <a:rect l="0" t="0" r="r" b="b"/>
              <a:pathLst>
                <a:path w="101" h="134">
                  <a:moveTo>
                    <a:pt x="101" y="134"/>
                  </a:moveTo>
                  <a:cubicBezTo>
                    <a:pt x="75" y="99"/>
                    <a:pt x="11" y="15"/>
                    <a:pt x="0" y="0"/>
                  </a:cubicBezTo>
                  <a:cubicBezTo>
                    <a:pt x="47" y="134"/>
                    <a:pt x="47" y="134"/>
                    <a:pt x="47" y="134"/>
                  </a:cubicBezTo>
                  <a:lnTo>
                    <a:pt x="101" y="1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1" name="Freeform 113@|5FFC:0|FBC:0|LFC:16777215|LBC:16777215"/>
            <p:cNvSpPr>
              <a:spLocks/>
            </p:cNvSpPr>
            <p:nvPr/>
          </p:nvSpPr>
          <p:spPr bwMode="auto">
            <a:xfrm>
              <a:off x="4816475" y="3408363"/>
              <a:ext cx="223838" cy="16668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20"/>
                </a:cxn>
                <a:cxn ang="0">
                  <a:pos x="26" y="15"/>
                </a:cxn>
                <a:cxn ang="0">
                  <a:pos x="24" y="26"/>
                </a:cxn>
                <a:cxn ang="0">
                  <a:pos x="36" y="17"/>
                </a:cxn>
                <a:cxn ang="0">
                  <a:pos x="37" y="28"/>
                </a:cxn>
                <a:cxn ang="0">
                  <a:pos x="44" y="20"/>
                </a:cxn>
                <a:cxn ang="0">
                  <a:pos x="54" y="45"/>
                </a:cxn>
                <a:cxn ang="0">
                  <a:pos x="53" y="23"/>
                </a:cxn>
                <a:cxn ang="0">
                  <a:pos x="61" y="31"/>
                </a:cxn>
                <a:cxn ang="0">
                  <a:pos x="54" y="14"/>
                </a:cxn>
                <a:cxn ang="0">
                  <a:pos x="42" y="0"/>
                </a:cxn>
              </a:cxnLst>
              <a:rect l="0" t="0" r="r" b="b"/>
              <a:pathLst>
                <a:path w="61" h="45">
                  <a:moveTo>
                    <a:pt x="42" y="0"/>
                  </a:moveTo>
                  <a:cubicBezTo>
                    <a:pt x="42" y="1"/>
                    <a:pt x="0" y="20"/>
                    <a:pt x="0" y="2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2" y="26"/>
                    <a:pt x="24" y="26"/>
                  </a:cubicBezTo>
                  <a:cubicBezTo>
                    <a:pt x="26" y="25"/>
                    <a:pt x="36" y="17"/>
                    <a:pt x="36" y="17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54" y="14"/>
                    <a:pt x="54" y="14"/>
                    <a:pt x="54" y="14"/>
                  </a:cubicBezTo>
                  <a:lnTo>
                    <a:pt x="4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2" name="Rectangle 114@|1FFC:0|FBC:0|LFC:16777215|LBC:16777215"/>
            <p:cNvSpPr>
              <a:spLocks noChangeArrowheads="1"/>
            </p:cNvSpPr>
            <p:nvPr/>
          </p:nvSpPr>
          <p:spPr bwMode="auto">
            <a:xfrm>
              <a:off x="5360988" y="3644900"/>
              <a:ext cx="17463" cy="2651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" name="Oval 115@|1FFC:0|FBC:0|LFC:16777215|LBC:16777215"/>
            <p:cNvSpPr>
              <a:spLocks noChangeArrowheads="1"/>
            </p:cNvSpPr>
            <p:nvPr/>
          </p:nvSpPr>
          <p:spPr bwMode="auto">
            <a:xfrm>
              <a:off x="5260975" y="3452813"/>
              <a:ext cx="214313" cy="2143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4" name="Freeform 116@|5FFC:0|FBC:0|LFC:16777215|LBC:16777215"/>
            <p:cNvSpPr>
              <a:spLocks/>
            </p:cNvSpPr>
            <p:nvPr/>
          </p:nvSpPr>
          <p:spPr bwMode="auto">
            <a:xfrm>
              <a:off x="5260975" y="3452813"/>
              <a:ext cx="103188" cy="21431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9"/>
                </a:cxn>
                <a:cxn ang="0">
                  <a:pos x="28" y="58"/>
                </a:cxn>
                <a:cxn ang="0">
                  <a:pos x="28" y="0"/>
                </a:cxn>
              </a:cxnLst>
              <a:rect l="0" t="0" r="r" b="b"/>
              <a:pathLst>
                <a:path w="28" h="5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8" y="58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5" name="Rectangle 117@|1FFC:0|FBC:0|LFC:16777215|LBC:16777215"/>
            <p:cNvSpPr>
              <a:spLocks noChangeArrowheads="1"/>
            </p:cNvSpPr>
            <p:nvPr/>
          </p:nvSpPr>
          <p:spPr bwMode="auto">
            <a:xfrm>
              <a:off x="1885950" y="3629025"/>
              <a:ext cx="25400" cy="2809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6" name="Freeform 118@|5FFC:0|FBC:0|LFC:16777215|LBC:16777215"/>
            <p:cNvSpPr>
              <a:spLocks/>
            </p:cNvSpPr>
            <p:nvPr/>
          </p:nvSpPr>
          <p:spPr bwMode="auto">
            <a:xfrm>
              <a:off x="1787525" y="3160713"/>
              <a:ext cx="249238" cy="495300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157" y="312"/>
                </a:cxn>
                <a:cxn ang="0">
                  <a:pos x="69" y="0"/>
                </a:cxn>
                <a:cxn ang="0">
                  <a:pos x="0" y="312"/>
                </a:cxn>
              </a:cxnLst>
              <a:rect l="0" t="0" r="r" b="b"/>
              <a:pathLst>
                <a:path w="157" h="312">
                  <a:moveTo>
                    <a:pt x="0" y="312"/>
                  </a:moveTo>
                  <a:lnTo>
                    <a:pt x="157" y="312"/>
                  </a:lnTo>
                  <a:lnTo>
                    <a:pt x="69" y="0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7" name="Freeform 119@|5FFC:0|FBC:0|LFC:16777215|LBC:16777215"/>
            <p:cNvSpPr>
              <a:spLocks/>
            </p:cNvSpPr>
            <p:nvPr/>
          </p:nvSpPr>
          <p:spPr bwMode="auto">
            <a:xfrm>
              <a:off x="1897063" y="3160713"/>
              <a:ext cx="139700" cy="495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2"/>
                </a:cxn>
                <a:cxn ang="0">
                  <a:pos x="88" y="312"/>
                </a:cxn>
                <a:cxn ang="0">
                  <a:pos x="0" y="0"/>
                </a:cxn>
              </a:cxnLst>
              <a:rect l="0" t="0" r="r" b="b"/>
              <a:pathLst>
                <a:path w="88" h="312">
                  <a:moveTo>
                    <a:pt x="0" y="0"/>
                  </a:moveTo>
                  <a:lnTo>
                    <a:pt x="0" y="312"/>
                  </a:lnTo>
                  <a:lnTo>
                    <a:pt x="88" y="3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8" name="Rectangle 120@|1FFC:0|FBC:0|LFC:16777215|LBC:16777215"/>
            <p:cNvSpPr>
              <a:spLocks noChangeArrowheads="1"/>
            </p:cNvSpPr>
            <p:nvPr/>
          </p:nvSpPr>
          <p:spPr bwMode="auto">
            <a:xfrm>
              <a:off x="2147888" y="3629025"/>
              <a:ext cx="25400" cy="2809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9" name="Freeform 121@|5FFC:0|FBC:0|LFC:16777215|LBC:16777215"/>
            <p:cNvSpPr>
              <a:spLocks/>
            </p:cNvSpPr>
            <p:nvPr/>
          </p:nvSpPr>
          <p:spPr bwMode="auto">
            <a:xfrm>
              <a:off x="2047875" y="3163888"/>
              <a:ext cx="250825" cy="495300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158" y="312"/>
                </a:cxn>
                <a:cxn ang="0">
                  <a:pos x="70" y="0"/>
                </a:cxn>
                <a:cxn ang="0">
                  <a:pos x="0" y="312"/>
                </a:cxn>
              </a:cxnLst>
              <a:rect l="0" t="0" r="r" b="b"/>
              <a:pathLst>
                <a:path w="158" h="312">
                  <a:moveTo>
                    <a:pt x="0" y="312"/>
                  </a:moveTo>
                  <a:lnTo>
                    <a:pt x="158" y="312"/>
                  </a:lnTo>
                  <a:lnTo>
                    <a:pt x="70" y="0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0" name="Freeform 122@|5FFC:0|FBC:0|LFC:16777215|LBC:16777215"/>
            <p:cNvSpPr>
              <a:spLocks/>
            </p:cNvSpPr>
            <p:nvPr/>
          </p:nvSpPr>
          <p:spPr bwMode="auto">
            <a:xfrm>
              <a:off x="2159000" y="3163888"/>
              <a:ext cx="139700" cy="495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2"/>
                </a:cxn>
                <a:cxn ang="0">
                  <a:pos x="88" y="312"/>
                </a:cxn>
                <a:cxn ang="0">
                  <a:pos x="0" y="0"/>
                </a:cxn>
              </a:cxnLst>
              <a:rect l="0" t="0" r="r" b="b"/>
              <a:pathLst>
                <a:path w="88" h="312">
                  <a:moveTo>
                    <a:pt x="0" y="0"/>
                  </a:moveTo>
                  <a:lnTo>
                    <a:pt x="0" y="312"/>
                  </a:lnTo>
                  <a:lnTo>
                    <a:pt x="88" y="3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1" name="Rectangle 123@|1FFC:0|FBC:0|LFC:16777215|LBC:16777215"/>
            <p:cNvSpPr>
              <a:spLocks noChangeArrowheads="1"/>
            </p:cNvSpPr>
            <p:nvPr/>
          </p:nvSpPr>
          <p:spPr bwMode="auto">
            <a:xfrm>
              <a:off x="3584575" y="3644900"/>
              <a:ext cx="22225" cy="2651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2" name="Oval 124@|1FFC:0|FBC:0|LFC:16777215|LBC:16777215"/>
            <p:cNvSpPr>
              <a:spLocks noChangeArrowheads="1"/>
            </p:cNvSpPr>
            <p:nvPr/>
          </p:nvSpPr>
          <p:spPr bwMode="auto">
            <a:xfrm>
              <a:off x="3486150" y="3452813"/>
              <a:ext cx="212725" cy="2143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3" name="Rectangle 125@|1FFC:0|FBC:0|LFC:16777215|LBC:16777215"/>
            <p:cNvSpPr>
              <a:spLocks noChangeArrowheads="1"/>
            </p:cNvSpPr>
            <p:nvPr/>
          </p:nvSpPr>
          <p:spPr bwMode="auto">
            <a:xfrm>
              <a:off x="4367213" y="3644900"/>
              <a:ext cx="19050" cy="2651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4" name="Oval 126@|1FFC:0|FBC:0|LFC:16777215|LBC:16777215"/>
            <p:cNvSpPr>
              <a:spLocks noChangeArrowheads="1"/>
            </p:cNvSpPr>
            <p:nvPr/>
          </p:nvSpPr>
          <p:spPr bwMode="auto">
            <a:xfrm>
              <a:off x="4268788" y="3452813"/>
              <a:ext cx="212725" cy="2143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5" name="Rectangle 127@|1FFC:0|FBC:0|LFC:16777215|LBC:16777215"/>
            <p:cNvSpPr>
              <a:spLocks noChangeArrowheads="1"/>
            </p:cNvSpPr>
            <p:nvPr/>
          </p:nvSpPr>
          <p:spPr bwMode="auto">
            <a:xfrm>
              <a:off x="3963988" y="3644900"/>
              <a:ext cx="17463" cy="2651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6" name="Oval 128@|1FFC:0|FBC:0|LFC:16777215|LBC:16777215"/>
            <p:cNvSpPr>
              <a:spLocks noChangeArrowheads="1"/>
            </p:cNvSpPr>
            <p:nvPr/>
          </p:nvSpPr>
          <p:spPr bwMode="auto">
            <a:xfrm>
              <a:off x="3863975" y="3452813"/>
              <a:ext cx="214313" cy="2143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7" name="Rectangle 129@|1FFC:0|FBC:0|LFC:16777215|LBC:16777215"/>
            <p:cNvSpPr>
              <a:spLocks noChangeArrowheads="1"/>
            </p:cNvSpPr>
            <p:nvPr/>
          </p:nvSpPr>
          <p:spPr bwMode="auto">
            <a:xfrm>
              <a:off x="2279650" y="3748088"/>
              <a:ext cx="863600" cy="161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8" name="Freeform 130@|5FFC:0|FBC:0|LFC:16777215|LBC:16777215"/>
            <p:cNvSpPr>
              <a:spLocks/>
            </p:cNvSpPr>
            <p:nvPr/>
          </p:nvSpPr>
          <p:spPr bwMode="auto">
            <a:xfrm>
              <a:off x="2139950" y="3238500"/>
              <a:ext cx="1158875" cy="509588"/>
            </a:xfrm>
            <a:custGeom>
              <a:avLst/>
              <a:gdLst/>
              <a:ahLst/>
              <a:cxnLst>
                <a:cxn ang="0">
                  <a:pos x="730" y="321"/>
                </a:cxn>
                <a:cxn ang="0">
                  <a:pos x="0" y="321"/>
                </a:cxn>
                <a:cxn ang="0">
                  <a:pos x="357" y="0"/>
                </a:cxn>
                <a:cxn ang="0">
                  <a:pos x="730" y="321"/>
                </a:cxn>
              </a:cxnLst>
              <a:rect l="0" t="0" r="r" b="b"/>
              <a:pathLst>
                <a:path w="730" h="321">
                  <a:moveTo>
                    <a:pt x="730" y="321"/>
                  </a:moveTo>
                  <a:lnTo>
                    <a:pt x="0" y="321"/>
                  </a:lnTo>
                  <a:lnTo>
                    <a:pt x="357" y="0"/>
                  </a:lnTo>
                  <a:lnTo>
                    <a:pt x="730" y="3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9" name="Rectangle 131@|1FFC:0|FBC:0|LFC:16777215|LBC:16777215"/>
            <p:cNvSpPr>
              <a:spLocks noChangeArrowheads="1"/>
            </p:cNvSpPr>
            <p:nvPr/>
          </p:nvSpPr>
          <p:spPr bwMode="auto">
            <a:xfrm>
              <a:off x="3228975" y="3803650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0" name="Rectangle 132@|1FFC:0|FBC:0|LFC:16777215|LBC:16777215"/>
            <p:cNvSpPr>
              <a:spLocks noChangeArrowheads="1"/>
            </p:cNvSpPr>
            <p:nvPr/>
          </p:nvSpPr>
          <p:spPr bwMode="auto">
            <a:xfrm>
              <a:off x="3143250" y="3825875"/>
              <a:ext cx="1430338" cy="19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1" name="Rectangle 133@|1FFC:0|FBC:0|LFC:16777215|LBC:16777215"/>
            <p:cNvSpPr>
              <a:spLocks noChangeArrowheads="1"/>
            </p:cNvSpPr>
            <p:nvPr/>
          </p:nvSpPr>
          <p:spPr bwMode="auto">
            <a:xfrm>
              <a:off x="3143250" y="3867150"/>
              <a:ext cx="1430338" cy="14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2" name="Rectangle 134@|1FFC:0|FBC:0|LFC:16777215|LBC:16777215"/>
            <p:cNvSpPr>
              <a:spLocks noChangeArrowheads="1"/>
            </p:cNvSpPr>
            <p:nvPr/>
          </p:nvSpPr>
          <p:spPr bwMode="auto">
            <a:xfrm>
              <a:off x="3143250" y="3903663"/>
              <a:ext cx="1430338" cy="63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3" name="Rectangle 135@|1FFC:0|FBC:0|LFC:16777215|LBC:16777215"/>
            <p:cNvSpPr>
              <a:spLocks noChangeArrowheads="1"/>
            </p:cNvSpPr>
            <p:nvPr/>
          </p:nvSpPr>
          <p:spPr bwMode="auto">
            <a:xfrm>
              <a:off x="3338513" y="3803650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4" name="Rectangle 136@|1FFC:0|FBC:0|LFC:16777215|LBC:16777215"/>
            <p:cNvSpPr>
              <a:spLocks noChangeArrowheads="1"/>
            </p:cNvSpPr>
            <p:nvPr/>
          </p:nvSpPr>
          <p:spPr bwMode="auto">
            <a:xfrm>
              <a:off x="3455988" y="3803650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5" name="Rectangle 137@|1FFC:0|FBC:0|LFC:16777215|LBC:16777215"/>
            <p:cNvSpPr>
              <a:spLocks noChangeArrowheads="1"/>
            </p:cNvSpPr>
            <p:nvPr/>
          </p:nvSpPr>
          <p:spPr bwMode="auto">
            <a:xfrm>
              <a:off x="3567113" y="3803650"/>
              <a:ext cx="17463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6" name="Rectangle 138@|1FFC:0|FBC:0|LFC:16777215|LBC:16777215"/>
            <p:cNvSpPr>
              <a:spLocks noChangeArrowheads="1"/>
            </p:cNvSpPr>
            <p:nvPr/>
          </p:nvSpPr>
          <p:spPr bwMode="auto">
            <a:xfrm>
              <a:off x="3709988" y="3803650"/>
              <a:ext cx="17463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7" name="Rectangle 139@|1FFC:0|FBC:0|LFC:16777215|LBC:16777215"/>
            <p:cNvSpPr>
              <a:spLocks noChangeArrowheads="1"/>
            </p:cNvSpPr>
            <p:nvPr/>
          </p:nvSpPr>
          <p:spPr bwMode="auto">
            <a:xfrm>
              <a:off x="3824288" y="3803650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8" name="Rectangle 140@|1FFC:0|FBC:0|LFC:16777215|LBC:16777215"/>
            <p:cNvSpPr>
              <a:spLocks noChangeArrowheads="1"/>
            </p:cNvSpPr>
            <p:nvPr/>
          </p:nvSpPr>
          <p:spPr bwMode="auto">
            <a:xfrm>
              <a:off x="3911600" y="3803650"/>
              <a:ext cx="19050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9" name="Rectangle 141@|1FFC:0|FBC:0|LFC:16777215|LBC:16777215"/>
            <p:cNvSpPr>
              <a:spLocks noChangeArrowheads="1"/>
            </p:cNvSpPr>
            <p:nvPr/>
          </p:nvSpPr>
          <p:spPr bwMode="auto">
            <a:xfrm>
              <a:off x="4022725" y="3803650"/>
              <a:ext cx="17463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0" name="Rectangle 142@|1FFC:0|FBC:0|LFC:16777215|LBC:16777215"/>
            <p:cNvSpPr>
              <a:spLocks noChangeArrowheads="1"/>
            </p:cNvSpPr>
            <p:nvPr/>
          </p:nvSpPr>
          <p:spPr bwMode="auto">
            <a:xfrm>
              <a:off x="4106863" y="3803650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1" name="Rectangle 143@|1FFC:0|FBC:0|LFC:16777215|LBC:16777215"/>
            <p:cNvSpPr>
              <a:spLocks noChangeArrowheads="1"/>
            </p:cNvSpPr>
            <p:nvPr/>
          </p:nvSpPr>
          <p:spPr bwMode="auto">
            <a:xfrm>
              <a:off x="4217988" y="3803650"/>
              <a:ext cx="17463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Rectangle 144@|1FFC:0|FBC:0|LFC:16777215|LBC:16777215"/>
            <p:cNvSpPr>
              <a:spLocks noChangeArrowheads="1"/>
            </p:cNvSpPr>
            <p:nvPr/>
          </p:nvSpPr>
          <p:spPr bwMode="auto">
            <a:xfrm>
              <a:off x="4316413" y="3803650"/>
              <a:ext cx="19050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3" name="Rectangle 145@|1FFC:0|FBC:0|LFC:16777215|LBC:16777215"/>
            <p:cNvSpPr>
              <a:spLocks noChangeArrowheads="1"/>
            </p:cNvSpPr>
            <p:nvPr/>
          </p:nvSpPr>
          <p:spPr bwMode="auto">
            <a:xfrm>
              <a:off x="4430713" y="3803650"/>
              <a:ext cx="14288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4" name="Rectangle 146@|1FFC:0|FBC:0|LFC:16777215|LBC:16777215"/>
            <p:cNvSpPr>
              <a:spLocks noChangeArrowheads="1"/>
            </p:cNvSpPr>
            <p:nvPr/>
          </p:nvSpPr>
          <p:spPr bwMode="auto">
            <a:xfrm>
              <a:off x="4545013" y="3803650"/>
              <a:ext cx="17463" cy="106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5" name="Rectangle 147@|1FFC:0|FBC:0|LFC:16777215|LBC:16777215"/>
            <p:cNvSpPr>
              <a:spLocks noChangeArrowheads="1"/>
            </p:cNvSpPr>
            <p:nvPr/>
          </p:nvSpPr>
          <p:spPr bwMode="auto">
            <a:xfrm>
              <a:off x="2312988" y="3789363"/>
              <a:ext cx="146050" cy="619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6" name="Rectangle 148@|1FFC:0|FBC:0|LFC:16777215|LBC:16777215"/>
            <p:cNvSpPr>
              <a:spLocks noChangeArrowheads="1"/>
            </p:cNvSpPr>
            <p:nvPr/>
          </p:nvSpPr>
          <p:spPr bwMode="auto">
            <a:xfrm>
              <a:off x="2643188" y="3836988"/>
              <a:ext cx="150813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7" name="Rectangle 149@|1FFC:0|FBC:0|LFC:16777215|LBC:16777215"/>
            <p:cNvSpPr>
              <a:spLocks noChangeArrowheads="1"/>
            </p:cNvSpPr>
            <p:nvPr/>
          </p:nvSpPr>
          <p:spPr bwMode="auto">
            <a:xfrm>
              <a:off x="2947988" y="3789363"/>
              <a:ext cx="150813" cy="619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8" name="Freeform 150@|5FFC:0|FBC:0|LFC:16777215|LBC:16777215"/>
            <p:cNvSpPr>
              <a:spLocks/>
            </p:cNvSpPr>
            <p:nvPr/>
          </p:nvSpPr>
          <p:spPr bwMode="auto">
            <a:xfrm>
              <a:off x="2720975" y="3252788"/>
              <a:ext cx="577850" cy="495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1" y="312"/>
                </a:cxn>
                <a:cxn ang="0">
                  <a:pos x="364" y="312"/>
                </a:cxn>
                <a:cxn ang="0">
                  <a:pos x="0" y="0"/>
                </a:cxn>
              </a:cxnLst>
              <a:rect l="0" t="0" r="r" b="b"/>
              <a:pathLst>
                <a:path w="364" h="312">
                  <a:moveTo>
                    <a:pt x="0" y="0"/>
                  </a:moveTo>
                  <a:lnTo>
                    <a:pt x="181" y="312"/>
                  </a:lnTo>
                  <a:lnTo>
                    <a:pt x="364" y="3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9" name="Freeform 151@|5FFC:0|FBC:0|LFC:16777215|LBC:16777215"/>
            <p:cNvSpPr>
              <a:spLocks/>
            </p:cNvSpPr>
            <p:nvPr/>
          </p:nvSpPr>
          <p:spPr bwMode="auto">
            <a:xfrm>
              <a:off x="1100138" y="3784600"/>
              <a:ext cx="388938" cy="10001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" y="19"/>
                </a:cxn>
                <a:cxn ang="0">
                  <a:pos x="15" y="17"/>
                </a:cxn>
                <a:cxn ang="0">
                  <a:pos x="15" y="16"/>
                </a:cxn>
                <a:cxn ang="0">
                  <a:pos x="63" y="8"/>
                </a:cxn>
                <a:cxn ang="0">
                  <a:pos x="103" y="2"/>
                </a:cxn>
                <a:cxn ang="0">
                  <a:pos x="50" y="22"/>
                </a:cxn>
                <a:cxn ang="0">
                  <a:pos x="0" y="26"/>
                </a:cxn>
              </a:cxnLst>
              <a:rect l="0" t="0" r="r" b="b"/>
              <a:pathLst>
                <a:path w="106" h="27">
                  <a:moveTo>
                    <a:pt x="0" y="26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53" y="10"/>
                    <a:pt x="63" y="8"/>
                  </a:cubicBezTo>
                  <a:cubicBezTo>
                    <a:pt x="73" y="5"/>
                    <a:pt x="100" y="0"/>
                    <a:pt x="103" y="2"/>
                  </a:cubicBezTo>
                  <a:cubicBezTo>
                    <a:pt x="106" y="5"/>
                    <a:pt x="78" y="20"/>
                    <a:pt x="50" y="22"/>
                  </a:cubicBezTo>
                  <a:cubicBezTo>
                    <a:pt x="22" y="25"/>
                    <a:pt x="1" y="27"/>
                    <a:pt x="0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0" name="Freeform 152@|5FFC:0|FBC:0|LFC:16777215|LBC:16777215"/>
            <p:cNvSpPr>
              <a:spLocks/>
            </p:cNvSpPr>
            <p:nvPr/>
          </p:nvSpPr>
          <p:spPr bwMode="auto">
            <a:xfrm>
              <a:off x="1100138" y="3792538"/>
              <a:ext cx="381000" cy="13970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3" y="30"/>
                </a:cxn>
                <a:cxn ang="0">
                  <a:pos x="4" y="29"/>
                </a:cxn>
                <a:cxn ang="0">
                  <a:pos x="5" y="34"/>
                </a:cxn>
                <a:cxn ang="0">
                  <a:pos x="93" y="22"/>
                </a:cxn>
                <a:cxn ang="0">
                  <a:pos x="103" y="0"/>
                </a:cxn>
                <a:cxn ang="0">
                  <a:pos x="0" y="24"/>
                </a:cxn>
              </a:cxnLst>
              <a:rect l="0" t="0" r="r" b="b"/>
              <a:pathLst>
                <a:path w="104" h="38">
                  <a:moveTo>
                    <a:pt x="0" y="24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60" y="38"/>
                    <a:pt x="93" y="22"/>
                  </a:cubicBezTo>
                  <a:cubicBezTo>
                    <a:pt x="93" y="22"/>
                    <a:pt x="104" y="10"/>
                    <a:pt x="103" y="0"/>
                  </a:cubicBezTo>
                  <a:cubicBezTo>
                    <a:pt x="103" y="0"/>
                    <a:pt x="92" y="20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1" name="Freeform 153@|5FFC:0|FBC:0|LFC:16777215|LBC:16777215"/>
            <p:cNvSpPr>
              <a:spLocks/>
            </p:cNvSpPr>
            <p:nvPr/>
          </p:nvSpPr>
          <p:spPr bwMode="auto">
            <a:xfrm>
              <a:off x="1069975" y="3311525"/>
              <a:ext cx="360363" cy="514350"/>
            </a:xfrm>
            <a:custGeom>
              <a:avLst/>
              <a:gdLst/>
              <a:ahLst/>
              <a:cxnLst>
                <a:cxn ang="0">
                  <a:pos x="222" y="277"/>
                </a:cxn>
                <a:cxn ang="0">
                  <a:pos x="218" y="249"/>
                </a:cxn>
                <a:cxn ang="0">
                  <a:pos x="218" y="249"/>
                </a:cxn>
                <a:cxn ang="0">
                  <a:pos x="211" y="219"/>
                </a:cxn>
                <a:cxn ang="0">
                  <a:pos x="204" y="191"/>
                </a:cxn>
                <a:cxn ang="0">
                  <a:pos x="204" y="191"/>
                </a:cxn>
                <a:cxn ang="0">
                  <a:pos x="199" y="161"/>
                </a:cxn>
                <a:cxn ang="0">
                  <a:pos x="199" y="159"/>
                </a:cxn>
                <a:cxn ang="0">
                  <a:pos x="178" y="128"/>
                </a:cxn>
                <a:cxn ang="0">
                  <a:pos x="178" y="128"/>
                </a:cxn>
                <a:cxn ang="0">
                  <a:pos x="155" y="93"/>
                </a:cxn>
                <a:cxn ang="0">
                  <a:pos x="155" y="93"/>
                </a:cxn>
                <a:cxn ang="0">
                  <a:pos x="132" y="61"/>
                </a:cxn>
                <a:cxn ang="0">
                  <a:pos x="132" y="58"/>
                </a:cxn>
                <a:cxn ang="0">
                  <a:pos x="111" y="26"/>
                </a:cxn>
                <a:cxn ang="0">
                  <a:pos x="95" y="0"/>
                </a:cxn>
                <a:cxn ang="0">
                  <a:pos x="88" y="19"/>
                </a:cxn>
                <a:cxn ang="0">
                  <a:pos x="81" y="44"/>
                </a:cxn>
                <a:cxn ang="0">
                  <a:pos x="81" y="44"/>
                </a:cxn>
                <a:cxn ang="0">
                  <a:pos x="74" y="68"/>
                </a:cxn>
                <a:cxn ang="0">
                  <a:pos x="74" y="70"/>
                </a:cxn>
                <a:cxn ang="0">
                  <a:pos x="67" y="93"/>
                </a:cxn>
                <a:cxn ang="0">
                  <a:pos x="67" y="96"/>
                </a:cxn>
                <a:cxn ang="0">
                  <a:pos x="60" y="119"/>
                </a:cxn>
                <a:cxn ang="0">
                  <a:pos x="53" y="145"/>
                </a:cxn>
                <a:cxn ang="0">
                  <a:pos x="51" y="145"/>
                </a:cxn>
                <a:cxn ang="0">
                  <a:pos x="44" y="170"/>
                </a:cxn>
                <a:cxn ang="0">
                  <a:pos x="37" y="193"/>
                </a:cxn>
                <a:cxn ang="0">
                  <a:pos x="37" y="196"/>
                </a:cxn>
                <a:cxn ang="0">
                  <a:pos x="30" y="219"/>
                </a:cxn>
                <a:cxn ang="0">
                  <a:pos x="23" y="245"/>
                </a:cxn>
                <a:cxn ang="0">
                  <a:pos x="23" y="245"/>
                </a:cxn>
                <a:cxn ang="0">
                  <a:pos x="16" y="270"/>
                </a:cxn>
                <a:cxn ang="0">
                  <a:pos x="14" y="270"/>
                </a:cxn>
                <a:cxn ang="0">
                  <a:pos x="7" y="296"/>
                </a:cxn>
                <a:cxn ang="0">
                  <a:pos x="7" y="296"/>
                </a:cxn>
                <a:cxn ang="0">
                  <a:pos x="0" y="322"/>
                </a:cxn>
                <a:cxn ang="0">
                  <a:pos x="0" y="324"/>
                </a:cxn>
                <a:cxn ang="0">
                  <a:pos x="7" y="322"/>
                </a:cxn>
                <a:cxn ang="0">
                  <a:pos x="67" y="315"/>
                </a:cxn>
                <a:cxn ang="0">
                  <a:pos x="69" y="315"/>
                </a:cxn>
                <a:cxn ang="0">
                  <a:pos x="130" y="305"/>
                </a:cxn>
                <a:cxn ang="0">
                  <a:pos x="132" y="305"/>
                </a:cxn>
                <a:cxn ang="0">
                  <a:pos x="195" y="298"/>
                </a:cxn>
                <a:cxn ang="0">
                  <a:pos x="197" y="298"/>
                </a:cxn>
                <a:cxn ang="0">
                  <a:pos x="227" y="294"/>
                </a:cxn>
                <a:cxn ang="0">
                  <a:pos x="222" y="277"/>
                </a:cxn>
              </a:cxnLst>
              <a:rect l="0" t="0" r="r" b="b"/>
              <a:pathLst>
                <a:path w="227" h="324">
                  <a:moveTo>
                    <a:pt x="222" y="277"/>
                  </a:moveTo>
                  <a:lnTo>
                    <a:pt x="218" y="249"/>
                  </a:lnTo>
                  <a:lnTo>
                    <a:pt x="218" y="249"/>
                  </a:lnTo>
                  <a:lnTo>
                    <a:pt x="211" y="219"/>
                  </a:lnTo>
                  <a:lnTo>
                    <a:pt x="204" y="191"/>
                  </a:lnTo>
                  <a:lnTo>
                    <a:pt x="204" y="191"/>
                  </a:lnTo>
                  <a:lnTo>
                    <a:pt x="199" y="161"/>
                  </a:lnTo>
                  <a:lnTo>
                    <a:pt x="199" y="159"/>
                  </a:lnTo>
                  <a:lnTo>
                    <a:pt x="178" y="128"/>
                  </a:lnTo>
                  <a:lnTo>
                    <a:pt x="178" y="128"/>
                  </a:lnTo>
                  <a:lnTo>
                    <a:pt x="155" y="93"/>
                  </a:lnTo>
                  <a:lnTo>
                    <a:pt x="155" y="93"/>
                  </a:lnTo>
                  <a:lnTo>
                    <a:pt x="132" y="61"/>
                  </a:lnTo>
                  <a:lnTo>
                    <a:pt x="132" y="58"/>
                  </a:lnTo>
                  <a:lnTo>
                    <a:pt x="111" y="26"/>
                  </a:lnTo>
                  <a:lnTo>
                    <a:pt x="95" y="0"/>
                  </a:lnTo>
                  <a:lnTo>
                    <a:pt x="88" y="19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74" y="68"/>
                  </a:lnTo>
                  <a:lnTo>
                    <a:pt x="74" y="70"/>
                  </a:lnTo>
                  <a:lnTo>
                    <a:pt x="67" y="93"/>
                  </a:lnTo>
                  <a:lnTo>
                    <a:pt x="67" y="96"/>
                  </a:lnTo>
                  <a:lnTo>
                    <a:pt x="60" y="119"/>
                  </a:lnTo>
                  <a:lnTo>
                    <a:pt x="53" y="145"/>
                  </a:lnTo>
                  <a:lnTo>
                    <a:pt x="51" y="145"/>
                  </a:lnTo>
                  <a:lnTo>
                    <a:pt x="44" y="170"/>
                  </a:lnTo>
                  <a:lnTo>
                    <a:pt x="37" y="193"/>
                  </a:lnTo>
                  <a:lnTo>
                    <a:pt x="37" y="196"/>
                  </a:lnTo>
                  <a:lnTo>
                    <a:pt x="30" y="219"/>
                  </a:lnTo>
                  <a:lnTo>
                    <a:pt x="23" y="245"/>
                  </a:lnTo>
                  <a:lnTo>
                    <a:pt x="23" y="245"/>
                  </a:lnTo>
                  <a:lnTo>
                    <a:pt x="16" y="270"/>
                  </a:lnTo>
                  <a:lnTo>
                    <a:pt x="14" y="270"/>
                  </a:lnTo>
                  <a:lnTo>
                    <a:pt x="7" y="296"/>
                  </a:lnTo>
                  <a:lnTo>
                    <a:pt x="7" y="296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7" y="322"/>
                  </a:lnTo>
                  <a:lnTo>
                    <a:pt x="67" y="315"/>
                  </a:lnTo>
                  <a:lnTo>
                    <a:pt x="69" y="315"/>
                  </a:lnTo>
                  <a:lnTo>
                    <a:pt x="130" y="305"/>
                  </a:lnTo>
                  <a:lnTo>
                    <a:pt x="132" y="305"/>
                  </a:lnTo>
                  <a:lnTo>
                    <a:pt x="195" y="298"/>
                  </a:lnTo>
                  <a:lnTo>
                    <a:pt x="197" y="298"/>
                  </a:lnTo>
                  <a:lnTo>
                    <a:pt x="227" y="294"/>
                  </a:lnTo>
                  <a:lnTo>
                    <a:pt x="222" y="2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2" name="Freeform 154@|5FFC:0|FBC:0|LFC:16777215|LBC:16777215"/>
            <p:cNvSpPr>
              <a:spLocks/>
            </p:cNvSpPr>
            <p:nvPr/>
          </p:nvSpPr>
          <p:spPr bwMode="auto">
            <a:xfrm>
              <a:off x="1360488" y="3375025"/>
              <a:ext cx="84138" cy="42068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1" y="114"/>
                </a:cxn>
                <a:cxn ang="0">
                  <a:pos x="23" y="113"/>
                </a:cxn>
                <a:cxn ang="0">
                  <a:pos x="1" y="1"/>
                </a:cxn>
                <a:cxn ang="0">
                  <a:pos x="0" y="2"/>
                </a:cxn>
              </a:cxnLst>
              <a:rect l="0" t="0" r="r" b="b"/>
              <a:pathLst>
                <a:path w="23" h="114">
                  <a:moveTo>
                    <a:pt x="0" y="2"/>
                  </a:moveTo>
                  <a:cubicBezTo>
                    <a:pt x="21" y="114"/>
                    <a:pt x="21" y="114"/>
                    <a:pt x="21" y="114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3" y="113"/>
                    <a:pt x="6" y="13"/>
                    <a:pt x="1" y="1"/>
                  </a:cubicBezTo>
                  <a:cubicBezTo>
                    <a:pt x="1" y="1"/>
                    <a:pt x="0" y="0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3" name="Freeform 155@|5FFC:0|FBC:0|LFC:16777215|LBC:16777215"/>
            <p:cNvSpPr>
              <a:spLocks/>
            </p:cNvSpPr>
            <p:nvPr/>
          </p:nvSpPr>
          <p:spPr bwMode="auto">
            <a:xfrm>
              <a:off x="1220788" y="3311525"/>
              <a:ext cx="179388" cy="288925"/>
            </a:xfrm>
            <a:custGeom>
              <a:avLst/>
              <a:gdLst/>
              <a:ahLst/>
              <a:cxnLst>
                <a:cxn ang="0">
                  <a:pos x="49" y="7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7" y="69"/>
                </a:cxn>
                <a:cxn ang="0">
                  <a:pos x="49" y="78"/>
                </a:cxn>
              </a:cxnLst>
              <a:rect l="0" t="0" r="r" b="b"/>
              <a:pathLst>
                <a:path w="49" h="78">
                  <a:moveTo>
                    <a:pt x="49" y="78"/>
                  </a:moveTo>
                  <a:cubicBezTo>
                    <a:pt x="49" y="78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47" y="69"/>
                    <a:pt x="47" y="69"/>
                  </a:cubicBezTo>
                  <a:lnTo>
                    <a:pt x="49" y="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Freeform 156@|5FFC:0|FBC:0|LFC:16777215|LBC:16777215"/>
            <p:cNvSpPr>
              <a:spLocks/>
            </p:cNvSpPr>
            <p:nvPr/>
          </p:nvSpPr>
          <p:spPr bwMode="auto">
            <a:xfrm>
              <a:off x="1058863" y="3778250"/>
              <a:ext cx="374650" cy="55563"/>
            </a:xfrm>
            <a:custGeom>
              <a:avLst/>
              <a:gdLst/>
              <a:ahLst/>
              <a:cxnLst>
                <a:cxn ang="0">
                  <a:pos x="102" y="1"/>
                </a:cxn>
                <a:cxn ang="0">
                  <a:pos x="1" y="14"/>
                </a:cxn>
                <a:cxn ang="0">
                  <a:pos x="1" y="13"/>
                </a:cxn>
                <a:cxn ang="0">
                  <a:pos x="102" y="0"/>
                </a:cxn>
                <a:cxn ang="0">
                  <a:pos x="102" y="1"/>
                </a:cxn>
              </a:cxnLst>
              <a:rect l="0" t="0" r="r" b="b"/>
              <a:pathLst>
                <a:path w="102" h="15">
                  <a:moveTo>
                    <a:pt x="102" y="1"/>
                  </a:moveTo>
                  <a:cubicBezTo>
                    <a:pt x="102" y="1"/>
                    <a:pt x="2" y="15"/>
                    <a:pt x="1" y="14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2" y="13"/>
                    <a:pt x="102" y="0"/>
                    <a:pt x="102" y="0"/>
                  </a:cubicBezTo>
                  <a:lnTo>
                    <a:pt x="102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5" name="Freeform 157@|5FFC:0|FBC:0|LFC:16777215|LBC:16777215"/>
            <p:cNvSpPr>
              <a:spLocks/>
            </p:cNvSpPr>
            <p:nvPr/>
          </p:nvSpPr>
          <p:spPr bwMode="auto">
            <a:xfrm>
              <a:off x="323850" y="3792538"/>
              <a:ext cx="304800" cy="6350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" y="11"/>
                </a:cxn>
                <a:cxn ang="0">
                  <a:pos x="12" y="10"/>
                </a:cxn>
                <a:cxn ang="0">
                  <a:pos x="11" y="9"/>
                </a:cxn>
                <a:cxn ang="0">
                  <a:pos x="49" y="5"/>
                </a:cxn>
                <a:cxn ang="0">
                  <a:pos x="81" y="2"/>
                </a:cxn>
                <a:cxn ang="0">
                  <a:pos x="39" y="15"/>
                </a:cxn>
                <a:cxn ang="0">
                  <a:pos x="0" y="16"/>
                </a:cxn>
              </a:cxnLst>
              <a:rect l="0" t="0" r="r" b="b"/>
              <a:pathLst>
                <a:path w="83" h="17">
                  <a:moveTo>
                    <a:pt x="0" y="16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42" y="6"/>
                    <a:pt x="49" y="5"/>
                  </a:cubicBezTo>
                  <a:cubicBezTo>
                    <a:pt x="57" y="3"/>
                    <a:pt x="79" y="0"/>
                    <a:pt x="81" y="2"/>
                  </a:cubicBezTo>
                  <a:cubicBezTo>
                    <a:pt x="83" y="4"/>
                    <a:pt x="61" y="14"/>
                    <a:pt x="39" y="15"/>
                  </a:cubicBezTo>
                  <a:cubicBezTo>
                    <a:pt x="17" y="16"/>
                    <a:pt x="0" y="17"/>
                    <a:pt x="0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6" name="Freeform 158@|5FFC:0|FBC:0|LFC:16777215|LBC:16777215"/>
            <p:cNvSpPr>
              <a:spLocks/>
            </p:cNvSpPr>
            <p:nvPr/>
          </p:nvSpPr>
          <p:spPr bwMode="auto">
            <a:xfrm>
              <a:off x="323850" y="3800475"/>
              <a:ext cx="296863" cy="10318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" y="19"/>
                </a:cxn>
                <a:cxn ang="0">
                  <a:pos x="3" y="18"/>
                </a:cxn>
                <a:cxn ang="0">
                  <a:pos x="4" y="23"/>
                </a:cxn>
                <a:cxn ang="0">
                  <a:pos x="72" y="16"/>
                </a:cxn>
                <a:cxn ang="0">
                  <a:pos x="81" y="0"/>
                </a:cxn>
                <a:cxn ang="0">
                  <a:pos x="0" y="14"/>
                </a:cxn>
              </a:cxnLst>
              <a:rect l="0" t="0" r="r" b="b"/>
              <a:pathLst>
                <a:path w="81" h="28">
                  <a:moveTo>
                    <a:pt x="0" y="14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6" y="28"/>
                    <a:pt x="72" y="16"/>
                  </a:cubicBezTo>
                  <a:cubicBezTo>
                    <a:pt x="72" y="16"/>
                    <a:pt x="81" y="8"/>
                    <a:pt x="81" y="0"/>
                  </a:cubicBezTo>
                  <a:cubicBezTo>
                    <a:pt x="81" y="0"/>
                    <a:pt x="72" y="14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7" name="Freeform 159@|5FFC:0|FBC:0|LFC:16777215|LBC:16777215"/>
            <p:cNvSpPr>
              <a:spLocks/>
            </p:cNvSpPr>
            <p:nvPr/>
          </p:nvSpPr>
          <p:spPr bwMode="auto">
            <a:xfrm>
              <a:off x="301625" y="3414713"/>
              <a:ext cx="279400" cy="392113"/>
            </a:xfrm>
            <a:custGeom>
              <a:avLst/>
              <a:gdLst/>
              <a:ahLst/>
              <a:cxnLst>
                <a:cxn ang="0">
                  <a:pos x="174" y="222"/>
                </a:cxn>
                <a:cxn ang="0">
                  <a:pos x="171" y="198"/>
                </a:cxn>
                <a:cxn ang="0">
                  <a:pos x="171" y="198"/>
                </a:cxn>
                <a:cxn ang="0">
                  <a:pos x="167" y="175"/>
                </a:cxn>
                <a:cxn ang="0">
                  <a:pos x="164" y="154"/>
                </a:cxn>
                <a:cxn ang="0">
                  <a:pos x="164" y="152"/>
                </a:cxn>
                <a:cxn ang="0">
                  <a:pos x="160" y="131"/>
                </a:cxn>
                <a:cxn ang="0">
                  <a:pos x="160" y="128"/>
                </a:cxn>
                <a:cxn ang="0">
                  <a:pos x="146" y="103"/>
                </a:cxn>
                <a:cxn ang="0">
                  <a:pos x="146" y="103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113" y="49"/>
                </a:cxn>
                <a:cxn ang="0">
                  <a:pos x="113" y="47"/>
                </a:cxn>
                <a:cxn ang="0">
                  <a:pos x="97" y="21"/>
                </a:cxn>
                <a:cxn ang="0">
                  <a:pos x="86" y="0"/>
                </a:cxn>
                <a:cxn ang="0">
                  <a:pos x="81" y="14"/>
                </a:cxn>
                <a:cxn ang="0">
                  <a:pos x="74" y="33"/>
                </a:cxn>
                <a:cxn ang="0">
                  <a:pos x="74" y="35"/>
                </a:cxn>
                <a:cxn ang="0">
                  <a:pos x="67" y="54"/>
                </a:cxn>
                <a:cxn ang="0">
                  <a:pos x="67" y="54"/>
                </a:cxn>
                <a:cxn ang="0">
                  <a:pos x="60" y="73"/>
                </a:cxn>
                <a:cxn ang="0">
                  <a:pos x="60" y="73"/>
                </a:cxn>
                <a:cxn ang="0">
                  <a:pos x="53" y="91"/>
                </a:cxn>
                <a:cxn ang="0">
                  <a:pos x="46" y="110"/>
                </a:cxn>
                <a:cxn ang="0">
                  <a:pos x="46" y="112"/>
                </a:cxn>
                <a:cxn ang="0">
                  <a:pos x="39" y="131"/>
                </a:cxn>
                <a:cxn ang="0">
                  <a:pos x="35" y="149"/>
                </a:cxn>
                <a:cxn ang="0">
                  <a:pos x="35" y="149"/>
                </a:cxn>
                <a:cxn ang="0">
                  <a:pos x="28" y="168"/>
                </a:cxn>
                <a:cxn ang="0">
                  <a:pos x="21" y="187"/>
                </a:cxn>
                <a:cxn ang="0">
                  <a:pos x="21" y="189"/>
                </a:cxn>
                <a:cxn ang="0">
                  <a:pos x="14" y="208"/>
                </a:cxn>
                <a:cxn ang="0">
                  <a:pos x="14" y="208"/>
                </a:cxn>
                <a:cxn ang="0">
                  <a:pos x="7" y="226"/>
                </a:cxn>
                <a:cxn ang="0">
                  <a:pos x="7" y="226"/>
                </a:cxn>
                <a:cxn ang="0">
                  <a:pos x="0" y="245"/>
                </a:cxn>
                <a:cxn ang="0">
                  <a:pos x="0" y="247"/>
                </a:cxn>
                <a:cxn ang="0">
                  <a:pos x="5" y="247"/>
                </a:cxn>
                <a:cxn ang="0">
                  <a:pos x="53" y="243"/>
                </a:cxn>
                <a:cxn ang="0">
                  <a:pos x="56" y="243"/>
                </a:cxn>
                <a:cxn ang="0">
                  <a:pos x="102" y="238"/>
                </a:cxn>
                <a:cxn ang="0">
                  <a:pos x="104" y="238"/>
                </a:cxn>
                <a:cxn ang="0">
                  <a:pos x="153" y="236"/>
                </a:cxn>
                <a:cxn ang="0">
                  <a:pos x="153" y="236"/>
                </a:cxn>
                <a:cxn ang="0">
                  <a:pos x="176" y="233"/>
                </a:cxn>
                <a:cxn ang="0">
                  <a:pos x="174" y="222"/>
                </a:cxn>
              </a:cxnLst>
              <a:rect l="0" t="0" r="r" b="b"/>
              <a:pathLst>
                <a:path w="176" h="247">
                  <a:moveTo>
                    <a:pt x="174" y="222"/>
                  </a:moveTo>
                  <a:lnTo>
                    <a:pt x="171" y="198"/>
                  </a:lnTo>
                  <a:lnTo>
                    <a:pt x="171" y="198"/>
                  </a:lnTo>
                  <a:lnTo>
                    <a:pt x="167" y="175"/>
                  </a:lnTo>
                  <a:lnTo>
                    <a:pt x="164" y="154"/>
                  </a:lnTo>
                  <a:lnTo>
                    <a:pt x="164" y="152"/>
                  </a:lnTo>
                  <a:lnTo>
                    <a:pt x="160" y="131"/>
                  </a:lnTo>
                  <a:lnTo>
                    <a:pt x="160" y="128"/>
                  </a:lnTo>
                  <a:lnTo>
                    <a:pt x="146" y="103"/>
                  </a:lnTo>
                  <a:lnTo>
                    <a:pt x="146" y="103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113" y="49"/>
                  </a:lnTo>
                  <a:lnTo>
                    <a:pt x="113" y="47"/>
                  </a:lnTo>
                  <a:lnTo>
                    <a:pt x="97" y="21"/>
                  </a:lnTo>
                  <a:lnTo>
                    <a:pt x="86" y="0"/>
                  </a:lnTo>
                  <a:lnTo>
                    <a:pt x="81" y="14"/>
                  </a:lnTo>
                  <a:lnTo>
                    <a:pt x="74" y="33"/>
                  </a:lnTo>
                  <a:lnTo>
                    <a:pt x="74" y="35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3" y="91"/>
                  </a:lnTo>
                  <a:lnTo>
                    <a:pt x="46" y="110"/>
                  </a:lnTo>
                  <a:lnTo>
                    <a:pt x="46" y="112"/>
                  </a:lnTo>
                  <a:lnTo>
                    <a:pt x="39" y="131"/>
                  </a:lnTo>
                  <a:lnTo>
                    <a:pt x="35" y="149"/>
                  </a:lnTo>
                  <a:lnTo>
                    <a:pt x="35" y="149"/>
                  </a:lnTo>
                  <a:lnTo>
                    <a:pt x="28" y="168"/>
                  </a:lnTo>
                  <a:lnTo>
                    <a:pt x="21" y="187"/>
                  </a:lnTo>
                  <a:lnTo>
                    <a:pt x="21" y="189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7" y="226"/>
                  </a:lnTo>
                  <a:lnTo>
                    <a:pt x="7" y="226"/>
                  </a:lnTo>
                  <a:lnTo>
                    <a:pt x="0" y="245"/>
                  </a:lnTo>
                  <a:lnTo>
                    <a:pt x="0" y="247"/>
                  </a:lnTo>
                  <a:lnTo>
                    <a:pt x="5" y="247"/>
                  </a:lnTo>
                  <a:lnTo>
                    <a:pt x="53" y="243"/>
                  </a:lnTo>
                  <a:lnTo>
                    <a:pt x="56" y="243"/>
                  </a:lnTo>
                  <a:lnTo>
                    <a:pt x="102" y="238"/>
                  </a:lnTo>
                  <a:lnTo>
                    <a:pt x="104" y="238"/>
                  </a:lnTo>
                  <a:lnTo>
                    <a:pt x="153" y="236"/>
                  </a:lnTo>
                  <a:lnTo>
                    <a:pt x="153" y="236"/>
                  </a:lnTo>
                  <a:lnTo>
                    <a:pt x="176" y="233"/>
                  </a:lnTo>
                  <a:lnTo>
                    <a:pt x="174" y="2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8" name="Freeform 160@|5FFC:0|FBC:0|LFC:16777215|LBC:16777215"/>
            <p:cNvSpPr>
              <a:spLocks/>
            </p:cNvSpPr>
            <p:nvPr/>
          </p:nvSpPr>
          <p:spPr bwMode="auto">
            <a:xfrm>
              <a:off x="539750" y="3467100"/>
              <a:ext cx="55563" cy="3333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3" y="90"/>
                </a:cxn>
                <a:cxn ang="0">
                  <a:pos x="15" y="89"/>
                </a:cxn>
                <a:cxn ang="0">
                  <a:pos x="2" y="2"/>
                </a:cxn>
                <a:cxn ang="0">
                  <a:pos x="0" y="2"/>
                </a:cxn>
              </a:cxnLst>
              <a:rect l="0" t="0" r="r" b="b"/>
              <a:pathLst>
                <a:path w="15" h="90">
                  <a:moveTo>
                    <a:pt x="0" y="2"/>
                  </a:moveTo>
                  <a:cubicBezTo>
                    <a:pt x="13" y="90"/>
                    <a:pt x="13" y="90"/>
                    <a:pt x="13" y="90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5" y="89"/>
                    <a:pt x="5" y="11"/>
                    <a:pt x="2" y="2"/>
                  </a:cubicBezTo>
                  <a:cubicBezTo>
                    <a:pt x="2" y="2"/>
                    <a:pt x="1" y="0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9" name="Freeform 161@|5FFC:0|FBC:0|LFC:16777215|LBC:16777215"/>
            <p:cNvSpPr>
              <a:spLocks/>
            </p:cNvSpPr>
            <p:nvPr/>
          </p:nvSpPr>
          <p:spPr bwMode="auto">
            <a:xfrm>
              <a:off x="438150" y="3414713"/>
              <a:ext cx="128588" cy="230188"/>
            </a:xfrm>
            <a:custGeom>
              <a:avLst/>
              <a:gdLst/>
              <a:ahLst/>
              <a:cxnLst>
                <a:cxn ang="0">
                  <a:pos x="35" y="6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4" y="55"/>
                </a:cxn>
                <a:cxn ang="0">
                  <a:pos x="35" y="62"/>
                </a:cxn>
              </a:cxnLst>
              <a:rect l="0" t="0" r="r" b="b"/>
              <a:pathLst>
                <a:path w="35" h="62">
                  <a:moveTo>
                    <a:pt x="35" y="62"/>
                  </a:moveTo>
                  <a:cubicBezTo>
                    <a:pt x="35" y="6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4" y="55"/>
                    <a:pt x="34" y="55"/>
                  </a:cubicBezTo>
                  <a:lnTo>
                    <a:pt x="35" y="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0" name="Freeform 162@|5FFC:0|FBC:0|LFC:16777215|LBC:16777215"/>
            <p:cNvSpPr>
              <a:spLocks/>
            </p:cNvSpPr>
            <p:nvPr/>
          </p:nvSpPr>
          <p:spPr bwMode="auto">
            <a:xfrm>
              <a:off x="293688" y="3784600"/>
              <a:ext cx="295275" cy="30163"/>
            </a:xfrm>
            <a:custGeom>
              <a:avLst/>
              <a:gdLst/>
              <a:ahLst/>
              <a:cxnLst>
                <a:cxn ang="0">
                  <a:pos x="80" y="1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80" y="0"/>
                </a:cxn>
                <a:cxn ang="0">
                  <a:pos x="80" y="1"/>
                </a:cxn>
              </a:cxnLst>
              <a:rect l="0" t="0" r="r" b="b"/>
              <a:pathLst>
                <a:path w="80" h="8">
                  <a:moveTo>
                    <a:pt x="80" y="1"/>
                  </a:moveTo>
                  <a:cubicBezTo>
                    <a:pt x="80" y="1"/>
                    <a:pt x="1" y="8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cubicBezTo>
                    <a:pt x="1" y="6"/>
                    <a:pt x="80" y="0"/>
                    <a:pt x="80" y="0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1" name="Freeform 163@|5FFC:0|FBC:0|LFC:16777215|LBC:16777215"/>
            <p:cNvSpPr>
              <a:spLocks/>
            </p:cNvSpPr>
            <p:nvPr/>
          </p:nvSpPr>
          <p:spPr bwMode="auto">
            <a:xfrm>
              <a:off x="19050" y="3850796"/>
              <a:ext cx="2201863" cy="92075"/>
            </a:xfrm>
            <a:custGeom>
              <a:avLst/>
              <a:gdLst/>
              <a:ahLst/>
              <a:cxnLst>
                <a:cxn ang="0">
                  <a:pos x="599" y="7"/>
                </a:cxn>
                <a:cxn ang="0">
                  <a:pos x="579" y="0"/>
                </a:cxn>
                <a:cxn ang="0">
                  <a:pos x="549" y="9"/>
                </a:cxn>
                <a:cxn ang="0">
                  <a:pos x="519" y="0"/>
                </a:cxn>
                <a:cxn ang="0">
                  <a:pos x="489" y="9"/>
                </a:cxn>
                <a:cxn ang="0">
                  <a:pos x="459" y="0"/>
                </a:cxn>
                <a:cxn ang="0">
                  <a:pos x="429" y="9"/>
                </a:cxn>
                <a:cxn ang="0">
                  <a:pos x="399" y="0"/>
                </a:cxn>
                <a:cxn ang="0">
                  <a:pos x="368" y="9"/>
                </a:cxn>
                <a:cxn ang="0">
                  <a:pos x="338" y="0"/>
                </a:cxn>
                <a:cxn ang="0">
                  <a:pos x="308" y="9"/>
                </a:cxn>
                <a:cxn ang="0">
                  <a:pos x="278" y="0"/>
                </a:cxn>
                <a:cxn ang="0">
                  <a:pos x="248" y="9"/>
                </a:cxn>
                <a:cxn ang="0">
                  <a:pos x="218" y="0"/>
                </a:cxn>
                <a:cxn ang="0">
                  <a:pos x="188" y="9"/>
                </a:cxn>
                <a:cxn ang="0">
                  <a:pos x="158" y="0"/>
                </a:cxn>
                <a:cxn ang="0">
                  <a:pos x="128" y="9"/>
                </a:cxn>
                <a:cxn ang="0">
                  <a:pos x="98" y="0"/>
                </a:cxn>
                <a:cxn ang="0">
                  <a:pos x="68" y="9"/>
                </a:cxn>
                <a:cxn ang="0">
                  <a:pos x="38" y="0"/>
                </a:cxn>
                <a:cxn ang="0">
                  <a:pos x="8" y="9"/>
                </a:cxn>
                <a:cxn ang="0">
                  <a:pos x="0" y="8"/>
                </a:cxn>
                <a:cxn ang="0">
                  <a:pos x="0" y="24"/>
                </a:cxn>
                <a:cxn ang="0">
                  <a:pos x="8" y="25"/>
                </a:cxn>
                <a:cxn ang="0">
                  <a:pos x="38" y="15"/>
                </a:cxn>
                <a:cxn ang="0">
                  <a:pos x="68" y="25"/>
                </a:cxn>
                <a:cxn ang="0">
                  <a:pos x="98" y="15"/>
                </a:cxn>
                <a:cxn ang="0">
                  <a:pos x="128" y="25"/>
                </a:cxn>
                <a:cxn ang="0">
                  <a:pos x="158" y="15"/>
                </a:cxn>
                <a:cxn ang="0">
                  <a:pos x="188" y="25"/>
                </a:cxn>
                <a:cxn ang="0">
                  <a:pos x="218" y="15"/>
                </a:cxn>
                <a:cxn ang="0">
                  <a:pos x="248" y="25"/>
                </a:cxn>
                <a:cxn ang="0">
                  <a:pos x="278" y="15"/>
                </a:cxn>
                <a:cxn ang="0">
                  <a:pos x="308" y="25"/>
                </a:cxn>
                <a:cxn ang="0">
                  <a:pos x="338" y="15"/>
                </a:cxn>
                <a:cxn ang="0">
                  <a:pos x="369" y="25"/>
                </a:cxn>
                <a:cxn ang="0">
                  <a:pos x="399" y="15"/>
                </a:cxn>
                <a:cxn ang="0">
                  <a:pos x="429" y="25"/>
                </a:cxn>
                <a:cxn ang="0">
                  <a:pos x="459" y="15"/>
                </a:cxn>
                <a:cxn ang="0">
                  <a:pos x="489" y="25"/>
                </a:cxn>
                <a:cxn ang="0">
                  <a:pos x="519" y="15"/>
                </a:cxn>
                <a:cxn ang="0">
                  <a:pos x="549" y="25"/>
                </a:cxn>
                <a:cxn ang="0">
                  <a:pos x="579" y="15"/>
                </a:cxn>
                <a:cxn ang="0">
                  <a:pos x="599" y="23"/>
                </a:cxn>
                <a:cxn ang="0">
                  <a:pos x="599" y="7"/>
                </a:cxn>
              </a:cxnLst>
              <a:rect l="0" t="0" r="r" b="b"/>
              <a:pathLst>
                <a:path w="599" h="25">
                  <a:moveTo>
                    <a:pt x="599" y="7"/>
                  </a:moveTo>
                  <a:cubicBezTo>
                    <a:pt x="593" y="4"/>
                    <a:pt x="590" y="0"/>
                    <a:pt x="579" y="0"/>
                  </a:cubicBezTo>
                  <a:cubicBezTo>
                    <a:pt x="564" y="0"/>
                    <a:pt x="564" y="9"/>
                    <a:pt x="549" y="9"/>
                  </a:cubicBezTo>
                  <a:cubicBezTo>
                    <a:pt x="534" y="9"/>
                    <a:pt x="534" y="0"/>
                    <a:pt x="519" y="0"/>
                  </a:cubicBezTo>
                  <a:cubicBezTo>
                    <a:pt x="504" y="0"/>
                    <a:pt x="504" y="9"/>
                    <a:pt x="489" y="9"/>
                  </a:cubicBezTo>
                  <a:cubicBezTo>
                    <a:pt x="474" y="9"/>
                    <a:pt x="474" y="0"/>
                    <a:pt x="459" y="0"/>
                  </a:cubicBezTo>
                  <a:cubicBezTo>
                    <a:pt x="444" y="0"/>
                    <a:pt x="444" y="9"/>
                    <a:pt x="429" y="9"/>
                  </a:cubicBezTo>
                  <a:cubicBezTo>
                    <a:pt x="414" y="9"/>
                    <a:pt x="414" y="0"/>
                    <a:pt x="399" y="0"/>
                  </a:cubicBezTo>
                  <a:cubicBezTo>
                    <a:pt x="384" y="0"/>
                    <a:pt x="384" y="9"/>
                    <a:pt x="368" y="9"/>
                  </a:cubicBezTo>
                  <a:cubicBezTo>
                    <a:pt x="353" y="9"/>
                    <a:pt x="353" y="0"/>
                    <a:pt x="338" y="0"/>
                  </a:cubicBezTo>
                  <a:cubicBezTo>
                    <a:pt x="323" y="0"/>
                    <a:pt x="323" y="9"/>
                    <a:pt x="308" y="9"/>
                  </a:cubicBezTo>
                  <a:cubicBezTo>
                    <a:pt x="293" y="9"/>
                    <a:pt x="293" y="0"/>
                    <a:pt x="278" y="0"/>
                  </a:cubicBezTo>
                  <a:cubicBezTo>
                    <a:pt x="263" y="0"/>
                    <a:pt x="263" y="9"/>
                    <a:pt x="248" y="9"/>
                  </a:cubicBezTo>
                  <a:cubicBezTo>
                    <a:pt x="233" y="9"/>
                    <a:pt x="233" y="0"/>
                    <a:pt x="218" y="0"/>
                  </a:cubicBezTo>
                  <a:cubicBezTo>
                    <a:pt x="203" y="0"/>
                    <a:pt x="203" y="9"/>
                    <a:pt x="188" y="9"/>
                  </a:cubicBezTo>
                  <a:cubicBezTo>
                    <a:pt x="173" y="9"/>
                    <a:pt x="173" y="0"/>
                    <a:pt x="158" y="0"/>
                  </a:cubicBezTo>
                  <a:cubicBezTo>
                    <a:pt x="143" y="0"/>
                    <a:pt x="143" y="9"/>
                    <a:pt x="128" y="9"/>
                  </a:cubicBezTo>
                  <a:cubicBezTo>
                    <a:pt x="113" y="9"/>
                    <a:pt x="113" y="0"/>
                    <a:pt x="98" y="0"/>
                  </a:cubicBezTo>
                  <a:cubicBezTo>
                    <a:pt x="83" y="0"/>
                    <a:pt x="83" y="9"/>
                    <a:pt x="68" y="9"/>
                  </a:cubicBezTo>
                  <a:cubicBezTo>
                    <a:pt x="53" y="9"/>
                    <a:pt x="53" y="0"/>
                    <a:pt x="38" y="0"/>
                  </a:cubicBezTo>
                  <a:cubicBezTo>
                    <a:pt x="23" y="0"/>
                    <a:pt x="23" y="9"/>
                    <a:pt x="8" y="9"/>
                  </a:cubicBezTo>
                  <a:cubicBezTo>
                    <a:pt x="4" y="9"/>
                    <a:pt x="2" y="9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4" y="25"/>
                    <a:pt x="8" y="25"/>
                  </a:cubicBezTo>
                  <a:cubicBezTo>
                    <a:pt x="23" y="25"/>
                    <a:pt x="23" y="15"/>
                    <a:pt x="38" y="15"/>
                  </a:cubicBezTo>
                  <a:cubicBezTo>
                    <a:pt x="53" y="15"/>
                    <a:pt x="53" y="25"/>
                    <a:pt x="68" y="25"/>
                  </a:cubicBezTo>
                  <a:cubicBezTo>
                    <a:pt x="83" y="25"/>
                    <a:pt x="83" y="15"/>
                    <a:pt x="98" y="15"/>
                  </a:cubicBezTo>
                  <a:cubicBezTo>
                    <a:pt x="113" y="15"/>
                    <a:pt x="113" y="25"/>
                    <a:pt x="128" y="25"/>
                  </a:cubicBezTo>
                  <a:cubicBezTo>
                    <a:pt x="143" y="25"/>
                    <a:pt x="143" y="15"/>
                    <a:pt x="158" y="15"/>
                  </a:cubicBezTo>
                  <a:cubicBezTo>
                    <a:pt x="173" y="15"/>
                    <a:pt x="173" y="25"/>
                    <a:pt x="188" y="25"/>
                  </a:cubicBezTo>
                  <a:cubicBezTo>
                    <a:pt x="203" y="25"/>
                    <a:pt x="203" y="15"/>
                    <a:pt x="218" y="15"/>
                  </a:cubicBezTo>
                  <a:cubicBezTo>
                    <a:pt x="233" y="15"/>
                    <a:pt x="233" y="25"/>
                    <a:pt x="248" y="25"/>
                  </a:cubicBezTo>
                  <a:cubicBezTo>
                    <a:pt x="263" y="25"/>
                    <a:pt x="263" y="15"/>
                    <a:pt x="278" y="15"/>
                  </a:cubicBezTo>
                  <a:cubicBezTo>
                    <a:pt x="293" y="15"/>
                    <a:pt x="293" y="25"/>
                    <a:pt x="308" y="25"/>
                  </a:cubicBezTo>
                  <a:cubicBezTo>
                    <a:pt x="323" y="25"/>
                    <a:pt x="323" y="15"/>
                    <a:pt x="338" y="15"/>
                  </a:cubicBezTo>
                  <a:cubicBezTo>
                    <a:pt x="353" y="15"/>
                    <a:pt x="353" y="25"/>
                    <a:pt x="369" y="25"/>
                  </a:cubicBezTo>
                  <a:cubicBezTo>
                    <a:pt x="384" y="25"/>
                    <a:pt x="384" y="15"/>
                    <a:pt x="399" y="15"/>
                  </a:cubicBezTo>
                  <a:cubicBezTo>
                    <a:pt x="414" y="15"/>
                    <a:pt x="414" y="25"/>
                    <a:pt x="429" y="25"/>
                  </a:cubicBezTo>
                  <a:cubicBezTo>
                    <a:pt x="444" y="25"/>
                    <a:pt x="444" y="15"/>
                    <a:pt x="459" y="15"/>
                  </a:cubicBezTo>
                  <a:cubicBezTo>
                    <a:pt x="474" y="15"/>
                    <a:pt x="474" y="25"/>
                    <a:pt x="489" y="25"/>
                  </a:cubicBezTo>
                  <a:cubicBezTo>
                    <a:pt x="504" y="25"/>
                    <a:pt x="504" y="15"/>
                    <a:pt x="519" y="15"/>
                  </a:cubicBezTo>
                  <a:cubicBezTo>
                    <a:pt x="534" y="15"/>
                    <a:pt x="534" y="25"/>
                    <a:pt x="549" y="25"/>
                  </a:cubicBezTo>
                  <a:cubicBezTo>
                    <a:pt x="564" y="25"/>
                    <a:pt x="564" y="15"/>
                    <a:pt x="579" y="15"/>
                  </a:cubicBezTo>
                  <a:cubicBezTo>
                    <a:pt x="590" y="15"/>
                    <a:pt x="593" y="20"/>
                    <a:pt x="599" y="23"/>
                  </a:cubicBezTo>
                  <a:lnTo>
                    <a:pt x="599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2" name="Freeform 164@|5FFC:0|FBC:0|LFC:16777215|LBC:16777215"/>
            <p:cNvSpPr>
              <a:spLocks/>
            </p:cNvSpPr>
            <p:nvPr/>
          </p:nvSpPr>
          <p:spPr bwMode="auto">
            <a:xfrm>
              <a:off x="42141" y="3910014"/>
              <a:ext cx="9099549" cy="33337"/>
            </a:xfrm>
            <a:custGeom>
              <a:avLst/>
              <a:gdLst/>
              <a:ahLst/>
              <a:cxnLst>
                <a:cxn ang="0">
                  <a:pos x="2471" y="9"/>
                </a:cxn>
                <a:cxn ang="0">
                  <a:pos x="5" y="9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71" y="0"/>
                </a:cxn>
                <a:cxn ang="0">
                  <a:pos x="2475" y="5"/>
                </a:cxn>
                <a:cxn ang="0">
                  <a:pos x="2471" y="9"/>
                </a:cxn>
              </a:cxnLst>
              <a:rect l="0" t="0" r="r" b="b"/>
              <a:pathLst>
                <a:path w="2475" h="9">
                  <a:moveTo>
                    <a:pt x="2471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71" y="0"/>
                    <a:pt x="2471" y="0"/>
                    <a:pt x="2471" y="0"/>
                  </a:cubicBezTo>
                  <a:cubicBezTo>
                    <a:pt x="2473" y="0"/>
                    <a:pt x="2475" y="2"/>
                    <a:pt x="2475" y="5"/>
                  </a:cubicBezTo>
                  <a:cubicBezTo>
                    <a:pt x="2475" y="7"/>
                    <a:pt x="2473" y="9"/>
                    <a:pt x="2471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93" name="Freeform 10"/>
          <p:cNvSpPr>
            <a:spLocks/>
          </p:cNvSpPr>
          <p:nvPr/>
        </p:nvSpPr>
        <p:spPr bwMode="auto">
          <a:xfrm>
            <a:off x="5213086" y="2811630"/>
            <a:ext cx="1499441" cy="1513586"/>
          </a:xfrm>
          <a:custGeom>
            <a:avLst/>
            <a:gdLst/>
            <a:ahLst/>
            <a:cxnLst>
              <a:cxn ang="0">
                <a:pos x="0" y="397"/>
              </a:cxn>
              <a:cxn ang="0">
                <a:pos x="0" y="345"/>
              </a:cxn>
              <a:cxn ang="0">
                <a:pos x="46" y="299"/>
              </a:cxn>
              <a:cxn ang="0">
                <a:pos x="46" y="98"/>
              </a:cxn>
              <a:cxn ang="0">
                <a:pos x="145" y="0"/>
              </a:cxn>
              <a:cxn ang="0">
                <a:pos x="394" y="0"/>
              </a:cxn>
              <a:cxn ang="0">
                <a:pos x="394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299"/>
              </a:cxn>
              <a:cxn ang="0">
                <a:pos x="0" y="397"/>
              </a:cxn>
            </a:cxnLst>
            <a:rect l="0" t="0" r="r" b="b"/>
            <a:pathLst>
              <a:path w="394" h="397">
                <a:moveTo>
                  <a:pt x="0" y="397"/>
                </a:moveTo>
                <a:cubicBezTo>
                  <a:pt x="0" y="345"/>
                  <a:pt x="0" y="345"/>
                  <a:pt x="0" y="345"/>
                </a:cubicBezTo>
                <a:cubicBezTo>
                  <a:pt x="26" y="345"/>
                  <a:pt x="46" y="324"/>
                  <a:pt x="46" y="29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299"/>
                  <a:pt x="98" y="299"/>
                  <a:pt x="98" y="299"/>
                </a:cubicBezTo>
                <a:cubicBezTo>
                  <a:pt x="98" y="353"/>
                  <a:pt x="54" y="397"/>
                  <a:pt x="0" y="397"/>
                </a:cubicBezTo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4" name="Freeform 14"/>
          <p:cNvSpPr>
            <a:spLocks/>
          </p:cNvSpPr>
          <p:nvPr/>
        </p:nvSpPr>
        <p:spPr bwMode="auto">
          <a:xfrm>
            <a:off x="7928934" y="2942875"/>
            <a:ext cx="1218886" cy="877031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0" y="178"/>
              </a:cxn>
              <a:cxn ang="0">
                <a:pos x="46" y="132"/>
              </a:cxn>
              <a:cxn ang="0">
                <a:pos x="46" y="98"/>
              </a:cxn>
              <a:cxn ang="0">
                <a:pos x="144" y="0"/>
              </a:cxn>
              <a:cxn ang="0">
                <a:pos x="320" y="0"/>
              </a:cxn>
              <a:cxn ang="0">
                <a:pos x="320" y="52"/>
              </a:cxn>
              <a:cxn ang="0">
                <a:pos x="144" y="52"/>
              </a:cxn>
              <a:cxn ang="0">
                <a:pos x="98" y="98"/>
              </a:cxn>
              <a:cxn ang="0">
                <a:pos x="98" y="132"/>
              </a:cxn>
              <a:cxn ang="0">
                <a:pos x="0" y="230"/>
              </a:cxn>
            </a:cxnLst>
            <a:rect l="0" t="0" r="r" b="b"/>
            <a:pathLst>
              <a:path w="320" h="230">
                <a:moveTo>
                  <a:pt x="0" y="230"/>
                </a:moveTo>
                <a:cubicBezTo>
                  <a:pt x="0" y="178"/>
                  <a:pt x="0" y="178"/>
                  <a:pt x="0" y="178"/>
                </a:cubicBezTo>
                <a:cubicBezTo>
                  <a:pt x="25" y="178"/>
                  <a:pt x="46" y="157"/>
                  <a:pt x="46" y="132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4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132"/>
                  <a:pt x="98" y="132"/>
                  <a:pt x="98" y="132"/>
                </a:cubicBezTo>
                <a:cubicBezTo>
                  <a:pt x="98" y="186"/>
                  <a:pt x="54" y="230"/>
                  <a:pt x="0" y="230"/>
                </a:cubicBezTo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A66AC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5" name="Freeform 18"/>
          <p:cNvSpPr>
            <a:spLocks/>
          </p:cNvSpPr>
          <p:nvPr/>
        </p:nvSpPr>
        <p:spPr bwMode="auto">
          <a:xfrm>
            <a:off x="6707692" y="2816745"/>
            <a:ext cx="1221242" cy="1001985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A66AC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6" name="Freeform 172"/>
          <p:cNvSpPr>
            <a:spLocks/>
          </p:cNvSpPr>
          <p:nvPr/>
        </p:nvSpPr>
        <p:spPr bwMode="auto">
          <a:xfrm>
            <a:off x="2775314" y="3327272"/>
            <a:ext cx="1218886" cy="1586673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rgbClr val="E71F3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7" name="Freeform 30"/>
          <p:cNvSpPr>
            <a:spLocks noEditPoints="1"/>
          </p:cNvSpPr>
          <p:nvPr/>
        </p:nvSpPr>
        <p:spPr bwMode="auto">
          <a:xfrm>
            <a:off x="547864" y="4257551"/>
            <a:ext cx="1089216" cy="108921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rgbClr val="E71F3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8" name="TextBox 174"/>
          <p:cNvSpPr txBox="1"/>
          <p:nvPr/>
        </p:nvSpPr>
        <p:spPr>
          <a:xfrm>
            <a:off x="640743" y="4600459"/>
            <a:ext cx="905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E71F3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GO</a:t>
            </a:r>
            <a:endParaRPr lang="en-US" sz="2000" b="1" dirty="0">
              <a:solidFill>
                <a:srgbClr val="E71F3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9" name="Rectangle 175"/>
          <p:cNvSpPr/>
          <p:nvPr/>
        </p:nvSpPr>
        <p:spPr>
          <a:xfrm>
            <a:off x="3349822" y="288624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23C7E3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0" name="Rectangle 176"/>
          <p:cNvSpPr/>
          <p:nvPr/>
        </p:nvSpPr>
        <p:spPr>
          <a:xfrm>
            <a:off x="1617090" y="4720708"/>
            <a:ext cx="1158224" cy="190800"/>
          </a:xfrm>
          <a:prstGeom prst="rect">
            <a:avLst/>
          </a:prstGeom>
          <a:solidFill>
            <a:srgbClr val="E71F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1" name="Freeform 18"/>
          <p:cNvSpPr>
            <a:spLocks/>
          </p:cNvSpPr>
          <p:nvPr/>
        </p:nvSpPr>
        <p:spPr bwMode="auto">
          <a:xfrm>
            <a:off x="3991783" y="3327210"/>
            <a:ext cx="1221242" cy="1009583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2" name="Freeform 178"/>
          <p:cNvSpPr>
            <a:spLocks/>
          </p:cNvSpPr>
          <p:nvPr/>
        </p:nvSpPr>
        <p:spPr bwMode="auto">
          <a:xfrm>
            <a:off x="9139763" y="1562764"/>
            <a:ext cx="1218886" cy="1586673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rgbClr val="7344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4285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3" name="Right Arrow 179"/>
          <p:cNvSpPr/>
          <p:nvPr/>
        </p:nvSpPr>
        <p:spPr>
          <a:xfrm>
            <a:off x="9668138" y="1444154"/>
            <a:ext cx="1313665" cy="414000"/>
          </a:xfrm>
          <a:prstGeom prst="rightArrow">
            <a:avLst/>
          </a:prstGeom>
          <a:solidFill>
            <a:srgbClr val="7344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24285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4" name="TextBox 13"/>
          <p:cNvSpPr txBox="1"/>
          <p:nvPr/>
        </p:nvSpPr>
        <p:spPr>
          <a:xfrm>
            <a:off x="1287585" y="3650279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5" name="TextBox 13"/>
          <p:cNvSpPr txBox="1"/>
          <p:nvPr/>
        </p:nvSpPr>
        <p:spPr>
          <a:xfrm>
            <a:off x="1291666" y="3936184"/>
            <a:ext cx="138149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6" name="TextBox 13"/>
          <p:cNvSpPr txBox="1"/>
          <p:nvPr/>
        </p:nvSpPr>
        <p:spPr>
          <a:xfrm>
            <a:off x="4273812" y="2125055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7" name="TextBox 13"/>
          <p:cNvSpPr txBox="1"/>
          <p:nvPr/>
        </p:nvSpPr>
        <p:spPr>
          <a:xfrm>
            <a:off x="4277893" y="2410960"/>
            <a:ext cx="138149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8" name="TextBox 13"/>
          <p:cNvSpPr txBox="1"/>
          <p:nvPr/>
        </p:nvSpPr>
        <p:spPr>
          <a:xfrm>
            <a:off x="7240484" y="2113410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9" name="TextBox 13"/>
          <p:cNvSpPr txBox="1"/>
          <p:nvPr/>
        </p:nvSpPr>
        <p:spPr>
          <a:xfrm>
            <a:off x="7244565" y="2399315"/>
            <a:ext cx="138149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0" name="TextBox 13"/>
          <p:cNvSpPr txBox="1"/>
          <p:nvPr/>
        </p:nvSpPr>
        <p:spPr>
          <a:xfrm>
            <a:off x="9776940" y="2169583"/>
            <a:ext cx="137689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1" name="TextBox 13"/>
          <p:cNvSpPr txBox="1"/>
          <p:nvPr/>
        </p:nvSpPr>
        <p:spPr>
          <a:xfrm>
            <a:off x="9781021" y="2455488"/>
            <a:ext cx="138149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0"/>
          <a:stretch/>
        </p:blipFill>
        <p:spPr>
          <a:xfrm>
            <a:off x="3424351" y="2906165"/>
            <a:ext cx="5138442" cy="6031619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552450" y="338138"/>
            <a:ext cx="438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目录页</a:t>
            </a:r>
            <a:r>
              <a:rPr lang="en-US" altLang="zh-CN" sz="32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/CONTENT</a:t>
            </a:r>
            <a:endParaRPr lang="zh-CN" altLang="en-US" sz="3200" dirty="0">
              <a:solidFill>
                <a:prstClr val="whit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41352" y="1884470"/>
            <a:ext cx="2165914" cy="2101195"/>
            <a:chOff x="1641352" y="1884470"/>
            <a:chExt cx="2165914" cy="2101195"/>
          </a:xfrm>
        </p:grpSpPr>
        <p:sp>
          <p:nvSpPr>
            <p:cNvPr id="7" name="Oval 31"/>
            <p:cNvSpPr/>
            <p:nvPr/>
          </p:nvSpPr>
          <p:spPr>
            <a:xfrm rot="19712898">
              <a:off x="1641352" y="1884470"/>
              <a:ext cx="2014542" cy="2014542"/>
            </a:xfrm>
            <a:prstGeom prst="heart">
              <a:avLst/>
            </a:prstGeom>
            <a:solidFill>
              <a:schemeClr val="bg1"/>
            </a:solidFill>
            <a:ln w="28575">
              <a:solidFill>
                <a:srgbClr val="FFCC1A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901197" y="3152703"/>
              <a:ext cx="832962" cy="832962"/>
            </a:xfrm>
            <a:prstGeom prst="ellipse">
              <a:avLst/>
            </a:prstGeom>
            <a:solidFill>
              <a:srgbClr val="FCC51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endParaRPr lang="zh-CN" altLang="en-US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837257" y="3334832"/>
              <a:ext cx="97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sym typeface="Arial" panose="020B0604020202020204" pitchFamily="34" charset="0"/>
                </a:rPr>
                <a:t>01</a:t>
              </a:r>
              <a:endParaRPr lang="zh-CN" altLang="en-US" sz="28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sym typeface="Arial" panose="020B060402020202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" t="2563" r="69153" b="61559"/>
            <a:stretch/>
          </p:blipFill>
          <p:spPr>
            <a:xfrm rot="19774902">
              <a:off x="2019126" y="2322347"/>
              <a:ext cx="1152930" cy="111317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971634" y="683227"/>
            <a:ext cx="2014542" cy="2366881"/>
            <a:chOff x="4971634" y="683227"/>
            <a:chExt cx="2014542" cy="2366881"/>
          </a:xfrm>
        </p:grpSpPr>
        <p:sp>
          <p:nvSpPr>
            <p:cNvPr id="5" name="Oval 32"/>
            <p:cNvSpPr/>
            <p:nvPr/>
          </p:nvSpPr>
          <p:spPr>
            <a:xfrm>
              <a:off x="4971634" y="683227"/>
              <a:ext cx="2014542" cy="2014542"/>
            </a:xfrm>
            <a:prstGeom prst="heart">
              <a:avLst/>
            </a:prstGeom>
            <a:solidFill>
              <a:schemeClr val="bg1"/>
            </a:solidFill>
            <a:ln w="28575">
              <a:solidFill>
                <a:srgbClr val="60DAF6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5559254" y="2217146"/>
              <a:ext cx="832962" cy="832962"/>
            </a:xfrm>
            <a:prstGeom prst="ellipse">
              <a:avLst/>
            </a:prstGeom>
            <a:solidFill>
              <a:srgbClr val="198DE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82431" y="2354098"/>
              <a:ext cx="97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sym typeface="Arial" panose="020B0604020202020204" pitchFamily="34" charset="0"/>
                </a:rPr>
                <a:t>02</a:t>
              </a:r>
              <a:endParaRPr lang="zh-CN" altLang="en-US" sz="28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sym typeface="Arial" panose="020B0604020202020204" pitchFamily="34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8" b="59040"/>
            <a:stretch/>
          </p:blipFill>
          <p:spPr>
            <a:xfrm>
              <a:off x="5329570" y="1167588"/>
              <a:ext cx="1449690" cy="775512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8096797" y="1690497"/>
            <a:ext cx="2119771" cy="2158297"/>
            <a:chOff x="8096797" y="1690497"/>
            <a:chExt cx="2119771" cy="2158297"/>
          </a:xfrm>
        </p:grpSpPr>
        <p:sp>
          <p:nvSpPr>
            <p:cNvPr id="6" name="Oval 33"/>
            <p:cNvSpPr/>
            <p:nvPr/>
          </p:nvSpPr>
          <p:spPr>
            <a:xfrm rot="2141898">
              <a:off x="8202026" y="1690497"/>
              <a:ext cx="2014542" cy="2014542"/>
            </a:xfrm>
            <a:prstGeom prst="heart">
              <a:avLst/>
            </a:prstGeom>
            <a:solidFill>
              <a:schemeClr val="bg1"/>
            </a:solidFill>
            <a:ln w="28575">
              <a:solidFill>
                <a:srgbClr val="F03D44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8171393" y="3015832"/>
              <a:ext cx="832962" cy="832962"/>
            </a:xfrm>
            <a:prstGeom prst="ellipse">
              <a:avLst/>
            </a:prstGeom>
            <a:solidFill>
              <a:srgbClr val="E71E3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096797" y="3150214"/>
              <a:ext cx="97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white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sym typeface="Arial" panose="020B0604020202020204" pitchFamily="34" charset="0"/>
                </a:rPr>
                <a:t>03</a:t>
              </a:r>
              <a:endParaRPr lang="zh-CN" altLang="en-US" sz="28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sym typeface="Arial" panose="020B0604020202020204" pitchFamily="34" charset="0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64"/>
            <a:stretch/>
          </p:blipFill>
          <p:spPr>
            <a:xfrm rot="3735425">
              <a:off x="8710663" y="2286293"/>
              <a:ext cx="1130271" cy="949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11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5"/>
          <p:cNvSpPr>
            <a:spLocks noEditPoints="1"/>
          </p:cNvSpPr>
          <p:nvPr/>
        </p:nvSpPr>
        <p:spPr bwMode="auto">
          <a:xfrm>
            <a:off x="2554370" y="3848529"/>
            <a:ext cx="512641" cy="1551565"/>
          </a:xfrm>
          <a:custGeom>
            <a:avLst/>
            <a:gdLst>
              <a:gd name="T0" fmla="*/ 118 w 168"/>
              <a:gd name="T1" fmla="*/ 41 h 508"/>
              <a:gd name="T2" fmla="*/ 108 w 168"/>
              <a:gd name="T3" fmla="*/ 73 h 508"/>
              <a:gd name="T4" fmla="*/ 84 w 168"/>
              <a:gd name="T5" fmla="*/ 86 h 508"/>
              <a:gd name="T6" fmla="*/ 59 w 168"/>
              <a:gd name="T7" fmla="*/ 73 h 508"/>
              <a:gd name="T8" fmla="*/ 49 w 168"/>
              <a:gd name="T9" fmla="*/ 41 h 508"/>
              <a:gd name="T10" fmla="*/ 59 w 168"/>
              <a:gd name="T11" fmla="*/ 12 h 508"/>
              <a:gd name="T12" fmla="*/ 84 w 168"/>
              <a:gd name="T13" fmla="*/ 0 h 508"/>
              <a:gd name="T14" fmla="*/ 108 w 168"/>
              <a:gd name="T15" fmla="*/ 12 h 508"/>
              <a:gd name="T16" fmla="*/ 118 w 168"/>
              <a:gd name="T17" fmla="*/ 41 h 508"/>
              <a:gd name="T18" fmla="*/ 168 w 168"/>
              <a:gd name="T19" fmla="*/ 290 h 508"/>
              <a:gd name="T20" fmla="*/ 152 w 168"/>
              <a:gd name="T21" fmla="*/ 311 h 508"/>
              <a:gd name="T22" fmla="*/ 136 w 168"/>
              <a:gd name="T23" fmla="*/ 290 h 508"/>
              <a:gd name="T24" fmla="*/ 136 w 168"/>
              <a:gd name="T25" fmla="*/ 150 h 508"/>
              <a:gd name="T26" fmla="*/ 128 w 168"/>
              <a:gd name="T27" fmla="*/ 150 h 508"/>
              <a:gd name="T28" fmla="*/ 128 w 168"/>
              <a:gd name="T29" fmla="*/ 487 h 508"/>
              <a:gd name="T30" fmla="*/ 109 w 168"/>
              <a:gd name="T31" fmla="*/ 508 h 508"/>
              <a:gd name="T32" fmla="*/ 89 w 168"/>
              <a:gd name="T33" fmla="*/ 487 h 508"/>
              <a:gd name="T34" fmla="*/ 89 w 168"/>
              <a:gd name="T35" fmla="*/ 288 h 508"/>
              <a:gd name="T36" fmla="*/ 79 w 168"/>
              <a:gd name="T37" fmla="*/ 288 h 508"/>
              <a:gd name="T38" fmla="*/ 79 w 168"/>
              <a:gd name="T39" fmla="*/ 487 h 508"/>
              <a:gd name="T40" fmla="*/ 59 w 168"/>
              <a:gd name="T41" fmla="*/ 508 h 508"/>
              <a:gd name="T42" fmla="*/ 40 w 168"/>
              <a:gd name="T43" fmla="*/ 487 h 508"/>
              <a:gd name="T44" fmla="*/ 40 w 168"/>
              <a:gd name="T45" fmla="*/ 150 h 508"/>
              <a:gd name="T46" fmla="*/ 32 w 168"/>
              <a:gd name="T47" fmla="*/ 150 h 508"/>
              <a:gd name="T48" fmla="*/ 32 w 168"/>
              <a:gd name="T49" fmla="*/ 290 h 508"/>
              <a:gd name="T50" fmla="*/ 16 w 168"/>
              <a:gd name="T51" fmla="*/ 311 h 508"/>
              <a:gd name="T52" fmla="*/ 0 w 168"/>
              <a:gd name="T53" fmla="*/ 290 h 508"/>
              <a:gd name="T54" fmla="*/ 0 w 168"/>
              <a:gd name="T55" fmla="*/ 130 h 508"/>
              <a:gd name="T56" fmla="*/ 44 w 168"/>
              <a:gd name="T57" fmla="*/ 91 h 508"/>
              <a:gd name="T58" fmla="*/ 125 w 168"/>
              <a:gd name="T59" fmla="*/ 91 h 508"/>
              <a:gd name="T60" fmla="*/ 168 w 168"/>
              <a:gd name="T61" fmla="*/ 130 h 508"/>
              <a:gd name="T62" fmla="*/ 168 w 168"/>
              <a:gd name="T63" fmla="*/ 290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8" h="508">
                <a:moveTo>
                  <a:pt x="118" y="41"/>
                </a:moveTo>
                <a:cubicBezTo>
                  <a:pt x="118" y="53"/>
                  <a:pt x="115" y="63"/>
                  <a:pt x="108" y="73"/>
                </a:cubicBezTo>
                <a:cubicBezTo>
                  <a:pt x="101" y="82"/>
                  <a:pt x="93" y="86"/>
                  <a:pt x="84" y="86"/>
                </a:cubicBezTo>
                <a:cubicBezTo>
                  <a:pt x="74" y="86"/>
                  <a:pt x="66" y="82"/>
                  <a:pt x="59" y="73"/>
                </a:cubicBezTo>
                <a:cubicBezTo>
                  <a:pt x="52" y="63"/>
                  <a:pt x="49" y="53"/>
                  <a:pt x="49" y="41"/>
                </a:cubicBezTo>
                <a:cubicBezTo>
                  <a:pt x="49" y="30"/>
                  <a:pt x="52" y="20"/>
                  <a:pt x="59" y="12"/>
                </a:cubicBezTo>
                <a:cubicBezTo>
                  <a:pt x="66" y="4"/>
                  <a:pt x="74" y="0"/>
                  <a:pt x="84" y="0"/>
                </a:cubicBezTo>
                <a:cubicBezTo>
                  <a:pt x="93" y="0"/>
                  <a:pt x="101" y="4"/>
                  <a:pt x="108" y="12"/>
                </a:cubicBezTo>
                <a:cubicBezTo>
                  <a:pt x="115" y="20"/>
                  <a:pt x="118" y="30"/>
                  <a:pt x="118" y="41"/>
                </a:cubicBezTo>
                <a:close/>
                <a:moveTo>
                  <a:pt x="168" y="290"/>
                </a:moveTo>
                <a:cubicBezTo>
                  <a:pt x="168" y="304"/>
                  <a:pt x="163" y="311"/>
                  <a:pt x="152" y="311"/>
                </a:cubicBezTo>
                <a:cubicBezTo>
                  <a:pt x="141" y="311"/>
                  <a:pt x="136" y="304"/>
                  <a:pt x="136" y="290"/>
                </a:cubicBezTo>
                <a:cubicBezTo>
                  <a:pt x="136" y="150"/>
                  <a:pt x="136" y="150"/>
                  <a:pt x="136" y="150"/>
                </a:cubicBezTo>
                <a:cubicBezTo>
                  <a:pt x="128" y="150"/>
                  <a:pt x="128" y="150"/>
                  <a:pt x="128" y="150"/>
                </a:cubicBezTo>
                <a:cubicBezTo>
                  <a:pt x="128" y="487"/>
                  <a:pt x="128" y="487"/>
                  <a:pt x="128" y="487"/>
                </a:cubicBezTo>
                <a:cubicBezTo>
                  <a:pt x="128" y="501"/>
                  <a:pt x="122" y="508"/>
                  <a:pt x="109" y="508"/>
                </a:cubicBezTo>
                <a:cubicBezTo>
                  <a:pt x="96" y="508"/>
                  <a:pt x="89" y="501"/>
                  <a:pt x="89" y="487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487"/>
                  <a:pt x="79" y="487"/>
                  <a:pt x="79" y="487"/>
                </a:cubicBezTo>
                <a:cubicBezTo>
                  <a:pt x="79" y="501"/>
                  <a:pt x="72" y="508"/>
                  <a:pt x="59" y="508"/>
                </a:cubicBezTo>
                <a:cubicBezTo>
                  <a:pt x="46" y="508"/>
                  <a:pt x="40" y="501"/>
                  <a:pt x="40" y="487"/>
                </a:cubicBezTo>
                <a:cubicBezTo>
                  <a:pt x="40" y="150"/>
                  <a:pt x="40" y="150"/>
                  <a:pt x="40" y="150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290"/>
                  <a:pt x="32" y="290"/>
                  <a:pt x="32" y="290"/>
                </a:cubicBezTo>
                <a:cubicBezTo>
                  <a:pt x="32" y="304"/>
                  <a:pt x="27" y="311"/>
                  <a:pt x="16" y="311"/>
                </a:cubicBezTo>
                <a:cubicBezTo>
                  <a:pt x="5" y="311"/>
                  <a:pt x="0" y="304"/>
                  <a:pt x="0" y="2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04"/>
                  <a:pt x="15" y="91"/>
                  <a:pt x="44" y="91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53" y="91"/>
                  <a:pt x="168" y="104"/>
                  <a:pt x="168" y="130"/>
                </a:cubicBezTo>
                <a:lnTo>
                  <a:pt x="168" y="290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AFF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6"/>
          <p:cNvSpPr>
            <a:spLocks noEditPoints="1"/>
          </p:cNvSpPr>
          <p:nvPr/>
        </p:nvSpPr>
        <p:spPr bwMode="auto">
          <a:xfrm>
            <a:off x="3109894" y="3257922"/>
            <a:ext cx="389841" cy="1183167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3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3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3 w 128"/>
              <a:gd name="T23" fmla="*/ 222 h 388"/>
              <a:gd name="T24" fmla="*/ 103 w 128"/>
              <a:gd name="T25" fmla="*/ 115 h 388"/>
              <a:gd name="T26" fmla="*/ 97 w 128"/>
              <a:gd name="T27" fmla="*/ 115 h 388"/>
              <a:gd name="T28" fmla="*/ 97 w 128"/>
              <a:gd name="T29" fmla="*/ 372 h 388"/>
              <a:gd name="T30" fmla="*/ 82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7" y="49"/>
                  <a:pt x="82" y="56"/>
                </a:cubicBezTo>
                <a:cubicBezTo>
                  <a:pt x="77" y="63"/>
                  <a:pt x="71" y="66"/>
                  <a:pt x="63" y="66"/>
                </a:cubicBezTo>
                <a:cubicBezTo>
                  <a:pt x="56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3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7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7" y="238"/>
                  <a:pt x="103" y="232"/>
                  <a:pt x="103" y="222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97" y="372"/>
                  <a:pt x="97" y="372"/>
                  <a:pt x="97" y="372"/>
                </a:cubicBezTo>
                <a:cubicBezTo>
                  <a:pt x="97" y="383"/>
                  <a:pt x="92" y="388"/>
                  <a:pt x="82" y="388"/>
                </a:cubicBezTo>
                <a:cubicBezTo>
                  <a:pt x="72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 noEditPoints="1"/>
          </p:cNvSpPr>
          <p:nvPr/>
        </p:nvSpPr>
        <p:spPr bwMode="auto">
          <a:xfrm>
            <a:off x="2100207" y="3257922"/>
            <a:ext cx="389841" cy="1183167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4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4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4 w 128"/>
              <a:gd name="T23" fmla="*/ 222 h 388"/>
              <a:gd name="T24" fmla="*/ 104 w 128"/>
              <a:gd name="T25" fmla="*/ 115 h 388"/>
              <a:gd name="T26" fmla="*/ 98 w 128"/>
              <a:gd name="T27" fmla="*/ 115 h 388"/>
              <a:gd name="T28" fmla="*/ 98 w 128"/>
              <a:gd name="T29" fmla="*/ 372 h 388"/>
              <a:gd name="T30" fmla="*/ 83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8" y="49"/>
                  <a:pt x="82" y="56"/>
                </a:cubicBezTo>
                <a:cubicBezTo>
                  <a:pt x="77" y="63"/>
                  <a:pt x="71" y="66"/>
                  <a:pt x="64" y="66"/>
                </a:cubicBezTo>
                <a:cubicBezTo>
                  <a:pt x="57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4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8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8" y="238"/>
                  <a:pt x="104" y="232"/>
                  <a:pt x="104" y="222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372"/>
                  <a:pt x="98" y="372"/>
                  <a:pt x="98" y="372"/>
                </a:cubicBezTo>
                <a:cubicBezTo>
                  <a:pt x="98" y="383"/>
                  <a:pt x="93" y="388"/>
                  <a:pt x="83" y="388"/>
                </a:cubicBezTo>
                <a:cubicBezTo>
                  <a:pt x="73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8"/>
          <p:cNvSpPr>
            <a:spLocks noEditPoints="1"/>
          </p:cNvSpPr>
          <p:nvPr/>
        </p:nvSpPr>
        <p:spPr bwMode="auto">
          <a:xfrm>
            <a:off x="2673272" y="2879776"/>
            <a:ext cx="298229" cy="906380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4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9" y="51"/>
                </a:cubicBezTo>
                <a:cubicBezTo>
                  <a:pt x="43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4" y="7"/>
                </a:cubicBezTo>
                <a:cubicBezTo>
                  <a:pt x="38" y="3"/>
                  <a:pt x="43" y="0"/>
                  <a:pt x="49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3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5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5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3564057" y="2879776"/>
            <a:ext cx="298229" cy="906380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5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80 w 98"/>
              <a:gd name="T23" fmla="*/ 169 h 297"/>
              <a:gd name="T24" fmla="*/ 80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4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4 w 98"/>
              <a:gd name="T43" fmla="*/ 284 h 297"/>
              <a:gd name="T44" fmla="*/ 24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10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6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5" y="51"/>
                  <a:pt x="49" y="51"/>
                </a:cubicBezTo>
                <a:cubicBezTo>
                  <a:pt x="44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5" y="7"/>
                </a:cubicBezTo>
                <a:cubicBezTo>
                  <a:pt x="39" y="3"/>
                  <a:pt x="44" y="0"/>
                  <a:pt x="49" y="0"/>
                </a:cubicBezTo>
                <a:cubicBezTo>
                  <a:pt x="55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3" y="182"/>
                  <a:pt x="80" y="178"/>
                  <a:pt x="80" y="169"/>
                </a:cubicBezTo>
                <a:cubicBezTo>
                  <a:pt x="80" y="88"/>
                  <a:pt x="80" y="88"/>
                  <a:pt x="80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4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3" y="297"/>
                  <a:pt x="35" y="297"/>
                </a:cubicBezTo>
                <a:cubicBezTo>
                  <a:pt x="27" y="297"/>
                  <a:pt x="24" y="292"/>
                  <a:pt x="24" y="284"/>
                </a:cubicBezTo>
                <a:cubicBezTo>
                  <a:pt x="24" y="88"/>
                  <a:pt x="24" y="88"/>
                  <a:pt x="24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10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6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0"/>
          <p:cNvSpPr>
            <a:spLocks noEditPoints="1"/>
          </p:cNvSpPr>
          <p:nvPr/>
        </p:nvSpPr>
        <p:spPr bwMode="auto">
          <a:xfrm>
            <a:off x="1796131" y="2879776"/>
            <a:ext cx="298229" cy="906380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8 w 98"/>
              <a:gd name="T5" fmla="*/ 51 h 297"/>
              <a:gd name="T6" fmla="*/ 34 w 98"/>
              <a:gd name="T7" fmla="*/ 43 h 297"/>
              <a:gd name="T8" fmla="*/ 28 w 98"/>
              <a:gd name="T9" fmla="*/ 24 h 297"/>
              <a:gd name="T10" fmla="*/ 34 w 98"/>
              <a:gd name="T11" fmla="*/ 7 h 297"/>
              <a:gd name="T12" fmla="*/ 48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8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4 w 98"/>
              <a:gd name="T27" fmla="*/ 88 h 297"/>
              <a:gd name="T28" fmla="*/ 74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4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8 w 98"/>
              <a:gd name="T47" fmla="*/ 88 h 297"/>
              <a:gd name="T48" fmla="*/ 18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2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8" y="51"/>
                </a:cubicBezTo>
                <a:cubicBezTo>
                  <a:pt x="43" y="51"/>
                  <a:pt x="38" y="48"/>
                  <a:pt x="34" y="43"/>
                </a:cubicBezTo>
                <a:cubicBezTo>
                  <a:pt x="30" y="37"/>
                  <a:pt x="28" y="31"/>
                  <a:pt x="28" y="24"/>
                </a:cubicBezTo>
                <a:cubicBezTo>
                  <a:pt x="28" y="18"/>
                  <a:pt x="30" y="12"/>
                  <a:pt x="34" y="7"/>
                </a:cubicBezTo>
                <a:cubicBezTo>
                  <a:pt x="38" y="3"/>
                  <a:pt x="43" y="0"/>
                  <a:pt x="48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8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284"/>
                  <a:pt x="74" y="284"/>
                  <a:pt x="74" y="284"/>
                </a:cubicBezTo>
                <a:cubicBezTo>
                  <a:pt x="74" y="292"/>
                  <a:pt x="71" y="297"/>
                  <a:pt x="63" y="297"/>
                </a:cubicBezTo>
                <a:cubicBezTo>
                  <a:pt x="55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4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8" y="88"/>
                  <a:pt x="18" y="88"/>
                  <a:pt x="18" y="88"/>
                </a:cubicBezTo>
                <a:cubicBezTo>
                  <a:pt x="18" y="169"/>
                  <a:pt x="18" y="169"/>
                  <a:pt x="18" y="169"/>
                </a:cubicBezTo>
                <a:cubicBezTo>
                  <a:pt x="18" y="178"/>
                  <a:pt x="15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8" y="53"/>
                  <a:pt x="25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89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1"/>
          <p:cNvSpPr>
            <a:spLocks noEditPoints="1"/>
          </p:cNvSpPr>
          <p:nvPr/>
        </p:nvSpPr>
        <p:spPr bwMode="auto">
          <a:xfrm>
            <a:off x="2371145" y="2486037"/>
            <a:ext cx="249498" cy="758240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2"/>
          <p:cNvSpPr>
            <a:spLocks noEditPoints="1"/>
          </p:cNvSpPr>
          <p:nvPr/>
        </p:nvSpPr>
        <p:spPr bwMode="auto">
          <a:xfrm>
            <a:off x="3125487" y="2486037"/>
            <a:ext cx="249498" cy="758240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0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2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13"/>
          <p:cNvSpPr>
            <a:spLocks noEditPoints="1"/>
          </p:cNvSpPr>
          <p:nvPr/>
        </p:nvSpPr>
        <p:spPr bwMode="auto">
          <a:xfrm>
            <a:off x="1480361" y="2486037"/>
            <a:ext cx="251448" cy="758240"/>
          </a:xfrm>
          <a:custGeom>
            <a:avLst/>
            <a:gdLst>
              <a:gd name="T0" fmla="*/ 58 w 82"/>
              <a:gd name="T1" fmla="*/ 20 h 249"/>
              <a:gd name="T2" fmla="*/ 53 w 82"/>
              <a:gd name="T3" fmla="*/ 36 h 249"/>
              <a:gd name="T4" fmla="*/ 41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9 w 82"/>
              <a:gd name="T11" fmla="*/ 6 h 249"/>
              <a:gd name="T12" fmla="*/ 41 w 82"/>
              <a:gd name="T13" fmla="*/ 0 h 249"/>
              <a:gd name="T14" fmla="*/ 53 w 82"/>
              <a:gd name="T15" fmla="*/ 6 h 249"/>
              <a:gd name="T16" fmla="*/ 58 w 82"/>
              <a:gd name="T17" fmla="*/ 20 h 249"/>
              <a:gd name="T18" fmla="*/ 82 w 82"/>
              <a:gd name="T19" fmla="*/ 142 h 249"/>
              <a:gd name="T20" fmla="*/ 75 w 82"/>
              <a:gd name="T21" fmla="*/ 152 h 249"/>
              <a:gd name="T22" fmla="*/ 67 w 82"/>
              <a:gd name="T23" fmla="*/ 142 h 249"/>
              <a:gd name="T24" fmla="*/ 67 w 82"/>
              <a:gd name="T25" fmla="*/ 74 h 249"/>
              <a:gd name="T26" fmla="*/ 63 w 82"/>
              <a:gd name="T27" fmla="*/ 74 h 249"/>
              <a:gd name="T28" fmla="*/ 63 w 82"/>
              <a:gd name="T29" fmla="*/ 239 h 249"/>
              <a:gd name="T30" fmla="*/ 53 w 82"/>
              <a:gd name="T31" fmla="*/ 249 h 249"/>
              <a:gd name="T32" fmla="*/ 44 w 82"/>
              <a:gd name="T33" fmla="*/ 239 h 249"/>
              <a:gd name="T34" fmla="*/ 44 w 82"/>
              <a:gd name="T35" fmla="*/ 141 h 249"/>
              <a:gd name="T36" fmla="*/ 39 w 82"/>
              <a:gd name="T37" fmla="*/ 141 h 249"/>
              <a:gd name="T38" fmla="*/ 39 w 82"/>
              <a:gd name="T39" fmla="*/ 239 h 249"/>
              <a:gd name="T40" fmla="*/ 29 w 82"/>
              <a:gd name="T41" fmla="*/ 249 h 249"/>
              <a:gd name="T42" fmla="*/ 20 w 82"/>
              <a:gd name="T43" fmla="*/ 239 h 249"/>
              <a:gd name="T44" fmla="*/ 20 w 82"/>
              <a:gd name="T45" fmla="*/ 74 h 249"/>
              <a:gd name="T46" fmla="*/ 16 w 82"/>
              <a:gd name="T47" fmla="*/ 74 h 249"/>
              <a:gd name="T48" fmla="*/ 16 w 82"/>
              <a:gd name="T49" fmla="*/ 142 h 249"/>
              <a:gd name="T50" fmla="*/ 8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2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8" y="20"/>
                </a:moveTo>
                <a:cubicBezTo>
                  <a:pt x="58" y="26"/>
                  <a:pt x="56" y="31"/>
                  <a:pt x="53" y="36"/>
                </a:cubicBezTo>
                <a:cubicBezTo>
                  <a:pt x="50" y="40"/>
                  <a:pt x="46" y="42"/>
                  <a:pt x="41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6" y="31"/>
                  <a:pt x="24" y="26"/>
                  <a:pt x="24" y="20"/>
                </a:cubicBezTo>
                <a:cubicBezTo>
                  <a:pt x="24" y="15"/>
                  <a:pt x="26" y="10"/>
                  <a:pt x="29" y="6"/>
                </a:cubicBezTo>
                <a:cubicBezTo>
                  <a:pt x="32" y="2"/>
                  <a:pt x="36" y="0"/>
                  <a:pt x="41" y="0"/>
                </a:cubicBezTo>
                <a:cubicBezTo>
                  <a:pt x="46" y="0"/>
                  <a:pt x="50" y="2"/>
                  <a:pt x="53" y="6"/>
                </a:cubicBezTo>
                <a:cubicBezTo>
                  <a:pt x="56" y="10"/>
                  <a:pt x="58" y="15"/>
                  <a:pt x="58" y="20"/>
                </a:cubicBezTo>
                <a:close/>
                <a:moveTo>
                  <a:pt x="82" y="142"/>
                </a:moveTo>
                <a:cubicBezTo>
                  <a:pt x="82" y="149"/>
                  <a:pt x="80" y="152"/>
                  <a:pt x="75" y="152"/>
                </a:cubicBezTo>
                <a:cubicBezTo>
                  <a:pt x="69" y="152"/>
                  <a:pt x="67" y="149"/>
                  <a:pt x="67" y="142"/>
                </a:cubicBezTo>
                <a:cubicBezTo>
                  <a:pt x="67" y="74"/>
                  <a:pt x="67" y="74"/>
                  <a:pt x="67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239"/>
                  <a:pt x="63" y="239"/>
                  <a:pt x="63" y="239"/>
                </a:cubicBezTo>
                <a:cubicBezTo>
                  <a:pt x="63" y="245"/>
                  <a:pt x="60" y="249"/>
                  <a:pt x="53" y="249"/>
                </a:cubicBezTo>
                <a:cubicBezTo>
                  <a:pt x="47" y="249"/>
                  <a:pt x="44" y="245"/>
                  <a:pt x="44" y="239"/>
                </a:cubicBezTo>
                <a:cubicBezTo>
                  <a:pt x="44" y="141"/>
                  <a:pt x="44" y="141"/>
                  <a:pt x="44" y="141"/>
                </a:cubicBezTo>
                <a:cubicBezTo>
                  <a:pt x="39" y="141"/>
                  <a:pt x="39" y="141"/>
                  <a:pt x="39" y="141"/>
                </a:cubicBezTo>
                <a:cubicBezTo>
                  <a:pt x="39" y="239"/>
                  <a:pt x="39" y="239"/>
                  <a:pt x="39" y="239"/>
                </a:cubicBezTo>
                <a:cubicBezTo>
                  <a:pt x="39" y="245"/>
                  <a:pt x="36" y="249"/>
                  <a:pt x="29" y="249"/>
                </a:cubicBezTo>
                <a:cubicBezTo>
                  <a:pt x="23" y="249"/>
                  <a:pt x="20" y="245"/>
                  <a:pt x="20" y="239"/>
                </a:cubicBezTo>
                <a:cubicBezTo>
                  <a:pt x="20" y="74"/>
                  <a:pt x="20" y="74"/>
                  <a:pt x="20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16" y="142"/>
                  <a:pt x="16" y="142"/>
                  <a:pt x="16" y="142"/>
                </a:cubicBezTo>
                <a:cubicBezTo>
                  <a:pt x="16" y="149"/>
                  <a:pt x="13" y="152"/>
                  <a:pt x="8" y="152"/>
                </a:cubicBezTo>
                <a:cubicBezTo>
                  <a:pt x="3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2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>
            <a:spLocks noEditPoints="1"/>
          </p:cNvSpPr>
          <p:nvPr/>
        </p:nvSpPr>
        <p:spPr bwMode="auto">
          <a:xfrm>
            <a:off x="3889575" y="2486037"/>
            <a:ext cx="249498" cy="758240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5"/>
          <p:cNvSpPr>
            <a:spLocks noEditPoints="1"/>
          </p:cNvSpPr>
          <p:nvPr/>
        </p:nvSpPr>
        <p:spPr bwMode="auto">
          <a:xfrm>
            <a:off x="2720053" y="2162470"/>
            <a:ext cx="20271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16"/>
          <p:cNvSpPr>
            <a:spLocks noEditPoints="1"/>
          </p:cNvSpPr>
          <p:nvPr/>
        </p:nvSpPr>
        <p:spPr bwMode="auto">
          <a:xfrm>
            <a:off x="3468547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17"/>
          <p:cNvSpPr>
            <a:spLocks noEditPoints="1"/>
          </p:cNvSpPr>
          <p:nvPr/>
        </p:nvSpPr>
        <p:spPr bwMode="auto">
          <a:xfrm>
            <a:off x="4207294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18"/>
          <p:cNvSpPr>
            <a:spLocks noEditPoints="1"/>
          </p:cNvSpPr>
          <p:nvPr/>
        </p:nvSpPr>
        <p:spPr bwMode="auto">
          <a:xfrm>
            <a:off x="1959864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3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3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0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1 w 67"/>
              <a:gd name="T37" fmla="*/ 115 h 203"/>
              <a:gd name="T38" fmla="*/ 31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6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7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0" y="33"/>
                  <a:pt x="37" y="35"/>
                  <a:pt x="33" y="35"/>
                </a:cubicBezTo>
                <a:cubicBezTo>
                  <a:pt x="30" y="35"/>
                  <a:pt x="26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29" y="0"/>
                  <a:pt x="33" y="0"/>
                </a:cubicBezTo>
                <a:cubicBezTo>
                  <a:pt x="37" y="0"/>
                  <a:pt x="40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0" y="124"/>
                </a:cubicBezTo>
                <a:cubicBezTo>
                  <a:pt x="56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8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1" y="194"/>
                  <a:pt x="31" y="194"/>
                  <a:pt x="31" y="194"/>
                </a:cubicBezTo>
                <a:cubicBezTo>
                  <a:pt x="31" y="200"/>
                  <a:pt x="29" y="203"/>
                  <a:pt x="24" y="203"/>
                </a:cubicBezTo>
                <a:cubicBezTo>
                  <a:pt x="18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6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7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 19"/>
          <p:cNvSpPr>
            <a:spLocks noEditPoints="1"/>
          </p:cNvSpPr>
          <p:nvPr/>
        </p:nvSpPr>
        <p:spPr bwMode="auto">
          <a:xfrm>
            <a:off x="1221116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5 w 67"/>
              <a:gd name="T23" fmla="*/ 116 h 203"/>
              <a:gd name="T24" fmla="*/ 55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4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5" y="121"/>
                  <a:pt x="55" y="116"/>
                </a:cubicBezTo>
                <a:cubicBezTo>
                  <a:pt x="55" y="60"/>
                  <a:pt x="55" y="60"/>
                  <a:pt x="55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4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20"/>
          <p:cNvSpPr>
            <a:spLocks noEditPoints="1"/>
          </p:cNvSpPr>
          <p:nvPr/>
        </p:nvSpPr>
        <p:spPr bwMode="auto">
          <a:xfrm>
            <a:off x="932634" y="1879835"/>
            <a:ext cx="189073" cy="576964"/>
          </a:xfrm>
          <a:custGeom>
            <a:avLst/>
            <a:gdLst>
              <a:gd name="T0" fmla="*/ 44 w 62"/>
              <a:gd name="T1" fmla="*/ 15 h 189"/>
              <a:gd name="T2" fmla="*/ 40 w 62"/>
              <a:gd name="T3" fmla="*/ 27 h 189"/>
              <a:gd name="T4" fmla="*/ 31 w 62"/>
              <a:gd name="T5" fmla="*/ 32 h 189"/>
              <a:gd name="T6" fmla="*/ 22 w 62"/>
              <a:gd name="T7" fmla="*/ 27 h 189"/>
              <a:gd name="T8" fmla="*/ 18 w 62"/>
              <a:gd name="T9" fmla="*/ 15 h 189"/>
              <a:gd name="T10" fmla="*/ 22 w 62"/>
              <a:gd name="T11" fmla="*/ 4 h 189"/>
              <a:gd name="T12" fmla="*/ 31 w 62"/>
              <a:gd name="T13" fmla="*/ 0 h 189"/>
              <a:gd name="T14" fmla="*/ 40 w 62"/>
              <a:gd name="T15" fmla="*/ 4 h 189"/>
              <a:gd name="T16" fmla="*/ 44 w 62"/>
              <a:gd name="T17" fmla="*/ 15 h 189"/>
              <a:gd name="T18" fmla="*/ 62 w 62"/>
              <a:gd name="T19" fmla="*/ 108 h 189"/>
              <a:gd name="T20" fmla="*/ 56 w 62"/>
              <a:gd name="T21" fmla="*/ 116 h 189"/>
              <a:gd name="T22" fmla="*/ 51 w 62"/>
              <a:gd name="T23" fmla="*/ 108 h 189"/>
              <a:gd name="T24" fmla="*/ 51 w 62"/>
              <a:gd name="T25" fmla="*/ 56 h 189"/>
              <a:gd name="T26" fmla="*/ 48 w 62"/>
              <a:gd name="T27" fmla="*/ 56 h 189"/>
              <a:gd name="T28" fmla="*/ 48 w 62"/>
              <a:gd name="T29" fmla="*/ 181 h 189"/>
              <a:gd name="T30" fmla="*/ 40 w 62"/>
              <a:gd name="T31" fmla="*/ 189 h 189"/>
              <a:gd name="T32" fmla="*/ 33 w 62"/>
              <a:gd name="T33" fmla="*/ 181 h 189"/>
              <a:gd name="T34" fmla="*/ 33 w 62"/>
              <a:gd name="T35" fmla="*/ 107 h 189"/>
              <a:gd name="T36" fmla="*/ 29 w 62"/>
              <a:gd name="T37" fmla="*/ 107 h 189"/>
              <a:gd name="T38" fmla="*/ 29 w 62"/>
              <a:gd name="T39" fmla="*/ 181 h 189"/>
              <a:gd name="T40" fmla="*/ 22 w 62"/>
              <a:gd name="T41" fmla="*/ 189 h 189"/>
              <a:gd name="T42" fmla="*/ 15 w 62"/>
              <a:gd name="T43" fmla="*/ 181 h 189"/>
              <a:gd name="T44" fmla="*/ 15 w 62"/>
              <a:gd name="T45" fmla="*/ 56 h 189"/>
              <a:gd name="T46" fmla="*/ 12 w 62"/>
              <a:gd name="T47" fmla="*/ 56 h 189"/>
              <a:gd name="T48" fmla="*/ 12 w 62"/>
              <a:gd name="T49" fmla="*/ 108 h 189"/>
              <a:gd name="T50" fmla="*/ 6 w 62"/>
              <a:gd name="T51" fmla="*/ 116 h 189"/>
              <a:gd name="T52" fmla="*/ 0 w 62"/>
              <a:gd name="T53" fmla="*/ 108 h 189"/>
              <a:gd name="T54" fmla="*/ 0 w 62"/>
              <a:gd name="T55" fmla="*/ 48 h 189"/>
              <a:gd name="T56" fmla="*/ 16 w 62"/>
              <a:gd name="T57" fmla="*/ 33 h 189"/>
              <a:gd name="T58" fmla="*/ 46 w 62"/>
              <a:gd name="T59" fmla="*/ 33 h 189"/>
              <a:gd name="T60" fmla="*/ 62 w 62"/>
              <a:gd name="T61" fmla="*/ 48 h 189"/>
              <a:gd name="T62" fmla="*/ 62 w 62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2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7" y="30"/>
                  <a:pt x="35" y="32"/>
                  <a:pt x="31" y="32"/>
                </a:cubicBezTo>
                <a:cubicBezTo>
                  <a:pt x="27" y="32"/>
                  <a:pt x="24" y="30"/>
                  <a:pt x="22" y="27"/>
                </a:cubicBezTo>
                <a:cubicBezTo>
                  <a:pt x="19" y="23"/>
                  <a:pt x="18" y="19"/>
                  <a:pt x="18" y="15"/>
                </a:cubicBezTo>
                <a:cubicBezTo>
                  <a:pt x="18" y="11"/>
                  <a:pt x="19" y="7"/>
                  <a:pt x="22" y="4"/>
                </a:cubicBezTo>
                <a:cubicBezTo>
                  <a:pt x="24" y="1"/>
                  <a:pt x="27" y="0"/>
                  <a:pt x="31" y="0"/>
                </a:cubicBezTo>
                <a:cubicBezTo>
                  <a:pt x="35" y="0"/>
                  <a:pt x="37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2" y="108"/>
                </a:moveTo>
                <a:cubicBezTo>
                  <a:pt x="62" y="113"/>
                  <a:pt x="60" y="116"/>
                  <a:pt x="56" y="116"/>
                </a:cubicBezTo>
                <a:cubicBezTo>
                  <a:pt x="52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5" y="189"/>
                  <a:pt x="40" y="189"/>
                </a:cubicBezTo>
                <a:cubicBezTo>
                  <a:pt x="35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29" y="181"/>
                  <a:pt x="29" y="181"/>
                  <a:pt x="29" y="181"/>
                </a:cubicBezTo>
                <a:cubicBezTo>
                  <a:pt x="29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5" y="33"/>
                  <a:pt x="16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57" y="33"/>
                  <a:pt x="62" y="38"/>
                  <a:pt x="62" y="48"/>
                </a:cubicBezTo>
                <a:lnTo>
                  <a:pt x="62" y="108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21"/>
          <p:cNvSpPr>
            <a:spLocks noEditPoints="1"/>
          </p:cNvSpPr>
          <p:nvPr/>
        </p:nvSpPr>
        <p:spPr bwMode="auto">
          <a:xfrm>
            <a:off x="1651890" y="1879835"/>
            <a:ext cx="192972" cy="576964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3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3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3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3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22"/>
          <p:cNvSpPr>
            <a:spLocks noEditPoints="1"/>
          </p:cNvSpPr>
          <p:nvPr/>
        </p:nvSpPr>
        <p:spPr bwMode="auto">
          <a:xfrm>
            <a:off x="2382841" y="1879835"/>
            <a:ext cx="192972" cy="576964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3"/>
          <p:cNvSpPr>
            <a:spLocks noEditPoints="1"/>
          </p:cNvSpPr>
          <p:nvPr/>
        </p:nvSpPr>
        <p:spPr bwMode="auto">
          <a:xfrm>
            <a:off x="3082605" y="1879835"/>
            <a:ext cx="191022" cy="576964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24"/>
          <p:cNvSpPr>
            <a:spLocks noEditPoints="1"/>
          </p:cNvSpPr>
          <p:nvPr/>
        </p:nvSpPr>
        <p:spPr bwMode="auto">
          <a:xfrm>
            <a:off x="3803810" y="1879835"/>
            <a:ext cx="192972" cy="576964"/>
          </a:xfrm>
          <a:custGeom>
            <a:avLst/>
            <a:gdLst>
              <a:gd name="T0" fmla="*/ 44 w 63"/>
              <a:gd name="T1" fmla="*/ 15 h 189"/>
              <a:gd name="T2" fmla="*/ 40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8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0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6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8" y="19"/>
                  <a:pt x="18" y="15"/>
                </a:cubicBezTo>
                <a:cubicBezTo>
                  <a:pt x="18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6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4521116" y="1879835"/>
            <a:ext cx="192972" cy="576964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313138" y="1714370"/>
            <a:ext cx="2245481" cy="9055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817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5400" b="1" dirty="0">
                <a:solidFill>
                  <a:srgbClr val="445469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69%</a:t>
            </a:r>
          </a:p>
        </p:txBody>
      </p:sp>
      <p:sp>
        <p:nvSpPr>
          <p:cNvPr id="29" name="Right Brace 31"/>
          <p:cNvSpPr/>
          <p:nvPr/>
        </p:nvSpPr>
        <p:spPr>
          <a:xfrm>
            <a:off x="8088802" y="1749831"/>
            <a:ext cx="187123" cy="4081630"/>
          </a:xfrm>
          <a:prstGeom prst="rightBrace">
            <a:avLst/>
          </a:prstGeom>
          <a:noFill/>
          <a:ln w="12700"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396297" y="4741689"/>
            <a:ext cx="2339043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817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445469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</a:p>
        </p:txBody>
      </p:sp>
      <p:cxnSp>
        <p:nvCxnSpPr>
          <p:cNvPr id="31" name="Straight Connector 33"/>
          <p:cNvCxnSpPr/>
          <p:nvPr/>
        </p:nvCxnSpPr>
        <p:spPr>
          <a:xfrm>
            <a:off x="5453480" y="4486127"/>
            <a:ext cx="2245481" cy="0"/>
          </a:xfrm>
          <a:prstGeom prst="line">
            <a:avLst/>
          </a:prstGeom>
          <a:ln w="9525">
            <a:solidFill>
              <a:srgbClr val="ADB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7"/>
          <p:cNvSpPr/>
          <p:nvPr/>
        </p:nvSpPr>
        <p:spPr>
          <a:xfrm>
            <a:off x="8643681" y="1737884"/>
            <a:ext cx="2432605" cy="1271601"/>
          </a:xfrm>
          <a:prstGeom prst="roundRect">
            <a:avLst>
              <a:gd name="adj" fmla="val 5186"/>
            </a:avLst>
          </a:prstGeom>
          <a:solidFill>
            <a:srgbClr val="1C8EE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8846398" y="1892236"/>
            <a:ext cx="2111375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817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</a:p>
        </p:txBody>
      </p:sp>
      <p:sp>
        <p:nvSpPr>
          <p:cNvPr id="34" name="Rounded Rectangle 45"/>
          <p:cNvSpPr/>
          <p:nvPr/>
        </p:nvSpPr>
        <p:spPr>
          <a:xfrm>
            <a:off x="8643681" y="3147413"/>
            <a:ext cx="2432605" cy="1271601"/>
          </a:xfrm>
          <a:prstGeom prst="roundRect">
            <a:avLst>
              <a:gd name="adj" fmla="val 5186"/>
            </a:avLst>
          </a:prstGeom>
          <a:solidFill>
            <a:srgbClr val="FCC72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Rounded Rectangle 47"/>
          <p:cNvSpPr/>
          <p:nvPr/>
        </p:nvSpPr>
        <p:spPr>
          <a:xfrm>
            <a:off x="8643681" y="4559860"/>
            <a:ext cx="2432605" cy="1271601"/>
          </a:xfrm>
          <a:prstGeom prst="roundRect">
            <a:avLst>
              <a:gd name="adj" fmla="val 5186"/>
            </a:avLst>
          </a:prstGeom>
          <a:solidFill>
            <a:srgbClr val="E71F3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5396297" y="2497060"/>
            <a:ext cx="2079162" cy="16804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817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>
              <a:solidFill>
                <a:srgbClr val="445469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445469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单击编辑标题</a:t>
            </a:r>
          </a:p>
          <a:p>
            <a:endParaRPr lang="en-US" altLang="zh-CN" dirty="0">
              <a:solidFill>
                <a:srgbClr val="445469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445469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8846398" y="3327653"/>
            <a:ext cx="2111375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817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8846398" y="4741689"/>
            <a:ext cx="2111375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817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</a:p>
        </p:txBody>
      </p:sp>
    </p:spTree>
    <p:extLst>
      <p:ext uri="{BB962C8B-B14F-4D97-AF65-F5344CB8AC3E}">
        <p14:creationId xmlns:p14="http://schemas.microsoft.com/office/powerpoint/2010/main" val="33295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7043284" y="2517773"/>
            <a:ext cx="1836738" cy="868363"/>
          </a:xfrm>
          <a:custGeom>
            <a:avLst/>
            <a:gdLst>
              <a:gd name="T0" fmla="*/ 180 w 662"/>
              <a:gd name="T1" fmla="*/ 303 h 312"/>
              <a:gd name="T2" fmla="*/ 229 w 662"/>
              <a:gd name="T3" fmla="*/ 273 h 312"/>
              <a:gd name="T4" fmla="*/ 444 w 662"/>
              <a:gd name="T5" fmla="*/ 286 h 312"/>
              <a:gd name="T6" fmla="*/ 478 w 662"/>
              <a:gd name="T7" fmla="*/ 312 h 312"/>
              <a:gd name="T8" fmla="*/ 662 w 662"/>
              <a:gd name="T9" fmla="*/ 128 h 312"/>
              <a:gd name="T10" fmla="*/ 423 w 662"/>
              <a:gd name="T11" fmla="*/ 9 h 312"/>
              <a:gd name="T12" fmla="*/ 364 w 662"/>
              <a:gd name="T13" fmla="*/ 2 h 312"/>
              <a:gd name="T14" fmla="*/ 360 w 662"/>
              <a:gd name="T15" fmla="*/ 1 h 312"/>
              <a:gd name="T16" fmla="*/ 329 w 662"/>
              <a:gd name="T17" fmla="*/ 0 h 312"/>
              <a:gd name="T18" fmla="*/ 281 w 662"/>
              <a:gd name="T19" fmla="*/ 3 h 312"/>
              <a:gd name="T20" fmla="*/ 261 w 662"/>
              <a:gd name="T21" fmla="*/ 5 h 312"/>
              <a:gd name="T22" fmla="*/ 16 w 662"/>
              <a:gd name="T23" fmla="*/ 110 h 312"/>
              <a:gd name="T24" fmla="*/ 0 w 662"/>
              <a:gd name="T25" fmla="*/ 124 h 312"/>
              <a:gd name="T26" fmla="*/ 180 w 662"/>
              <a:gd name="T27" fmla="*/ 303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2" h="312">
                <a:moveTo>
                  <a:pt x="180" y="303"/>
                </a:moveTo>
                <a:cubicBezTo>
                  <a:pt x="194" y="292"/>
                  <a:pt x="211" y="281"/>
                  <a:pt x="229" y="273"/>
                </a:cubicBezTo>
                <a:cubicBezTo>
                  <a:pt x="302" y="238"/>
                  <a:pt x="375" y="244"/>
                  <a:pt x="444" y="286"/>
                </a:cubicBezTo>
                <a:cubicBezTo>
                  <a:pt x="456" y="294"/>
                  <a:pt x="467" y="303"/>
                  <a:pt x="478" y="312"/>
                </a:cubicBezTo>
                <a:cubicBezTo>
                  <a:pt x="662" y="128"/>
                  <a:pt x="662" y="128"/>
                  <a:pt x="662" y="128"/>
                </a:cubicBezTo>
                <a:cubicBezTo>
                  <a:pt x="595" y="67"/>
                  <a:pt x="515" y="28"/>
                  <a:pt x="423" y="9"/>
                </a:cubicBezTo>
                <a:cubicBezTo>
                  <a:pt x="404" y="6"/>
                  <a:pt x="384" y="4"/>
                  <a:pt x="364" y="2"/>
                </a:cubicBezTo>
                <a:cubicBezTo>
                  <a:pt x="363" y="2"/>
                  <a:pt x="361" y="1"/>
                  <a:pt x="360" y="1"/>
                </a:cubicBezTo>
                <a:cubicBezTo>
                  <a:pt x="358" y="1"/>
                  <a:pt x="343" y="0"/>
                  <a:pt x="329" y="0"/>
                </a:cubicBezTo>
                <a:cubicBezTo>
                  <a:pt x="313" y="1"/>
                  <a:pt x="292" y="1"/>
                  <a:pt x="281" y="3"/>
                </a:cubicBezTo>
                <a:cubicBezTo>
                  <a:pt x="274" y="3"/>
                  <a:pt x="267" y="4"/>
                  <a:pt x="261" y="5"/>
                </a:cubicBezTo>
                <a:cubicBezTo>
                  <a:pt x="169" y="17"/>
                  <a:pt x="88" y="52"/>
                  <a:pt x="16" y="110"/>
                </a:cubicBezTo>
                <a:cubicBezTo>
                  <a:pt x="11" y="114"/>
                  <a:pt x="5" y="119"/>
                  <a:pt x="0" y="124"/>
                </a:cubicBezTo>
                <a:lnTo>
                  <a:pt x="180" y="303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325109" y="2876548"/>
            <a:ext cx="6215063" cy="2019300"/>
          </a:xfrm>
          <a:custGeom>
            <a:avLst/>
            <a:gdLst>
              <a:gd name="T0" fmla="*/ 1927 w 2239"/>
              <a:gd name="T1" fmla="*/ 472 h 726"/>
              <a:gd name="T2" fmla="*/ 1939 w 2239"/>
              <a:gd name="T3" fmla="*/ 503 h 726"/>
              <a:gd name="T4" fmla="*/ 2054 w 2239"/>
              <a:gd name="T5" fmla="*/ 667 h 726"/>
              <a:gd name="T6" fmla="*/ 2239 w 2239"/>
              <a:gd name="T7" fmla="*/ 482 h 726"/>
              <a:gd name="T8" fmla="*/ 2206 w 2239"/>
              <a:gd name="T9" fmla="*/ 445 h 726"/>
              <a:gd name="T10" fmla="*/ 2169 w 2239"/>
              <a:gd name="T11" fmla="*/ 316 h 726"/>
              <a:gd name="T12" fmla="*/ 2234 w 2239"/>
              <a:gd name="T13" fmla="*/ 180 h 726"/>
              <a:gd name="T14" fmla="*/ 2054 w 2239"/>
              <a:gd name="T15" fmla="*/ 0 h 726"/>
              <a:gd name="T16" fmla="*/ 1933 w 2239"/>
              <a:gd name="T17" fmla="*/ 177 h 726"/>
              <a:gd name="T18" fmla="*/ 1874 w 2239"/>
              <a:gd name="T19" fmla="*/ 208 h 726"/>
              <a:gd name="T20" fmla="*/ 87 w 2239"/>
              <a:gd name="T21" fmla="*/ 208 h 726"/>
              <a:gd name="T22" fmla="*/ 26 w 2239"/>
              <a:gd name="T23" fmla="*/ 234 h 726"/>
              <a:gd name="T24" fmla="*/ 0 w 2239"/>
              <a:gd name="T25" fmla="*/ 295 h 726"/>
              <a:gd name="T26" fmla="*/ 0 w 2239"/>
              <a:gd name="T27" fmla="*/ 355 h 726"/>
              <a:gd name="T28" fmla="*/ 26 w 2239"/>
              <a:gd name="T29" fmla="*/ 417 h 726"/>
              <a:gd name="T30" fmla="*/ 87 w 2239"/>
              <a:gd name="T31" fmla="*/ 442 h 726"/>
              <a:gd name="T32" fmla="*/ 127 w 2239"/>
              <a:gd name="T33" fmla="*/ 442 h 726"/>
              <a:gd name="T34" fmla="*/ 161 w 2239"/>
              <a:gd name="T35" fmla="*/ 456 h 726"/>
              <a:gd name="T36" fmla="*/ 176 w 2239"/>
              <a:gd name="T37" fmla="*/ 491 h 726"/>
              <a:gd name="T38" fmla="*/ 176 w 2239"/>
              <a:gd name="T39" fmla="*/ 569 h 726"/>
              <a:gd name="T40" fmla="*/ 224 w 2239"/>
              <a:gd name="T41" fmla="*/ 618 h 726"/>
              <a:gd name="T42" fmla="*/ 242 w 2239"/>
              <a:gd name="T43" fmla="*/ 618 h 726"/>
              <a:gd name="T44" fmla="*/ 291 w 2239"/>
              <a:gd name="T45" fmla="*/ 667 h 726"/>
              <a:gd name="T46" fmla="*/ 291 w 2239"/>
              <a:gd name="T47" fmla="*/ 678 h 726"/>
              <a:gd name="T48" fmla="*/ 305 w 2239"/>
              <a:gd name="T49" fmla="*/ 712 h 726"/>
              <a:gd name="T50" fmla="*/ 340 w 2239"/>
              <a:gd name="T51" fmla="*/ 726 h 726"/>
              <a:gd name="T52" fmla="*/ 455 w 2239"/>
              <a:gd name="T53" fmla="*/ 726 h 726"/>
              <a:gd name="T54" fmla="*/ 504 w 2239"/>
              <a:gd name="T55" fmla="*/ 677 h 726"/>
              <a:gd name="T56" fmla="*/ 504 w 2239"/>
              <a:gd name="T57" fmla="*/ 667 h 726"/>
              <a:gd name="T58" fmla="*/ 553 w 2239"/>
              <a:gd name="T59" fmla="*/ 618 h 726"/>
              <a:gd name="T60" fmla="*/ 570 w 2239"/>
              <a:gd name="T61" fmla="*/ 618 h 726"/>
              <a:gd name="T62" fmla="*/ 605 w 2239"/>
              <a:gd name="T63" fmla="*/ 603 h 726"/>
              <a:gd name="T64" fmla="*/ 619 w 2239"/>
              <a:gd name="T65" fmla="*/ 569 h 726"/>
              <a:gd name="T66" fmla="*/ 619 w 2239"/>
              <a:gd name="T67" fmla="*/ 491 h 726"/>
              <a:gd name="T68" fmla="*/ 668 w 2239"/>
              <a:gd name="T69" fmla="*/ 442 h 726"/>
              <a:gd name="T70" fmla="*/ 1797 w 2239"/>
              <a:gd name="T71" fmla="*/ 441 h 726"/>
              <a:gd name="T72" fmla="*/ 1927 w 2239"/>
              <a:gd name="T73" fmla="*/ 472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39" h="726">
                <a:moveTo>
                  <a:pt x="1927" y="472"/>
                </a:moveTo>
                <a:cubicBezTo>
                  <a:pt x="1931" y="483"/>
                  <a:pt x="1935" y="493"/>
                  <a:pt x="1939" y="503"/>
                </a:cubicBezTo>
                <a:cubicBezTo>
                  <a:pt x="1966" y="568"/>
                  <a:pt x="2005" y="622"/>
                  <a:pt x="2054" y="667"/>
                </a:cubicBezTo>
                <a:cubicBezTo>
                  <a:pt x="2239" y="482"/>
                  <a:pt x="2239" y="482"/>
                  <a:pt x="2239" y="482"/>
                </a:cubicBezTo>
                <a:cubicBezTo>
                  <a:pt x="2227" y="471"/>
                  <a:pt x="2216" y="459"/>
                  <a:pt x="2206" y="445"/>
                </a:cubicBezTo>
                <a:cubicBezTo>
                  <a:pt x="2177" y="407"/>
                  <a:pt x="2165" y="363"/>
                  <a:pt x="2169" y="316"/>
                </a:cubicBezTo>
                <a:cubicBezTo>
                  <a:pt x="2173" y="259"/>
                  <a:pt x="2196" y="213"/>
                  <a:pt x="2234" y="180"/>
                </a:cubicBezTo>
                <a:cubicBezTo>
                  <a:pt x="2054" y="0"/>
                  <a:pt x="2054" y="0"/>
                  <a:pt x="2054" y="0"/>
                </a:cubicBezTo>
                <a:cubicBezTo>
                  <a:pt x="1991" y="59"/>
                  <a:pt x="1941" y="140"/>
                  <a:pt x="1933" y="177"/>
                </a:cubicBezTo>
                <a:cubicBezTo>
                  <a:pt x="1933" y="178"/>
                  <a:pt x="1932" y="207"/>
                  <a:pt x="1874" y="208"/>
                </a:cubicBezTo>
                <a:cubicBezTo>
                  <a:pt x="1491" y="211"/>
                  <a:pt x="544" y="208"/>
                  <a:pt x="87" y="208"/>
                </a:cubicBezTo>
                <a:cubicBezTo>
                  <a:pt x="64" y="208"/>
                  <a:pt x="42" y="217"/>
                  <a:pt x="26" y="234"/>
                </a:cubicBezTo>
                <a:cubicBezTo>
                  <a:pt x="9" y="250"/>
                  <a:pt x="0" y="272"/>
                  <a:pt x="0" y="295"/>
                </a:cubicBezTo>
                <a:cubicBezTo>
                  <a:pt x="0" y="355"/>
                  <a:pt x="0" y="355"/>
                  <a:pt x="0" y="355"/>
                </a:cubicBezTo>
                <a:cubicBezTo>
                  <a:pt x="0" y="378"/>
                  <a:pt x="9" y="400"/>
                  <a:pt x="26" y="417"/>
                </a:cubicBezTo>
                <a:cubicBezTo>
                  <a:pt x="42" y="433"/>
                  <a:pt x="64" y="442"/>
                  <a:pt x="87" y="442"/>
                </a:cubicBezTo>
                <a:cubicBezTo>
                  <a:pt x="100" y="442"/>
                  <a:pt x="113" y="442"/>
                  <a:pt x="127" y="442"/>
                </a:cubicBezTo>
                <a:cubicBezTo>
                  <a:pt x="140" y="442"/>
                  <a:pt x="152" y="447"/>
                  <a:pt x="161" y="456"/>
                </a:cubicBezTo>
                <a:cubicBezTo>
                  <a:pt x="171" y="465"/>
                  <a:pt x="176" y="478"/>
                  <a:pt x="176" y="491"/>
                </a:cubicBezTo>
                <a:cubicBezTo>
                  <a:pt x="176" y="569"/>
                  <a:pt x="176" y="569"/>
                  <a:pt x="176" y="569"/>
                </a:cubicBezTo>
                <a:cubicBezTo>
                  <a:pt x="176" y="596"/>
                  <a:pt x="198" y="618"/>
                  <a:pt x="224" y="618"/>
                </a:cubicBezTo>
                <a:cubicBezTo>
                  <a:pt x="242" y="618"/>
                  <a:pt x="242" y="618"/>
                  <a:pt x="242" y="618"/>
                </a:cubicBezTo>
                <a:cubicBezTo>
                  <a:pt x="269" y="618"/>
                  <a:pt x="291" y="640"/>
                  <a:pt x="291" y="667"/>
                </a:cubicBezTo>
                <a:cubicBezTo>
                  <a:pt x="291" y="678"/>
                  <a:pt x="291" y="678"/>
                  <a:pt x="291" y="678"/>
                </a:cubicBezTo>
                <a:cubicBezTo>
                  <a:pt x="291" y="691"/>
                  <a:pt x="296" y="703"/>
                  <a:pt x="305" y="712"/>
                </a:cubicBezTo>
                <a:cubicBezTo>
                  <a:pt x="314" y="721"/>
                  <a:pt x="327" y="726"/>
                  <a:pt x="340" y="726"/>
                </a:cubicBezTo>
                <a:cubicBezTo>
                  <a:pt x="455" y="726"/>
                  <a:pt x="455" y="726"/>
                  <a:pt x="455" y="726"/>
                </a:cubicBezTo>
                <a:cubicBezTo>
                  <a:pt x="482" y="726"/>
                  <a:pt x="504" y="704"/>
                  <a:pt x="504" y="677"/>
                </a:cubicBezTo>
                <a:cubicBezTo>
                  <a:pt x="504" y="667"/>
                  <a:pt x="504" y="667"/>
                  <a:pt x="504" y="667"/>
                </a:cubicBezTo>
                <a:cubicBezTo>
                  <a:pt x="504" y="640"/>
                  <a:pt x="526" y="618"/>
                  <a:pt x="553" y="618"/>
                </a:cubicBezTo>
                <a:cubicBezTo>
                  <a:pt x="570" y="618"/>
                  <a:pt x="570" y="618"/>
                  <a:pt x="570" y="618"/>
                </a:cubicBezTo>
                <a:cubicBezTo>
                  <a:pt x="583" y="618"/>
                  <a:pt x="596" y="613"/>
                  <a:pt x="605" y="603"/>
                </a:cubicBezTo>
                <a:cubicBezTo>
                  <a:pt x="614" y="594"/>
                  <a:pt x="619" y="582"/>
                  <a:pt x="619" y="569"/>
                </a:cubicBezTo>
                <a:cubicBezTo>
                  <a:pt x="619" y="491"/>
                  <a:pt x="619" y="491"/>
                  <a:pt x="619" y="491"/>
                </a:cubicBezTo>
                <a:cubicBezTo>
                  <a:pt x="619" y="464"/>
                  <a:pt x="641" y="442"/>
                  <a:pt x="668" y="442"/>
                </a:cubicBezTo>
                <a:cubicBezTo>
                  <a:pt x="1092" y="442"/>
                  <a:pt x="1570" y="441"/>
                  <a:pt x="1797" y="441"/>
                </a:cubicBezTo>
                <a:cubicBezTo>
                  <a:pt x="1863" y="441"/>
                  <a:pt x="1922" y="455"/>
                  <a:pt x="1927" y="472"/>
                </a:cubicBezTo>
                <a:close/>
              </a:path>
            </a:pathLst>
          </a:custGeom>
          <a:solidFill>
            <a:srgbClr val="4454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7043284" y="4206873"/>
            <a:ext cx="1836738" cy="884238"/>
          </a:xfrm>
          <a:custGeom>
            <a:avLst/>
            <a:gdLst>
              <a:gd name="T0" fmla="*/ 472 w 662"/>
              <a:gd name="T1" fmla="*/ 0 h 318"/>
              <a:gd name="T2" fmla="*/ 454 w 662"/>
              <a:gd name="T3" fmla="*/ 15 h 318"/>
              <a:gd name="T4" fmla="*/ 318 w 662"/>
              <a:gd name="T5" fmla="*/ 58 h 318"/>
              <a:gd name="T6" fmla="*/ 185 w 662"/>
              <a:gd name="T7" fmla="*/ 9 h 318"/>
              <a:gd name="T8" fmla="*/ 0 w 662"/>
              <a:gd name="T9" fmla="*/ 194 h 318"/>
              <a:gd name="T10" fmla="*/ 103 w 662"/>
              <a:gd name="T11" fmla="*/ 264 h 318"/>
              <a:gd name="T12" fmla="*/ 294 w 662"/>
              <a:gd name="T13" fmla="*/ 316 h 318"/>
              <a:gd name="T14" fmla="*/ 297 w 662"/>
              <a:gd name="T15" fmla="*/ 317 h 318"/>
              <a:gd name="T16" fmla="*/ 329 w 662"/>
              <a:gd name="T17" fmla="*/ 317 h 318"/>
              <a:gd name="T18" fmla="*/ 376 w 662"/>
              <a:gd name="T19" fmla="*/ 315 h 318"/>
              <a:gd name="T20" fmla="*/ 396 w 662"/>
              <a:gd name="T21" fmla="*/ 313 h 318"/>
              <a:gd name="T22" fmla="*/ 662 w 662"/>
              <a:gd name="T23" fmla="*/ 190 h 318"/>
              <a:gd name="T24" fmla="*/ 472 w 662"/>
              <a:gd name="T25" fmla="*/ 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2" h="318">
                <a:moveTo>
                  <a:pt x="472" y="0"/>
                </a:moveTo>
                <a:cubicBezTo>
                  <a:pt x="467" y="6"/>
                  <a:pt x="461" y="11"/>
                  <a:pt x="454" y="15"/>
                </a:cubicBezTo>
                <a:cubicBezTo>
                  <a:pt x="416" y="44"/>
                  <a:pt x="372" y="57"/>
                  <a:pt x="318" y="58"/>
                </a:cubicBezTo>
                <a:cubicBezTo>
                  <a:pt x="269" y="56"/>
                  <a:pt x="223" y="41"/>
                  <a:pt x="185" y="9"/>
                </a:cubicBezTo>
                <a:cubicBezTo>
                  <a:pt x="0" y="194"/>
                  <a:pt x="0" y="194"/>
                  <a:pt x="0" y="194"/>
                </a:cubicBezTo>
                <a:cubicBezTo>
                  <a:pt x="30" y="221"/>
                  <a:pt x="65" y="244"/>
                  <a:pt x="103" y="264"/>
                </a:cubicBezTo>
                <a:cubicBezTo>
                  <a:pt x="163" y="295"/>
                  <a:pt x="226" y="312"/>
                  <a:pt x="294" y="316"/>
                </a:cubicBezTo>
                <a:cubicBezTo>
                  <a:pt x="295" y="316"/>
                  <a:pt x="296" y="316"/>
                  <a:pt x="297" y="317"/>
                </a:cubicBezTo>
                <a:cubicBezTo>
                  <a:pt x="299" y="317"/>
                  <a:pt x="313" y="317"/>
                  <a:pt x="329" y="317"/>
                </a:cubicBezTo>
                <a:cubicBezTo>
                  <a:pt x="344" y="318"/>
                  <a:pt x="365" y="316"/>
                  <a:pt x="376" y="315"/>
                </a:cubicBezTo>
                <a:cubicBezTo>
                  <a:pt x="383" y="314"/>
                  <a:pt x="390" y="314"/>
                  <a:pt x="396" y="313"/>
                </a:cubicBezTo>
                <a:cubicBezTo>
                  <a:pt x="498" y="299"/>
                  <a:pt x="587" y="258"/>
                  <a:pt x="662" y="190"/>
                </a:cubicBezTo>
                <a:lnTo>
                  <a:pt x="472" y="0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8370434" y="2887661"/>
            <a:ext cx="927100" cy="1830388"/>
          </a:xfrm>
          <a:custGeom>
            <a:avLst/>
            <a:gdLst>
              <a:gd name="T0" fmla="*/ 332 w 334"/>
              <a:gd name="T1" fmla="*/ 286 h 658"/>
              <a:gd name="T2" fmla="*/ 329 w 334"/>
              <a:gd name="T3" fmla="*/ 267 h 658"/>
              <a:gd name="T4" fmla="*/ 232 w 334"/>
              <a:gd name="T5" fmla="*/ 46 h 658"/>
              <a:gd name="T6" fmla="*/ 190 w 334"/>
              <a:gd name="T7" fmla="*/ 0 h 658"/>
              <a:gd name="T8" fmla="*/ 5 w 334"/>
              <a:gd name="T9" fmla="*/ 185 h 658"/>
              <a:gd name="T10" fmla="*/ 58 w 334"/>
              <a:gd name="T11" fmla="*/ 287 h 658"/>
              <a:gd name="T12" fmla="*/ 0 w 334"/>
              <a:gd name="T13" fmla="*/ 469 h 658"/>
              <a:gd name="T14" fmla="*/ 190 w 334"/>
              <a:gd name="T15" fmla="*/ 658 h 658"/>
              <a:gd name="T16" fmla="*/ 193 w 334"/>
              <a:gd name="T17" fmla="*/ 655 h 658"/>
              <a:gd name="T18" fmla="*/ 325 w 334"/>
              <a:gd name="T19" fmla="*/ 419 h 658"/>
              <a:gd name="T20" fmla="*/ 333 w 334"/>
              <a:gd name="T21" fmla="*/ 364 h 658"/>
              <a:gd name="T22" fmla="*/ 333 w 334"/>
              <a:gd name="T23" fmla="*/ 360 h 658"/>
              <a:gd name="T24" fmla="*/ 334 w 334"/>
              <a:gd name="T25" fmla="*/ 330 h 658"/>
              <a:gd name="T26" fmla="*/ 332 w 334"/>
              <a:gd name="T27" fmla="*/ 286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4" h="658">
                <a:moveTo>
                  <a:pt x="332" y="286"/>
                </a:moveTo>
                <a:cubicBezTo>
                  <a:pt x="331" y="279"/>
                  <a:pt x="330" y="274"/>
                  <a:pt x="329" y="267"/>
                </a:cubicBezTo>
                <a:cubicBezTo>
                  <a:pt x="318" y="185"/>
                  <a:pt x="285" y="111"/>
                  <a:pt x="232" y="46"/>
                </a:cubicBezTo>
                <a:cubicBezTo>
                  <a:pt x="218" y="30"/>
                  <a:pt x="204" y="15"/>
                  <a:pt x="190" y="0"/>
                </a:cubicBezTo>
                <a:cubicBezTo>
                  <a:pt x="5" y="185"/>
                  <a:pt x="5" y="185"/>
                  <a:pt x="5" y="185"/>
                </a:cubicBezTo>
                <a:cubicBezTo>
                  <a:pt x="33" y="212"/>
                  <a:pt x="51" y="246"/>
                  <a:pt x="58" y="287"/>
                </a:cubicBezTo>
                <a:cubicBezTo>
                  <a:pt x="71" y="360"/>
                  <a:pt x="50" y="421"/>
                  <a:pt x="0" y="469"/>
                </a:cubicBezTo>
                <a:cubicBezTo>
                  <a:pt x="190" y="658"/>
                  <a:pt x="190" y="658"/>
                  <a:pt x="190" y="658"/>
                </a:cubicBezTo>
                <a:cubicBezTo>
                  <a:pt x="191" y="657"/>
                  <a:pt x="192" y="656"/>
                  <a:pt x="193" y="655"/>
                </a:cubicBezTo>
                <a:cubicBezTo>
                  <a:pt x="261" y="590"/>
                  <a:pt x="306" y="512"/>
                  <a:pt x="325" y="419"/>
                </a:cubicBezTo>
                <a:cubicBezTo>
                  <a:pt x="329" y="401"/>
                  <a:pt x="330" y="382"/>
                  <a:pt x="333" y="364"/>
                </a:cubicBezTo>
                <a:cubicBezTo>
                  <a:pt x="333" y="363"/>
                  <a:pt x="333" y="362"/>
                  <a:pt x="333" y="360"/>
                </a:cubicBezTo>
                <a:cubicBezTo>
                  <a:pt x="334" y="359"/>
                  <a:pt x="334" y="345"/>
                  <a:pt x="334" y="330"/>
                </a:cubicBezTo>
                <a:cubicBezTo>
                  <a:pt x="334" y="316"/>
                  <a:pt x="333" y="296"/>
                  <a:pt x="332" y="286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424"/>
          <p:cNvSpPr>
            <a:spLocks/>
          </p:cNvSpPr>
          <p:nvPr/>
        </p:nvSpPr>
        <p:spPr bwMode="auto">
          <a:xfrm>
            <a:off x="7829263" y="2688597"/>
            <a:ext cx="49156" cy="49156"/>
          </a:xfrm>
          <a:custGeom>
            <a:avLst/>
            <a:gdLst>
              <a:gd name="T0" fmla="*/ 6 w 7"/>
              <a:gd name="T1" fmla="*/ 4 h 7"/>
              <a:gd name="T2" fmla="*/ 4 w 7"/>
              <a:gd name="T3" fmla="*/ 1 h 7"/>
              <a:gd name="T4" fmla="*/ 1 w 7"/>
              <a:gd name="T5" fmla="*/ 1 h 7"/>
              <a:gd name="T6" fmla="*/ 1 w 7"/>
              <a:gd name="T7" fmla="*/ 4 h 7"/>
              <a:gd name="T8" fmla="*/ 4 w 7"/>
              <a:gd name="T9" fmla="*/ 7 h 7"/>
              <a:gd name="T10" fmla="*/ 6 w 7"/>
              <a:gd name="T11" fmla="*/ 7 h 7"/>
              <a:gd name="T12" fmla="*/ 6 w 7"/>
              <a:gd name="T1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7">
                <a:moveTo>
                  <a:pt x="6" y="4"/>
                </a:moveTo>
                <a:cubicBezTo>
                  <a:pt x="4" y="1"/>
                  <a:pt x="4" y="1"/>
                  <a:pt x="4" y="1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3"/>
                  <a:pt x="1" y="4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6" y="7"/>
                  <a:pt x="6" y="7"/>
                </a:cubicBezTo>
                <a:cubicBezTo>
                  <a:pt x="7" y="6"/>
                  <a:pt x="7" y="5"/>
                  <a:pt x="6" y="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425"/>
          <p:cNvSpPr>
            <a:spLocks/>
          </p:cNvSpPr>
          <p:nvPr/>
        </p:nvSpPr>
        <p:spPr bwMode="auto">
          <a:xfrm>
            <a:off x="7762759" y="2833172"/>
            <a:ext cx="52047" cy="26024"/>
          </a:xfrm>
          <a:custGeom>
            <a:avLst/>
            <a:gdLst>
              <a:gd name="T0" fmla="*/ 6 w 8"/>
              <a:gd name="T1" fmla="*/ 0 h 4"/>
              <a:gd name="T2" fmla="*/ 2 w 8"/>
              <a:gd name="T3" fmla="*/ 0 h 4"/>
              <a:gd name="T4" fmla="*/ 0 w 8"/>
              <a:gd name="T5" fmla="*/ 2 h 4"/>
              <a:gd name="T6" fmla="*/ 2 w 8"/>
              <a:gd name="T7" fmla="*/ 4 h 4"/>
              <a:gd name="T8" fmla="*/ 6 w 8"/>
              <a:gd name="T9" fmla="*/ 4 h 4"/>
              <a:gd name="T10" fmla="*/ 8 w 8"/>
              <a:gd name="T11" fmla="*/ 2 h 4"/>
              <a:gd name="T12" fmla="*/ 6 w 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">
                <a:moveTo>
                  <a:pt x="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8" y="3"/>
                  <a:pt x="8" y="2"/>
                </a:cubicBezTo>
                <a:cubicBezTo>
                  <a:pt x="8" y="1"/>
                  <a:pt x="7" y="0"/>
                  <a:pt x="6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426"/>
          <p:cNvSpPr>
            <a:spLocks/>
          </p:cNvSpPr>
          <p:nvPr/>
        </p:nvSpPr>
        <p:spPr bwMode="auto">
          <a:xfrm>
            <a:off x="8144437" y="2859194"/>
            <a:ext cx="54939" cy="28915"/>
          </a:xfrm>
          <a:custGeom>
            <a:avLst/>
            <a:gdLst>
              <a:gd name="T0" fmla="*/ 6 w 8"/>
              <a:gd name="T1" fmla="*/ 0 h 4"/>
              <a:gd name="T2" fmla="*/ 2 w 8"/>
              <a:gd name="T3" fmla="*/ 0 h 4"/>
              <a:gd name="T4" fmla="*/ 0 w 8"/>
              <a:gd name="T5" fmla="*/ 2 h 4"/>
              <a:gd name="T6" fmla="*/ 2 w 8"/>
              <a:gd name="T7" fmla="*/ 4 h 4"/>
              <a:gd name="T8" fmla="*/ 6 w 8"/>
              <a:gd name="T9" fmla="*/ 4 h 4"/>
              <a:gd name="T10" fmla="*/ 8 w 8"/>
              <a:gd name="T11" fmla="*/ 2 h 4"/>
              <a:gd name="T12" fmla="*/ 6 w 8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">
                <a:moveTo>
                  <a:pt x="6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8" y="3"/>
                  <a:pt x="8" y="2"/>
                </a:cubicBezTo>
                <a:cubicBezTo>
                  <a:pt x="8" y="1"/>
                  <a:pt x="7" y="0"/>
                  <a:pt x="6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427"/>
          <p:cNvSpPr>
            <a:spLocks/>
          </p:cNvSpPr>
          <p:nvPr/>
        </p:nvSpPr>
        <p:spPr bwMode="auto">
          <a:xfrm>
            <a:off x="8103956" y="2708837"/>
            <a:ext cx="46264" cy="49156"/>
          </a:xfrm>
          <a:custGeom>
            <a:avLst/>
            <a:gdLst>
              <a:gd name="T0" fmla="*/ 6 w 7"/>
              <a:gd name="T1" fmla="*/ 1 h 7"/>
              <a:gd name="T2" fmla="*/ 3 w 7"/>
              <a:gd name="T3" fmla="*/ 1 h 7"/>
              <a:gd name="T4" fmla="*/ 0 w 7"/>
              <a:gd name="T5" fmla="*/ 4 h 7"/>
              <a:gd name="T6" fmla="*/ 0 w 7"/>
              <a:gd name="T7" fmla="*/ 6 h 7"/>
              <a:gd name="T8" fmla="*/ 3 w 7"/>
              <a:gd name="T9" fmla="*/ 6 h 7"/>
              <a:gd name="T10" fmla="*/ 6 w 7"/>
              <a:gd name="T11" fmla="*/ 4 h 7"/>
              <a:gd name="T12" fmla="*/ 6 w 7"/>
              <a:gd name="T1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7">
                <a:moveTo>
                  <a:pt x="6" y="1"/>
                </a:moveTo>
                <a:cubicBezTo>
                  <a:pt x="5" y="0"/>
                  <a:pt x="4" y="0"/>
                  <a:pt x="3" y="1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6"/>
                  <a:pt x="0" y="6"/>
                </a:cubicBezTo>
                <a:cubicBezTo>
                  <a:pt x="1" y="7"/>
                  <a:pt x="2" y="7"/>
                  <a:pt x="3" y="6"/>
                </a:cubicBezTo>
                <a:cubicBezTo>
                  <a:pt x="6" y="4"/>
                  <a:pt x="6" y="4"/>
                  <a:pt x="6" y="4"/>
                </a:cubicBezTo>
                <a:cubicBezTo>
                  <a:pt x="7" y="3"/>
                  <a:pt x="7" y="2"/>
                  <a:pt x="6" y="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428"/>
          <p:cNvSpPr>
            <a:spLocks/>
          </p:cNvSpPr>
          <p:nvPr/>
        </p:nvSpPr>
        <p:spPr bwMode="auto">
          <a:xfrm>
            <a:off x="7979620" y="2642333"/>
            <a:ext cx="28915" cy="52047"/>
          </a:xfrm>
          <a:custGeom>
            <a:avLst/>
            <a:gdLst>
              <a:gd name="T0" fmla="*/ 2 w 4"/>
              <a:gd name="T1" fmla="*/ 8 h 8"/>
              <a:gd name="T2" fmla="*/ 3 w 4"/>
              <a:gd name="T3" fmla="*/ 7 h 8"/>
              <a:gd name="T4" fmla="*/ 4 w 4"/>
              <a:gd name="T5" fmla="*/ 6 h 8"/>
              <a:gd name="T6" fmla="*/ 4 w 4"/>
              <a:gd name="T7" fmla="*/ 2 h 8"/>
              <a:gd name="T8" fmla="*/ 2 w 4"/>
              <a:gd name="T9" fmla="*/ 0 h 8"/>
              <a:gd name="T10" fmla="*/ 0 w 4"/>
              <a:gd name="T11" fmla="*/ 1 h 8"/>
              <a:gd name="T12" fmla="*/ 0 w 4"/>
              <a:gd name="T13" fmla="*/ 2 h 8"/>
              <a:gd name="T14" fmla="*/ 0 w 4"/>
              <a:gd name="T15" fmla="*/ 6 h 8"/>
              <a:gd name="T16" fmla="*/ 2 w 4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8">
                <a:moveTo>
                  <a:pt x="2" y="8"/>
                </a:moveTo>
                <a:cubicBezTo>
                  <a:pt x="3" y="8"/>
                  <a:pt x="3" y="8"/>
                  <a:pt x="3" y="7"/>
                </a:cubicBezTo>
                <a:cubicBezTo>
                  <a:pt x="4" y="7"/>
                  <a:pt x="4" y="7"/>
                  <a:pt x="4" y="6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3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8"/>
                  <a:pt x="2" y="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429"/>
          <p:cNvSpPr>
            <a:spLocks noEditPoints="1"/>
          </p:cNvSpPr>
          <p:nvPr/>
        </p:nvSpPr>
        <p:spPr bwMode="auto">
          <a:xfrm>
            <a:off x="7869743" y="2749317"/>
            <a:ext cx="219754" cy="248669"/>
          </a:xfrm>
          <a:custGeom>
            <a:avLst/>
            <a:gdLst>
              <a:gd name="T0" fmla="*/ 16 w 32"/>
              <a:gd name="T1" fmla="*/ 0 h 36"/>
              <a:gd name="T2" fmla="*/ 0 w 32"/>
              <a:gd name="T3" fmla="*/ 16 h 36"/>
              <a:gd name="T4" fmla="*/ 8 w 32"/>
              <a:gd name="T5" fmla="*/ 30 h 36"/>
              <a:gd name="T6" fmla="*/ 8 w 32"/>
              <a:gd name="T7" fmla="*/ 36 h 36"/>
              <a:gd name="T8" fmla="*/ 24 w 32"/>
              <a:gd name="T9" fmla="*/ 36 h 36"/>
              <a:gd name="T10" fmla="*/ 24 w 32"/>
              <a:gd name="T11" fmla="*/ 30 h 36"/>
              <a:gd name="T12" fmla="*/ 32 w 32"/>
              <a:gd name="T13" fmla="*/ 16 h 36"/>
              <a:gd name="T14" fmla="*/ 16 w 32"/>
              <a:gd name="T15" fmla="*/ 0 h 36"/>
              <a:gd name="T16" fmla="*/ 22 w 32"/>
              <a:gd name="T17" fmla="*/ 26 h 36"/>
              <a:gd name="T18" fmla="*/ 20 w 32"/>
              <a:gd name="T19" fmla="*/ 27 h 36"/>
              <a:gd name="T20" fmla="*/ 20 w 32"/>
              <a:gd name="T21" fmla="*/ 30 h 36"/>
              <a:gd name="T22" fmla="*/ 20 w 32"/>
              <a:gd name="T23" fmla="*/ 32 h 36"/>
              <a:gd name="T24" fmla="*/ 12 w 32"/>
              <a:gd name="T25" fmla="*/ 32 h 36"/>
              <a:gd name="T26" fmla="*/ 12 w 32"/>
              <a:gd name="T27" fmla="*/ 30 h 36"/>
              <a:gd name="T28" fmla="*/ 12 w 32"/>
              <a:gd name="T29" fmla="*/ 27 h 36"/>
              <a:gd name="T30" fmla="*/ 10 w 32"/>
              <a:gd name="T31" fmla="*/ 26 h 36"/>
              <a:gd name="T32" fmla="*/ 4 w 32"/>
              <a:gd name="T33" fmla="*/ 16 h 36"/>
              <a:gd name="T34" fmla="*/ 16 w 32"/>
              <a:gd name="T35" fmla="*/ 4 h 36"/>
              <a:gd name="T36" fmla="*/ 28 w 32"/>
              <a:gd name="T37" fmla="*/ 16 h 36"/>
              <a:gd name="T38" fmla="*/ 22 w 32"/>
              <a:gd name="T39" fmla="*/ 2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36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2"/>
                  <a:pt x="3" y="27"/>
                  <a:pt x="8" y="30"/>
                </a:cubicBezTo>
                <a:cubicBezTo>
                  <a:pt x="8" y="36"/>
                  <a:pt x="8" y="36"/>
                  <a:pt x="8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0"/>
                  <a:pt x="24" y="30"/>
                  <a:pt x="24" y="30"/>
                </a:cubicBezTo>
                <a:cubicBezTo>
                  <a:pt x="29" y="27"/>
                  <a:pt x="32" y="22"/>
                  <a:pt x="32" y="16"/>
                </a:cubicBezTo>
                <a:cubicBezTo>
                  <a:pt x="32" y="7"/>
                  <a:pt x="25" y="0"/>
                  <a:pt x="16" y="0"/>
                </a:cubicBezTo>
                <a:close/>
                <a:moveTo>
                  <a:pt x="22" y="26"/>
                </a:moveTo>
                <a:cubicBezTo>
                  <a:pt x="20" y="27"/>
                  <a:pt x="20" y="27"/>
                  <a:pt x="20" y="27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12" y="32"/>
                  <a:pt x="12" y="32"/>
                  <a:pt x="12" y="32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27"/>
                  <a:pt x="12" y="27"/>
                  <a:pt x="12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6" y="24"/>
                  <a:pt x="4" y="20"/>
                  <a:pt x="4" y="16"/>
                </a:cubicBezTo>
                <a:cubicBezTo>
                  <a:pt x="4" y="9"/>
                  <a:pt x="9" y="4"/>
                  <a:pt x="16" y="4"/>
                </a:cubicBezTo>
                <a:cubicBezTo>
                  <a:pt x="23" y="4"/>
                  <a:pt x="28" y="9"/>
                  <a:pt x="28" y="16"/>
                </a:cubicBezTo>
                <a:cubicBezTo>
                  <a:pt x="28" y="20"/>
                  <a:pt x="26" y="24"/>
                  <a:pt x="22" y="2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430"/>
          <p:cNvSpPr>
            <a:spLocks/>
          </p:cNvSpPr>
          <p:nvPr/>
        </p:nvSpPr>
        <p:spPr bwMode="auto">
          <a:xfrm>
            <a:off x="7924683" y="3024011"/>
            <a:ext cx="109877" cy="54939"/>
          </a:xfrm>
          <a:custGeom>
            <a:avLst/>
            <a:gdLst>
              <a:gd name="T0" fmla="*/ 0 w 16"/>
              <a:gd name="T1" fmla="*/ 4 h 8"/>
              <a:gd name="T2" fmla="*/ 4 w 16"/>
              <a:gd name="T3" fmla="*/ 4 h 8"/>
              <a:gd name="T4" fmla="*/ 4 w 16"/>
              <a:gd name="T5" fmla="*/ 4 h 8"/>
              <a:gd name="T6" fmla="*/ 8 w 16"/>
              <a:gd name="T7" fmla="*/ 8 h 8"/>
              <a:gd name="T8" fmla="*/ 12 w 16"/>
              <a:gd name="T9" fmla="*/ 4 h 8"/>
              <a:gd name="T10" fmla="*/ 12 w 16"/>
              <a:gd name="T11" fmla="*/ 4 h 8"/>
              <a:gd name="T12" fmla="*/ 16 w 16"/>
              <a:gd name="T13" fmla="*/ 4 h 8"/>
              <a:gd name="T14" fmla="*/ 16 w 16"/>
              <a:gd name="T15" fmla="*/ 0 h 8"/>
              <a:gd name="T16" fmla="*/ 0 w 16"/>
              <a:gd name="T17" fmla="*/ 0 h 8"/>
              <a:gd name="T18" fmla="*/ 0 w 16"/>
              <a:gd name="T19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" h="8">
                <a:moveTo>
                  <a:pt x="0" y="4"/>
                </a:move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6"/>
                  <a:pt x="6" y="8"/>
                  <a:pt x="8" y="8"/>
                </a:cubicBezTo>
                <a:cubicBezTo>
                  <a:pt x="10" y="8"/>
                  <a:pt x="12" y="6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lnTo>
                  <a:pt x="0" y="4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30"/>
          <p:cNvSpPr>
            <a:spLocks noEditPoints="1"/>
          </p:cNvSpPr>
          <p:nvPr/>
        </p:nvSpPr>
        <p:spPr bwMode="auto">
          <a:xfrm rot="2700000">
            <a:off x="7844693" y="4505681"/>
            <a:ext cx="287901" cy="480269"/>
          </a:xfrm>
          <a:custGeom>
            <a:avLst/>
            <a:gdLst>
              <a:gd name="T0" fmla="*/ 50 w 184"/>
              <a:gd name="T1" fmla="*/ 310 h 310"/>
              <a:gd name="T2" fmla="*/ 32 w 184"/>
              <a:gd name="T3" fmla="*/ 282 h 310"/>
              <a:gd name="T4" fmla="*/ 10 w 184"/>
              <a:gd name="T5" fmla="*/ 199 h 310"/>
              <a:gd name="T6" fmla="*/ 39 w 184"/>
              <a:gd name="T7" fmla="*/ 171 h 310"/>
              <a:gd name="T8" fmla="*/ 30 w 184"/>
              <a:gd name="T9" fmla="*/ 116 h 310"/>
              <a:gd name="T10" fmla="*/ 36 w 184"/>
              <a:gd name="T11" fmla="*/ 73 h 310"/>
              <a:gd name="T12" fmla="*/ 36 w 184"/>
              <a:gd name="T13" fmla="*/ 72 h 310"/>
              <a:gd name="T14" fmla="*/ 92 w 184"/>
              <a:gd name="T15" fmla="*/ 0 h 310"/>
              <a:gd name="T16" fmla="*/ 148 w 184"/>
              <a:gd name="T17" fmla="*/ 72 h 310"/>
              <a:gd name="T18" fmla="*/ 148 w 184"/>
              <a:gd name="T19" fmla="*/ 73 h 310"/>
              <a:gd name="T20" fmla="*/ 155 w 184"/>
              <a:gd name="T21" fmla="*/ 116 h 310"/>
              <a:gd name="T22" fmla="*/ 145 w 184"/>
              <a:gd name="T23" fmla="*/ 171 h 310"/>
              <a:gd name="T24" fmla="*/ 174 w 184"/>
              <a:gd name="T25" fmla="*/ 199 h 310"/>
              <a:gd name="T26" fmla="*/ 153 w 184"/>
              <a:gd name="T27" fmla="*/ 282 h 310"/>
              <a:gd name="T28" fmla="*/ 134 w 184"/>
              <a:gd name="T29" fmla="*/ 310 h 310"/>
              <a:gd name="T30" fmla="*/ 134 w 184"/>
              <a:gd name="T31" fmla="*/ 276 h 310"/>
              <a:gd name="T32" fmla="*/ 118 w 184"/>
              <a:gd name="T33" fmla="*/ 239 h 310"/>
              <a:gd name="T34" fmla="*/ 118 w 184"/>
              <a:gd name="T35" fmla="*/ 240 h 310"/>
              <a:gd name="T36" fmla="*/ 115 w 184"/>
              <a:gd name="T37" fmla="*/ 246 h 310"/>
              <a:gd name="T38" fmla="*/ 108 w 184"/>
              <a:gd name="T39" fmla="*/ 245 h 310"/>
              <a:gd name="T40" fmla="*/ 76 w 184"/>
              <a:gd name="T41" fmla="*/ 245 h 310"/>
              <a:gd name="T42" fmla="*/ 69 w 184"/>
              <a:gd name="T43" fmla="*/ 246 h 310"/>
              <a:gd name="T44" fmla="*/ 66 w 184"/>
              <a:gd name="T45" fmla="*/ 240 h 310"/>
              <a:gd name="T46" fmla="*/ 66 w 184"/>
              <a:gd name="T47" fmla="*/ 239 h 310"/>
              <a:gd name="T48" fmla="*/ 50 w 184"/>
              <a:gd name="T49" fmla="*/ 276 h 310"/>
              <a:gd name="T50" fmla="*/ 50 w 184"/>
              <a:gd name="T51" fmla="*/ 310 h 310"/>
              <a:gd name="T52" fmla="*/ 55 w 184"/>
              <a:gd name="T53" fmla="*/ 79 h 310"/>
              <a:gd name="T54" fmla="*/ 50 w 184"/>
              <a:gd name="T55" fmla="*/ 116 h 310"/>
              <a:gd name="T56" fmla="*/ 61 w 184"/>
              <a:gd name="T57" fmla="*/ 174 h 310"/>
              <a:gd name="T58" fmla="*/ 64 w 184"/>
              <a:gd name="T59" fmla="*/ 184 h 310"/>
              <a:gd name="T60" fmla="*/ 54 w 184"/>
              <a:gd name="T61" fmla="*/ 187 h 310"/>
              <a:gd name="T62" fmla="*/ 29 w 184"/>
              <a:gd name="T63" fmla="*/ 205 h 310"/>
              <a:gd name="T64" fmla="*/ 36 w 184"/>
              <a:gd name="T65" fmla="*/ 247 h 310"/>
              <a:gd name="T66" fmla="*/ 65 w 184"/>
              <a:gd name="T67" fmla="*/ 215 h 310"/>
              <a:gd name="T68" fmla="*/ 74 w 184"/>
              <a:gd name="T69" fmla="*/ 209 h 310"/>
              <a:gd name="T70" fmla="*/ 79 w 184"/>
              <a:gd name="T71" fmla="*/ 219 h 310"/>
              <a:gd name="T72" fmla="*/ 82 w 184"/>
              <a:gd name="T73" fmla="*/ 225 h 310"/>
              <a:gd name="T74" fmla="*/ 103 w 184"/>
              <a:gd name="T75" fmla="*/ 225 h 310"/>
              <a:gd name="T76" fmla="*/ 105 w 184"/>
              <a:gd name="T77" fmla="*/ 219 h 310"/>
              <a:gd name="T78" fmla="*/ 110 w 184"/>
              <a:gd name="T79" fmla="*/ 209 h 310"/>
              <a:gd name="T80" fmla="*/ 120 w 184"/>
              <a:gd name="T81" fmla="*/ 215 h 310"/>
              <a:gd name="T82" fmla="*/ 148 w 184"/>
              <a:gd name="T83" fmla="*/ 247 h 310"/>
              <a:gd name="T84" fmla="*/ 155 w 184"/>
              <a:gd name="T85" fmla="*/ 205 h 310"/>
              <a:gd name="T86" fmla="*/ 130 w 184"/>
              <a:gd name="T87" fmla="*/ 187 h 310"/>
              <a:gd name="T88" fmla="*/ 120 w 184"/>
              <a:gd name="T89" fmla="*/ 184 h 310"/>
              <a:gd name="T90" fmla="*/ 123 w 184"/>
              <a:gd name="T91" fmla="*/ 174 h 310"/>
              <a:gd name="T92" fmla="*/ 135 w 184"/>
              <a:gd name="T93" fmla="*/ 116 h 310"/>
              <a:gd name="T94" fmla="*/ 129 w 184"/>
              <a:gd name="T95" fmla="*/ 79 h 310"/>
              <a:gd name="T96" fmla="*/ 92 w 184"/>
              <a:gd name="T97" fmla="*/ 21 h 310"/>
              <a:gd name="T98" fmla="*/ 55 w 184"/>
              <a:gd name="T99" fmla="*/ 79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4" h="310">
                <a:moveTo>
                  <a:pt x="50" y="310"/>
                </a:moveTo>
                <a:cubicBezTo>
                  <a:pt x="32" y="282"/>
                  <a:pt x="32" y="282"/>
                  <a:pt x="32" y="282"/>
                </a:cubicBezTo>
                <a:cubicBezTo>
                  <a:pt x="28" y="276"/>
                  <a:pt x="0" y="230"/>
                  <a:pt x="10" y="199"/>
                </a:cubicBezTo>
                <a:cubicBezTo>
                  <a:pt x="14" y="187"/>
                  <a:pt x="24" y="178"/>
                  <a:pt x="39" y="171"/>
                </a:cubicBezTo>
                <a:cubicBezTo>
                  <a:pt x="33" y="151"/>
                  <a:pt x="30" y="132"/>
                  <a:pt x="30" y="116"/>
                </a:cubicBezTo>
                <a:cubicBezTo>
                  <a:pt x="30" y="102"/>
                  <a:pt x="32" y="87"/>
                  <a:pt x="36" y="73"/>
                </a:cubicBezTo>
                <a:cubicBezTo>
                  <a:pt x="36" y="72"/>
                  <a:pt x="36" y="72"/>
                  <a:pt x="36" y="72"/>
                </a:cubicBezTo>
                <a:cubicBezTo>
                  <a:pt x="50" y="35"/>
                  <a:pt x="77" y="0"/>
                  <a:pt x="92" y="0"/>
                </a:cubicBezTo>
                <a:cubicBezTo>
                  <a:pt x="107" y="0"/>
                  <a:pt x="134" y="35"/>
                  <a:pt x="148" y="72"/>
                </a:cubicBezTo>
                <a:cubicBezTo>
                  <a:pt x="148" y="73"/>
                  <a:pt x="148" y="73"/>
                  <a:pt x="148" y="73"/>
                </a:cubicBezTo>
                <a:cubicBezTo>
                  <a:pt x="152" y="87"/>
                  <a:pt x="155" y="102"/>
                  <a:pt x="155" y="116"/>
                </a:cubicBezTo>
                <a:cubicBezTo>
                  <a:pt x="155" y="132"/>
                  <a:pt x="152" y="151"/>
                  <a:pt x="145" y="171"/>
                </a:cubicBezTo>
                <a:cubicBezTo>
                  <a:pt x="160" y="178"/>
                  <a:pt x="170" y="187"/>
                  <a:pt x="174" y="199"/>
                </a:cubicBezTo>
                <a:cubicBezTo>
                  <a:pt x="184" y="230"/>
                  <a:pt x="156" y="276"/>
                  <a:pt x="153" y="28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4" y="276"/>
                  <a:pt x="134" y="276"/>
                  <a:pt x="134" y="276"/>
                </a:cubicBezTo>
                <a:cubicBezTo>
                  <a:pt x="134" y="262"/>
                  <a:pt x="128" y="248"/>
                  <a:pt x="118" y="239"/>
                </a:cubicBezTo>
                <a:cubicBezTo>
                  <a:pt x="118" y="239"/>
                  <a:pt x="118" y="239"/>
                  <a:pt x="118" y="240"/>
                </a:cubicBezTo>
                <a:cubicBezTo>
                  <a:pt x="115" y="246"/>
                  <a:pt x="115" y="246"/>
                  <a:pt x="115" y="246"/>
                </a:cubicBezTo>
                <a:cubicBezTo>
                  <a:pt x="108" y="245"/>
                  <a:pt x="108" y="245"/>
                  <a:pt x="108" y="245"/>
                </a:cubicBezTo>
                <a:cubicBezTo>
                  <a:pt x="98" y="245"/>
                  <a:pt x="87" y="245"/>
                  <a:pt x="76" y="245"/>
                </a:cubicBezTo>
                <a:cubicBezTo>
                  <a:pt x="69" y="246"/>
                  <a:pt x="69" y="246"/>
                  <a:pt x="69" y="246"/>
                </a:cubicBezTo>
                <a:cubicBezTo>
                  <a:pt x="66" y="240"/>
                  <a:pt x="66" y="240"/>
                  <a:pt x="66" y="240"/>
                </a:cubicBezTo>
                <a:cubicBezTo>
                  <a:pt x="66" y="239"/>
                  <a:pt x="66" y="239"/>
                  <a:pt x="66" y="239"/>
                </a:cubicBezTo>
                <a:cubicBezTo>
                  <a:pt x="56" y="249"/>
                  <a:pt x="50" y="262"/>
                  <a:pt x="50" y="276"/>
                </a:cubicBezTo>
                <a:lnTo>
                  <a:pt x="50" y="310"/>
                </a:lnTo>
                <a:close/>
                <a:moveTo>
                  <a:pt x="55" y="79"/>
                </a:moveTo>
                <a:cubicBezTo>
                  <a:pt x="52" y="91"/>
                  <a:pt x="50" y="104"/>
                  <a:pt x="50" y="116"/>
                </a:cubicBezTo>
                <a:cubicBezTo>
                  <a:pt x="50" y="132"/>
                  <a:pt x="53" y="152"/>
                  <a:pt x="61" y="174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54" y="187"/>
                  <a:pt x="54" y="187"/>
                  <a:pt x="54" y="187"/>
                </a:cubicBezTo>
                <a:cubicBezTo>
                  <a:pt x="45" y="190"/>
                  <a:pt x="33" y="196"/>
                  <a:pt x="29" y="205"/>
                </a:cubicBezTo>
                <a:cubicBezTo>
                  <a:pt x="26" y="216"/>
                  <a:pt x="30" y="233"/>
                  <a:pt x="36" y="247"/>
                </a:cubicBezTo>
                <a:cubicBezTo>
                  <a:pt x="42" y="234"/>
                  <a:pt x="52" y="223"/>
                  <a:pt x="65" y="215"/>
                </a:cubicBezTo>
                <a:cubicBezTo>
                  <a:pt x="74" y="209"/>
                  <a:pt x="74" y="209"/>
                  <a:pt x="74" y="209"/>
                </a:cubicBezTo>
                <a:cubicBezTo>
                  <a:pt x="79" y="219"/>
                  <a:pt x="79" y="219"/>
                  <a:pt x="79" y="219"/>
                </a:cubicBezTo>
                <a:cubicBezTo>
                  <a:pt x="80" y="221"/>
                  <a:pt x="81" y="223"/>
                  <a:pt x="82" y="225"/>
                </a:cubicBezTo>
                <a:cubicBezTo>
                  <a:pt x="89" y="225"/>
                  <a:pt x="96" y="225"/>
                  <a:pt x="103" y="225"/>
                </a:cubicBezTo>
                <a:cubicBezTo>
                  <a:pt x="104" y="223"/>
                  <a:pt x="105" y="221"/>
                  <a:pt x="105" y="219"/>
                </a:cubicBezTo>
                <a:cubicBezTo>
                  <a:pt x="110" y="209"/>
                  <a:pt x="110" y="209"/>
                  <a:pt x="110" y="209"/>
                </a:cubicBezTo>
                <a:cubicBezTo>
                  <a:pt x="120" y="215"/>
                  <a:pt x="120" y="215"/>
                  <a:pt x="120" y="215"/>
                </a:cubicBezTo>
                <a:cubicBezTo>
                  <a:pt x="133" y="223"/>
                  <a:pt x="142" y="234"/>
                  <a:pt x="148" y="247"/>
                </a:cubicBezTo>
                <a:cubicBezTo>
                  <a:pt x="154" y="233"/>
                  <a:pt x="159" y="216"/>
                  <a:pt x="155" y="205"/>
                </a:cubicBezTo>
                <a:cubicBezTo>
                  <a:pt x="152" y="196"/>
                  <a:pt x="140" y="190"/>
                  <a:pt x="130" y="187"/>
                </a:cubicBezTo>
                <a:cubicBezTo>
                  <a:pt x="120" y="184"/>
                  <a:pt x="120" y="184"/>
                  <a:pt x="120" y="18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31" y="152"/>
                  <a:pt x="135" y="132"/>
                  <a:pt x="135" y="116"/>
                </a:cubicBezTo>
                <a:cubicBezTo>
                  <a:pt x="135" y="104"/>
                  <a:pt x="133" y="91"/>
                  <a:pt x="129" y="79"/>
                </a:cubicBezTo>
                <a:cubicBezTo>
                  <a:pt x="117" y="47"/>
                  <a:pt x="99" y="26"/>
                  <a:pt x="92" y="21"/>
                </a:cubicBezTo>
                <a:cubicBezTo>
                  <a:pt x="85" y="26"/>
                  <a:pt x="67" y="47"/>
                  <a:pt x="55" y="7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31"/>
          <p:cNvSpPr>
            <a:spLocks noEditPoints="1"/>
          </p:cNvSpPr>
          <p:nvPr/>
        </p:nvSpPr>
        <p:spPr bwMode="auto">
          <a:xfrm rot="2700000">
            <a:off x="7973527" y="4661039"/>
            <a:ext cx="100083" cy="98783"/>
          </a:xfrm>
          <a:custGeom>
            <a:avLst/>
            <a:gdLst>
              <a:gd name="T0" fmla="*/ 32 w 64"/>
              <a:gd name="T1" fmla="*/ 64 h 64"/>
              <a:gd name="T2" fmla="*/ 0 w 64"/>
              <a:gd name="T3" fmla="*/ 32 h 64"/>
              <a:gd name="T4" fmla="*/ 32 w 64"/>
              <a:gd name="T5" fmla="*/ 0 h 64"/>
              <a:gd name="T6" fmla="*/ 64 w 64"/>
              <a:gd name="T7" fmla="*/ 32 h 64"/>
              <a:gd name="T8" fmla="*/ 32 w 64"/>
              <a:gd name="T9" fmla="*/ 64 h 64"/>
              <a:gd name="T10" fmla="*/ 32 w 64"/>
              <a:gd name="T11" fmla="*/ 12 h 64"/>
              <a:gd name="T12" fmla="*/ 12 w 64"/>
              <a:gd name="T13" fmla="*/ 32 h 64"/>
              <a:gd name="T14" fmla="*/ 32 w 64"/>
              <a:gd name="T15" fmla="*/ 52 h 64"/>
              <a:gd name="T16" fmla="*/ 52 w 64"/>
              <a:gd name="T17" fmla="*/ 32 h 64"/>
              <a:gd name="T18" fmla="*/ 32 w 64"/>
              <a:gd name="T19" fmla="*/ 1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" h="64">
                <a:moveTo>
                  <a:pt x="32" y="64"/>
                </a:moveTo>
                <a:cubicBezTo>
                  <a:pt x="14" y="64"/>
                  <a:pt x="0" y="50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50" y="0"/>
                  <a:pt x="64" y="14"/>
                  <a:pt x="64" y="32"/>
                </a:cubicBezTo>
                <a:cubicBezTo>
                  <a:pt x="64" y="50"/>
                  <a:pt x="50" y="64"/>
                  <a:pt x="32" y="64"/>
                </a:cubicBezTo>
                <a:close/>
                <a:moveTo>
                  <a:pt x="32" y="12"/>
                </a:moveTo>
                <a:cubicBezTo>
                  <a:pt x="21" y="12"/>
                  <a:pt x="12" y="21"/>
                  <a:pt x="12" y="32"/>
                </a:cubicBezTo>
                <a:cubicBezTo>
                  <a:pt x="12" y="43"/>
                  <a:pt x="21" y="52"/>
                  <a:pt x="32" y="52"/>
                </a:cubicBezTo>
                <a:cubicBezTo>
                  <a:pt x="43" y="52"/>
                  <a:pt x="52" y="43"/>
                  <a:pt x="52" y="32"/>
                </a:cubicBezTo>
                <a:cubicBezTo>
                  <a:pt x="52" y="21"/>
                  <a:pt x="43" y="12"/>
                  <a:pt x="32" y="1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32"/>
          <p:cNvSpPr>
            <a:spLocks noEditPoints="1"/>
          </p:cNvSpPr>
          <p:nvPr/>
        </p:nvSpPr>
        <p:spPr bwMode="auto">
          <a:xfrm rot="2700000">
            <a:off x="7810154" y="4806104"/>
            <a:ext cx="92284" cy="146875"/>
          </a:xfrm>
          <a:custGeom>
            <a:avLst/>
            <a:gdLst>
              <a:gd name="T0" fmla="*/ 29 w 59"/>
              <a:gd name="T1" fmla="*/ 95 h 95"/>
              <a:gd name="T2" fmla="*/ 24 w 59"/>
              <a:gd name="T3" fmla="*/ 85 h 95"/>
              <a:gd name="T4" fmla="*/ 0 w 59"/>
              <a:gd name="T5" fmla="*/ 26 h 95"/>
              <a:gd name="T6" fmla="*/ 29 w 59"/>
              <a:gd name="T7" fmla="*/ 0 h 95"/>
              <a:gd name="T8" fmla="*/ 59 w 59"/>
              <a:gd name="T9" fmla="*/ 26 h 95"/>
              <a:gd name="T10" fmla="*/ 34 w 59"/>
              <a:gd name="T11" fmla="*/ 85 h 95"/>
              <a:gd name="T12" fmla="*/ 29 w 59"/>
              <a:gd name="T13" fmla="*/ 95 h 95"/>
              <a:gd name="T14" fmla="*/ 29 w 59"/>
              <a:gd name="T15" fmla="*/ 12 h 95"/>
              <a:gd name="T16" fmla="*/ 12 w 59"/>
              <a:gd name="T17" fmla="*/ 26 h 95"/>
              <a:gd name="T18" fmla="*/ 29 w 59"/>
              <a:gd name="T19" fmla="*/ 69 h 95"/>
              <a:gd name="T20" fmla="*/ 47 w 59"/>
              <a:gd name="T21" fmla="*/ 26 h 95"/>
              <a:gd name="T22" fmla="*/ 29 w 59"/>
              <a:gd name="T23" fmla="*/ 12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" h="95">
                <a:moveTo>
                  <a:pt x="29" y="95"/>
                </a:moveTo>
                <a:cubicBezTo>
                  <a:pt x="24" y="85"/>
                  <a:pt x="24" y="85"/>
                  <a:pt x="24" y="85"/>
                </a:cubicBezTo>
                <a:cubicBezTo>
                  <a:pt x="20" y="77"/>
                  <a:pt x="0" y="38"/>
                  <a:pt x="0" y="26"/>
                </a:cubicBezTo>
                <a:cubicBezTo>
                  <a:pt x="0" y="12"/>
                  <a:pt x="13" y="0"/>
                  <a:pt x="29" y="0"/>
                </a:cubicBezTo>
                <a:cubicBezTo>
                  <a:pt x="45" y="0"/>
                  <a:pt x="59" y="12"/>
                  <a:pt x="59" y="26"/>
                </a:cubicBezTo>
                <a:cubicBezTo>
                  <a:pt x="59" y="38"/>
                  <a:pt x="39" y="77"/>
                  <a:pt x="34" y="85"/>
                </a:cubicBezTo>
                <a:lnTo>
                  <a:pt x="29" y="95"/>
                </a:lnTo>
                <a:close/>
                <a:moveTo>
                  <a:pt x="29" y="12"/>
                </a:moveTo>
                <a:cubicBezTo>
                  <a:pt x="19" y="12"/>
                  <a:pt x="12" y="18"/>
                  <a:pt x="12" y="26"/>
                </a:cubicBezTo>
                <a:cubicBezTo>
                  <a:pt x="12" y="31"/>
                  <a:pt x="20" y="50"/>
                  <a:pt x="29" y="69"/>
                </a:cubicBezTo>
                <a:cubicBezTo>
                  <a:pt x="38" y="50"/>
                  <a:pt x="47" y="31"/>
                  <a:pt x="47" y="26"/>
                </a:cubicBezTo>
                <a:cubicBezTo>
                  <a:pt x="47" y="18"/>
                  <a:pt x="39" y="12"/>
                  <a:pt x="29" y="1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 5"/>
          <p:cNvSpPr>
            <a:spLocks noEditPoints="1"/>
          </p:cNvSpPr>
          <p:nvPr/>
        </p:nvSpPr>
        <p:spPr bwMode="auto">
          <a:xfrm>
            <a:off x="8701972" y="3519488"/>
            <a:ext cx="417024" cy="475193"/>
          </a:xfrm>
          <a:custGeom>
            <a:avLst/>
            <a:gdLst>
              <a:gd name="T0" fmla="*/ 578 w 786"/>
              <a:gd name="T1" fmla="*/ 28 h 896"/>
              <a:gd name="T2" fmla="*/ 205 w 786"/>
              <a:gd name="T3" fmla="*/ 59 h 896"/>
              <a:gd name="T4" fmla="*/ 67 w 786"/>
              <a:gd name="T5" fmla="*/ 236 h 896"/>
              <a:gd name="T6" fmla="*/ 68 w 786"/>
              <a:gd name="T7" fmla="*/ 346 h 896"/>
              <a:gd name="T8" fmla="*/ 70 w 786"/>
              <a:gd name="T9" fmla="*/ 356 h 896"/>
              <a:gd name="T10" fmla="*/ 39 w 786"/>
              <a:gd name="T11" fmla="*/ 406 h 896"/>
              <a:gd name="T12" fmla="*/ 14 w 786"/>
              <a:gd name="T13" fmla="*/ 441 h 896"/>
              <a:gd name="T14" fmla="*/ 14 w 786"/>
              <a:gd name="T15" fmla="*/ 442 h 896"/>
              <a:gd name="T16" fmla="*/ 36 w 786"/>
              <a:gd name="T17" fmla="*/ 540 h 896"/>
              <a:gd name="T18" fmla="*/ 50 w 786"/>
              <a:gd name="T19" fmla="*/ 587 h 896"/>
              <a:gd name="T20" fmla="*/ 75 w 786"/>
              <a:gd name="T21" fmla="*/ 649 h 896"/>
              <a:gd name="T22" fmla="*/ 74 w 786"/>
              <a:gd name="T23" fmla="*/ 694 h 896"/>
              <a:gd name="T24" fmla="*/ 169 w 786"/>
              <a:gd name="T25" fmla="*/ 773 h 896"/>
              <a:gd name="T26" fmla="*/ 244 w 786"/>
              <a:gd name="T27" fmla="*/ 830 h 896"/>
              <a:gd name="T28" fmla="*/ 618 w 786"/>
              <a:gd name="T29" fmla="*/ 896 h 896"/>
              <a:gd name="T30" fmla="*/ 686 w 786"/>
              <a:gd name="T31" fmla="*/ 814 h 896"/>
              <a:gd name="T32" fmla="*/ 664 w 786"/>
              <a:gd name="T33" fmla="*/ 637 h 896"/>
              <a:gd name="T34" fmla="*/ 777 w 786"/>
              <a:gd name="T35" fmla="*/ 417 h 896"/>
              <a:gd name="T36" fmla="*/ 706 w 786"/>
              <a:gd name="T37" fmla="*/ 118 h 896"/>
              <a:gd name="T38" fmla="*/ 627 w 786"/>
              <a:gd name="T39" fmla="*/ 606 h 896"/>
              <a:gd name="T40" fmla="*/ 639 w 786"/>
              <a:gd name="T41" fmla="*/ 823 h 896"/>
              <a:gd name="T42" fmla="*/ 618 w 786"/>
              <a:gd name="T43" fmla="*/ 847 h 896"/>
              <a:gd name="T44" fmla="*/ 292 w 786"/>
              <a:gd name="T45" fmla="*/ 827 h 896"/>
              <a:gd name="T46" fmla="*/ 260 w 786"/>
              <a:gd name="T47" fmla="*/ 706 h 896"/>
              <a:gd name="T48" fmla="*/ 169 w 786"/>
              <a:gd name="T49" fmla="*/ 725 h 896"/>
              <a:gd name="T50" fmla="*/ 101 w 786"/>
              <a:gd name="T51" fmla="*/ 604 h 896"/>
              <a:gd name="T52" fmla="*/ 110 w 786"/>
              <a:gd name="T53" fmla="*/ 568 h 896"/>
              <a:gd name="T54" fmla="*/ 86 w 786"/>
              <a:gd name="T55" fmla="*/ 555 h 896"/>
              <a:gd name="T56" fmla="*/ 94 w 786"/>
              <a:gd name="T57" fmla="*/ 519 h 896"/>
              <a:gd name="T58" fmla="*/ 65 w 786"/>
              <a:gd name="T59" fmla="*/ 501 h 896"/>
              <a:gd name="T60" fmla="*/ 55 w 786"/>
              <a:gd name="T61" fmla="*/ 467 h 896"/>
              <a:gd name="T62" fmla="*/ 112 w 786"/>
              <a:gd name="T63" fmla="*/ 381 h 896"/>
              <a:gd name="T64" fmla="*/ 115 w 786"/>
              <a:gd name="T65" fmla="*/ 335 h 896"/>
              <a:gd name="T66" fmla="*/ 114 w 786"/>
              <a:gd name="T67" fmla="*/ 248 h 896"/>
              <a:gd name="T68" fmla="*/ 729 w 786"/>
              <a:gd name="T69" fmla="*/ 41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86" h="896">
                <a:moveTo>
                  <a:pt x="706" y="118"/>
                </a:moveTo>
                <a:cubicBezTo>
                  <a:pt x="672" y="79"/>
                  <a:pt x="629" y="49"/>
                  <a:pt x="578" y="28"/>
                </a:cubicBezTo>
                <a:cubicBezTo>
                  <a:pt x="531" y="10"/>
                  <a:pt x="478" y="0"/>
                  <a:pt x="425" y="0"/>
                </a:cubicBezTo>
                <a:cubicBezTo>
                  <a:pt x="346" y="0"/>
                  <a:pt x="268" y="21"/>
                  <a:pt x="205" y="59"/>
                </a:cubicBezTo>
                <a:cubicBezTo>
                  <a:pt x="171" y="79"/>
                  <a:pt x="142" y="104"/>
                  <a:pt x="119" y="133"/>
                </a:cubicBezTo>
                <a:cubicBezTo>
                  <a:pt x="94" y="164"/>
                  <a:pt x="77" y="198"/>
                  <a:pt x="67" y="236"/>
                </a:cubicBezTo>
                <a:cubicBezTo>
                  <a:pt x="59" y="268"/>
                  <a:pt x="58" y="305"/>
                  <a:pt x="65" y="335"/>
                </a:cubicBezTo>
                <a:cubicBezTo>
                  <a:pt x="68" y="346"/>
                  <a:pt x="68" y="346"/>
                  <a:pt x="68" y="346"/>
                </a:cubicBezTo>
                <a:cubicBezTo>
                  <a:pt x="68" y="349"/>
                  <a:pt x="69" y="352"/>
                  <a:pt x="70" y="354"/>
                </a:cubicBezTo>
                <a:cubicBezTo>
                  <a:pt x="70" y="355"/>
                  <a:pt x="70" y="356"/>
                  <a:pt x="70" y="356"/>
                </a:cubicBezTo>
                <a:cubicBezTo>
                  <a:pt x="68" y="360"/>
                  <a:pt x="68" y="360"/>
                  <a:pt x="68" y="360"/>
                </a:cubicBezTo>
                <a:cubicBezTo>
                  <a:pt x="61" y="375"/>
                  <a:pt x="50" y="390"/>
                  <a:pt x="39" y="406"/>
                </a:cubicBezTo>
                <a:cubicBezTo>
                  <a:pt x="31" y="417"/>
                  <a:pt x="22" y="428"/>
                  <a:pt x="14" y="441"/>
                </a:cubicBezTo>
                <a:cubicBezTo>
                  <a:pt x="14" y="441"/>
                  <a:pt x="14" y="441"/>
                  <a:pt x="14" y="441"/>
                </a:cubicBezTo>
                <a:cubicBezTo>
                  <a:pt x="14" y="441"/>
                  <a:pt x="14" y="441"/>
                  <a:pt x="14" y="441"/>
                </a:cubicBezTo>
                <a:cubicBezTo>
                  <a:pt x="14" y="442"/>
                  <a:pt x="14" y="442"/>
                  <a:pt x="14" y="442"/>
                </a:cubicBezTo>
                <a:cubicBezTo>
                  <a:pt x="3" y="459"/>
                  <a:pt x="0" y="481"/>
                  <a:pt x="6" y="501"/>
                </a:cubicBezTo>
                <a:cubicBezTo>
                  <a:pt x="11" y="517"/>
                  <a:pt x="22" y="531"/>
                  <a:pt x="36" y="540"/>
                </a:cubicBezTo>
                <a:cubicBezTo>
                  <a:pt x="35" y="553"/>
                  <a:pt x="37" y="565"/>
                  <a:pt x="43" y="576"/>
                </a:cubicBezTo>
                <a:cubicBezTo>
                  <a:pt x="45" y="580"/>
                  <a:pt x="47" y="584"/>
                  <a:pt x="50" y="587"/>
                </a:cubicBezTo>
                <a:cubicBezTo>
                  <a:pt x="48" y="603"/>
                  <a:pt x="52" y="619"/>
                  <a:pt x="62" y="632"/>
                </a:cubicBezTo>
                <a:cubicBezTo>
                  <a:pt x="75" y="649"/>
                  <a:pt x="75" y="649"/>
                  <a:pt x="75" y="649"/>
                </a:cubicBezTo>
                <a:cubicBezTo>
                  <a:pt x="75" y="652"/>
                  <a:pt x="75" y="654"/>
                  <a:pt x="74" y="657"/>
                </a:cubicBezTo>
                <a:cubicBezTo>
                  <a:pt x="74" y="667"/>
                  <a:pt x="73" y="680"/>
                  <a:pt x="74" y="694"/>
                </a:cubicBezTo>
                <a:cubicBezTo>
                  <a:pt x="77" y="715"/>
                  <a:pt x="85" y="732"/>
                  <a:pt x="97" y="746"/>
                </a:cubicBezTo>
                <a:cubicBezTo>
                  <a:pt x="114" y="764"/>
                  <a:pt x="139" y="773"/>
                  <a:pt x="169" y="773"/>
                </a:cubicBezTo>
                <a:cubicBezTo>
                  <a:pt x="189" y="773"/>
                  <a:pt x="212" y="769"/>
                  <a:pt x="240" y="761"/>
                </a:cubicBezTo>
                <a:cubicBezTo>
                  <a:pt x="241" y="779"/>
                  <a:pt x="243" y="801"/>
                  <a:pt x="244" y="830"/>
                </a:cubicBezTo>
                <a:cubicBezTo>
                  <a:pt x="246" y="867"/>
                  <a:pt x="276" y="896"/>
                  <a:pt x="313" y="896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38" y="896"/>
                  <a:pt x="658" y="887"/>
                  <a:pt x="671" y="871"/>
                </a:cubicBezTo>
                <a:cubicBezTo>
                  <a:pt x="684" y="855"/>
                  <a:pt x="690" y="834"/>
                  <a:pt x="686" y="814"/>
                </a:cubicBezTo>
                <a:cubicBezTo>
                  <a:pt x="658" y="658"/>
                  <a:pt x="658" y="658"/>
                  <a:pt x="658" y="658"/>
                </a:cubicBezTo>
                <a:cubicBezTo>
                  <a:pt x="657" y="650"/>
                  <a:pt x="659" y="643"/>
                  <a:pt x="664" y="637"/>
                </a:cubicBezTo>
                <a:cubicBezTo>
                  <a:pt x="686" y="610"/>
                  <a:pt x="712" y="578"/>
                  <a:pt x="733" y="541"/>
                </a:cubicBezTo>
                <a:cubicBezTo>
                  <a:pt x="756" y="501"/>
                  <a:pt x="770" y="460"/>
                  <a:pt x="777" y="417"/>
                </a:cubicBezTo>
                <a:cubicBezTo>
                  <a:pt x="786" y="355"/>
                  <a:pt x="784" y="298"/>
                  <a:pt x="772" y="247"/>
                </a:cubicBezTo>
                <a:cubicBezTo>
                  <a:pt x="759" y="198"/>
                  <a:pt x="737" y="154"/>
                  <a:pt x="706" y="118"/>
                </a:cubicBezTo>
                <a:close/>
                <a:moveTo>
                  <a:pt x="729" y="410"/>
                </a:moveTo>
                <a:cubicBezTo>
                  <a:pt x="717" y="491"/>
                  <a:pt x="674" y="550"/>
                  <a:pt x="627" y="606"/>
                </a:cubicBezTo>
                <a:cubicBezTo>
                  <a:pt x="613" y="622"/>
                  <a:pt x="607" y="645"/>
                  <a:pt x="611" y="666"/>
                </a:cubicBezTo>
                <a:cubicBezTo>
                  <a:pt x="639" y="823"/>
                  <a:pt x="639" y="823"/>
                  <a:pt x="639" y="823"/>
                </a:cubicBezTo>
                <a:cubicBezTo>
                  <a:pt x="640" y="829"/>
                  <a:pt x="638" y="835"/>
                  <a:pt x="634" y="840"/>
                </a:cubicBezTo>
                <a:cubicBezTo>
                  <a:pt x="630" y="845"/>
                  <a:pt x="624" y="847"/>
                  <a:pt x="618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2" y="847"/>
                  <a:pt x="293" y="839"/>
                  <a:pt x="292" y="827"/>
                </a:cubicBezTo>
                <a:cubicBezTo>
                  <a:pt x="290" y="774"/>
                  <a:pt x="286" y="742"/>
                  <a:pt x="284" y="724"/>
                </a:cubicBezTo>
                <a:cubicBezTo>
                  <a:pt x="284" y="715"/>
                  <a:pt x="272" y="706"/>
                  <a:pt x="260" y="706"/>
                </a:cubicBezTo>
                <a:cubicBezTo>
                  <a:pt x="258" y="706"/>
                  <a:pt x="256" y="706"/>
                  <a:pt x="254" y="707"/>
                </a:cubicBezTo>
                <a:cubicBezTo>
                  <a:pt x="216" y="720"/>
                  <a:pt x="189" y="725"/>
                  <a:pt x="169" y="725"/>
                </a:cubicBezTo>
                <a:cubicBezTo>
                  <a:pt x="95" y="725"/>
                  <a:pt x="134" y="648"/>
                  <a:pt x="120" y="629"/>
                </a:cubicBezTo>
                <a:cubicBezTo>
                  <a:pt x="101" y="604"/>
                  <a:pt x="101" y="604"/>
                  <a:pt x="101" y="604"/>
                </a:cubicBezTo>
                <a:cubicBezTo>
                  <a:pt x="96" y="597"/>
                  <a:pt x="96" y="589"/>
                  <a:pt x="100" y="583"/>
                </a:cubicBezTo>
                <a:cubicBezTo>
                  <a:pt x="110" y="568"/>
                  <a:pt x="110" y="568"/>
                  <a:pt x="110" y="568"/>
                </a:cubicBezTo>
                <a:cubicBezTo>
                  <a:pt x="98" y="565"/>
                  <a:pt x="98" y="565"/>
                  <a:pt x="98" y="565"/>
                </a:cubicBezTo>
                <a:cubicBezTo>
                  <a:pt x="93" y="563"/>
                  <a:pt x="89" y="560"/>
                  <a:pt x="86" y="555"/>
                </a:cubicBezTo>
                <a:cubicBezTo>
                  <a:pt x="84" y="550"/>
                  <a:pt x="84" y="545"/>
                  <a:pt x="86" y="540"/>
                </a:cubicBezTo>
                <a:cubicBezTo>
                  <a:pt x="94" y="519"/>
                  <a:pt x="94" y="519"/>
                  <a:pt x="94" y="519"/>
                </a:cubicBezTo>
                <a:cubicBezTo>
                  <a:pt x="95" y="517"/>
                  <a:pt x="94" y="514"/>
                  <a:pt x="92" y="513"/>
                </a:cubicBezTo>
                <a:cubicBezTo>
                  <a:pt x="65" y="501"/>
                  <a:pt x="65" y="501"/>
                  <a:pt x="65" y="501"/>
                </a:cubicBezTo>
                <a:cubicBezTo>
                  <a:pt x="59" y="499"/>
                  <a:pt x="54" y="493"/>
                  <a:pt x="52" y="487"/>
                </a:cubicBezTo>
                <a:cubicBezTo>
                  <a:pt x="50" y="480"/>
                  <a:pt x="51" y="473"/>
                  <a:pt x="55" y="467"/>
                </a:cubicBezTo>
                <a:cubicBezTo>
                  <a:pt x="55" y="466"/>
                  <a:pt x="55" y="466"/>
                  <a:pt x="55" y="466"/>
                </a:cubicBezTo>
                <a:cubicBezTo>
                  <a:pt x="73" y="438"/>
                  <a:pt x="97" y="412"/>
                  <a:pt x="112" y="381"/>
                </a:cubicBezTo>
                <a:cubicBezTo>
                  <a:pt x="118" y="368"/>
                  <a:pt x="118" y="368"/>
                  <a:pt x="118" y="368"/>
                </a:cubicBezTo>
                <a:cubicBezTo>
                  <a:pt x="122" y="359"/>
                  <a:pt x="117" y="345"/>
                  <a:pt x="115" y="335"/>
                </a:cubicBezTo>
                <a:cubicBezTo>
                  <a:pt x="112" y="325"/>
                  <a:pt x="112" y="325"/>
                  <a:pt x="112" y="325"/>
                </a:cubicBezTo>
                <a:cubicBezTo>
                  <a:pt x="107" y="301"/>
                  <a:pt x="108" y="271"/>
                  <a:pt x="114" y="248"/>
                </a:cubicBezTo>
                <a:cubicBezTo>
                  <a:pt x="146" y="120"/>
                  <a:pt x="286" y="48"/>
                  <a:pt x="425" y="48"/>
                </a:cubicBezTo>
                <a:cubicBezTo>
                  <a:pt x="597" y="48"/>
                  <a:pt x="767" y="158"/>
                  <a:pt x="729" y="41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>
            <a:off x="8782066" y="3564681"/>
            <a:ext cx="293975" cy="239610"/>
          </a:xfrm>
          <a:custGeom>
            <a:avLst/>
            <a:gdLst>
              <a:gd name="T0" fmla="*/ 367 w 554"/>
              <a:gd name="T1" fmla="*/ 21 h 452"/>
              <a:gd name="T2" fmla="*/ 325 w 554"/>
              <a:gd name="T3" fmla="*/ 5 h 452"/>
              <a:gd name="T4" fmla="*/ 298 w 554"/>
              <a:gd name="T5" fmla="*/ 11 h 452"/>
              <a:gd name="T6" fmla="*/ 267 w 554"/>
              <a:gd name="T7" fmla="*/ 0 h 452"/>
              <a:gd name="T8" fmla="*/ 243 w 554"/>
              <a:gd name="T9" fmla="*/ 7 h 452"/>
              <a:gd name="T10" fmla="*/ 223 w 554"/>
              <a:gd name="T11" fmla="*/ 5 h 452"/>
              <a:gd name="T12" fmla="*/ 168 w 554"/>
              <a:gd name="T13" fmla="*/ 24 h 452"/>
              <a:gd name="T14" fmla="*/ 163 w 554"/>
              <a:gd name="T15" fmla="*/ 24 h 452"/>
              <a:gd name="T16" fmla="*/ 96 w 554"/>
              <a:gd name="T17" fmla="*/ 54 h 452"/>
              <a:gd name="T18" fmla="*/ 38 w 554"/>
              <a:gd name="T19" fmla="*/ 123 h 452"/>
              <a:gd name="T20" fmla="*/ 15 w 554"/>
              <a:gd name="T21" fmla="*/ 156 h 452"/>
              <a:gd name="T22" fmla="*/ 15 w 554"/>
              <a:gd name="T23" fmla="*/ 161 h 452"/>
              <a:gd name="T24" fmla="*/ 0 w 554"/>
              <a:gd name="T25" fmla="*/ 210 h 452"/>
              <a:gd name="T26" fmla="*/ 39 w 554"/>
              <a:gd name="T27" fmla="*/ 282 h 452"/>
              <a:gd name="T28" fmla="*/ 103 w 554"/>
              <a:gd name="T29" fmla="*/ 327 h 452"/>
              <a:gd name="T30" fmla="*/ 135 w 554"/>
              <a:gd name="T31" fmla="*/ 319 h 452"/>
              <a:gd name="T32" fmla="*/ 177 w 554"/>
              <a:gd name="T33" fmla="*/ 344 h 452"/>
              <a:gd name="T34" fmla="*/ 260 w 554"/>
              <a:gd name="T35" fmla="*/ 403 h 452"/>
              <a:gd name="T36" fmla="*/ 296 w 554"/>
              <a:gd name="T37" fmla="*/ 395 h 452"/>
              <a:gd name="T38" fmla="*/ 391 w 554"/>
              <a:gd name="T39" fmla="*/ 452 h 452"/>
              <a:gd name="T40" fmla="*/ 492 w 554"/>
              <a:gd name="T41" fmla="*/ 382 h 452"/>
              <a:gd name="T42" fmla="*/ 549 w 554"/>
              <a:gd name="T43" fmla="*/ 287 h 452"/>
              <a:gd name="T44" fmla="*/ 547 w 554"/>
              <a:gd name="T45" fmla="*/ 267 h 452"/>
              <a:gd name="T46" fmla="*/ 554 w 554"/>
              <a:gd name="T47" fmla="*/ 235 h 452"/>
              <a:gd name="T48" fmla="*/ 536 w 554"/>
              <a:gd name="T49" fmla="*/ 185 h 452"/>
              <a:gd name="T50" fmla="*/ 537 w 554"/>
              <a:gd name="T51" fmla="*/ 174 h 452"/>
              <a:gd name="T52" fmla="*/ 493 w 554"/>
              <a:gd name="T53" fmla="*/ 106 h 452"/>
              <a:gd name="T54" fmla="*/ 367 w 554"/>
              <a:gd name="T55" fmla="*/ 2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54" h="452">
                <a:moveTo>
                  <a:pt x="367" y="21"/>
                </a:moveTo>
                <a:cubicBezTo>
                  <a:pt x="356" y="11"/>
                  <a:pt x="341" y="5"/>
                  <a:pt x="325" y="5"/>
                </a:cubicBezTo>
                <a:cubicBezTo>
                  <a:pt x="315" y="5"/>
                  <a:pt x="306" y="7"/>
                  <a:pt x="298" y="11"/>
                </a:cubicBezTo>
                <a:cubicBezTo>
                  <a:pt x="289" y="4"/>
                  <a:pt x="279" y="0"/>
                  <a:pt x="267" y="0"/>
                </a:cubicBezTo>
                <a:cubicBezTo>
                  <a:pt x="258" y="0"/>
                  <a:pt x="250" y="3"/>
                  <a:pt x="243" y="7"/>
                </a:cubicBezTo>
                <a:cubicBezTo>
                  <a:pt x="237" y="5"/>
                  <a:pt x="230" y="5"/>
                  <a:pt x="223" y="5"/>
                </a:cubicBezTo>
                <a:cubicBezTo>
                  <a:pt x="203" y="5"/>
                  <a:pt x="183" y="12"/>
                  <a:pt x="168" y="24"/>
                </a:cubicBezTo>
                <a:cubicBezTo>
                  <a:pt x="166" y="24"/>
                  <a:pt x="165" y="24"/>
                  <a:pt x="163" y="24"/>
                </a:cubicBezTo>
                <a:cubicBezTo>
                  <a:pt x="136" y="24"/>
                  <a:pt x="112" y="36"/>
                  <a:pt x="96" y="54"/>
                </a:cubicBezTo>
                <a:cubicBezTo>
                  <a:pt x="63" y="60"/>
                  <a:pt x="38" y="89"/>
                  <a:pt x="38" y="123"/>
                </a:cubicBezTo>
                <a:cubicBezTo>
                  <a:pt x="24" y="128"/>
                  <a:pt x="15" y="141"/>
                  <a:pt x="15" y="156"/>
                </a:cubicBezTo>
                <a:cubicBezTo>
                  <a:pt x="15" y="158"/>
                  <a:pt x="15" y="159"/>
                  <a:pt x="15" y="161"/>
                </a:cubicBezTo>
                <a:cubicBezTo>
                  <a:pt x="6" y="175"/>
                  <a:pt x="0" y="192"/>
                  <a:pt x="0" y="210"/>
                </a:cubicBezTo>
                <a:cubicBezTo>
                  <a:pt x="0" y="240"/>
                  <a:pt x="16" y="266"/>
                  <a:pt x="39" y="282"/>
                </a:cubicBezTo>
                <a:cubicBezTo>
                  <a:pt x="48" y="308"/>
                  <a:pt x="74" y="327"/>
                  <a:pt x="103" y="327"/>
                </a:cubicBezTo>
                <a:cubicBezTo>
                  <a:pt x="115" y="327"/>
                  <a:pt x="126" y="324"/>
                  <a:pt x="135" y="319"/>
                </a:cubicBezTo>
                <a:cubicBezTo>
                  <a:pt x="145" y="332"/>
                  <a:pt x="160" y="341"/>
                  <a:pt x="177" y="344"/>
                </a:cubicBezTo>
                <a:cubicBezTo>
                  <a:pt x="189" y="378"/>
                  <a:pt x="222" y="403"/>
                  <a:pt x="260" y="403"/>
                </a:cubicBezTo>
                <a:cubicBezTo>
                  <a:pt x="273" y="403"/>
                  <a:pt x="285" y="400"/>
                  <a:pt x="296" y="395"/>
                </a:cubicBezTo>
                <a:cubicBezTo>
                  <a:pt x="314" y="429"/>
                  <a:pt x="350" y="452"/>
                  <a:pt x="391" y="452"/>
                </a:cubicBezTo>
                <a:cubicBezTo>
                  <a:pt x="437" y="452"/>
                  <a:pt x="477" y="423"/>
                  <a:pt x="492" y="382"/>
                </a:cubicBezTo>
                <a:cubicBezTo>
                  <a:pt x="526" y="364"/>
                  <a:pt x="549" y="328"/>
                  <a:pt x="549" y="287"/>
                </a:cubicBezTo>
                <a:cubicBezTo>
                  <a:pt x="549" y="280"/>
                  <a:pt x="548" y="274"/>
                  <a:pt x="547" y="267"/>
                </a:cubicBezTo>
                <a:cubicBezTo>
                  <a:pt x="552" y="257"/>
                  <a:pt x="554" y="246"/>
                  <a:pt x="554" y="235"/>
                </a:cubicBezTo>
                <a:cubicBezTo>
                  <a:pt x="554" y="216"/>
                  <a:pt x="547" y="199"/>
                  <a:pt x="536" y="185"/>
                </a:cubicBezTo>
                <a:cubicBezTo>
                  <a:pt x="536" y="182"/>
                  <a:pt x="537" y="178"/>
                  <a:pt x="537" y="174"/>
                </a:cubicBezTo>
                <a:cubicBezTo>
                  <a:pt x="537" y="144"/>
                  <a:pt x="519" y="118"/>
                  <a:pt x="493" y="106"/>
                </a:cubicBezTo>
                <a:cubicBezTo>
                  <a:pt x="472" y="57"/>
                  <a:pt x="423" y="22"/>
                  <a:pt x="367" y="21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7376215" y="5265736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7233986" y="5551641"/>
            <a:ext cx="1549098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9625993" y="3390301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9483764" y="3676206"/>
            <a:ext cx="1549098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7329333" y="1415807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7187104" y="1701712"/>
            <a:ext cx="1549098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3646333" y="3639977"/>
            <a:ext cx="126464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0"/>
          <a:stretch/>
        </p:blipFill>
        <p:spPr>
          <a:xfrm>
            <a:off x="9428541" y="4770120"/>
            <a:ext cx="3005211" cy="352758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Oval 33"/>
          <p:cNvSpPr/>
          <p:nvPr/>
        </p:nvSpPr>
        <p:spPr>
          <a:xfrm>
            <a:off x="1623871" y="1873421"/>
            <a:ext cx="2771844" cy="2771844"/>
          </a:xfrm>
          <a:prstGeom prst="heart">
            <a:avLst/>
          </a:prstGeom>
          <a:solidFill>
            <a:schemeClr val="bg1"/>
          </a:solidFill>
          <a:ln w="28575">
            <a:solidFill>
              <a:srgbClr val="F03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838293" y="1847950"/>
            <a:ext cx="802094" cy="688770"/>
            <a:chOff x="8096797" y="3015832"/>
            <a:chExt cx="970009" cy="832962"/>
          </a:xfrm>
        </p:grpSpPr>
        <p:sp>
          <p:nvSpPr>
            <p:cNvPr id="21" name="椭圆 20"/>
            <p:cNvSpPr/>
            <p:nvPr/>
          </p:nvSpPr>
          <p:spPr>
            <a:xfrm>
              <a:off x="8171393" y="3015832"/>
              <a:ext cx="832962" cy="832962"/>
            </a:xfrm>
            <a:prstGeom prst="ellipse">
              <a:avLst/>
            </a:prstGeom>
            <a:solidFill>
              <a:srgbClr val="F03D4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096797" y="3150214"/>
              <a:ext cx="970009" cy="505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sym typeface="Arial" panose="020B0604020202020204" pitchFamily="34" charset="0"/>
                </a:rPr>
                <a:t>03</a:t>
              </a:r>
              <a:endParaRPr lang="zh-CN" altLang="en-US" sz="24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5567385" y="2789070"/>
            <a:ext cx="4090965" cy="10341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5586435" y="2300690"/>
            <a:ext cx="2752879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过渡页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2164482" y="2635710"/>
            <a:ext cx="1690621" cy="14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auto">
          <a:xfrm rot="18900000">
            <a:off x="3466005" y="2132223"/>
            <a:ext cx="933205" cy="3955885"/>
          </a:xfrm>
          <a:custGeom>
            <a:avLst/>
            <a:gdLst>
              <a:gd name="T0" fmla="*/ 142 w 279"/>
              <a:gd name="T1" fmla="*/ 1183 h 1183"/>
              <a:gd name="T2" fmla="*/ 40 w 279"/>
              <a:gd name="T3" fmla="*/ 1143 h 1183"/>
              <a:gd name="T4" fmla="*/ 0 w 279"/>
              <a:gd name="T5" fmla="*/ 1051 h 1183"/>
              <a:gd name="T6" fmla="*/ 0 w 279"/>
              <a:gd name="T7" fmla="*/ 45 h 1183"/>
              <a:gd name="T8" fmla="*/ 45 w 279"/>
              <a:gd name="T9" fmla="*/ 0 h 1183"/>
              <a:gd name="T10" fmla="*/ 90 w 279"/>
              <a:gd name="T11" fmla="*/ 45 h 1183"/>
              <a:gd name="T12" fmla="*/ 90 w 279"/>
              <a:gd name="T13" fmla="*/ 1051 h 1183"/>
              <a:gd name="T14" fmla="*/ 103 w 279"/>
              <a:gd name="T15" fmla="*/ 1077 h 1183"/>
              <a:gd name="T16" fmla="*/ 145 w 279"/>
              <a:gd name="T17" fmla="*/ 1093 h 1183"/>
              <a:gd name="T18" fmla="*/ 189 w 279"/>
              <a:gd name="T19" fmla="*/ 1051 h 1183"/>
              <a:gd name="T20" fmla="*/ 189 w 279"/>
              <a:gd name="T21" fmla="*/ 1007 h 1183"/>
              <a:gd name="T22" fmla="*/ 234 w 279"/>
              <a:gd name="T23" fmla="*/ 962 h 1183"/>
              <a:gd name="T24" fmla="*/ 279 w 279"/>
              <a:gd name="T25" fmla="*/ 1007 h 1183"/>
              <a:gd name="T26" fmla="*/ 279 w 279"/>
              <a:gd name="T27" fmla="*/ 1051 h 1183"/>
              <a:gd name="T28" fmla="*/ 149 w 279"/>
              <a:gd name="T29" fmla="*/ 1183 h 1183"/>
              <a:gd name="T30" fmla="*/ 142 w 279"/>
              <a:gd name="T31" fmla="*/ 1183 h 1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9" h="1183">
                <a:moveTo>
                  <a:pt x="142" y="1183"/>
                </a:moveTo>
                <a:cubicBezTo>
                  <a:pt x="104" y="1183"/>
                  <a:pt x="67" y="1169"/>
                  <a:pt x="40" y="1143"/>
                </a:cubicBezTo>
                <a:cubicBezTo>
                  <a:pt x="14" y="1118"/>
                  <a:pt x="0" y="1085"/>
                  <a:pt x="0" y="105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20"/>
                  <a:pt x="20" y="0"/>
                  <a:pt x="45" y="0"/>
                </a:cubicBezTo>
                <a:cubicBezTo>
                  <a:pt x="70" y="0"/>
                  <a:pt x="90" y="20"/>
                  <a:pt x="90" y="45"/>
                </a:cubicBezTo>
                <a:cubicBezTo>
                  <a:pt x="90" y="1051"/>
                  <a:pt x="90" y="1051"/>
                  <a:pt x="90" y="1051"/>
                </a:cubicBezTo>
                <a:cubicBezTo>
                  <a:pt x="90" y="1060"/>
                  <a:pt x="95" y="1070"/>
                  <a:pt x="103" y="1077"/>
                </a:cubicBezTo>
                <a:cubicBezTo>
                  <a:pt x="114" y="1088"/>
                  <a:pt x="129" y="1093"/>
                  <a:pt x="145" y="1093"/>
                </a:cubicBezTo>
                <a:cubicBezTo>
                  <a:pt x="170" y="1092"/>
                  <a:pt x="189" y="1073"/>
                  <a:pt x="189" y="1051"/>
                </a:cubicBezTo>
                <a:cubicBezTo>
                  <a:pt x="189" y="1007"/>
                  <a:pt x="189" y="1007"/>
                  <a:pt x="189" y="1007"/>
                </a:cubicBezTo>
                <a:cubicBezTo>
                  <a:pt x="189" y="982"/>
                  <a:pt x="209" y="962"/>
                  <a:pt x="234" y="962"/>
                </a:cubicBezTo>
                <a:cubicBezTo>
                  <a:pt x="259" y="962"/>
                  <a:pt x="279" y="982"/>
                  <a:pt x="279" y="1007"/>
                </a:cubicBezTo>
                <a:cubicBezTo>
                  <a:pt x="279" y="1051"/>
                  <a:pt x="279" y="1051"/>
                  <a:pt x="279" y="1051"/>
                </a:cubicBezTo>
                <a:cubicBezTo>
                  <a:pt x="279" y="1122"/>
                  <a:pt x="222" y="1180"/>
                  <a:pt x="149" y="1183"/>
                </a:cubicBezTo>
                <a:cubicBezTo>
                  <a:pt x="147" y="1183"/>
                  <a:pt x="144" y="1183"/>
                  <a:pt x="142" y="1183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 rot="18900000">
            <a:off x="859270" y="3526490"/>
            <a:ext cx="1881940" cy="1722405"/>
          </a:xfrm>
          <a:custGeom>
            <a:avLst/>
            <a:gdLst>
              <a:gd name="T0" fmla="*/ 563 w 563"/>
              <a:gd name="T1" fmla="*/ 0 h 515"/>
              <a:gd name="T2" fmla="*/ 0 w 563"/>
              <a:gd name="T3" fmla="*/ 482 h 515"/>
              <a:gd name="T4" fmla="*/ 113 w 563"/>
              <a:gd name="T5" fmla="*/ 474 h 515"/>
              <a:gd name="T6" fmla="*/ 367 w 563"/>
              <a:gd name="T7" fmla="*/ 515 h 515"/>
              <a:gd name="T8" fmla="*/ 563 w 563"/>
              <a:gd name="T9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3" h="515">
                <a:moveTo>
                  <a:pt x="563" y="0"/>
                </a:moveTo>
                <a:cubicBezTo>
                  <a:pt x="283" y="47"/>
                  <a:pt x="61" y="238"/>
                  <a:pt x="0" y="482"/>
                </a:cubicBezTo>
                <a:cubicBezTo>
                  <a:pt x="37" y="477"/>
                  <a:pt x="74" y="474"/>
                  <a:pt x="113" y="474"/>
                </a:cubicBezTo>
                <a:cubicBezTo>
                  <a:pt x="202" y="474"/>
                  <a:pt x="288" y="489"/>
                  <a:pt x="367" y="515"/>
                </a:cubicBezTo>
                <a:cubicBezTo>
                  <a:pt x="372" y="384"/>
                  <a:pt x="406" y="170"/>
                  <a:pt x="563" y="0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rot="18900000">
            <a:off x="1909121" y="2495377"/>
            <a:ext cx="1754878" cy="1776054"/>
          </a:xfrm>
          <a:custGeom>
            <a:avLst/>
            <a:gdLst>
              <a:gd name="T0" fmla="*/ 251 w 525"/>
              <a:gd name="T1" fmla="*/ 0 h 531"/>
              <a:gd name="T2" fmla="*/ 242 w 525"/>
              <a:gd name="T3" fmla="*/ 0 h 531"/>
              <a:gd name="T4" fmla="*/ 0 w 525"/>
              <a:gd name="T5" fmla="*/ 529 h 531"/>
              <a:gd name="T6" fmla="*/ 259 w 525"/>
              <a:gd name="T7" fmla="*/ 486 h 531"/>
              <a:gd name="T8" fmla="*/ 525 w 525"/>
              <a:gd name="T9" fmla="*/ 531 h 531"/>
              <a:gd name="T10" fmla="*/ 251 w 525"/>
              <a:gd name="T11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5" h="531">
                <a:moveTo>
                  <a:pt x="251" y="0"/>
                </a:moveTo>
                <a:cubicBezTo>
                  <a:pt x="248" y="0"/>
                  <a:pt x="245" y="0"/>
                  <a:pt x="242" y="0"/>
                </a:cubicBezTo>
                <a:cubicBezTo>
                  <a:pt x="45" y="161"/>
                  <a:pt x="5" y="394"/>
                  <a:pt x="0" y="529"/>
                </a:cubicBezTo>
                <a:cubicBezTo>
                  <a:pt x="81" y="501"/>
                  <a:pt x="168" y="486"/>
                  <a:pt x="259" y="486"/>
                </a:cubicBezTo>
                <a:cubicBezTo>
                  <a:pt x="353" y="486"/>
                  <a:pt x="443" y="502"/>
                  <a:pt x="525" y="531"/>
                </a:cubicBezTo>
                <a:cubicBezTo>
                  <a:pt x="516" y="396"/>
                  <a:pt x="467" y="155"/>
                  <a:pt x="251" y="0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rot="18900000">
            <a:off x="2767663" y="1566002"/>
            <a:ext cx="1952531" cy="1728053"/>
          </a:xfrm>
          <a:custGeom>
            <a:avLst/>
            <a:gdLst>
              <a:gd name="T0" fmla="*/ 0 w 584"/>
              <a:gd name="T1" fmla="*/ 0 h 517"/>
              <a:gd name="T2" fmla="*/ 223 w 584"/>
              <a:gd name="T3" fmla="*/ 517 h 517"/>
              <a:gd name="T4" fmla="*/ 471 w 584"/>
              <a:gd name="T5" fmla="*/ 478 h 517"/>
              <a:gd name="T6" fmla="*/ 584 w 584"/>
              <a:gd name="T7" fmla="*/ 486 h 517"/>
              <a:gd name="T8" fmla="*/ 0 w 584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4" h="517">
                <a:moveTo>
                  <a:pt x="0" y="0"/>
                </a:moveTo>
                <a:cubicBezTo>
                  <a:pt x="170" y="167"/>
                  <a:pt x="213" y="386"/>
                  <a:pt x="223" y="517"/>
                </a:cubicBezTo>
                <a:cubicBezTo>
                  <a:pt x="300" y="492"/>
                  <a:pt x="384" y="478"/>
                  <a:pt x="471" y="478"/>
                </a:cubicBezTo>
                <a:cubicBezTo>
                  <a:pt x="509" y="478"/>
                  <a:pt x="547" y="481"/>
                  <a:pt x="584" y="486"/>
                </a:cubicBezTo>
                <a:cubicBezTo>
                  <a:pt x="521" y="236"/>
                  <a:pt x="290" y="42"/>
                  <a:pt x="0" y="0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6609388" y="2227781"/>
            <a:ext cx="180000" cy="180000"/>
          </a:xfrm>
          <a:prstGeom prst="ellipse">
            <a:avLst/>
          </a:prstGeom>
          <a:solidFill>
            <a:srgbClr val="E71F3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 rot="20105549">
            <a:off x="1537139" y="4303747"/>
            <a:ext cx="558007" cy="432231"/>
          </a:xfrm>
          <a:custGeom>
            <a:avLst/>
            <a:gdLst>
              <a:gd name="T0" fmla="*/ 251 w 559"/>
              <a:gd name="T1" fmla="*/ 433 h 433"/>
              <a:gd name="T2" fmla="*/ 112 w 559"/>
              <a:gd name="T3" fmla="*/ 433 h 433"/>
              <a:gd name="T4" fmla="*/ 112 w 559"/>
              <a:gd name="T5" fmla="*/ 255 h 433"/>
              <a:gd name="T6" fmla="*/ 0 w 559"/>
              <a:gd name="T7" fmla="*/ 255 h 433"/>
              <a:gd name="T8" fmla="*/ 287 w 559"/>
              <a:gd name="T9" fmla="*/ 0 h 433"/>
              <a:gd name="T10" fmla="*/ 344 w 559"/>
              <a:gd name="T11" fmla="*/ 52 h 433"/>
              <a:gd name="T12" fmla="*/ 344 w 559"/>
              <a:gd name="T13" fmla="*/ 42 h 433"/>
              <a:gd name="T14" fmla="*/ 431 w 559"/>
              <a:gd name="T15" fmla="*/ 42 h 433"/>
              <a:gd name="T16" fmla="*/ 431 w 559"/>
              <a:gd name="T17" fmla="*/ 125 h 433"/>
              <a:gd name="T18" fmla="*/ 559 w 559"/>
              <a:gd name="T19" fmla="*/ 255 h 433"/>
              <a:gd name="T20" fmla="*/ 460 w 559"/>
              <a:gd name="T21" fmla="*/ 255 h 433"/>
              <a:gd name="T22" fmla="*/ 460 w 559"/>
              <a:gd name="T23" fmla="*/ 428 h 433"/>
              <a:gd name="T24" fmla="*/ 320 w 559"/>
              <a:gd name="T25" fmla="*/ 428 h 433"/>
              <a:gd name="T26" fmla="*/ 320 w 559"/>
              <a:gd name="T27" fmla="*/ 312 h 433"/>
              <a:gd name="T28" fmla="*/ 251 w 559"/>
              <a:gd name="T29" fmla="*/ 312 h 433"/>
              <a:gd name="T30" fmla="*/ 251 w 559"/>
              <a:gd name="T31" fmla="*/ 433 h 433"/>
              <a:gd name="T32" fmla="*/ 142 w 559"/>
              <a:gd name="T33" fmla="*/ 400 h 433"/>
              <a:gd name="T34" fmla="*/ 221 w 559"/>
              <a:gd name="T35" fmla="*/ 400 h 433"/>
              <a:gd name="T36" fmla="*/ 221 w 559"/>
              <a:gd name="T37" fmla="*/ 279 h 433"/>
              <a:gd name="T38" fmla="*/ 351 w 559"/>
              <a:gd name="T39" fmla="*/ 279 h 433"/>
              <a:gd name="T40" fmla="*/ 351 w 559"/>
              <a:gd name="T41" fmla="*/ 397 h 433"/>
              <a:gd name="T42" fmla="*/ 429 w 559"/>
              <a:gd name="T43" fmla="*/ 397 h 433"/>
              <a:gd name="T44" fmla="*/ 429 w 559"/>
              <a:gd name="T45" fmla="*/ 222 h 433"/>
              <a:gd name="T46" fmla="*/ 481 w 559"/>
              <a:gd name="T47" fmla="*/ 222 h 433"/>
              <a:gd name="T48" fmla="*/ 398 w 559"/>
              <a:gd name="T49" fmla="*/ 137 h 433"/>
              <a:gd name="T50" fmla="*/ 398 w 559"/>
              <a:gd name="T51" fmla="*/ 73 h 433"/>
              <a:gd name="T52" fmla="*/ 377 w 559"/>
              <a:gd name="T53" fmla="*/ 73 h 433"/>
              <a:gd name="T54" fmla="*/ 377 w 559"/>
              <a:gd name="T55" fmla="*/ 125 h 433"/>
              <a:gd name="T56" fmla="*/ 287 w 559"/>
              <a:gd name="T57" fmla="*/ 42 h 433"/>
              <a:gd name="T58" fmla="*/ 86 w 559"/>
              <a:gd name="T59" fmla="*/ 222 h 433"/>
              <a:gd name="T60" fmla="*/ 142 w 559"/>
              <a:gd name="T61" fmla="*/ 222 h 433"/>
              <a:gd name="T62" fmla="*/ 142 w 559"/>
              <a:gd name="T63" fmla="*/ 400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59" h="433">
                <a:moveTo>
                  <a:pt x="251" y="433"/>
                </a:moveTo>
                <a:lnTo>
                  <a:pt x="112" y="433"/>
                </a:lnTo>
                <a:lnTo>
                  <a:pt x="112" y="255"/>
                </a:lnTo>
                <a:lnTo>
                  <a:pt x="0" y="255"/>
                </a:lnTo>
                <a:lnTo>
                  <a:pt x="287" y="0"/>
                </a:lnTo>
                <a:lnTo>
                  <a:pt x="344" y="52"/>
                </a:lnTo>
                <a:lnTo>
                  <a:pt x="344" y="42"/>
                </a:lnTo>
                <a:lnTo>
                  <a:pt x="431" y="42"/>
                </a:lnTo>
                <a:lnTo>
                  <a:pt x="431" y="125"/>
                </a:lnTo>
                <a:lnTo>
                  <a:pt x="559" y="255"/>
                </a:lnTo>
                <a:lnTo>
                  <a:pt x="460" y="255"/>
                </a:lnTo>
                <a:lnTo>
                  <a:pt x="460" y="428"/>
                </a:lnTo>
                <a:lnTo>
                  <a:pt x="320" y="428"/>
                </a:lnTo>
                <a:lnTo>
                  <a:pt x="320" y="312"/>
                </a:lnTo>
                <a:lnTo>
                  <a:pt x="251" y="312"/>
                </a:lnTo>
                <a:lnTo>
                  <a:pt x="251" y="433"/>
                </a:lnTo>
                <a:close/>
                <a:moveTo>
                  <a:pt x="142" y="400"/>
                </a:moveTo>
                <a:lnTo>
                  <a:pt x="221" y="400"/>
                </a:lnTo>
                <a:lnTo>
                  <a:pt x="221" y="279"/>
                </a:lnTo>
                <a:lnTo>
                  <a:pt x="351" y="279"/>
                </a:lnTo>
                <a:lnTo>
                  <a:pt x="351" y="397"/>
                </a:lnTo>
                <a:lnTo>
                  <a:pt x="429" y="397"/>
                </a:lnTo>
                <a:lnTo>
                  <a:pt x="429" y="222"/>
                </a:lnTo>
                <a:lnTo>
                  <a:pt x="481" y="222"/>
                </a:lnTo>
                <a:lnTo>
                  <a:pt x="398" y="137"/>
                </a:lnTo>
                <a:lnTo>
                  <a:pt x="398" y="73"/>
                </a:lnTo>
                <a:lnTo>
                  <a:pt x="377" y="73"/>
                </a:lnTo>
                <a:lnTo>
                  <a:pt x="377" y="125"/>
                </a:lnTo>
                <a:lnTo>
                  <a:pt x="287" y="42"/>
                </a:lnTo>
                <a:lnTo>
                  <a:pt x="86" y="222"/>
                </a:lnTo>
                <a:lnTo>
                  <a:pt x="142" y="222"/>
                </a:lnTo>
                <a:lnTo>
                  <a:pt x="142" y="40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2896088" y="3172148"/>
            <a:ext cx="161579" cy="142510"/>
          </a:xfrm>
          <a:custGeom>
            <a:avLst/>
            <a:gdLst>
              <a:gd name="T0" fmla="*/ 53 w 68"/>
              <a:gd name="T1" fmla="*/ 31 h 60"/>
              <a:gd name="T2" fmla="*/ 48 w 68"/>
              <a:gd name="T3" fmla="*/ 23 h 60"/>
              <a:gd name="T4" fmla="*/ 41 w 68"/>
              <a:gd name="T5" fmla="*/ 8 h 60"/>
              <a:gd name="T6" fmla="*/ 38 w 68"/>
              <a:gd name="T7" fmla="*/ 5 h 60"/>
              <a:gd name="T8" fmla="*/ 26 w 68"/>
              <a:gd name="T9" fmla="*/ 1 h 60"/>
              <a:gd name="T10" fmla="*/ 4 w 68"/>
              <a:gd name="T11" fmla="*/ 20 h 60"/>
              <a:gd name="T12" fmla="*/ 0 w 68"/>
              <a:gd name="T13" fmla="*/ 27 h 60"/>
              <a:gd name="T14" fmla="*/ 14 w 68"/>
              <a:gd name="T15" fmla="*/ 52 h 60"/>
              <a:gd name="T16" fmla="*/ 2 w 68"/>
              <a:gd name="T17" fmla="*/ 60 h 60"/>
              <a:gd name="T18" fmla="*/ 46 w 68"/>
              <a:gd name="T19" fmla="*/ 60 h 60"/>
              <a:gd name="T20" fmla="*/ 68 w 68"/>
              <a:gd name="T21" fmla="*/ 22 h 60"/>
              <a:gd name="T22" fmla="*/ 53 w 68"/>
              <a:gd name="T23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" h="60">
                <a:moveTo>
                  <a:pt x="53" y="31"/>
                </a:moveTo>
                <a:cubicBezTo>
                  <a:pt x="51" y="28"/>
                  <a:pt x="50" y="26"/>
                  <a:pt x="48" y="23"/>
                </a:cubicBezTo>
                <a:cubicBezTo>
                  <a:pt x="46" y="18"/>
                  <a:pt x="43" y="13"/>
                  <a:pt x="41" y="8"/>
                </a:cubicBezTo>
                <a:cubicBezTo>
                  <a:pt x="40" y="7"/>
                  <a:pt x="39" y="6"/>
                  <a:pt x="38" y="5"/>
                </a:cubicBezTo>
                <a:cubicBezTo>
                  <a:pt x="35" y="1"/>
                  <a:pt x="30" y="0"/>
                  <a:pt x="26" y="1"/>
                </a:cubicBezTo>
                <a:cubicBezTo>
                  <a:pt x="13" y="2"/>
                  <a:pt x="4" y="19"/>
                  <a:pt x="4" y="20"/>
                </a:cubicBezTo>
                <a:cubicBezTo>
                  <a:pt x="0" y="27"/>
                  <a:pt x="0" y="27"/>
                  <a:pt x="0" y="27"/>
                </a:cubicBezTo>
                <a:cubicBezTo>
                  <a:pt x="3" y="32"/>
                  <a:pt x="14" y="52"/>
                  <a:pt x="14" y="52"/>
                </a:cubicBezTo>
                <a:cubicBezTo>
                  <a:pt x="2" y="60"/>
                  <a:pt x="2" y="60"/>
                  <a:pt x="2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68" y="22"/>
                  <a:pt x="68" y="22"/>
                  <a:pt x="68" y="22"/>
                </a:cubicBezTo>
                <a:lnTo>
                  <a:pt x="53" y="3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21"/>
          <p:cNvSpPr>
            <a:spLocks/>
          </p:cNvSpPr>
          <p:nvPr/>
        </p:nvSpPr>
        <p:spPr bwMode="auto">
          <a:xfrm>
            <a:off x="2738523" y="3165123"/>
            <a:ext cx="192690" cy="153550"/>
          </a:xfrm>
          <a:custGeom>
            <a:avLst/>
            <a:gdLst>
              <a:gd name="T0" fmla="*/ 65 w 81"/>
              <a:gd name="T1" fmla="*/ 20 h 65"/>
              <a:gd name="T2" fmla="*/ 81 w 81"/>
              <a:gd name="T3" fmla="*/ 1 h 65"/>
              <a:gd name="T4" fmla="*/ 80 w 81"/>
              <a:gd name="T5" fmla="*/ 1 h 65"/>
              <a:gd name="T6" fmla="*/ 42 w 81"/>
              <a:gd name="T7" fmla="*/ 0 h 65"/>
              <a:gd name="T8" fmla="*/ 18 w 81"/>
              <a:gd name="T9" fmla="*/ 12 h 65"/>
              <a:gd name="T10" fmla="*/ 0 w 81"/>
              <a:gd name="T11" fmla="*/ 43 h 65"/>
              <a:gd name="T12" fmla="*/ 40 w 81"/>
              <a:gd name="T13" fmla="*/ 65 h 65"/>
              <a:gd name="T14" fmla="*/ 65 w 81"/>
              <a:gd name="T15" fmla="*/ 2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5">
                <a:moveTo>
                  <a:pt x="65" y="20"/>
                </a:moveTo>
                <a:cubicBezTo>
                  <a:pt x="68" y="14"/>
                  <a:pt x="74" y="6"/>
                  <a:pt x="81" y="1"/>
                </a:cubicBezTo>
                <a:cubicBezTo>
                  <a:pt x="81" y="1"/>
                  <a:pt x="80" y="1"/>
                  <a:pt x="80" y="1"/>
                </a:cubicBezTo>
                <a:cubicBezTo>
                  <a:pt x="80" y="1"/>
                  <a:pt x="57" y="1"/>
                  <a:pt x="42" y="0"/>
                </a:cubicBezTo>
                <a:cubicBezTo>
                  <a:pt x="31" y="0"/>
                  <a:pt x="22" y="5"/>
                  <a:pt x="18" y="12"/>
                </a:cubicBezTo>
                <a:cubicBezTo>
                  <a:pt x="0" y="43"/>
                  <a:pt x="0" y="43"/>
                  <a:pt x="0" y="43"/>
                </a:cubicBezTo>
                <a:cubicBezTo>
                  <a:pt x="40" y="65"/>
                  <a:pt x="40" y="65"/>
                  <a:pt x="40" y="65"/>
                </a:cubicBezTo>
                <a:cubicBezTo>
                  <a:pt x="44" y="57"/>
                  <a:pt x="65" y="20"/>
                  <a:pt x="65" y="2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22"/>
          <p:cNvSpPr>
            <a:spLocks/>
          </p:cNvSpPr>
          <p:nvPr/>
        </p:nvSpPr>
        <p:spPr bwMode="auto">
          <a:xfrm>
            <a:off x="2670279" y="3314658"/>
            <a:ext cx="158568" cy="135485"/>
          </a:xfrm>
          <a:custGeom>
            <a:avLst/>
            <a:gdLst>
              <a:gd name="T0" fmla="*/ 17 w 67"/>
              <a:gd name="T1" fmla="*/ 9 h 57"/>
              <a:gd name="T2" fmla="*/ 12 w 67"/>
              <a:gd name="T3" fmla="*/ 16 h 57"/>
              <a:gd name="T4" fmla="*/ 3 w 67"/>
              <a:gd name="T5" fmla="*/ 30 h 57"/>
              <a:gd name="T6" fmla="*/ 1 w 67"/>
              <a:gd name="T7" fmla="*/ 34 h 57"/>
              <a:gd name="T8" fmla="*/ 3 w 67"/>
              <a:gd name="T9" fmla="*/ 47 h 57"/>
              <a:gd name="T10" fmla="*/ 30 w 67"/>
              <a:gd name="T11" fmla="*/ 56 h 57"/>
              <a:gd name="T12" fmla="*/ 38 w 67"/>
              <a:gd name="T13" fmla="*/ 56 h 57"/>
              <a:gd name="T14" fmla="*/ 54 w 67"/>
              <a:gd name="T15" fmla="*/ 32 h 57"/>
              <a:gd name="T16" fmla="*/ 67 w 67"/>
              <a:gd name="T17" fmla="*/ 40 h 57"/>
              <a:gd name="T18" fmla="*/ 45 w 67"/>
              <a:gd name="T19" fmla="*/ 0 h 57"/>
              <a:gd name="T20" fmla="*/ 2 w 67"/>
              <a:gd name="T21" fmla="*/ 0 h 57"/>
              <a:gd name="T22" fmla="*/ 17 w 67"/>
              <a:gd name="T23" fmla="*/ 9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7" h="57">
                <a:moveTo>
                  <a:pt x="17" y="9"/>
                </a:moveTo>
                <a:cubicBezTo>
                  <a:pt x="15" y="11"/>
                  <a:pt x="14" y="14"/>
                  <a:pt x="12" y="16"/>
                </a:cubicBezTo>
                <a:cubicBezTo>
                  <a:pt x="9" y="21"/>
                  <a:pt x="6" y="25"/>
                  <a:pt x="3" y="30"/>
                </a:cubicBezTo>
                <a:cubicBezTo>
                  <a:pt x="2" y="31"/>
                  <a:pt x="1" y="33"/>
                  <a:pt x="1" y="34"/>
                </a:cubicBezTo>
                <a:cubicBezTo>
                  <a:pt x="0" y="38"/>
                  <a:pt x="1" y="43"/>
                  <a:pt x="3" y="47"/>
                </a:cubicBezTo>
                <a:cubicBezTo>
                  <a:pt x="11" y="57"/>
                  <a:pt x="30" y="56"/>
                  <a:pt x="30" y="56"/>
                </a:cubicBezTo>
                <a:cubicBezTo>
                  <a:pt x="38" y="56"/>
                  <a:pt x="38" y="56"/>
                  <a:pt x="38" y="56"/>
                </a:cubicBezTo>
                <a:cubicBezTo>
                  <a:pt x="42" y="51"/>
                  <a:pt x="54" y="32"/>
                  <a:pt x="54" y="32"/>
                </a:cubicBezTo>
                <a:cubicBezTo>
                  <a:pt x="67" y="40"/>
                  <a:pt x="67" y="40"/>
                  <a:pt x="67" y="40"/>
                </a:cubicBezTo>
                <a:cubicBezTo>
                  <a:pt x="45" y="0"/>
                  <a:pt x="45" y="0"/>
                  <a:pt x="45" y="0"/>
                </a:cubicBezTo>
                <a:cubicBezTo>
                  <a:pt x="2" y="0"/>
                  <a:pt x="2" y="0"/>
                  <a:pt x="2" y="0"/>
                </a:cubicBezTo>
                <a:lnTo>
                  <a:pt x="17" y="9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23"/>
          <p:cNvSpPr>
            <a:spLocks/>
          </p:cNvSpPr>
          <p:nvPr/>
        </p:nvSpPr>
        <p:spPr bwMode="auto">
          <a:xfrm>
            <a:off x="2684329" y="3450143"/>
            <a:ext cx="180647" cy="120431"/>
          </a:xfrm>
          <a:custGeom>
            <a:avLst/>
            <a:gdLst>
              <a:gd name="T0" fmla="*/ 25 w 76"/>
              <a:gd name="T1" fmla="*/ 6 h 51"/>
              <a:gd name="T2" fmla="*/ 0 w 76"/>
              <a:gd name="T3" fmla="*/ 0 h 51"/>
              <a:gd name="T4" fmla="*/ 1 w 76"/>
              <a:gd name="T5" fmla="*/ 1 h 51"/>
              <a:gd name="T6" fmla="*/ 18 w 76"/>
              <a:gd name="T7" fmla="*/ 35 h 51"/>
              <a:gd name="T8" fmla="*/ 40 w 76"/>
              <a:gd name="T9" fmla="*/ 51 h 51"/>
              <a:gd name="T10" fmla="*/ 76 w 76"/>
              <a:gd name="T11" fmla="*/ 51 h 51"/>
              <a:gd name="T12" fmla="*/ 76 w 76"/>
              <a:gd name="T13" fmla="*/ 6 h 51"/>
              <a:gd name="T14" fmla="*/ 25 w 76"/>
              <a:gd name="T15" fmla="*/ 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" h="51">
                <a:moveTo>
                  <a:pt x="25" y="6"/>
                </a:moveTo>
                <a:cubicBezTo>
                  <a:pt x="18" y="6"/>
                  <a:pt x="8" y="4"/>
                  <a:pt x="0" y="0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2" y="22"/>
                  <a:pt x="18" y="35"/>
                </a:cubicBezTo>
                <a:cubicBezTo>
                  <a:pt x="24" y="45"/>
                  <a:pt x="32" y="50"/>
                  <a:pt x="40" y="51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6"/>
                  <a:pt x="76" y="6"/>
                  <a:pt x="76" y="6"/>
                </a:cubicBezTo>
                <a:cubicBezTo>
                  <a:pt x="67" y="6"/>
                  <a:pt x="24" y="6"/>
                  <a:pt x="25" y="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24"/>
          <p:cNvSpPr>
            <a:spLocks/>
          </p:cNvSpPr>
          <p:nvPr/>
        </p:nvSpPr>
        <p:spPr bwMode="auto">
          <a:xfrm>
            <a:off x="2896088" y="3421039"/>
            <a:ext cx="156560" cy="180646"/>
          </a:xfrm>
          <a:custGeom>
            <a:avLst/>
            <a:gdLst>
              <a:gd name="T0" fmla="*/ 22 w 66"/>
              <a:gd name="T1" fmla="*/ 58 h 76"/>
              <a:gd name="T2" fmla="*/ 31 w 66"/>
              <a:gd name="T3" fmla="*/ 59 h 76"/>
              <a:gd name="T4" fmla="*/ 48 w 66"/>
              <a:gd name="T5" fmla="*/ 59 h 76"/>
              <a:gd name="T6" fmla="*/ 52 w 66"/>
              <a:gd name="T7" fmla="*/ 58 h 76"/>
              <a:gd name="T8" fmla="*/ 61 w 66"/>
              <a:gd name="T9" fmla="*/ 49 h 76"/>
              <a:gd name="T10" fmla="*/ 55 w 66"/>
              <a:gd name="T11" fmla="*/ 21 h 76"/>
              <a:gd name="T12" fmla="*/ 51 w 66"/>
              <a:gd name="T13" fmla="*/ 14 h 76"/>
              <a:gd name="T14" fmla="*/ 21 w 66"/>
              <a:gd name="T15" fmla="*/ 14 h 76"/>
              <a:gd name="T16" fmla="*/ 21 w 66"/>
              <a:gd name="T17" fmla="*/ 0 h 76"/>
              <a:gd name="T18" fmla="*/ 0 w 66"/>
              <a:gd name="T19" fmla="*/ 39 h 76"/>
              <a:gd name="T20" fmla="*/ 22 w 66"/>
              <a:gd name="T21" fmla="*/ 76 h 76"/>
              <a:gd name="T22" fmla="*/ 22 w 66"/>
              <a:gd name="T23" fmla="*/ 5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6" h="76">
                <a:moveTo>
                  <a:pt x="22" y="58"/>
                </a:moveTo>
                <a:cubicBezTo>
                  <a:pt x="25" y="58"/>
                  <a:pt x="28" y="59"/>
                  <a:pt x="31" y="59"/>
                </a:cubicBezTo>
                <a:cubicBezTo>
                  <a:pt x="36" y="59"/>
                  <a:pt x="42" y="59"/>
                  <a:pt x="48" y="59"/>
                </a:cubicBezTo>
                <a:cubicBezTo>
                  <a:pt x="49" y="59"/>
                  <a:pt x="50" y="59"/>
                  <a:pt x="52" y="58"/>
                </a:cubicBezTo>
                <a:cubicBezTo>
                  <a:pt x="56" y="57"/>
                  <a:pt x="59" y="54"/>
                  <a:pt x="61" y="49"/>
                </a:cubicBezTo>
                <a:cubicBezTo>
                  <a:pt x="66" y="38"/>
                  <a:pt x="55" y="21"/>
                  <a:pt x="55" y="21"/>
                </a:cubicBezTo>
                <a:cubicBezTo>
                  <a:pt x="51" y="14"/>
                  <a:pt x="51" y="14"/>
                  <a:pt x="51" y="14"/>
                </a:cubicBezTo>
                <a:cubicBezTo>
                  <a:pt x="44" y="14"/>
                  <a:pt x="21" y="14"/>
                  <a:pt x="21" y="14"/>
                </a:cubicBezTo>
                <a:cubicBezTo>
                  <a:pt x="21" y="0"/>
                  <a:pt x="21" y="0"/>
                  <a:pt x="21" y="0"/>
                </a:cubicBezTo>
                <a:cubicBezTo>
                  <a:pt x="0" y="39"/>
                  <a:pt x="0" y="39"/>
                  <a:pt x="0" y="39"/>
                </a:cubicBezTo>
                <a:cubicBezTo>
                  <a:pt x="22" y="76"/>
                  <a:pt x="22" y="76"/>
                  <a:pt x="22" y="76"/>
                </a:cubicBezTo>
                <a:lnTo>
                  <a:pt x="22" y="5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5"/>
          <p:cNvSpPr>
            <a:spLocks/>
          </p:cNvSpPr>
          <p:nvPr/>
        </p:nvSpPr>
        <p:spPr bwMode="auto">
          <a:xfrm>
            <a:off x="2971357" y="3302615"/>
            <a:ext cx="147528" cy="218783"/>
          </a:xfrm>
          <a:custGeom>
            <a:avLst/>
            <a:gdLst>
              <a:gd name="T0" fmla="*/ 28 w 62"/>
              <a:gd name="T1" fmla="*/ 68 h 92"/>
              <a:gd name="T2" fmla="*/ 37 w 62"/>
              <a:gd name="T3" fmla="*/ 92 h 92"/>
              <a:gd name="T4" fmla="*/ 37 w 62"/>
              <a:gd name="T5" fmla="*/ 90 h 92"/>
              <a:gd name="T6" fmla="*/ 56 w 62"/>
              <a:gd name="T7" fmla="*/ 57 h 92"/>
              <a:gd name="T8" fmla="*/ 58 w 62"/>
              <a:gd name="T9" fmla="*/ 31 h 92"/>
              <a:gd name="T10" fmla="*/ 38 w 62"/>
              <a:gd name="T11" fmla="*/ 0 h 92"/>
              <a:gd name="T12" fmla="*/ 0 w 62"/>
              <a:gd name="T13" fmla="*/ 24 h 92"/>
              <a:gd name="T14" fmla="*/ 28 w 62"/>
              <a:gd name="T15" fmla="*/ 6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" h="92">
                <a:moveTo>
                  <a:pt x="28" y="68"/>
                </a:moveTo>
                <a:cubicBezTo>
                  <a:pt x="32" y="73"/>
                  <a:pt x="36" y="83"/>
                  <a:pt x="37" y="92"/>
                </a:cubicBezTo>
                <a:cubicBezTo>
                  <a:pt x="37" y="91"/>
                  <a:pt x="37" y="90"/>
                  <a:pt x="37" y="90"/>
                </a:cubicBezTo>
                <a:cubicBezTo>
                  <a:pt x="37" y="90"/>
                  <a:pt x="48" y="70"/>
                  <a:pt x="56" y="57"/>
                </a:cubicBezTo>
                <a:cubicBezTo>
                  <a:pt x="62" y="47"/>
                  <a:pt x="61" y="37"/>
                  <a:pt x="58" y="31"/>
                </a:cubicBezTo>
                <a:cubicBezTo>
                  <a:pt x="38" y="0"/>
                  <a:pt x="38" y="0"/>
                  <a:pt x="38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5" y="32"/>
                  <a:pt x="28" y="68"/>
                  <a:pt x="28" y="6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29"/>
          <p:cNvSpPr>
            <a:spLocks noEditPoints="1"/>
          </p:cNvSpPr>
          <p:nvPr/>
        </p:nvSpPr>
        <p:spPr bwMode="auto">
          <a:xfrm>
            <a:off x="3777379" y="2135031"/>
            <a:ext cx="515108" cy="517482"/>
          </a:xfrm>
          <a:custGeom>
            <a:avLst/>
            <a:gdLst>
              <a:gd name="T0" fmla="*/ 91 w 181"/>
              <a:gd name="T1" fmla="*/ 15 h 181"/>
              <a:gd name="T2" fmla="*/ 166 w 181"/>
              <a:gd name="T3" fmla="*/ 91 h 181"/>
              <a:gd name="T4" fmla="*/ 91 w 181"/>
              <a:gd name="T5" fmla="*/ 166 h 181"/>
              <a:gd name="T6" fmla="*/ 15 w 181"/>
              <a:gd name="T7" fmla="*/ 91 h 181"/>
              <a:gd name="T8" fmla="*/ 91 w 181"/>
              <a:gd name="T9" fmla="*/ 15 h 181"/>
              <a:gd name="T10" fmla="*/ 91 w 181"/>
              <a:gd name="T11" fmla="*/ 0 h 181"/>
              <a:gd name="T12" fmla="*/ 0 w 181"/>
              <a:gd name="T13" fmla="*/ 91 h 181"/>
              <a:gd name="T14" fmla="*/ 91 w 181"/>
              <a:gd name="T15" fmla="*/ 181 h 181"/>
              <a:gd name="T16" fmla="*/ 181 w 181"/>
              <a:gd name="T17" fmla="*/ 91 h 181"/>
              <a:gd name="T18" fmla="*/ 91 w 181"/>
              <a:gd name="T19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1" h="181">
                <a:moveTo>
                  <a:pt x="91" y="15"/>
                </a:moveTo>
                <a:cubicBezTo>
                  <a:pt x="132" y="15"/>
                  <a:pt x="166" y="49"/>
                  <a:pt x="166" y="91"/>
                </a:cubicBezTo>
                <a:cubicBezTo>
                  <a:pt x="166" y="132"/>
                  <a:pt x="132" y="166"/>
                  <a:pt x="91" y="166"/>
                </a:cubicBezTo>
                <a:cubicBezTo>
                  <a:pt x="49" y="166"/>
                  <a:pt x="15" y="132"/>
                  <a:pt x="15" y="91"/>
                </a:cubicBezTo>
                <a:cubicBezTo>
                  <a:pt x="15" y="49"/>
                  <a:pt x="49" y="15"/>
                  <a:pt x="91" y="15"/>
                </a:cubicBezTo>
                <a:moveTo>
                  <a:pt x="91" y="0"/>
                </a:moveTo>
                <a:cubicBezTo>
                  <a:pt x="41" y="0"/>
                  <a:pt x="0" y="41"/>
                  <a:pt x="0" y="91"/>
                </a:cubicBezTo>
                <a:cubicBezTo>
                  <a:pt x="0" y="141"/>
                  <a:pt x="41" y="181"/>
                  <a:pt x="91" y="181"/>
                </a:cubicBezTo>
                <a:cubicBezTo>
                  <a:pt x="141" y="181"/>
                  <a:pt x="181" y="141"/>
                  <a:pt x="181" y="91"/>
                </a:cubicBezTo>
                <a:cubicBezTo>
                  <a:pt x="181" y="41"/>
                  <a:pt x="141" y="0"/>
                  <a:pt x="91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30"/>
          <p:cNvSpPr>
            <a:spLocks noEditPoints="1"/>
          </p:cNvSpPr>
          <p:nvPr/>
        </p:nvSpPr>
        <p:spPr bwMode="auto">
          <a:xfrm>
            <a:off x="3897255" y="2169451"/>
            <a:ext cx="276545" cy="448643"/>
          </a:xfrm>
          <a:custGeom>
            <a:avLst/>
            <a:gdLst>
              <a:gd name="T0" fmla="*/ 49 w 97"/>
              <a:gd name="T1" fmla="*/ 157 h 157"/>
              <a:gd name="T2" fmla="*/ 0 w 97"/>
              <a:gd name="T3" fmla="*/ 79 h 157"/>
              <a:gd name="T4" fmla="*/ 49 w 97"/>
              <a:gd name="T5" fmla="*/ 0 h 157"/>
              <a:gd name="T6" fmla="*/ 97 w 97"/>
              <a:gd name="T7" fmla="*/ 79 h 157"/>
              <a:gd name="T8" fmla="*/ 49 w 97"/>
              <a:gd name="T9" fmla="*/ 157 h 157"/>
              <a:gd name="T10" fmla="*/ 49 w 97"/>
              <a:gd name="T11" fmla="*/ 6 h 157"/>
              <a:gd name="T12" fmla="*/ 6 w 97"/>
              <a:gd name="T13" fmla="*/ 79 h 157"/>
              <a:gd name="T14" fmla="*/ 49 w 97"/>
              <a:gd name="T15" fmla="*/ 152 h 157"/>
              <a:gd name="T16" fmla="*/ 92 w 97"/>
              <a:gd name="T17" fmla="*/ 79 h 157"/>
              <a:gd name="T18" fmla="*/ 49 w 97"/>
              <a:gd name="T19" fmla="*/ 6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" h="157">
                <a:moveTo>
                  <a:pt x="49" y="157"/>
                </a:moveTo>
                <a:cubicBezTo>
                  <a:pt x="22" y="157"/>
                  <a:pt x="0" y="122"/>
                  <a:pt x="0" y="79"/>
                </a:cubicBezTo>
                <a:cubicBezTo>
                  <a:pt x="0" y="35"/>
                  <a:pt x="22" y="0"/>
                  <a:pt x="49" y="0"/>
                </a:cubicBezTo>
                <a:cubicBezTo>
                  <a:pt x="75" y="0"/>
                  <a:pt x="97" y="35"/>
                  <a:pt x="97" y="79"/>
                </a:cubicBezTo>
                <a:cubicBezTo>
                  <a:pt x="97" y="122"/>
                  <a:pt x="75" y="157"/>
                  <a:pt x="49" y="157"/>
                </a:cubicBezTo>
                <a:close/>
                <a:moveTo>
                  <a:pt x="49" y="6"/>
                </a:moveTo>
                <a:cubicBezTo>
                  <a:pt x="25" y="6"/>
                  <a:pt x="6" y="38"/>
                  <a:pt x="6" y="79"/>
                </a:cubicBezTo>
                <a:cubicBezTo>
                  <a:pt x="6" y="119"/>
                  <a:pt x="25" y="152"/>
                  <a:pt x="49" y="152"/>
                </a:cubicBezTo>
                <a:cubicBezTo>
                  <a:pt x="72" y="152"/>
                  <a:pt x="92" y="119"/>
                  <a:pt x="92" y="79"/>
                </a:cubicBezTo>
                <a:cubicBezTo>
                  <a:pt x="92" y="38"/>
                  <a:pt x="72" y="6"/>
                  <a:pt x="49" y="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4027812" y="2178946"/>
            <a:ext cx="14243" cy="43084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3828415" y="2275083"/>
            <a:ext cx="413036" cy="1780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3820107" y="2386651"/>
            <a:ext cx="433213" cy="142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Rectangle 34"/>
          <p:cNvSpPr>
            <a:spLocks noChangeArrowheads="1"/>
          </p:cNvSpPr>
          <p:nvPr/>
        </p:nvSpPr>
        <p:spPr bwMode="auto">
          <a:xfrm>
            <a:off x="3822481" y="2494658"/>
            <a:ext cx="413036" cy="1780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6995896" y="2178946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6998538" y="2464851"/>
            <a:ext cx="3680637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6609388" y="3324012"/>
            <a:ext cx="180000" cy="180000"/>
          </a:xfrm>
          <a:prstGeom prst="ellipse">
            <a:avLst/>
          </a:prstGeom>
          <a:solidFill>
            <a:srgbClr val="FCC72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6995896" y="3275177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6998538" y="3561082"/>
            <a:ext cx="3680637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6609388" y="4469078"/>
            <a:ext cx="180000" cy="180000"/>
          </a:xfrm>
          <a:prstGeom prst="ellipse">
            <a:avLst/>
          </a:prstGeom>
          <a:solidFill>
            <a:srgbClr val="1C8EE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6995896" y="4420243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6998538" y="4706148"/>
            <a:ext cx="3680637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9"/>
          <p:cNvSpPr>
            <a:spLocks noEditPoints="1"/>
          </p:cNvSpPr>
          <p:nvPr/>
        </p:nvSpPr>
        <p:spPr bwMode="auto">
          <a:xfrm>
            <a:off x="3758599" y="2910607"/>
            <a:ext cx="1330096" cy="1001712"/>
          </a:xfrm>
          <a:custGeom>
            <a:avLst/>
            <a:gdLst>
              <a:gd name="T0" fmla="*/ 198 w 201"/>
              <a:gd name="T1" fmla="*/ 75 h 151"/>
              <a:gd name="T2" fmla="*/ 107 w 201"/>
              <a:gd name="T3" fmla="*/ 2 h 151"/>
              <a:gd name="T4" fmla="*/ 95 w 201"/>
              <a:gd name="T5" fmla="*/ 2 h 151"/>
              <a:gd name="T6" fmla="*/ 67 w 201"/>
              <a:gd name="T7" fmla="*/ 24 h 151"/>
              <a:gd name="T8" fmla="*/ 67 w 201"/>
              <a:gd name="T9" fmla="*/ 18 h 151"/>
              <a:gd name="T10" fmla="*/ 69 w 201"/>
              <a:gd name="T11" fmla="*/ 18 h 151"/>
              <a:gd name="T12" fmla="*/ 69 w 201"/>
              <a:gd name="T13" fmla="*/ 9 h 151"/>
              <a:gd name="T14" fmla="*/ 43 w 201"/>
              <a:gd name="T15" fmla="*/ 9 h 151"/>
              <a:gd name="T16" fmla="*/ 43 w 201"/>
              <a:gd name="T17" fmla="*/ 18 h 151"/>
              <a:gd name="T18" fmla="*/ 45 w 201"/>
              <a:gd name="T19" fmla="*/ 18 h 151"/>
              <a:gd name="T20" fmla="*/ 45 w 201"/>
              <a:gd name="T21" fmla="*/ 42 h 151"/>
              <a:gd name="T22" fmla="*/ 4 w 201"/>
              <a:gd name="T23" fmla="*/ 75 h 151"/>
              <a:gd name="T24" fmla="*/ 4 w 201"/>
              <a:gd name="T25" fmla="*/ 84 h 151"/>
              <a:gd name="T26" fmla="*/ 10 w 201"/>
              <a:gd name="T27" fmla="*/ 86 h 151"/>
              <a:gd name="T28" fmla="*/ 15 w 201"/>
              <a:gd name="T29" fmla="*/ 84 h 151"/>
              <a:gd name="T30" fmla="*/ 33 w 201"/>
              <a:gd name="T31" fmla="*/ 70 h 151"/>
              <a:gd name="T32" fmla="*/ 33 w 201"/>
              <a:gd name="T33" fmla="*/ 71 h 151"/>
              <a:gd name="T34" fmla="*/ 33 w 201"/>
              <a:gd name="T35" fmla="*/ 74 h 151"/>
              <a:gd name="T36" fmla="*/ 33 w 201"/>
              <a:gd name="T37" fmla="*/ 151 h 151"/>
              <a:gd name="T38" fmla="*/ 77 w 201"/>
              <a:gd name="T39" fmla="*/ 151 h 151"/>
              <a:gd name="T40" fmla="*/ 81 w 201"/>
              <a:gd name="T41" fmla="*/ 151 h 151"/>
              <a:gd name="T42" fmla="*/ 121 w 201"/>
              <a:gd name="T43" fmla="*/ 151 h 151"/>
              <a:gd name="T44" fmla="*/ 133 w 201"/>
              <a:gd name="T45" fmla="*/ 151 h 151"/>
              <a:gd name="T46" fmla="*/ 169 w 201"/>
              <a:gd name="T47" fmla="*/ 151 h 151"/>
              <a:gd name="T48" fmla="*/ 169 w 201"/>
              <a:gd name="T49" fmla="*/ 74 h 151"/>
              <a:gd name="T50" fmla="*/ 169 w 201"/>
              <a:gd name="T51" fmla="*/ 71 h 151"/>
              <a:gd name="T52" fmla="*/ 169 w 201"/>
              <a:gd name="T53" fmla="*/ 70 h 151"/>
              <a:gd name="T54" fmla="*/ 186 w 201"/>
              <a:gd name="T55" fmla="*/ 84 h 151"/>
              <a:gd name="T56" fmla="*/ 198 w 201"/>
              <a:gd name="T57" fmla="*/ 84 h 151"/>
              <a:gd name="T58" fmla="*/ 198 w 201"/>
              <a:gd name="T59" fmla="*/ 75 h 151"/>
              <a:gd name="T60" fmla="*/ 81 w 201"/>
              <a:gd name="T61" fmla="*/ 147 h 151"/>
              <a:gd name="T62" fmla="*/ 81 w 201"/>
              <a:gd name="T63" fmla="*/ 102 h 151"/>
              <a:gd name="T64" fmla="*/ 86 w 201"/>
              <a:gd name="T65" fmla="*/ 97 h 151"/>
              <a:gd name="T66" fmla="*/ 116 w 201"/>
              <a:gd name="T67" fmla="*/ 97 h 151"/>
              <a:gd name="T68" fmla="*/ 121 w 201"/>
              <a:gd name="T69" fmla="*/ 102 h 151"/>
              <a:gd name="T70" fmla="*/ 121 w 201"/>
              <a:gd name="T71" fmla="*/ 147 h 151"/>
              <a:gd name="T72" fmla="*/ 81 w 201"/>
              <a:gd name="T73" fmla="*/ 1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1" h="151">
                <a:moveTo>
                  <a:pt x="198" y="75"/>
                </a:moveTo>
                <a:cubicBezTo>
                  <a:pt x="107" y="2"/>
                  <a:pt x="107" y="2"/>
                  <a:pt x="107" y="2"/>
                </a:cubicBezTo>
                <a:cubicBezTo>
                  <a:pt x="103" y="0"/>
                  <a:pt x="98" y="0"/>
                  <a:pt x="95" y="2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18"/>
                  <a:pt x="67" y="18"/>
                  <a:pt x="67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69" y="9"/>
                  <a:pt x="69" y="9"/>
                  <a:pt x="69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18"/>
                  <a:pt x="43" y="18"/>
                  <a:pt x="43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5" y="42"/>
                  <a:pt x="45" y="42"/>
                  <a:pt x="45" y="42"/>
                </a:cubicBezTo>
                <a:cubicBezTo>
                  <a:pt x="4" y="75"/>
                  <a:pt x="4" y="75"/>
                  <a:pt x="4" y="75"/>
                </a:cubicBezTo>
                <a:cubicBezTo>
                  <a:pt x="0" y="77"/>
                  <a:pt x="0" y="81"/>
                  <a:pt x="4" y="84"/>
                </a:cubicBezTo>
                <a:cubicBezTo>
                  <a:pt x="5" y="85"/>
                  <a:pt x="7" y="86"/>
                  <a:pt x="10" y="86"/>
                </a:cubicBezTo>
                <a:cubicBezTo>
                  <a:pt x="12" y="86"/>
                  <a:pt x="14" y="85"/>
                  <a:pt x="15" y="84"/>
                </a:cubicBezTo>
                <a:cubicBezTo>
                  <a:pt x="33" y="70"/>
                  <a:pt x="33" y="70"/>
                  <a:pt x="33" y="70"/>
                </a:cubicBezTo>
                <a:cubicBezTo>
                  <a:pt x="33" y="71"/>
                  <a:pt x="33" y="71"/>
                  <a:pt x="33" y="71"/>
                </a:cubicBezTo>
                <a:cubicBezTo>
                  <a:pt x="33" y="74"/>
                  <a:pt x="33" y="74"/>
                  <a:pt x="33" y="74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77" y="151"/>
                  <a:pt x="77" y="151"/>
                  <a:pt x="77" y="151"/>
                </a:cubicBezTo>
                <a:cubicBezTo>
                  <a:pt x="81" y="151"/>
                  <a:pt x="81" y="151"/>
                  <a:pt x="81" y="151"/>
                </a:cubicBezTo>
                <a:cubicBezTo>
                  <a:pt x="121" y="151"/>
                  <a:pt x="121" y="151"/>
                  <a:pt x="121" y="151"/>
                </a:cubicBezTo>
                <a:cubicBezTo>
                  <a:pt x="133" y="151"/>
                  <a:pt x="133" y="151"/>
                  <a:pt x="133" y="151"/>
                </a:cubicBezTo>
                <a:cubicBezTo>
                  <a:pt x="169" y="151"/>
                  <a:pt x="169" y="151"/>
                  <a:pt x="169" y="151"/>
                </a:cubicBezTo>
                <a:cubicBezTo>
                  <a:pt x="169" y="74"/>
                  <a:pt x="169" y="74"/>
                  <a:pt x="169" y="74"/>
                </a:cubicBezTo>
                <a:cubicBezTo>
                  <a:pt x="169" y="71"/>
                  <a:pt x="169" y="71"/>
                  <a:pt x="169" y="71"/>
                </a:cubicBezTo>
                <a:cubicBezTo>
                  <a:pt x="169" y="70"/>
                  <a:pt x="169" y="70"/>
                  <a:pt x="169" y="70"/>
                </a:cubicBezTo>
                <a:cubicBezTo>
                  <a:pt x="186" y="84"/>
                  <a:pt x="186" y="84"/>
                  <a:pt x="186" y="84"/>
                </a:cubicBezTo>
                <a:cubicBezTo>
                  <a:pt x="189" y="86"/>
                  <a:pt x="195" y="86"/>
                  <a:pt x="198" y="84"/>
                </a:cubicBezTo>
                <a:cubicBezTo>
                  <a:pt x="201" y="81"/>
                  <a:pt x="201" y="77"/>
                  <a:pt x="198" y="75"/>
                </a:cubicBezTo>
                <a:close/>
                <a:moveTo>
                  <a:pt x="81" y="147"/>
                </a:moveTo>
                <a:cubicBezTo>
                  <a:pt x="81" y="102"/>
                  <a:pt x="81" y="102"/>
                  <a:pt x="81" y="102"/>
                </a:cubicBezTo>
                <a:cubicBezTo>
                  <a:pt x="81" y="99"/>
                  <a:pt x="83" y="97"/>
                  <a:pt x="86" y="97"/>
                </a:cubicBezTo>
                <a:cubicBezTo>
                  <a:pt x="116" y="97"/>
                  <a:pt x="116" y="97"/>
                  <a:pt x="116" y="97"/>
                </a:cubicBezTo>
                <a:cubicBezTo>
                  <a:pt x="119" y="97"/>
                  <a:pt x="121" y="99"/>
                  <a:pt x="121" y="102"/>
                </a:cubicBezTo>
                <a:cubicBezTo>
                  <a:pt x="121" y="147"/>
                  <a:pt x="121" y="147"/>
                  <a:pt x="121" y="147"/>
                </a:cubicBezTo>
                <a:lnTo>
                  <a:pt x="81" y="147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7347345" y="3152775"/>
            <a:ext cx="846138" cy="765175"/>
          </a:xfrm>
          <a:custGeom>
            <a:avLst/>
            <a:gdLst>
              <a:gd name="T0" fmla="*/ 211 w 223"/>
              <a:gd name="T1" fmla="*/ 90 h 201"/>
              <a:gd name="T2" fmla="*/ 211 w 223"/>
              <a:gd name="T3" fmla="*/ 90 h 201"/>
              <a:gd name="T4" fmla="*/ 114 w 223"/>
              <a:gd name="T5" fmla="*/ 19 h 201"/>
              <a:gd name="T6" fmla="*/ 85 w 223"/>
              <a:gd name="T7" fmla="*/ 23 h 201"/>
              <a:gd name="T8" fmla="*/ 52 w 223"/>
              <a:gd name="T9" fmla="*/ 3 h 201"/>
              <a:gd name="T10" fmla="*/ 42 w 223"/>
              <a:gd name="T11" fmla="*/ 8 h 201"/>
              <a:gd name="T12" fmla="*/ 42 w 223"/>
              <a:gd name="T13" fmla="*/ 47 h 201"/>
              <a:gd name="T14" fmla="*/ 20 w 223"/>
              <a:gd name="T15" fmla="*/ 81 h 201"/>
              <a:gd name="T16" fmla="*/ 11 w 223"/>
              <a:gd name="T17" fmla="*/ 81 h 201"/>
              <a:gd name="T18" fmla="*/ 0 w 223"/>
              <a:gd name="T19" fmla="*/ 92 h 201"/>
              <a:gd name="T20" fmla="*/ 0 w 223"/>
              <a:gd name="T21" fmla="*/ 112 h 201"/>
              <a:gd name="T22" fmla="*/ 11 w 223"/>
              <a:gd name="T23" fmla="*/ 123 h 201"/>
              <a:gd name="T24" fmla="*/ 20 w 223"/>
              <a:gd name="T25" fmla="*/ 123 h 201"/>
              <a:gd name="T26" fmla="*/ 66 w 223"/>
              <a:gd name="T27" fmla="*/ 174 h 201"/>
              <a:gd name="T28" fmla="*/ 66 w 223"/>
              <a:gd name="T29" fmla="*/ 175 h 201"/>
              <a:gd name="T30" fmla="*/ 66 w 223"/>
              <a:gd name="T31" fmla="*/ 190 h 201"/>
              <a:gd name="T32" fmla="*/ 77 w 223"/>
              <a:gd name="T33" fmla="*/ 201 h 201"/>
              <a:gd name="T34" fmla="*/ 90 w 223"/>
              <a:gd name="T35" fmla="*/ 201 h 201"/>
              <a:gd name="T36" fmla="*/ 101 w 223"/>
              <a:gd name="T37" fmla="*/ 190 h 201"/>
              <a:gd name="T38" fmla="*/ 101 w 223"/>
              <a:gd name="T39" fmla="*/ 183 h 201"/>
              <a:gd name="T40" fmla="*/ 114 w 223"/>
              <a:gd name="T41" fmla="*/ 184 h 201"/>
              <a:gd name="T42" fmla="*/ 125 w 223"/>
              <a:gd name="T43" fmla="*/ 184 h 201"/>
              <a:gd name="T44" fmla="*/ 125 w 223"/>
              <a:gd name="T45" fmla="*/ 190 h 201"/>
              <a:gd name="T46" fmla="*/ 136 w 223"/>
              <a:gd name="T47" fmla="*/ 201 h 201"/>
              <a:gd name="T48" fmla="*/ 148 w 223"/>
              <a:gd name="T49" fmla="*/ 201 h 201"/>
              <a:gd name="T50" fmla="*/ 159 w 223"/>
              <a:gd name="T51" fmla="*/ 190 h 201"/>
              <a:gd name="T52" fmla="*/ 159 w 223"/>
              <a:gd name="T53" fmla="*/ 175 h 201"/>
              <a:gd name="T54" fmla="*/ 159 w 223"/>
              <a:gd name="T55" fmla="*/ 175 h 201"/>
              <a:gd name="T56" fmla="*/ 211 w 223"/>
              <a:gd name="T57" fmla="*/ 114 h 201"/>
              <a:gd name="T58" fmla="*/ 211 w 223"/>
              <a:gd name="T59" fmla="*/ 114 h 201"/>
              <a:gd name="T60" fmla="*/ 223 w 223"/>
              <a:gd name="T61" fmla="*/ 102 h 201"/>
              <a:gd name="T62" fmla="*/ 211 w 223"/>
              <a:gd name="T63" fmla="*/ 90 h 201"/>
              <a:gd name="T64" fmla="*/ 53 w 223"/>
              <a:gd name="T65" fmla="*/ 90 h 201"/>
              <a:gd name="T66" fmla="*/ 41 w 223"/>
              <a:gd name="T67" fmla="*/ 78 h 201"/>
              <a:gd name="T68" fmla="*/ 53 w 223"/>
              <a:gd name="T69" fmla="*/ 66 h 201"/>
              <a:gd name="T70" fmla="*/ 65 w 223"/>
              <a:gd name="T71" fmla="*/ 78 h 201"/>
              <a:gd name="T72" fmla="*/ 53 w 223"/>
              <a:gd name="T73" fmla="*/ 90 h 201"/>
              <a:gd name="T74" fmla="*/ 161 w 223"/>
              <a:gd name="T75" fmla="*/ 61 h 201"/>
              <a:gd name="T76" fmla="*/ 155 w 223"/>
              <a:gd name="T77" fmla="*/ 63 h 201"/>
              <a:gd name="T78" fmla="*/ 150 w 223"/>
              <a:gd name="T79" fmla="*/ 61 h 201"/>
              <a:gd name="T80" fmla="*/ 104 w 223"/>
              <a:gd name="T81" fmla="*/ 52 h 201"/>
              <a:gd name="T82" fmla="*/ 94 w 223"/>
              <a:gd name="T83" fmla="*/ 47 h 201"/>
              <a:gd name="T84" fmla="*/ 99 w 223"/>
              <a:gd name="T85" fmla="*/ 38 h 201"/>
              <a:gd name="T86" fmla="*/ 161 w 223"/>
              <a:gd name="T87" fmla="*/ 50 h 201"/>
              <a:gd name="T88" fmla="*/ 161 w 223"/>
              <a:gd name="T89" fmla="*/ 6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3" h="201">
                <a:moveTo>
                  <a:pt x="211" y="90"/>
                </a:moveTo>
                <a:cubicBezTo>
                  <a:pt x="211" y="90"/>
                  <a:pt x="211" y="90"/>
                  <a:pt x="211" y="90"/>
                </a:cubicBezTo>
                <a:cubicBezTo>
                  <a:pt x="204" y="50"/>
                  <a:pt x="164" y="19"/>
                  <a:pt x="114" y="19"/>
                </a:cubicBezTo>
                <a:cubicBezTo>
                  <a:pt x="104" y="19"/>
                  <a:pt x="95" y="21"/>
                  <a:pt x="85" y="23"/>
                </a:cubicBezTo>
                <a:cubicBezTo>
                  <a:pt x="52" y="3"/>
                  <a:pt x="52" y="3"/>
                  <a:pt x="52" y="3"/>
                </a:cubicBezTo>
                <a:cubicBezTo>
                  <a:pt x="47" y="0"/>
                  <a:pt x="42" y="2"/>
                  <a:pt x="42" y="8"/>
                </a:cubicBezTo>
                <a:cubicBezTo>
                  <a:pt x="42" y="47"/>
                  <a:pt x="42" y="47"/>
                  <a:pt x="42" y="47"/>
                </a:cubicBezTo>
                <a:cubicBezTo>
                  <a:pt x="31" y="56"/>
                  <a:pt x="24" y="68"/>
                  <a:pt x="20" y="81"/>
                </a:cubicBezTo>
                <a:cubicBezTo>
                  <a:pt x="11" y="81"/>
                  <a:pt x="11" y="81"/>
                  <a:pt x="11" y="81"/>
                </a:cubicBezTo>
                <a:cubicBezTo>
                  <a:pt x="5" y="81"/>
                  <a:pt x="0" y="86"/>
                  <a:pt x="0" y="9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18"/>
                  <a:pt x="5" y="123"/>
                  <a:pt x="11" y="123"/>
                </a:cubicBezTo>
                <a:cubicBezTo>
                  <a:pt x="20" y="123"/>
                  <a:pt x="20" y="123"/>
                  <a:pt x="20" y="123"/>
                </a:cubicBezTo>
                <a:cubicBezTo>
                  <a:pt x="27" y="145"/>
                  <a:pt x="44" y="163"/>
                  <a:pt x="66" y="174"/>
                </a:cubicBezTo>
                <a:cubicBezTo>
                  <a:pt x="66" y="174"/>
                  <a:pt x="66" y="175"/>
                  <a:pt x="66" y="175"/>
                </a:cubicBezTo>
                <a:cubicBezTo>
                  <a:pt x="66" y="190"/>
                  <a:pt x="66" y="190"/>
                  <a:pt x="66" y="190"/>
                </a:cubicBezTo>
                <a:cubicBezTo>
                  <a:pt x="66" y="196"/>
                  <a:pt x="71" y="201"/>
                  <a:pt x="77" y="201"/>
                </a:cubicBezTo>
                <a:cubicBezTo>
                  <a:pt x="90" y="201"/>
                  <a:pt x="90" y="201"/>
                  <a:pt x="90" y="201"/>
                </a:cubicBezTo>
                <a:cubicBezTo>
                  <a:pt x="96" y="201"/>
                  <a:pt x="101" y="196"/>
                  <a:pt x="101" y="190"/>
                </a:cubicBezTo>
                <a:cubicBezTo>
                  <a:pt x="101" y="183"/>
                  <a:pt x="101" y="183"/>
                  <a:pt x="101" y="183"/>
                </a:cubicBezTo>
                <a:cubicBezTo>
                  <a:pt x="105" y="184"/>
                  <a:pt x="110" y="184"/>
                  <a:pt x="114" y="184"/>
                </a:cubicBezTo>
                <a:cubicBezTo>
                  <a:pt x="118" y="184"/>
                  <a:pt x="121" y="184"/>
                  <a:pt x="125" y="18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5" y="196"/>
                  <a:pt x="130" y="201"/>
                  <a:pt x="136" y="201"/>
                </a:cubicBezTo>
                <a:cubicBezTo>
                  <a:pt x="148" y="201"/>
                  <a:pt x="148" y="201"/>
                  <a:pt x="148" y="201"/>
                </a:cubicBezTo>
                <a:cubicBezTo>
                  <a:pt x="154" y="201"/>
                  <a:pt x="159" y="196"/>
                  <a:pt x="159" y="190"/>
                </a:cubicBezTo>
                <a:cubicBezTo>
                  <a:pt x="159" y="175"/>
                  <a:pt x="159" y="175"/>
                  <a:pt x="159" y="175"/>
                </a:cubicBezTo>
                <a:cubicBezTo>
                  <a:pt x="159" y="175"/>
                  <a:pt x="159" y="175"/>
                  <a:pt x="159" y="175"/>
                </a:cubicBezTo>
                <a:cubicBezTo>
                  <a:pt x="187" y="163"/>
                  <a:pt x="206" y="140"/>
                  <a:pt x="211" y="114"/>
                </a:cubicBezTo>
                <a:cubicBezTo>
                  <a:pt x="211" y="114"/>
                  <a:pt x="211" y="114"/>
                  <a:pt x="211" y="114"/>
                </a:cubicBezTo>
                <a:cubicBezTo>
                  <a:pt x="218" y="114"/>
                  <a:pt x="223" y="108"/>
                  <a:pt x="223" y="102"/>
                </a:cubicBezTo>
                <a:cubicBezTo>
                  <a:pt x="223" y="95"/>
                  <a:pt x="218" y="90"/>
                  <a:pt x="211" y="90"/>
                </a:cubicBezTo>
                <a:close/>
                <a:moveTo>
                  <a:pt x="53" y="90"/>
                </a:moveTo>
                <a:cubicBezTo>
                  <a:pt x="46" y="90"/>
                  <a:pt x="41" y="85"/>
                  <a:pt x="41" y="78"/>
                </a:cubicBezTo>
                <a:cubicBezTo>
                  <a:pt x="41" y="72"/>
                  <a:pt x="46" y="66"/>
                  <a:pt x="53" y="66"/>
                </a:cubicBezTo>
                <a:cubicBezTo>
                  <a:pt x="59" y="66"/>
                  <a:pt x="65" y="72"/>
                  <a:pt x="65" y="78"/>
                </a:cubicBezTo>
                <a:cubicBezTo>
                  <a:pt x="65" y="85"/>
                  <a:pt x="59" y="90"/>
                  <a:pt x="53" y="90"/>
                </a:cubicBezTo>
                <a:close/>
                <a:moveTo>
                  <a:pt x="161" y="61"/>
                </a:moveTo>
                <a:cubicBezTo>
                  <a:pt x="160" y="62"/>
                  <a:pt x="158" y="63"/>
                  <a:pt x="155" y="63"/>
                </a:cubicBezTo>
                <a:cubicBezTo>
                  <a:pt x="154" y="63"/>
                  <a:pt x="152" y="63"/>
                  <a:pt x="150" y="61"/>
                </a:cubicBezTo>
                <a:cubicBezTo>
                  <a:pt x="139" y="50"/>
                  <a:pt x="119" y="47"/>
                  <a:pt x="104" y="52"/>
                </a:cubicBezTo>
                <a:cubicBezTo>
                  <a:pt x="100" y="53"/>
                  <a:pt x="96" y="51"/>
                  <a:pt x="94" y="47"/>
                </a:cubicBezTo>
                <a:cubicBezTo>
                  <a:pt x="93" y="44"/>
                  <a:pt x="95" y="39"/>
                  <a:pt x="99" y="38"/>
                </a:cubicBezTo>
                <a:cubicBezTo>
                  <a:pt x="120" y="30"/>
                  <a:pt x="145" y="35"/>
                  <a:pt x="161" y="50"/>
                </a:cubicBezTo>
                <a:cubicBezTo>
                  <a:pt x="164" y="53"/>
                  <a:pt x="164" y="58"/>
                  <a:pt x="161" y="61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5285770" y="1623468"/>
            <a:ext cx="1551715" cy="4234484"/>
          </a:xfrm>
          <a:custGeom>
            <a:avLst/>
            <a:gdLst>
              <a:gd name="T0" fmla="*/ 492 w 604"/>
              <a:gd name="T1" fmla="*/ 1480 h 1648"/>
              <a:gd name="T2" fmla="*/ 356 w 604"/>
              <a:gd name="T3" fmla="*/ 1480 h 1648"/>
              <a:gd name="T4" fmla="*/ 356 w 604"/>
              <a:gd name="T5" fmla="*/ 1477 h 1648"/>
              <a:gd name="T6" fmla="*/ 356 w 604"/>
              <a:gd name="T7" fmla="*/ 119 h 1648"/>
              <a:gd name="T8" fmla="*/ 403 w 604"/>
              <a:gd name="T9" fmla="*/ 61 h 1648"/>
              <a:gd name="T10" fmla="*/ 343 w 604"/>
              <a:gd name="T11" fmla="*/ 0 h 1648"/>
              <a:gd name="T12" fmla="*/ 263 w 604"/>
              <a:gd name="T13" fmla="*/ 0 h 1648"/>
              <a:gd name="T14" fmla="*/ 203 w 604"/>
              <a:gd name="T15" fmla="*/ 61 h 1648"/>
              <a:gd name="T16" fmla="*/ 252 w 604"/>
              <a:gd name="T17" fmla="*/ 119 h 1648"/>
              <a:gd name="T18" fmla="*/ 252 w 604"/>
              <a:gd name="T19" fmla="*/ 1477 h 1648"/>
              <a:gd name="T20" fmla="*/ 249 w 604"/>
              <a:gd name="T21" fmla="*/ 1480 h 1648"/>
              <a:gd name="T22" fmla="*/ 112 w 604"/>
              <a:gd name="T23" fmla="*/ 1480 h 1648"/>
              <a:gd name="T24" fmla="*/ 112 w 604"/>
              <a:gd name="T25" fmla="*/ 1564 h 1648"/>
              <a:gd name="T26" fmla="*/ 0 w 604"/>
              <a:gd name="T27" fmla="*/ 1564 h 1648"/>
              <a:gd name="T28" fmla="*/ 0 w 604"/>
              <a:gd name="T29" fmla="*/ 1648 h 1648"/>
              <a:gd name="T30" fmla="*/ 604 w 604"/>
              <a:gd name="T31" fmla="*/ 1648 h 1648"/>
              <a:gd name="T32" fmla="*/ 604 w 604"/>
              <a:gd name="T33" fmla="*/ 1564 h 1648"/>
              <a:gd name="T34" fmla="*/ 492 w 604"/>
              <a:gd name="T35" fmla="*/ 1564 h 1648"/>
              <a:gd name="T36" fmla="*/ 492 w 604"/>
              <a:gd name="T37" fmla="*/ 1480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04" h="1648">
                <a:moveTo>
                  <a:pt x="492" y="1480"/>
                </a:moveTo>
                <a:cubicBezTo>
                  <a:pt x="356" y="1480"/>
                  <a:pt x="356" y="1480"/>
                  <a:pt x="356" y="1480"/>
                </a:cubicBezTo>
                <a:cubicBezTo>
                  <a:pt x="357" y="1480"/>
                  <a:pt x="356" y="1478"/>
                  <a:pt x="356" y="1477"/>
                </a:cubicBezTo>
                <a:cubicBezTo>
                  <a:pt x="356" y="119"/>
                  <a:pt x="356" y="119"/>
                  <a:pt x="356" y="119"/>
                </a:cubicBezTo>
                <a:cubicBezTo>
                  <a:pt x="384" y="113"/>
                  <a:pt x="403" y="90"/>
                  <a:pt x="403" y="61"/>
                </a:cubicBezTo>
                <a:cubicBezTo>
                  <a:pt x="403" y="27"/>
                  <a:pt x="376" y="0"/>
                  <a:pt x="343" y="0"/>
                </a:cubicBezTo>
                <a:cubicBezTo>
                  <a:pt x="263" y="0"/>
                  <a:pt x="263" y="0"/>
                  <a:pt x="263" y="0"/>
                </a:cubicBezTo>
                <a:cubicBezTo>
                  <a:pt x="229" y="0"/>
                  <a:pt x="203" y="27"/>
                  <a:pt x="203" y="61"/>
                </a:cubicBezTo>
                <a:cubicBezTo>
                  <a:pt x="203" y="90"/>
                  <a:pt x="220" y="113"/>
                  <a:pt x="252" y="119"/>
                </a:cubicBezTo>
                <a:cubicBezTo>
                  <a:pt x="252" y="1477"/>
                  <a:pt x="252" y="1477"/>
                  <a:pt x="252" y="1477"/>
                </a:cubicBezTo>
                <a:cubicBezTo>
                  <a:pt x="252" y="1478"/>
                  <a:pt x="249" y="1480"/>
                  <a:pt x="249" y="1480"/>
                </a:cubicBezTo>
                <a:cubicBezTo>
                  <a:pt x="112" y="1480"/>
                  <a:pt x="112" y="1480"/>
                  <a:pt x="112" y="1480"/>
                </a:cubicBezTo>
                <a:cubicBezTo>
                  <a:pt x="112" y="1564"/>
                  <a:pt x="112" y="1564"/>
                  <a:pt x="112" y="1564"/>
                </a:cubicBezTo>
                <a:cubicBezTo>
                  <a:pt x="0" y="1564"/>
                  <a:pt x="0" y="1564"/>
                  <a:pt x="0" y="1564"/>
                </a:cubicBezTo>
                <a:cubicBezTo>
                  <a:pt x="0" y="1648"/>
                  <a:pt x="0" y="1648"/>
                  <a:pt x="0" y="1648"/>
                </a:cubicBezTo>
                <a:cubicBezTo>
                  <a:pt x="604" y="1648"/>
                  <a:pt x="604" y="1648"/>
                  <a:pt x="604" y="1648"/>
                </a:cubicBezTo>
                <a:cubicBezTo>
                  <a:pt x="604" y="1564"/>
                  <a:pt x="604" y="1564"/>
                  <a:pt x="604" y="1564"/>
                </a:cubicBezTo>
                <a:cubicBezTo>
                  <a:pt x="492" y="1564"/>
                  <a:pt x="492" y="1564"/>
                  <a:pt x="492" y="1564"/>
                </a:cubicBezTo>
                <a:lnTo>
                  <a:pt x="492" y="148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Group 63"/>
          <p:cNvGrpSpPr/>
          <p:nvPr/>
        </p:nvGrpSpPr>
        <p:grpSpPr>
          <a:xfrm>
            <a:off x="3458009" y="2399325"/>
            <a:ext cx="1916661" cy="1849801"/>
            <a:chOff x="3488449" y="3134048"/>
            <a:chExt cx="1916661" cy="184980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1" name="Freeform 6@|5FFC:0|FBC:0|LFC:16777215|LBC:16777215"/>
            <p:cNvSpPr>
              <a:spLocks/>
            </p:cNvSpPr>
            <p:nvPr/>
          </p:nvSpPr>
          <p:spPr bwMode="auto">
            <a:xfrm>
              <a:off x="3488449" y="4479611"/>
              <a:ext cx="1916661" cy="504238"/>
            </a:xfrm>
            <a:custGeom>
              <a:avLst/>
              <a:gdLst>
                <a:gd name="T0" fmla="*/ 746 w 746"/>
                <a:gd name="T1" fmla="*/ 0 h 196"/>
                <a:gd name="T2" fmla="*/ 0 w 746"/>
                <a:gd name="T3" fmla="*/ 0 h 196"/>
                <a:gd name="T4" fmla="*/ 197 w 746"/>
                <a:gd name="T5" fmla="*/ 124 h 196"/>
                <a:gd name="T6" fmla="*/ 101 w 746"/>
                <a:gd name="T7" fmla="*/ 124 h 196"/>
                <a:gd name="T8" fmla="*/ 67 w 746"/>
                <a:gd name="T9" fmla="*/ 155 h 196"/>
                <a:gd name="T10" fmla="*/ 67 w 746"/>
                <a:gd name="T11" fmla="*/ 160 h 196"/>
                <a:gd name="T12" fmla="*/ 101 w 746"/>
                <a:gd name="T13" fmla="*/ 196 h 196"/>
                <a:gd name="T14" fmla="*/ 633 w 746"/>
                <a:gd name="T15" fmla="*/ 196 h 196"/>
                <a:gd name="T16" fmla="*/ 667 w 746"/>
                <a:gd name="T17" fmla="*/ 160 h 196"/>
                <a:gd name="T18" fmla="*/ 667 w 746"/>
                <a:gd name="T19" fmla="*/ 155 h 196"/>
                <a:gd name="T20" fmla="*/ 633 w 746"/>
                <a:gd name="T21" fmla="*/ 124 h 196"/>
                <a:gd name="T22" fmla="*/ 549 w 746"/>
                <a:gd name="T23" fmla="*/ 124 h 196"/>
                <a:gd name="T24" fmla="*/ 746 w 746"/>
                <a:gd name="T25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6" h="196">
                  <a:moveTo>
                    <a:pt x="7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52"/>
                    <a:pt x="83" y="100"/>
                    <a:pt x="197" y="12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83" y="124"/>
                    <a:pt x="67" y="137"/>
                    <a:pt x="67" y="155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7" y="178"/>
                    <a:pt x="83" y="196"/>
                    <a:pt x="101" y="196"/>
                  </a:cubicBezTo>
                  <a:cubicBezTo>
                    <a:pt x="633" y="196"/>
                    <a:pt x="633" y="196"/>
                    <a:pt x="633" y="196"/>
                  </a:cubicBezTo>
                  <a:cubicBezTo>
                    <a:pt x="652" y="196"/>
                    <a:pt x="667" y="178"/>
                    <a:pt x="667" y="160"/>
                  </a:cubicBezTo>
                  <a:cubicBezTo>
                    <a:pt x="667" y="155"/>
                    <a:pt x="667" y="155"/>
                    <a:pt x="667" y="155"/>
                  </a:cubicBezTo>
                  <a:cubicBezTo>
                    <a:pt x="667" y="137"/>
                    <a:pt x="652" y="124"/>
                    <a:pt x="633" y="124"/>
                  </a:cubicBezTo>
                  <a:cubicBezTo>
                    <a:pt x="549" y="124"/>
                    <a:pt x="549" y="124"/>
                    <a:pt x="549" y="124"/>
                  </a:cubicBezTo>
                  <a:cubicBezTo>
                    <a:pt x="663" y="100"/>
                    <a:pt x="742" y="52"/>
                    <a:pt x="7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7@|5FFC:0|FBC:0|LFC:16777215|LBC:16777215"/>
            <p:cNvSpPr>
              <a:spLocks/>
            </p:cNvSpPr>
            <p:nvPr/>
          </p:nvSpPr>
          <p:spPr bwMode="auto">
            <a:xfrm>
              <a:off x="3670922" y="3134048"/>
              <a:ext cx="1518285" cy="1387351"/>
            </a:xfrm>
            <a:custGeom>
              <a:avLst/>
              <a:gdLst>
                <a:gd name="T0" fmla="*/ 26 w 1090"/>
                <a:gd name="T1" fmla="*/ 996 h 996"/>
                <a:gd name="T2" fmla="*/ 0 w 1090"/>
                <a:gd name="T3" fmla="*/ 981 h 996"/>
                <a:gd name="T4" fmla="*/ 562 w 1090"/>
                <a:gd name="T5" fmla="*/ 0 h 996"/>
                <a:gd name="T6" fmla="*/ 1090 w 1090"/>
                <a:gd name="T7" fmla="*/ 981 h 996"/>
                <a:gd name="T8" fmla="*/ 1062 w 1090"/>
                <a:gd name="T9" fmla="*/ 996 h 996"/>
                <a:gd name="T10" fmla="*/ 562 w 1090"/>
                <a:gd name="T11" fmla="*/ 63 h 996"/>
                <a:gd name="T12" fmla="*/ 26 w 1090"/>
                <a:gd name="T13" fmla="*/ 99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996">
                  <a:moveTo>
                    <a:pt x="26" y="996"/>
                  </a:moveTo>
                  <a:lnTo>
                    <a:pt x="0" y="981"/>
                  </a:lnTo>
                  <a:lnTo>
                    <a:pt x="562" y="0"/>
                  </a:lnTo>
                  <a:lnTo>
                    <a:pt x="1090" y="981"/>
                  </a:lnTo>
                  <a:lnTo>
                    <a:pt x="1062" y="996"/>
                  </a:lnTo>
                  <a:lnTo>
                    <a:pt x="562" y="63"/>
                  </a:lnTo>
                  <a:lnTo>
                    <a:pt x="26" y="9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6812084" y="2404897"/>
            <a:ext cx="1916661" cy="1844229"/>
            <a:chOff x="6786889" y="2604738"/>
            <a:chExt cx="1916661" cy="1844229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4" name="Freeform 8@|5FFC:0|FBC:0|LFC:16777215|LBC:16777215"/>
            <p:cNvSpPr>
              <a:spLocks/>
            </p:cNvSpPr>
            <p:nvPr/>
          </p:nvSpPr>
          <p:spPr bwMode="auto">
            <a:xfrm>
              <a:off x="6786889" y="3955872"/>
              <a:ext cx="1916661" cy="493095"/>
            </a:xfrm>
            <a:custGeom>
              <a:avLst/>
              <a:gdLst>
                <a:gd name="T0" fmla="*/ 746 w 746"/>
                <a:gd name="T1" fmla="*/ 0 h 192"/>
                <a:gd name="T2" fmla="*/ 0 w 746"/>
                <a:gd name="T3" fmla="*/ 0 h 192"/>
                <a:gd name="T4" fmla="*/ 197 w 746"/>
                <a:gd name="T5" fmla="*/ 120 h 192"/>
                <a:gd name="T6" fmla="*/ 101 w 746"/>
                <a:gd name="T7" fmla="*/ 120 h 192"/>
                <a:gd name="T8" fmla="*/ 71 w 746"/>
                <a:gd name="T9" fmla="*/ 154 h 192"/>
                <a:gd name="T10" fmla="*/ 71 w 746"/>
                <a:gd name="T11" fmla="*/ 158 h 192"/>
                <a:gd name="T12" fmla="*/ 101 w 746"/>
                <a:gd name="T13" fmla="*/ 192 h 192"/>
                <a:gd name="T14" fmla="*/ 633 w 746"/>
                <a:gd name="T15" fmla="*/ 192 h 192"/>
                <a:gd name="T16" fmla="*/ 667 w 746"/>
                <a:gd name="T17" fmla="*/ 158 h 192"/>
                <a:gd name="T18" fmla="*/ 667 w 746"/>
                <a:gd name="T19" fmla="*/ 154 h 192"/>
                <a:gd name="T20" fmla="*/ 633 w 746"/>
                <a:gd name="T21" fmla="*/ 120 h 192"/>
                <a:gd name="T22" fmla="*/ 548 w 746"/>
                <a:gd name="T23" fmla="*/ 120 h 192"/>
                <a:gd name="T24" fmla="*/ 746 w 746"/>
                <a:gd name="T2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6" h="192">
                  <a:moveTo>
                    <a:pt x="7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52"/>
                    <a:pt x="83" y="96"/>
                    <a:pt x="197" y="120"/>
                  </a:cubicBezTo>
                  <a:cubicBezTo>
                    <a:pt x="101" y="120"/>
                    <a:pt x="101" y="120"/>
                    <a:pt x="101" y="120"/>
                  </a:cubicBezTo>
                  <a:cubicBezTo>
                    <a:pt x="83" y="120"/>
                    <a:pt x="71" y="135"/>
                    <a:pt x="71" y="154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1" y="176"/>
                    <a:pt x="83" y="192"/>
                    <a:pt x="101" y="192"/>
                  </a:cubicBezTo>
                  <a:cubicBezTo>
                    <a:pt x="633" y="192"/>
                    <a:pt x="633" y="192"/>
                    <a:pt x="633" y="192"/>
                  </a:cubicBezTo>
                  <a:cubicBezTo>
                    <a:pt x="652" y="192"/>
                    <a:pt x="667" y="176"/>
                    <a:pt x="667" y="158"/>
                  </a:cubicBezTo>
                  <a:cubicBezTo>
                    <a:pt x="667" y="154"/>
                    <a:pt x="667" y="154"/>
                    <a:pt x="667" y="154"/>
                  </a:cubicBezTo>
                  <a:cubicBezTo>
                    <a:pt x="667" y="135"/>
                    <a:pt x="652" y="120"/>
                    <a:pt x="633" y="120"/>
                  </a:cubicBezTo>
                  <a:cubicBezTo>
                    <a:pt x="548" y="120"/>
                    <a:pt x="548" y="120"/>
                    <a:pt x="548" y="120"/>
                  </a:cubicBezTo>
                  <a:cubicBezTo>
                    <a:pt x="663" y="96"/>
                    <a:pt x="742" y="52"/>
                    <a:pt x="7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9@|5FFC:0|FBC:0|LFC:16777215|LBC:16777215"/>
            <p:cNvSpPr>
              <a:spLocks/>
            </p:cNvSpPr>
            <p:nvPr/>
          </p:nvSpPr>
          <p:spPr bwMode="auto">
            <a:xfrm>
              <a:off x="6966576" y="2604738"/>
              <a:ext cx="1521071" cy="1387351"/>
            </a:xfrm>
            <a:custGeom>
              <a:avLst/>
              <a:gdLst>
                <a:gd name="T0" fmla="*/ 28 w 1092"/>
                <a:gd name="T1" fmla="*/ 996 h 996"/>
                <a:gd name="T2" fmla="*/ 0 w 1092"/>
                <a:gd name="T3" fmla="*/ 981 h 996"/>
                <a:gd name="T4" fmla="*/ 565 w 1092"/>
                <a:gd name="T5" fmla="*/ 0 h 996"/>
                <a:gd name="T6" fmla="*/ 1092 w 1092"/>
                <a:gd name="T7" fmla="*/ 981 h 996"/>
                <a:gd name="T8" fmla="*/ 1064 w 1092"/>
                <a:gd name="T9" fmla="*/ 996 h 996"/>
                <a:gd name="T10" fmla="*/ 565 w 1092"/>
                <a:gd name="T11" fmla="*/ 63 h 996"/>
                <a:gd name="T12" fmla="*/ 28 w 1092"/>
                <a:gd name="T13" fmla="*/ 99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2" h="996">
                  <a:moveTo>
                    <a:pt x="28" y="996"/>
                  </a:moveTo>
                  <a:lnTo>
                    <a:pt x="0" y="981"/>
                  </a:lnTo>
                  <a:lnTo>
                    <a:pt x="565" y="0"/>
                  </a:lnTo>
                  <a:lnTo>
                    <a:pt x="1092" y="981"/>
                  </a:lnTo>
                  <a:lnTo>
                    <a:pt x="1064" y="996"/>
                  </a:lnTo>
                  <a:lnTo>
                    <a:pt x="565" y="63"/>
                  </a:lnTo>
                  <a:lnTo>
                    <a:pt x="28" y="9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" name="Freeform 10"/>
          <p:cNvSpPr>
            <a:spLocks/>
          </p:cNvSpPr>
          <p:nvPr/>
        </p:nvSpPr>
        <p:spPr bwMode="auto">
          <a:xfrm rot="536992">
            <a:off x="4319081" y="2005129"/>
            <a:ext cx="3577024" cy="799537"/>
          </a:xfrm>
          <a:custGeom>
            <a:avLst/>
            <a:gdLst>
              <a:gd name="T0" fmla="*/ 1339 w 1392"/>
              <a:gd name="T1" fmla="*/ 0 h 311"/>
              <a:gd name="T2" fmla="*/ 1288 w 1392"/>
              <a:gd name="T3" fmla="*/ 41 h 311"/>
              <a:gd name="T4" fmla="*/ 94 w 1392"/>
              <a:gd name="T5" fmla="*/ 228 h 311"/>
              <a:gd name="T6" fmla="*/ 52 w 1392"/>
              <a:gd name="T7" fmla="*/ 206 h 311"/>
              <a:gd name="T8" fmla="*/ 0 w 1392"/>
              <a:gd name="T9" fmla="*/ 259 h 311"/>
              <a:gd name="T10" fmla="*/ 52 w 1392"/>
              <a:gd name="T11" fmla="*/ 311 h 311"/>
              <a:gd name="T12" fmla="*/ 101 w 1392"/>
              <a:gd name="T13" fmla="*/ 276 h 311"/>
              <a:gd name="T14" fmla="*/ 1301 w 1392"/>
              <a:gd name="T15" fmla="*/ 89 h 311"/>
              <a:gd name="T16" fmla="*/ 1339 w 1392"/>
              <a:gd name="T17" fmla="*/ 105 h 311"/>
              <a:gd name="T18" fmla="*/ 1392 w 1392"/>
              <a:gd name="T19" fmla="*/ 53 h 311"/>
              <a:gd name="T20" fmla="*/ 1339 w 1392"/>
              <a:gd name="T21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92" h="311">
                <a:moveTo>
                  <a:pt x="1339" y="0"/>
                </a:moveTo>
                <a:cubicBezTo>
                  <a:pt x="1315" y="0"/>
                  <a:pt x="1294" y="18"/>
                  <a:pt x="1288" y="41"/>
                </a:cubicBezTo>
                <a:cubicBezTo>
                  <a:pt x="94" y="228"/>
                  <a:pt x="94" y="228"/>
                  <a:pt x="94" y="228"/>
                </a:cubicBezTo>
                <a:cubicBezTo>
                  <a:pt x="84" y="215"/>
                  <a:pt x="69" y="206"/>
                  <a:pt x="52" y="206"/>
                </a:cubicBezTo>
                <a:cubicBezTo>
                  <a:pt x="23" y="206"/>
                  <a:pt x="0" y="230"/>
                  <a:pt x="0" y="259"/>
                </a:cubicBezTo>
                <a:cubicBezTo>
                  <a:pt x="0" y="288"/>
                  <a:pt x="23" y="311"/>
                  <a:pt x="52" y="311"/>
                </a:cubicBezTo>
                <a:cubicBezTo>
                  <a:pt x="75" y="311"/>
                  <a:pt x="94" y="296"/>
                  <a:pt x="101" y="276"/>
                </a:cubicBezTo>
                <a:cubicBezTo>
                  <a:pt x="1301" y="89"/>
                  <a:pt x="1301" y="89"/>
                  <a:pt x="1301" y="89"/>
                </a:cubicBezTo>
                <a:cubicBezTo>
                  <a:pt x="1311" y="99"/>
                  <a:pt x="1324" y="105"/>
                  <a:pt x="1339" y="105"/>
                </a:cubicBezTo>
                <a:cubicBezTo>
                  <a:pt x="1368" y="105"/>
                  <a:pt x="1392" y="82"/>
                  <a:pt x="1392" y="53"/>
                </a:cubicBezTo>
                <a:cubicBezTo>
                  <a:pt x="1392" y="24"/>
                  <a:pt x="1368" y="0"/>
                  <a:pt x="133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71"/>
          <p:cNvSpPr txBox="1"/>
          <p:nvPr/>
        </p:nvSpPr>
        <p:spPr>
          <a:xfrm>
            <a:off x="964392" y="3152775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400" b="1" i="0" u="none" strike="noStrike" kern="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18" name="TextBox 74"/>
          <p:cNvSpPr txBox="1"/>
          <p:nvPr/>
        </p:nvSpPr>
        <p:spPr>
          <a:xfrm>
            <a:off x="9011985" y="3093000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400" b="1" i="0" u="none" strike="noStrike" kern="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30%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1095168" y="2245436"/>
            <a:ext cx="1952995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20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095168" y="2632126"/>
            <a:ext cx="2333999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9033085" y="2242922"/>
            <a:ext cx="1952995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20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9033085" y="2632126"/>
            <a:ext cx="2333999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733537" y="2282971"/>
            <a:ext cx="1875950" cy="1521926"/>
            <a:chOff x="2733537" y="2282971"/>
            <a:chExt cx="1875950" cy="1521926"/>
          </a:xfrm>
          <a:solidFill>
            <a:srgbClr val="E71F3C"/>
          </a:solidFill>
        </p:grpSpPr>
        <p:sp>
          <p:nvSpPr>
            <p:cNvPr id="8" name="Freeform 6@|5FFC:0|FBC:0|LFC:0|LBC:16777215"/>
            <p:cNvSpPr>
              <a:spLocks noEditPoints="1"/>
            </p:cNvSpPr>
            <p:nvPr/>
          </p:nvSpPr>
          <p:spPr bwMode="auto">
            <a:xfrm>
              <a:off x="2733537" y="2282971"/>
              <a:ext cx="1875950" cy="1521926"/>
            </a:xfrm>
            <a:custGeom>
              <a:avLst/>
              <a:gdLst>
                <a:gd name="T0" fmla="*/ 95 w 1489"/>
                <a:gd name="T1" fmla="*/ 752 h 1208"/>
                <a:gd name="T2" fmla="*/ 0 w 1489"/>
                <a:gd name="T3" fmla="*/ 733 h 1208"/>
                <a:gd name="T4" fmla="*/ 102 w 1489"/>
                <a:gd name="T5" fmla="*/ 645 h 1208"/>
                <a:gd name="T6" fmla="*/ 12 w 1489"/>
                <a:gd name="T7" fmla="*/ 611 h 1208"/>
                <a:gd name="T8" fmla="*/ 126 w 1489"/>
                <a:gd name="T9" fmla="*/ 540 h 1208"/>
                <a:gd name="T10" fmla="*/ 44 w 1489"/>
                <a:gd name="T11" fmla="*/ 493 h 1208"/>
                <a:gd name="T12" fmla="*/ 168 w 1489"/>
                <a:gd name="T13" fmla="*/ 441 h 1208"/>
                <a:gd name="T14" fmla="*/ 95 w 1489"/>
                <a:gd name="T15" fmla="*/ 381 h 1208"/>
                <a:gd name="T16" fmla="*/ 226 w 1489"/>
                <a:gd name="T17" fmla="*/ 351 h 1208"/>
                <a:gd name="T18" fmla="*/ 164 w 1489"/>
                <a:gd name="T19" fmla="*/ 278 h 1208"/>
                <a:gd name="T20" fmla="*/ 297 w 1489"/>
                <a:gd name="T21" fmla="*/ 270 h 1208"/>
                <a:gd name="T22" fmla="*/ 247 w 1489"/>
                <a:gd name="T23" fmla="*/ 189 h 1208"/>
                <a:gd name="T24" fmla="*/ 381 w 1489"/>
                <a:gd name="T25" fmla="*/ 204 h 1208"/>
                <a:gd name="T26" fmla="*/ 346 w 1489"/>
                <a:gd name="T27" fmla="*/ 115 h 1208"/>
                <a:gd name="T28" fmla="*/ 475 w 1489"/>
                <a:gd name="T29" fmla="*/ 151 h 1208"/>
                <a:gd name="T30" fmla="*/ 455 w 1489"/>
                <a:gd name="T31" fmla="*/ 57 h 1208"/>
                <a:gd name="T32" fmla="*/ 577 w 1489"/>
                <a:gd name="T33" fmla="*/ 115 h 1208"/>
                <a:gd name="T34" fmla="*/ 571 w 1489"/>
                <a:gd name="T35" fmla="*/ 19 h 1208"/>
                <a:gd name="T36" fmla="*/ 682 w 1489"/>
                <a:gd name="T37" fmla="*/ 96 h 1208"/>
                <a:gd name="T38" fmla="*/ 693 w 1489"/>
                <a:gd name="T39" fmla="*/ 0 h 1208"/>
                <a:gd name="T40" fmla="*/ 790 w 1489"/>
                <a:gd name="T41" fmla="*/ 94 h 1208"/>
                <a:gd name="T42" fmla="*/ 815 w 1489"/>
                <a:gd name="T43" fmla="*/ 1 h 1208"/>
                <a:gd name="T44" fmla="*/ 895 w 1489"/>
                <a:gd name="T45" fmla="*/ 111 h 1208"/>
                <a:gd name="T46" fmla="*/ 937 w 1489"/>
                <a:gd name="T47" fmla="*/ 24 h 1208"/>
                <a:gd name="T48" fmla="*/ 998 w 1489"/>
                <a:gd name="T49" fmla="*/ 144 h 1208"/>
                <a:gd name="T50" fmla="*/ 1053 w 1489"/>
                <a:gd name="T51" fmla="*/ 66 h 1208"/>
                <a:gd name="T52" fmla="*/ 1093 w 1489"/>
                <a:gd name="T53" fmla="*/ 194 h 1208"/>
                <a:gd name="T54" fmla="*/ 1160 w 1489"/>
                <a:gd name="T55" fmla="*/ 125 h 1208"/>
                <a:gd name="T56" fmla="*/ 1179 w 1489"/>
                <a:gd name="T57" fmla="*/ 259 h 1208"/>
                <a:gd name="T58" fmla="*/ 1257 w 1489"/>
                <a:gd name="T59" fmla="*/ 202 h 1208"/>
                <a:gd name="T60" fmla="*/ 1312 w 1489"/>
                <a:gd name="T61" fmla="*/ 426 h 1208"/>
                <a:gd name="T62" fmla="*/ 1404 w 1489"/>
                <a:gd name="T63" fmla="*/ 398 h 1208"/>
                <a:gd name="T64" fmla="*/ 1253 w 1489"/>
                <a:gd name="T65" fmla="*/ 337 h 1208"/>
                <a:gd name="T66" fmla="*/ 1338 w 1489"/>
                <a:gd name="T67" fmla="*/ 294 h 1208"/>
                <a:gd name="T68" fmla="*/ 150 w 1489"/>
                <a:gd name="T69" fmla="*/ 1192 h 1208"/>
                <a:gd name="T70" fmla="*/ 237 w 1489"/>
                <a:gd name="T71" fmla="*/ 1149 h 1208"/>
                <a:gd name="T72" fmla="*/ 1357 w 1489"/>
                <a:gd name="T73" fmla="*/ 524 h 1208"/>
                <a:gd name="T74" fmla="*/ 1451 w 1489"/>
                <a:gd name="T75" fmla="*/ 512 h 1208"/>
                <a:gd name="T76" fmla="*/ 1384 w 1489"/>
                <a:gd name="T77" fmla="*/ 628 h 1208"/>
                <a:gd name="T78" fmla="*/ 1479 w 1489"/>
                <a:gd name="T79" fmla="*/ 632 h 1208"/>
                <a:gd name="T80" fmla="*/ 8 w 1489"/>
                <a:gd name="T81" fmla="*/ 854 h 1208"/>
                <a:gd name="T82" fmla="*/ 104 w 1489"/>
                <a:gd name="T83" fmla="*/ 857 h 1208"/>
                <a:gd name="T84" fmla="*/ 37 w 1489"/>
                <a:gd name="T85" fmla="*/ 973 h 1208"/>
                <a:gd name="T86" fmla="*/ 131 w 1489"/>
                <a:gd name="T87" fmla="*/ 961 h 1208"/>
                <a:gd name="T88" fmla="*/ 84 w 1489"/>
                <a:gd name="T89" fmla="*/ 1087 h 1208"/>
                <a:gd name="T90" fmla="*/ 176 w 1489"/>
                <a:gd name="T91" fmla="*/ 1060 h 1208"/>
                <a:gd name="T92" fmla="*/ 1326 w 1489"/>
                <a:gd name="T93" fmla="*/ 1208 h 1208"/>
                <a:gd name="T94" fmla="*/ 1262 w 1489"/>
                <a:gd name="T95" fmla="*/ 1135 h 1208"/>
                <a:gd name="T96" fmla="*/ 1394 w 1489"/>
                <a:gd name="T97" fmla="*/ 1106 h 1208"/>
                <a:gd name="T98" fmla="*/ 1320 w 1489"/>
                <a:gd name="T99" fmla="*/ 1045 h 1208"/>
                <a:gd name="T100" fmla="*/ 1444 w 1489"/>
                <a:gd name="T101" fmla="*/ 993 h 1208"/>
                <a:gd name="T102" fmla="*/ 1362 w 1489"/>
                <a:gd name="T103" fmla="*/ 945 h 1208"/>
                <a:gd name="T104" fmla="*/ 1477 w 1489"/>
                <a:gd name="T105" fmla="*/ 875 h 1208"/>
                <a:gd name="T106" fmla="*/ 1386 w 1489"/>
                <a:gd name="T107" fmla="*/ 841 h 1208"/>
                <a:gd name="T108" fmla="*/ 1489 w 1489"/>
                <a:gd name="T109" fmla="*/ 75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89" h="1208">
                  <a:moveTo>
                    <a:pt x="0" y="733"/>
                  </a:moveTo>
                  <a:lnTo>
                    <a:pt x="95" y="733"/>
                  </a:lnTo>
                  <a:lnTo>
                    <a:pt x="95" y="752"/>
                  </a:lnTo>
                  <a:lnTo>
                    <a:pt x="0" y="752"/>
                  </a:lnTo>
                  <a:lnTo>
                    <a:pt x="0" y="733"/>
                  </a:lnTo>
                  <a:lnTo>
                    <a:pt x="0" y="733"/>
                  </a:lnTo>
                  <a:close/>
                  <a:moveTo>
                    <a:pt x="12" y="611"/>
                  </a:moveTo>
                  <a:lnTo>
                    <a:pt x="104" y="626"/>
                  </a:lnTo>
                  <a:lnTo>
                    <a:pt x="102" y="645"/>
                  </a:lnTo>
                  <a:lnTo>
                    <a:pt x="8" y="629"/>
                  </a:lnTo>
                  <a:lnTo>
                    <a:pt x="12" y="611"/>
                  </a:lnTo>
                  <a:lnTo>
                    <a:pt x="12" y="611"/>
                  </a:lnTo>
                  <a:close/>
                  <a:moveTo>
                    <a:pt x="44" y="493"/>
                  </a:moveTo>
                  <a:lnTo>
                    <a:pt x="133" y="522"/>
                  </a:lnTo>
                  <a:lnTo>
                    <a:pt x="126" y="540"/>
                  </a:lnTo>
                  <a:lnTo>
                    <a:pt x="38" y="510"/>
                  </a:lnTo>
                  <a:lnTo>
                    <a:pt x="44" y="493"/>
                  </a:lnTo>
                  <a:lnTo>
                    <a:pt x="44" y="493"/>
                  </a:lnTo>
                  <a:close/>
                  <a:moveTo>
                    <a:pt x="95" y="381"/>
                  </a:moveTo>
                  <a:lnTo>
                    <a:pt x="177" y="425"/>
                  </a:lnTo>
                  <a:lnTo>
                    <a:pt x="168" y="441"/>
                  </a:lnTo>
                  <a:lnTo>
                    <a:pt x="85" y="397"/>
                  </a:lnTo>
                  <a:lnTo>
                    <a:pt x="95" y="381"/>
                  </a:lnTo>
                  <a:lnTo>
                    <a:pt x="95" y="381"/>
                  </a:lnTo>
                  <a:close/>
                  <a:moveTo>
                    <a:pt x="164" y="278"/>
                  </a:moveTo>
                  <a:lnTo>
                    <a:pt x="238" y="336"/>
                  </a:lnTo>
                  <a:lnTo>
                    <a:pt x="226" y="351"/>
                  </a:lnTo>
                  <a:lnTo>
                    <a:pt x="151" y="293"/>
                  </a:lnTo>
                  <a:lnTo>
                    <a:pt x="164" y="278"/>
                  </a:lnTo>
                  <a:lnTo>
                    <a:pt x="164" y="278"/>
                  </a:lnTo>
                  <a:close/>
                  <a:moveTo>
                    <a:pt x="247" y="189"/>
                  </a:moveTo>
                  <a:lnTo>
                    <a:pt x="311" y="258"/>
                  </a:lnTo>
                  <a:lnTo>
                    <a:pt x="297" y="270"/>
                  </a:lnTo>
                  <a:lnTo>
                    <a:pt x="234" y="201"/>
                  </a:lnTo>
                  <a:lnTo>
                    <a:pt x="247" y="189"/>
                  </a:lnTo>
                  <a:lnTo>
                    <a:pt x="247" y="189"/>
                  </a:lnTo>
                  <a:close/>
                  <a:moveTo>
                    <a:pt x="346" y="115"/>
                  </a:moveTo>
                  <a:lnTo>
                    <a:pt x="397" y="193"/>
                  </a:lnTo>
                  <a:lnTo>
                    <a:pt x="381" y="204"/>
                  </a:lnTo>
                  <a:lnTo>
                    <a:pt x="330" y="124"/>
                  </a:lnTo>
                  <a:lnTo>
                    <a:pt x="346" y="115"/>
                  </a:lnTo>
                  <a:lnTo>
                    <a:pt x="346" y="115"/>
                  </a:lnTo>
                  <a:close/>
                  <a:moveTo>
                    <a:pt x="455" y="57"/>
                  </a:moveTo>
                  <a:lnTo>
                    <a:pt x="493" y="143"/>
                  </a:lnTo>
                  <a:lnTo>
                    <a:pt x="475" y="151"/>
                  </a:lnTo>
                  <a:lnTo>
                    <a:pt x="438" y="65"/>
                  </a:lnTo>
                  <a:lnTo>
                    <a:pt x="455" y="57"/>
                  </a:lnTo>
                  <a:lnTo>
                    <a:pt x="455" y="57"/>
                  </a:lnTo>
                  <a:close/>
                  <a:moveTo>
                    <a:pt x="571" y="19"/>
                  </a:moveTo>
                  <a:lnTo>
                    <a:pt x="594" y="111"/>
                  </a:lnTo>
                  <a:lnTo>
                    <a:pt x="577" y="115"/>
                  </a:lnTo>
                  <a:lnTo>
                    <a:pt x="554" y="23"/>
                  </a:lnTo>
                  <a:lnTo>
                    <a:pt x="571" y="19"/>
                  </a:lnTo>
                  <a:lnTo>
                    <a:pt x="571" y="19"/>
                  </a:lnTo>
                  <a:close/>
                  <a:moveTo>
                    <a:pt x="693" y="0"/>
                  </a:moveTo>
                  <a:lnTo>
                    <a:pt x="701" y="94"/>
                  </a:lnTo>
                  <a:lnTo>
                    <a:pt x="682" y="96"/>
                  </a:lnTo>
                  <a:lnTo>
                    <a:pt x="674" y="1"/>
                  </a:lnTo>
                  <a:lnTo>
                    <a:pt x="693" y="0"/>
                  </a:lnTo>
                  <a:lnTo>
                    <a:pt x="693" y="0"/>
                  </a:lnTo>
                  <a:close/>
                  <a:moveTo>
                    <a:pt x="815" y="1"/>
                  </a:moveTo>
                  <a:lnTo>
                    <a:pt x="809" y="96"/>
                  </a:lnTo>
                  <a:lnTo>
                    <a:pt x="790" y="94"/>
                  </a:lnTo>
                  <a:lnTo>
                    <a:pt x="798" y="0"/>
                  </a:lnTo>
                  <a:lnTo>
                    <a:pt x="815" y="1"/>
                  </a:lnTo>
                  <a:lnTo>
                    <a:pt x="815" y="1"/>
                  </a:lnTo>
                  <a:close/>
                  <a:moveTo>
                    <a:pt x="937" y="24"/>
                  </a:moveTo>
                  <a:lnTo>
                    <a:pt x="914" y="115"/>
                  </a:lnTo>
                  <a:lnTo>
                    <a:pt x="895" y="111"/>
                  </a:lnTo>
                  <a:lnTo>
                    <a:pt x="919" y="19"/>
                  </a:lnTo>
                  <a:lnTo>
                    <a:pt x="937" y="24"/>
                  </a:lnTo>
                  <a:lnTo>
                    <a:pt x="937" y="24"/>
                  </a:lnTo>
                  <a:close/>
                  <a:moveTo>
                    <a:pt x="1053" y="66"/>
                  </a:moveTo>
                  <a:lnTo>
                    <a:pt x="1015" y="151"/>
                  </a:lnTo>
                  <a:lnTo>
                    <a:pt x="998" y="144"/>
                  </a:lnTo>
                  <a:lnTo>
                    <a:pt x="1035" y="58"/>
                  </a:lnTo>
                  <a:lnTo>
                    <a:pt x="1053" y="66"/>
                  </a:lnTo>
                  <a:lnTo>
                    <a:pt x="1053" y="66"/>
                  </a:lnTo>
                  <a:close/>
                  <a:moveTo>
                    <a:pt x="1160" y="125"/>
                  </a:moveTo>
                  <a:lnTo>
                    <a:pt x="1108" y="204"/>
                  </a:lnTo>
                  <a:lnTo>
                    <a:pt x="1093" y="194"/>
                  </a:lnTo>
                  <a:lnTo>
                    <a:pt x="1145" y="115"/>
                  </a:lnTo>
                  <a:lnTo>
                    <a:pt x="1160" y="125"/>
                  </a:lnTo>
                  <a:lnTo>
                    <a:pt x="1160" y="125"/>
                  </a:lnTo>
                  <a:close/>
                  <a:moveTo>
                    <a:pt x="1257" y="202"/>
                  </a:moveTo>
                  <a:lnTo>
                    <a:pt x="1192" y="271"/>
                  </a:lnTo>
                  <a:lnTo>
                    <a:pt x="1179" y="259"/>
                  </a:lnTo>
                  <a:lnTo>
                    <a:pt x="1242" y="190"/>
                  </a:lnTo>
                  <a:lnTo>
                    <a:pt x="1257" y="202"/>
                  </a:lnTo>
                  <a:lnTo>
                    <a:pt x="1257" y="202"/>
                  </a:lnTo>
                  <a:close/>
                  <a:moveTo>
                    <a:pt x="1404" y="398"/>
                  </a:moveTo>
                  <a:lnTo>
                    <a:pt x="1322" y="443"/>
                  </a:lnTo>
                  <a:lnTo>
                    <a:pt x="1312" y="426"/>
                  </a:lnTo>
                  <a:lnTo>
                    <a:pt x="1394" y="382"/>
                  </a:lnTo>
                  <a:lnTo>
                    <a:pt x="1404" y="398"/>
                  </a:lnTo>
                  <a:lnTo>
                    <a:pt x="1404" y="398"/>
                  </a:lnTo>
                  <a:close/>
                  <a:moveTo>
                    <a:pt x="1338" y="294"/>
                  </a:moveTo>
                  <a:lnTo>
                    <a:pt x="1264" y="352"/>
                  </a:lnTo>
                  <a:lnTo>
                    <a:pt x="1253" y="337"/>
                  </a:lnTo>
                  <a:lnTo>
                    <a:pt x="1327" y="279"/>
                  </a:lnTo>
                  <a:lnTo>
                    <a:pt x="1338" y="294"/>
                  </a:lnTo>
                  <a:lnTo>
                    <a:pt x="1338" y="294"/>
                  </a:lnTo>
                  <a:close/>
                  <a:moveTo>
                    <a:pt x="237" y="1149"/>
                  </a:moveTo>
                  <a:lnTo>
                    <a:pt x="162" y="1207"/>
                  </a:lnTo>
                  <a:lnTo>
                    <a:pt x="150" y="1192"/>
                  </a:lnTo>
                  <a:lnTo>
                    <a:pt x="224" y="1134"/>
                  </a:lnTo>
                  <a:lnTo>
                    <a:pt x="237" y="1149"/>
                  </a:lnTo>
                  <a:lnTo>
                    <a:pt x="237" y="1149"/>
                  </a:lnTo>
                  <a:close/>
                  <a:moveTo>
                    <a:pt x="1451" y="512"/>
                  </a:moveTo>
                  <a:lnTo>
                    <a:pt x="1362" y="543"/>
                  </a:lnTo>
                  <a:lnTo>
                    <a:pt x="1357" y="524"/>
                  </a:lnTo>
                  <a:lnTo>
                    <a:pt x="1446" y="494"/>
                  </a:lnTo>
                  <a:lnTo>
                    <a:pt x="1451" y="512"/>
                  </a:lnTo>
                  <a:lnTo>
                    <a:pt x="1451" y="512"/>
                  </a:lnTo>
                  <a:close/>
                  <a:moveTo>
                    <a:pt x="1479" y="632"/>
                  </a:moveTo>
                  <a:lnTo>
                    <a:pt x="1388" y="647"/>
                  </a:lnTo>
                  <a:lnTo>
                    <a:pt x="1384" y="628"/>
                  </a:lnTo>
                  <a:lnTo>
                    <a:pt x="1477" y="613"/>
                  </a:lnTo>
                  <a:lnTo>
                    <a:pt x="1479" y="632"/>
                  </a:lnTo>
                  <a:lnTo>
                    <a:pt x="1479" y="632"/>
                  </a:lnTo>
                  <a:close/>
                  <a:moveTo>
                    <a:pt x="104" y="857"/>
                  </a:moveTo>
                  <a:lnTo>
                    <a:pt x="11" y="873"/>
                  </a:lnTo>
                  <a:lnTo>
                    <a:pt x="8" y="854"/>
                  </a:lnTo>
                  <a:lnTo>
                    <a:pt x="102" y="840"/>
                  </a:lnTo>
                  <a:lnTo>
                    <a:pt x="104" y="857"/>
                  </a:lnTo>
                  <a:lnTo>
                    <a:pt x="104" y="857"/>
                  </a:lnTo>
                  <a:close/>
                  <a:moveTo>
                    <a:pt x="131" y="961"/>
                  </a:moveTo>
                  <a:lnTo>
                    <a:pt x="44" y="992"/>
                  </a:lnTo>
                  <a:lnTo>
                    <a:pt x="37" y="973"/>
                  </a:lnTo>
                  <a:lnTo>
                    <a:pt x="126" y="944"/>
                  </a:lnTo>
                  <a:lnTo>
                    <a:pt x="131" y="961"/>
                  </a:lnTo>
                  <a:lnTo>
                    <a:pt x="131" y="961"/>
                  </a:lnTo>
                  <a:close/>
                  <a:moveTo>
                    <a:pt x="176" y="1060"/>
                  </a:moveTo>
                  <a:lnTo>
                    <a:pt x="93" y="1104"/>
                  </a:lnTo>
                  <a:lnTo>
                    <a:pt x="84" y="1087"/>
                  </a:lnTo>
                  <a:lnTo>
                    <a:pt x="168" y="1042"/>
                  </a:lnTo>
                  <a:lnTo>
                    <a:pt x="176" y="1060"/>
                  </a:lnTo>
                  <a:lnTo>
                    <a:pt x="176" y="1060"/>
                  </a:lnTo>
                  <a:close/>
                  <a:moveTo>
                    <a:pt x="1262" y="1135"/>
                  </a:moveTo>
                  <a:lnTo>
                    <a:pt x="1336" y="1193"/>
                  </a:lnTo>
                  <a:lnTo>
                    <a:pt x="1326" y="1208"/>
                  </a:lnTo>
                  <a:lnTo>
                    <a:pt x="1251" y="1150"/>
                  </a:lnTo>
                  <a:lnTo>
                    <a:pt x="1262" y="1135"/>
                  </a:lnTo>
                  <a:lnTo>
                    <a:pt x="1262" y="1135"/>
                  </a:lnTo>
                  <a:close/>
                  <a:moveTo>
                    <a:pt x="1320" y="1045"/>
                  </a:moveTo>
                  <a:lnTo>
                    <a:pt x="1403" y="1089"/>
                  </a:lnTo>
                  <a:lnTo>
                    <a:pt x="1394" y="1106"/>
                  </a:lnTo>
                  <a:lnTo>
                    <a:pt x="1311" y="1061"/>
                  </a:lnTo>
                  <a:lnTo>
                    <a:pt x="1320" y="1045"/>
                  </a:lnTo>
                  <a:lnTo>
                    <a:pt x="1320" y="1045"/>
                  </a:lnTo>
                  <a:close/>
                  <a:moveTo>
                    <a:pt x="1362" y="945"/>
                  </a:moveTo>
                  <a:lnTo>
                    <a:pt x="1451" y="976"/>
                  </a:lnTo>
                  <a:lnTo>
                    <a:pt x="1444" y="993"/>
                  </a:lnTo>
                  <a:lnTo>
                    <a:pt x="1357" y="962"/>
                  </a:lnTo>
                  <a:lnTo>
                    <a:pt x="1362" y="945"/>
                  </a:lnTo>
                  <a:lnTo>
                    <a:pt x="1362" y="945"/>
                  </a:lnTo>
                  <a:close/>
                  <a:moveTo>
                    <a:pt x="1386" y="841"/>
                  </a:moveTo>
                  <a:lnTo>
                    <a:pt x="1479" y="856"/>
                  </a:lnTo>
                  <a:lnTo>
                    <a:pt x="1477" y="875"/>
                  </a:lnTo>
                  <a:lnTo>
                    <a:pt x="1384" y="860"/>
                  </a:lnTo>
                  <a:lnTo>
                    <a:pt x="1386" y="841"/>
                  </a:lnTo>
                  <a:lnTo>
                    <a:pt x="1386" y="841"/>
                  </a:lnTo>
                  <a:close/>
                  <a:moveTo>
                    <a:pt x="1394" y="733"/>
                  </a:moveTo>
                  <a:lnTo>
                    <a:pt x="1489" y="733"/>
                  </a:lnTo>
                  <a:lnTo>
                    <a:pt x="1489" y="752"/>
                  </a:lnTo>
                  <a:lnTo>
                    <a:pt x="1394" y="752"/>
                  </a:lnTo>
                  <a:lnTo>
                    <a:pt x="1394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@|5FFC:0|FBC:0|LFC:0|LBC:16777215"/>
            <p:cNvSpPr>
              <a:spLocks noEditPoints="1"/>
            </p:cNvSpPr>
            <p:nvPr/>
          </p:nvSpPr>
          <p:spPr bwMode="auto">
            <a:xfrm>
              <a:off x="2738577" y="2284230"/>
              <a:ext cx="1865871" cy="1472791"/>
            </a:xfrm>
            <a:custGeom>
              <a:avLst/>
              <a:gdLst>
                <a:gd name="T0" fmla="*/ 33 w 1097"/>
                <a:gd name="T1" fmla="*/ 574 h 866"/>
                <a:gd name="T2" fmla="*/ 36 w 1097"/>
                <a:gd name="T3" fmla="*/ 602 h 866"/>
                <a:gd name="T4" fmla="*/ 34 w 1097"/>
                <a:gd name="T5" fmla="*/ 517 h 866"/>
                <a:gd name="T6" fmla="*/ 46 w 1097"/>
                <a:gd name="T7" fmla="*/ 433 h 866"/>
                <a:gd name="T8" fmla="*/ 72 w 1097"/>
                <a:gd name="T9" fmla="*/ 352 h 866"/>
                <a:gd name="T10" fmla="*/ 111 w 1097"/>
                <a:gd name="T11" fmla="*/ 276 h 866"/>
                <a:gd name="T12" fmla="*/ 162 w 1097"/>
                <a:gd name="T13" fmla="*/ 208 h 866"/>
                <a:gd name="T14" fmla="*/ 224 w 1097"/>
                <a:gd name="T15" fmla="*/ 149 h 866"/>
                <a:gd name="T16" fmla="*/ 294 w 1097"/>
                <a:gd name="T17" fmla="*/ 101 h 866"/>
                <a:gd name="T18" fmla="*/ 372 w 1097"/>
                <a:gd name="T19" fmla="*/ 65 h 866"/>
                <a:gd name="T20" fmla="*/ 454 w 1097"/>
                <a:gd name="T21" fmla="*/ 43 h 866"/>
                <a:gd name="T22" fmla="*/ 539 w 1097"/>
                <a:gd name="T23" fmla="*/ 34 h 866"/>
                <a:gd name="T24" fmla="*/ 624 w 1097"/>
                <a:gd name="T25" fmla="*/ 39 h 866"/>
                <a:gd name="T26" fmla="*/ 707 w 1097"/>
                <a:gd name="T27" fmla="*/ 59 h 866"/>
                <a:gd name="T28" fmla="*/ 785 w 1097"/>
                <a:gd name="T29" fmla="*/ 92 h 866"/>
                <a:gd name="T30" fmla="*/ 857 w 1097"/>
                <a:gd name="T31" fmla="*/ 137 h 866"/>
                <a:gd name="T32" fmla="*/ 975 w 1097"/>
                <a:gd name="T33" fmla="*/ 260 h 866"/>
                <a:gd name="T34" fmla="*/ 921 w 1097"/>
                <a:gd name="T35" fmla="*/ 193 h 866"/>
                <a:gd name="T36" fmla="*/ 1016 w 1097"/>
                <a:gd name="T37" fmla="*/ 334 h 866"/>
                <a:gd name="T38" fmla="*/ 1046 w 1097"/>
                <a:gd name="T39" fmla="*/ 414 h 866"/>
                <a:gd name="T40" fmla="*/ 21 w 1097"/>
                <a:gd name="T41" fmla="*/ 702 h 866"/>
                <a:gd name="T42" fmla="*/ 54 w 1097"/>
                <a:gd name="T43" fmla="*/ 787 h 866"/>
                <a:gd name="T44" fmla="*/ 1018 w 1097"/>
                <a:gd name="T45" fmla="*/ 832 h 866"/>
                <a:gd name="T46" fmla="*/ 1059 w 1097"/>
                <a:gd name="T47" fmla="*/ 751 h 866"/>
                <a:gd name="T48" fmla="*/ 1085 w 1097"/>
                <a:gd name="T49" fmla="*/ 664 h 866"/>
                <a:gd name="T50" fmla="*/ 1097 w 1097"/>
                <a:gd name="T51" fmla="*/ 574 h 866"/>
                <a:gd name="T52" fmla="*/ 1093 w 1097"/>
                <a:gd name="T53" fmla="*/ 484 h 866"/>
                <a:gd name="T54" fmla="*/ 36 w 1097"/>
                <a:gd name="T55" fmla="*/ 488 h 866"/>
                <a:gd name="T56" fmla="*/ 53 w 1097"/>
                <a:gd name="T57" fmla="*/ 405 h 866"/>
                <a:gd name="T58" fmla="*/ 84 w 1097"/>
                <a:gd name="T59" fmla="*/ 325 h 866"/>
                <a:gd name="T60" fmla="*/ 127 w 1097"/>
                <a:gd name="T61" fmla="*/ 252 h 866"/>
                <a:gd name="T62" fmla="*/ 182 w 1097"/>
                <a:gd name="T63" fmla="*/ 187 h 866"/>
                <a:gd name="T64" fmla="*/ 247 w 1097"/>
                <a:gd name="T65" fmla="*/ 131 h 866"/>
                <a:gd name="T66" fmla="*/ 320 w 1097"/>
                <a:gd name="T67" fmla="*/ 87 h 866"/>
                <a:gd name="T68" fmla="*/ 399 w 1097"/>
                <a:gd name="T69" fmla="*/ 56 h 866"/>
                <a:gd name="T70" fmla="*/ 482 w 1097"/>
                <a:gd name="T71" fmla="*/ 38 h 866"/>
                <a:gd name="T72" fmla="*/ 567 w 1097"/>
                <a:gd name="T73" fmla="*/ 34 h 866"/>
                <a:gd name="T74" fmla="*/ 652 w 1097"/>
                <a:gd name="T75" fmla="*/ 44 h 866"/>
                <a:gd name="T76" fmla="*/ 734 w 1097"/>
                <a:gd name="T77" fmla="*/ 68 h 866"/>
                <a:gd name="T78" fmla="*/ 810 w 1097"/>
                <a:gd name="T79" fmla="*/ 106 h 866"/>
                <a:gd name="T80" fmla="*/ 880 w 1097"/>
                <a:gd name="T81" fmla="*/ 155 h 866"/>
                <a:gd name="T82" fmla="*/ 990 w 1097"/>
                <a:gd name="T83" fmla="*/ 284 h 866"/>
                <a:gd name="T84" fmla="*/ 940 w 1097"/>
                <a:gd name="T85" fmla="*/ 215 h 866"/>
                <a:gd name="T86" fmla="*/ 1028 w 1097"/>
                <a:gd name="T87" fmla="*/ 360 h 866"/>
                <a:gd name="T88" fmla="*/ 1052 w 1097"/>
                <a:gd name="T89" fmla="*/ 442 h 866"/>
                <a:gd name="T90" fmla="*/ 13 w 1097"/>
                <a:gd name="T91" fmla="*/ 673 h 866"/>
                <a:gd name="T92" fmla="*/ 41 w 1097"/>
                <a:gd name="T93" fmla="*/ 759 h 866"/>
                <a:gd name="T94" fmla="*/ 83 w 1097"/>
                <a:gd name="T95" fmla="*/ 840 h 866"/>
                <a:gd name="T96" fmla="*/ 1002 w 1097"/>
                <a:gd name="T97" fmla="*/ 858 h 866"/>
                <a:gd name="T98" fmla="*/ 1047 w 1097"/>
                <a:gd name="T99" fmla="*/ 779 h 866"/>
                <a:gd name="T100" fmla="*/ 1078 w 1097"/>
                <a:gd name="T101" fmla="*/ 694 h 866"/>
                <a:gd name="T102" fmla="*/ 1094 w 1097"/>
                <a:gd name="T103" fmla="*/ 605 h 866"/>
                <a:gd name="T104" fmla="*/ 1096 w 1097"/>
                <a:gd name="T105" fmla="*/ 51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7" h="866">
                  <a:moveTo>
                    <a:pt x="33" y="574"/>
                  </a:moveTo>
                  <a:cubicBezTo>
                    <a:pt x="0" y="575"/>
                    <a:pt x="0" y="575"/>
                    <a:pt x="0" y="575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34" y="583"/>
                    <a:pt x="34" y="583"/>
                    <a:pt x="34" y="583"/>
                  </a:cubicBezTo>
                  <a:cubicBezTo>
                    <a:pt x="34" y="580"/>
                    <a:pt x="34" y="577"/>
                    <a:pt x="33" y="574"/>
                  </a:cubicBezTo>
                  <a:close/>
                  <a:moveTo>
                    <a:pt x="36" y="602"/>
                  </a:moveTo>
                  <a:cubicBezTo>
                    <a:pt x="2" y="606"/>
                    <a:pt x="2" y="606"/>
                    <a:pt x="2" y="606"/>
                  </a:cubicBezTo>
                  <a:cubicBezTo>
                    <a:pt x="3" y="615"/>
                    <a:pt x="3" y="615"/>
                    <a:pt x="3" y="615"/>
                  </a:cubicBezTo>
                  <a:cubicBezTo>
                    <a:pt x="37" y="611"/>
                    <a:pt x="37" y="611"/>
                    <a:pt x="37" y="611"/>
                  </a:cubicBezTo>
                  <a:cubicBezTo>
                    <a:pt x="36" y="608"/>
                    <a:pt x="36" y="605"/>
                    <a:pt x="36" y="602"/>
                  </a:cubicBezTo>
                  <a:close/>
                  <a:moveTo>
                    <a:pt x="34" y="517"/>
                  </a:moveTo>
                  <a:cubicBezTo>
                    <a:pt x="0" y="515"/>
                    <a:pt x="0" y="515"/>
                    <a:pt x="0" y="515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33" y="526"/>
                    <a:pt x="33" y="526"/>
                    <a:pt x="33" y="526"/>
                  </a:cubicBezTo>
                  <a:cubicBezTo>
                    <a:pt x="34" y="523"/>
                    <a:pt x="34" y="520"/>
                    <a:pt x="34" y="517"/>
                  </a:cubicBezTo>
                  <a:close/>
                  <a:moveTo>
                    <a:pt x="46" y="433"/>
                  </a:moveTo>
                  <a:cubicBezTo>
                    <a:pt x="13" y="425"/>
                    <a:pt x="13" y="425"/>
                    <a:pt x="13" y="425"/>
                  </a:cubicBezTo>
                  <a:cubicBezTo>
                    <a:pt x="11" y="434"/>
                    <a:pt x="11" y="434"/>
                    <a:pt x="11" y="434"/>
                  </a:cubicBezTo>
                  <a:cubicBezTo>
                    <a:pt x="44" y="442"/>
                    <a:pt x="44" y="442"/>
                    <a:pt x="44" y="442"/>
                  </a:cubicBezTo>
                  <a:cubicBezTo>
                    <a:pt x="45" y="439"/>
                    <a:pt x="45" y="436"/>
                    <a:pt x="46" y="433"/>
                  </a:cubicBezTo>
                  <a:close/>
                  <a:moveTo>
                    <a:pt x="72" y="352"/>
                  </a:moveTo>
                  <a:cubicBezTo>
                    <a:pt x="41" y="339"/>
                    <a:pt x="41" y="339"/>
                    <a:pt x="41" y="339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57"/>
                    <a:pt x="71" y="354"/>
                    <a:pt x="72" y="352"/>
                  </a:cubicBezTo>
                  <a:close/>
                  <a:moveTo>
                    <a:pt x="111" y="276"/>
                  </a:moveTo>
                  <a:cubicBezTo>
                    <a:pt x="83" y="258"/>
                    <a:pt x="83" y="258"/>
                    <a:pt x="83" y="258"/>
                  </a:cubicBezTo>
                  <a:cubicBezTo>
                    <a:pt x="78" y="266"/>
                    <a:pt x="78" y="266"/>
                    <a:pt x="78" y="266"/>
                  </a:cubicBezTo>
                  <a:cubicBezTo>
                    <a:pt x="107" y="284"/>
                    <a:pt x="107" y="284"/>
                    <a:pt x="107" y="284"/>
                  </a:cubicBezTo>
                  <a:cubicBezTo>
                    <a:pt x="108" y="281"/>
                    <a:pt x="110" y="279"/>
                    <a:pt x="111" y="276"/>
                  </a:cubicBezTo>
                  <a:close/>
                  <a:moveTo>
                    <a:pt x="162" y="208"/>
                  </a:moveTo>
                  <a:cubicBezTo>
                    <a:pt x="137" y="186"/>
                    <a:pt x="137" y="186"/>
                    <a:pt x="137" y="186"/>
                  </a:cubicBezTo>
                  <a:cubicBezTo>
                    <a:pt x="131" y="193"/>
                    <a:pt x="131" y="193"/>
                    <a:pt x="131" y="193"/>
                  </a:cubicBezTo>
                  <a:cubicBezTo>
                    <a:pt x="156" y="215"/>
                    <a:pt x="156" y="215"/>
                    <a:pt x="156" y="215"/>
                  </a:cubicBezTo>
                  <a:cubicBezTo>
                    <a:pt x="158" y="212"/>
                    <a:pt x="160" y="210"/>
                    <a:pt x="162" y="208"/>
                  </a:cubicBezTo>
                  <a:close/>
                  <a:moveTo>
                    <a:pt x="224" y="149"/>
                  </a:moveTo>
                  <a:cubicBezTo>
                    <a:pt x="202" y="123"/>
                    <a:pt x="202" y="123"/>
                    <a:pt x="202" y="12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17" y="155"/>
                    <a:pt x="217" y="155"/>
                    <a:pt x="217" y="155"/>
                  </a:cubicBezTo>
                  <a:cubicBezTo>
                    <a:pt x="219" y="153"/>
                    <a:pt x="222" y="151"/>
                    <a:pt x="224" y="149"/>
                  </a:cubicBezTo>
                  <a:close/>
                  <a:moveTo>
                    <a:pt x="294" y="101"/>
                  </a:moveTo>
                  <a:cubicBezTo>
                    <a:pt x="277" y="72"/>
                    <a:pt x="277" y="72"/>
                    <a:pt x="277" y="72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86" y="105"/>
                    <a:pt x="286" y="105"/>
                    <a:pt x="286" y="105"/>
                  </a:cubicBezTo>
                  <a:cubicBezTo>
                    <a:pt x="289" y="104"/>
                    <a:pt x="292" y="102"/>
                    <a:pt x="294" y="101"/>
                  </a:cubicBezTo>
                  <a:close/>
                  <a:moveTo>
                    <a:pt x="372" y="65"/>
                  </a:moveTo>
                  <a:cubicBezTo>
                    <a:pt x="360" y="34"/>
                    <a:pt x="360" y="34"/>
                    <a:pt x="360" y="34"/>
                  </a:cubicBezTo>
                  <a:cubicBezTo>
                    <a:pt x="351" y="37"/>
                    <a:pt x="351" y="37"/>
                    <a:pt x="351" y="37"/>
                  </a:cubicBezTo>
                  <a:cubicBezTo>
                    <a:pt x="363" y="68"/>
                    <a:pt x="363" y="68"/>
                    <a:pt x="363" y="68"/>
                  </a:cubicBezTo>
                  <a:cubicBezTo>
                    <a:pt x="366" y="67"/>
                    <a:pt x="369" y="66"/>
                    <a:pt x="372" y="65"/>
                  </a:cubicBezTo>
                  <a:close/>
                  <a:moveTo>
                    <a:pt x="454" y="43"/>
                  </a:moveTo>
                  <a:cubicBezTo>
                    <a:pt x="447" y="10"/>
                    <a:pt x="447" y="10"/>
                    <a:pt x="447" y="10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45" y="44"/>
                    <a:pt x="445" y="44"/>
                    <a:pt x="445" y="44"/>
                  </a:cubicBezTo>
                  <a:cubicBezTo>
                    <a:pt x="448" y="44"/>
                    <a:pt x="451" y="43"/>
                    <a:pt x="454" y="43"/>
                  </a:cubicBezTo>
                  <a:close/>
                  <a:moveTo>
                    <a:pt x="539" y="34"/>
                  </a:moveTo>
                  <a:cubicBezTo>
                    <a:pt x="538" y="0"/>
                    <a:pt x="538" y="0"/>
                    <a:pt x="538" y="0"/>
                  </a:cubicBezTo>
                  <a:cubicBezTo>
                    <a:pt x="529" y="1"/>
                    <a:pt x="529" y="1"/>
                    <a:pt x="529" y="1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2" y="34"/>
                    <a:pt x="535" y="34"/>
                    <a:pt x="539" y="34"/>
                  </a:cubicBezTo>
                  <a:close/>
                  <a:moveTo>
                    <a:pt x="624" y="39"/>
                  </a:moveTo>
                  <a:cubicBezTo>
                    <a:pt x="628" y="6"/>
                    <a:pt x="628" y="6"/>
                    <a:pt x="628" y="6"/>
                  </a:cubicBezTo>
                  <a:cubicBezTo>
                    <a:pt x="619" y="5"/>
                    <a:pt x="619" y="5"/>
                    <a:pt x="619" y="5"/>
                  </a:cubicBezTo>
                  <a:cubicBezTo>
                    <a:pt x="615" y="38"/>
                    <a:pt x="615" y="38"/>
                    <a:pt x="615" y="38"/>
                  </a:cubicBezTo>
                  <a:cubicBezTo>
                    <a:pt x="618" y="39"/>
                    <a:pt x="621" y="39"/>
                    <a:pt x="624" y="39"/>
                  </a:cubicBezTo>
                  <a:close/>
                  <a:moveTo>
                    <a:pt x="707" y="59"/>
                  </a:moveTo>
                  <a:cubicBezTo>
                    <a:pt x="717" y="27"/>
                    <a:pt x="717" y="27"/>
                    <a:pt x="717" y="27"/>
                  </a:cubicBezTo>
                  <a:cubicBezTo>
                    <a:pt x="708" y="24"/>
                    <a:pt x="708" y="24"/>
                    <a:pt x="708" y="24"/>
                  </a:cubicBezTo>
                  <a:cubicBezTo>
                    <a:pt x="698" y="56"/>
                    <a:pt x="698" y="56"/>
                    <a:pt x="698" y="56"/>
                  </a:cubicBezTo>
                  <a:cubicBezTo>
                    <a:pt x="701" y="57"/>
                    <a:pt x="704" y="58"/>
                    <a:pt x="707" y="59"/>
                  </a:cubicBezTo>
                  <a:close/>
                  <a:moveTo>
                    <a:pt x="785" y="92"/>
                  </a:moveTo>
                  <a:cubicBezTo>
                    <a:pt x="800" y="62"/>
                    <a:pt x="800" y="62"/>
                    <a:pt x="800" y="62"/>
                  </a:cubicBezTo>
                  <a:cubicBezTo>
                    <a:pt x="792" y="58"/>
                    <a:pt x="792" y="58"/>
                    <a:pt x="792" y="58"/>
                  </a:cubicBezTo>
                  <a:cubicBezTo>
                    <a:pt x="777" y="87"/>
                    <a:pt x="777" y="87"/>
                    <a:pt x="777" y="87"/>
                  </a:cubicBezTo>
                  <a:cubicBezTo>
                    <a:pt x="780" y="89"/>
                    <a:pt x="782" y="90"/>
                    <a:pt x="785" y="92"/>
                  </a:cubicBezTo>
                  <a:close/>
                  <a:moveTo>
                    <a:pt x="857" y="137"/>
                  </a:moveTo>
                  <a:cubicBezTo>
                    <a:pt x="877" y="110"/>
                    <a:pt x="877" y="110"/>
                    <a:pt x="877" y="110"/>
                  </a:cubicBezTo>
                  <a:cubicBezTo>
                    <a:pt x="870" y="104"/>
                    <a:pt x="870" y="104"/>
                    <a:pt x="870" y="104"/>
                  </a:cubicBezTo>
                  <a:cubicBezTo>
                    <a:pt x="850" y="132"/>
                    <a:pt x="850" y="132"/>
                    <a:pt x="850" y="132"/>
                  </a:cubicBezTo>
                  <a:cubicBezTo>
                    <a:pt x="852" y="133"/>
                    <a:pt x="855" y="135"/>
                    <a:pt x="857" y="137"/>
                  </a:cubicBezTo>
                  <a:close/>
                  <a:moveTo>
                    <a:pt x="975" y="260"/>
                  </a:moveTo>
                  <a:cubicBezTo>
                    <a:pt x="1002" y="241"/>
                    <a:pt x="1002" y="241"/>
                    <a:pt x="1002" y="241"/>
                  </a:cubicBezTo>
                  <a:cubicBezTo>
                    <a:pt x="997" y="233"/>
                    <a:pt x="997" y="233"/>
                    <a:pt x="997" y="233"/>
                  </a:cubicBezTo>
                  <a:cubicBezTo>
                    <a:pt x="969" y="252"/>
                    <a:pt x="969" y="252"/>
                    <a:pt x="969" y="252"/>
                  </a:cubicBezTo>
                  <a:cubicBezTo>
                    <a:pt x="971" y="255"/>
                    <a:pt x="973" y="257"/>
                    <a:pt x="975" y="260"/>
                  </a:cubicBezTo>
                  <a:close/>
                  <a:moveTo>
                    <a:pt x="921" y="193"/>
                  </a:moveTo>
                  <a:cubicBezTo>
                    <a:pt x="945" y="170"/>
                    <a:pt x="945" y="170"/>
                    <a:pt x="945" y="170"/>
                  </a:cubicBezTo>
                  <a:cubicBezTo>
                    <a:pt x="939" y="164"/>
                    <a:pt x="939" y="164"/>
                    <a:pt x="939" y="164"/>
                  </a:cubicBezTo>
                  <a:cubicBezTo>
                    <a:pt x="915" y="187"/>
                    <a:pt x="915" y="187"/>
                    <a:pt x="915" y="187"/>
                  </a:cubicBezTo>
                  <a:cubicBezTo>
                    <a:pt x="917" y="189"/>
                    <a:pt x="919" y="191"/>
                    <a:pt x="921" y="193"/>
                  </a:cubicBezTo>
                  <a:close/>
                  <a:moveTo>
                    <a:pt x="1016" y="334"/>
                  </a:moveTo>
                  <a:cubicBezTo>
                    <a:pt x="1047" y="320"/>
                    <a:pt x="1047" y="320"/>
                    <a:pt x="1047" y="320"/>
                  </a:cubicBezTo>
                  <a:cubicBezTo>
                    <a:pt x="1043" y="311"/>
                    <a:pt x="1043" y="311"/>
                    <a:pt x="1043" y="311"/>
                  </a:cubicBezTo>
                  <a:cubicBezTo>
                    <a:pt x="1013" y="326"/>
                    <a:pt x="1013" y="326"/>
                    <a:pt x="1013" y="326"/>
                  </a:cubicBezTo>
                  <a:cubicBezTo>
                    <a:pt x="1014" y="328"/>
                    <a:pt x="1015" y="331"/>
                    <a:pt x="1016" y="334"/>
                  </a:cubicBezTo>
                  <a:close/>
                  <a:moveTo>
                    <a:pt x="1046" y="414"/>
                  </a:moveTo>
                  <a:cubicBezTo>
                    <a:pt x="1078" y="405"/>
                    <a:pt x="1078" y="405"/>
                    <a:pt x="1078" y="405"/>
                  </a:cubicBezTo>
                  <a:cubicBezTo>
                    <a:pt x="1075" y="396"/>
                    <a:pt x="1075" y="396"/>
                    <a:pt x="1075" y="396"/>
                  </a:cubicBezTo>
                  <a:cubicBezTo>
                    <a:pt x="1043" y="405"/>
                    <a:pt x="1043" y="405"/>
                    <a:pt x="1043" y="405"/>
                  </a:cubicBezTo>
                  <a:cubicBezTo>
                    <a:pt x="1044" y="408"/>
                    <a:pt x="1045" y="411"/>
                    <a:pt x="1046" y="414"/>
                  </a:cubicBezTo>
                  <a:close/>
                  <a:moveTo>
                    <a:pt x="21" y="702"/>
                  </a:moveTo>
                  <a:cubicBezTo>
                    <a:pt x="53" y="693"/>
                    <a:pt x="53" y="693"/>
                    <a:pt x="53" y="693"/>
                  </a:cubicBezTo>
                  <a:cubicBezTo>
                    <a:pt x="52" y="690"/>
                    <a:pt x="52" y="688"/>
                    <a:pt x="51" y="685"/>
                  </a:cubicBezTo>
                  <a:cubicBezTo>
                    <a:pt x="19" y="694"/>
                    <a:pt x="19" y="694"/>
                    <a:pt x="19" y="694"/>
                  </a:cubicBezTo>
                  <a:cubicBezTo>
                    <a:pt x="21" y="702"/>
                    <a:pt x="21" y="702"/>
                    <a:pt x="21" y="702"/>
                  </a:cubicBezTo>
                  <a:close/>
                  <a:moveTo>
                    <a:pt x="54" y="787"/>
                  </a:moveTo>
                  <a:cubicBezTo>
                    <a:pt x="84" y="773"/>
                    <a:pt x="84" y="773"/>
                    <a:pt x="84" y="773"/>
                  </a:cubicBezTo>
                  <a:cubicBezTo>
                    <a:pt x="82" y="770"/>
                    <a:pt x="81" y="767"/>
                    <a:pt x="80" y="765"/>
                  </a:cubicBezTo>
                  <a:cubicBezTo>
                    <a:pt x="50" y="779"/>
                    <a:pt x="50" y="779"/>
                    <a:pt x="50" y="779"/>
                  </a:cubicBezTo>
                  <a:cubicBezTo>
                    <a:pt x="54" y="787"/>
                    <a:pt x="54" y="787"/>
                    <a:pt x="54" y="787"/>
                  </a:cubicBezTo>
                  <a:close/>
                  <a:moveTo>
                    <a:pt x="1018" y="832"/>
                  </a:moveTo>
                  <a:cubicBezTo>
                    <a:pt x="990" y="815"/>
                    <a:pt x="990" y="815"/>
                    <a:pt x="990" y="815"/>
                  </a:cubicBezTo>
                  <a:cubicBezTo>
                    <a:pt x="988" y="818"/>
                    <a:pt x="987" y="820"/>
                    <a:pt x="985" y="823"/>
                  </a:cubicBezTo>
                  <a:cubicBezTo>
                    <a:pt x="1014" y="840"/>
                    <a:pt x="1014" y="840"/>
                    <a:pt x="1014" y="840"/>
                  </a:cubicBezTo>
                  <a:cubicBezTo>
                    <a:pt x="1018" y="832"/>
                    <a:pt x="1018" y="832"/>
                    <a:pt x="1018" y="832"/>
                  </a:cubicBezTo>
                  <a:close/>
                  <a:moveTo>
                    <a:pt x="1059" y="751"/>
                  </a:moveTo>
                  <a:cubicBezTo>
                    <a:pt x="1028" y="739"/>
                    <a:pt x="1028" y="739"/>
                    <a:pt x="1028" y="739"/>
                  </a:cubicBezTo>
                  <a:cubicBezTo>
                    <a:pt x="1027" y="741"/>
                    <a:pt x="1025" y="744"/>
                    <a:pt x="1024" y="747"/>
                  </a:cubicBezTo>
                  <a:cubicBezTo>
                    <a:pt x="1055" y="760"/>
                    <a:pt x="1055" y="760"/>
                    <a:pt x="1055" y="760"/>
                  </a:cubicBezTo>
                  <a:cubicBezTo>
                    <a:pt x="1059" y="751"/>
                    <a:pt x="1059" y="751"/>
                    <a:pt x="1059" y="751"/>
                  </a:cubicBezTo>
                  <a:close/>
                  <a:moveTo>
                    <a:pt x="1085" y="664"/>
                  </a:moveTo>
                  <a:cubicBezTo>
                    <a:pt x="1052" y="657"/>
                    <a:pt x="1052" y="657"/>
                    <a:pt x="1052" y="657"/>
                  </a:cubicBezTo>
                  <a:cubicBezTo>
                    <a:pt x="1052" y="660"/>
                    <a:pt x="1051" y="663"/>
                    <a:pt x="1050" y="666"/>
                  </a:cubicBezTo>
                  <a:cubicBezTo>
                    <a:pt x="1083" y="673"/>
                    <a:pt x="1083" y="673"/>
                    <a:pt x="1083" y="673"/>
                  </a:cubicBezTo>
                  <a:cubicBezTo>
                    <a:pt x="1085" y="664"/>
                    <a:pt x="1085" y="664"/>
                    <a:pt x="1085" y="664"/>
                  </a:cubicBezTo>
                  <a:close/>
                  <a:moveTo>
                    <a:pt x="1097" y="574"/>
                  </a:moveTo>
                  <a:cubicBezTo>
                    <a:pt x="1063" y="572"/>
                    <a:pt x="1063" y="572"/>
                    <a:pt x="1063" y="572"/>
                  </a:cubicBezTo>
                  <a:cubicBezTo>
                    <a:pt x="1063" y="576"/>
                    <a:pt x="1063" y="579"/>
                    <a:pt x="1063" y="582"/>
                  </a:cubicBezTo>
                  <a:cubicBezTo>
                    <a:pt x="1096" y="583"/>
                    <a:pt x="1096" y="583"/>
                    <a:pt x="1096" y="583"/>
                  </a:cubicBezTo>
                  <a:cubicBezTo>
                    <a:pt x="1097" y="574"/>
                    <a:pt x="1097" y="574"/>
                    <a:pt x="1097" y="574"/>
                  </a:cubicBezTo>
                  <a:close/>
                  <a:moveTo>
                    <a:pt x="1093" y="484"/>
                  </a:moveTo>
                  <a:cubicBezTo>
                    <a:pt x="1060" y="487"/>
                    <a:pt x="1060" y="487"/>
                    <a:pt x="1060" y="487"/>
                  </a:cubicBezTo>
                  <a:cubicBezTo>
                    <a:pt x="1060" y="490"/>
                    <a:pt x="1061" y="493"/>
                    <a:pt x="1061" y="496"/>
                  </a:cubicBezTo>
                  <a:cubicBezTo>
                    <a:pt x="1094" y="493"/>
                    <a:pt x="1094" y="493"/>
                    <a:pt x="1094" y="493"/>
                  </a:cubicBezTo>
                  <a:cubicBezTo>
                    <a:pt x="1093" y="484"/>
                    <a:pt x="1093" y="484"/>
                    <a:pt x="1093" y="484"/>
                  </a:cubicBezTo>
                  <a:close/>
                  <a:moveTo>
                    <a:pt x="36" y="488"/>
                  </a:moveTo>
                  <a:cubicBezTo>
                    <a:pt x="3" y="485"/>
                    <a:pt x="3" y="485"/>
                    <a:pt x="3" y="485"/>
                  </a:cubicBezTo>
                  <a:cubicBezTo>
                    <a:pt x="2" y="494"/>
                    <a:pt x="2" y="494"/>
                    <a:pt x="2" y="494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36" y="494"/>
                    <a:pt x="36" y="491"/>
                    <a:pt x="36" y="488"/>
                  </a:cubicBezTo>
                  <a:close/>
                  <a:moveTo>
                    <a:pt x="53" y="405"/>
                  </a:moveTo>
                  <a:cubicBezTo>
                    <a:pt x="21" y="396"/>
                    <a:pt x="21" y="396"/>
                    <a:pt x="21" y="396"/>
                  </a:cubicBezTo>
                  <a:cubicBezTo>
                    <a:pt x="19" y="405"/>
                    <a:pt x="19" y="405"/>
                    <a:pt x="19" y="405"/>
                  </a:cubicBezTo>
                  <a:cubicBezTo>
                    <a:pt x="51" y="414"/>
                    <a:pt x="51" y="414"/>
                    <a:pt x="51" y="414"/>
                  </a:cubicBezTo>
                  <a:cubicBezTo>
                    <a:pt x="52" y="411"/>
                    <a:pt x="53" y="408"/>
                    <a:pt x="53" y="405"/>
                  </a:cubicBezTo>
                  <a:close/>
                  <a:moveTo>
                    <a:pt x="84" y="325"/>
                  </a:moveTo>
                  <a:cubicBezTo>
                    <a:pt x="54" y="311"/>
                    <a:pt x="54" y="311"/>
                    <a:pt x="54" y="311"/>
                  </a:cubicBezTo>
                  <a:cubicBezTo>
                    <a:pt x="50" y="319"/>
                    <a:pt x="50" y="319"/>
                    <a:pt x="50" y="319"/>
                  </a:cubicBezTo>
                  <a:cubicBezTo>
                    <a:pt x="80" y="334"/>
                    <a:pt x="80" y="334"/>
                    <a:pt x="80" y="334"/>
                  </a:cubicBezTo>
                  <a:cubicBezTo>
                    <a:pt x="81" y="331"/>
                    <a:pt x="83" y="328"/>
                    <a:pt x="84" y="325"/>
                  </a:cubicBezTo>
                  <a:close/>
                  <a:moveTo>
                    <a:pt x="127" y="252"/>
                  </a:moveTo>
                  <a:cubicBezTo>
                    <a:pt x="125" y="254"/>
                    <a:pt x="124" y="257"/>
                    <a:pt x="122" y="259"/>
                  </a:cubicBezTo>
                  <a:cubicBezTo>
                    <a:pt x="95" y="240"/>
                    <a:pt x="95" y="240"/>
                    <a:pt x="95" y="24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27" y="252"/>
                    <a:pt x="127" y="252"/>
                    <a:pt x="127" y="252"/>
                  </a:cubicBezTo>
                  <a:close/>
                  <a:moveTo>
                    <a:pt x="182" y="187"/>
                  </a:moveTo>
                  <a:cubicBezTo>
                    <a:pt x="180" y="189"/>
                    <a:pt x="178" y="191"/>
                    <a:pt x="176" y="193"/>
                  </a:cubicBezTo>
                  <a:cubicBezTo>
                    <a:pt x="152" y="170"/>
                    <a:pt x="152" y="170"/>
                    <a:pt x="152" y="170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82" y="187"/>
                    <a:pt x="182" y="187"/>
                    <a:pt x="182" y="187"/>
                  </a:cubicBezTo>
                  <a:close/>
                  <a:moveTo>
                    <a:pt x="247" y="131"/>
                  </a:moveTo>
                  <a:cubicBezTo>
                    <a:pt x="244" y="133"/>
                    <a:pt x="242" y="135"/>
                    <a:pt x="239" y="137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47" y="131"/>
                    <a:pt x="247" y="131"/>
                    <a:pt x="247" y="131"/>
                  </a:cubicBezTo>
                  <a:close/>
                  <a:moveTo>
                    <a:pt x="320" y="87"/>
                  </a:moveTo>
                  <a:cubicBezTo>
                    <a:pt x="305" y="57"/>
                    <a:pt x="305" y="57"/>
                    <a:pt x="305" y="57"/>
                  </a:cubicBezTo>
                  <a:cubicBezTo>
                    <a:pt x="296" y="62"/>
                    <a:pt x="296" y="62"/>
                    <a:pt x="296" y="62"/>
                  </a:cubicBezTo>
                  <a:cubicBezTo>
                    <a:pt x="312" y="91"/>
                    <a:pt x="312" y="91"/>
                    <a:pt x="312" y="91"/>
                  </a:cubicBezTo>
                  <a:cubicBezTo>
                    <a:pt x="314" y="90"/>
                    <a:pt x="317" y="89"/>
                    <a:pt x="320" y="87"/>
                  </a:cubicBezTo>
                  <a:close/>
                  <a:moveTo>
                    <a:pt x="399" y="56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0" y="27"/>
                    <a:pt x="380" y="27"/>
                    <a:pt x="380" y="27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3" y="58"/>
                    <a:pt x="396" y="57"/>
                    <a:pt x="399" y="56"/>
                  </a:cubicBezTo>
                  <a:close/>
                  <a:moveTo>
                    <a:pt x="482" y="38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3" y="39"/>
                    <a:pt x="473" y="39"/>
                    <a:pt x="473" y="39"/>
                  </a:cubicBezTo>
                  <a:cubicBezTo>
                    <a:pt x="476" y="39"/>
                    <a:pt x="479" y="39"/>
                    <a:pt x="482" y="38"/>
                  </a:cubicBezTo>
                  <a:close/>
                  <a:moveTo>
                    <a:pt x="567" y="34"/>
                  </a:moveTo>
                  <a:cubicBezTo>
                    <a:pt x="568" y="1"/>
                    <a:pt x="568" y="1"/>
                    <a:pt x="568" y="1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58" y="34"/>
                    <a:pt x="558" y="34"/>
                    <a:pt x="558" y="34"/>
                  </a:cubicBezTo>
                  <a:cubicBezTo>
                    <a:pt x="561" y="34"/>
                    <a:pt x="564" y="34"/>
                    <a:pt x="567" y="34"/>
                  </a:cubicBezTo>
                  <a:close/>
                  <a:moveTo>
                    <a:pt x="652" y="44"/>
                  </a:moveTo>
                  <a:cubicBezTo>
                    <a:pt x="658" y="12"/>
                    <a:pt x="658" y="12"/>
                    <a:pt x="658" y="12"/>
                  </a:cubicBezTo>
                  <a:cubicBezTo>
                    <a:pt x="649" y="10"/>
                    <a:pt x="649" y="10"/>
                    <a:pt x="649" y="10"/>
                  </a:cubicBezTo>
                  <a:cubicBezTo>
                    <a:pt x="643" y="43"/>
                    <a:pt x="643" y="43"/>
                    <a:pt x="643" y="43"/>
                  </a:cubicBezTo>
                  <a:cubicBezTo>
                    <a:pt x="646" y="43"/>
                    <a:pt x="649" y="44"/>
                    <a:pt x="652" y="44"/>
                  </a:cubicBezTo>
                  <a:close/>
                  <a:moveTo>
                    <a:pt x="734" y="68"/>
                  </a:moveTo>
                  <a:cubicBezTo>
                    <a:pt x="745" y="37"/>
                    <a:pt x="745" y="37"/>
                    <a:pt x="745" y="37"/>
                  </a:cubicBezTo>
                  <a:cubicBezTo>
                    <a:pt x="737" y="34"/>
                    <a:pt x="737" y="34"/>
                    <a:pt x="737" y="34"/>
                  </a:cubicBezTo>
                  <a:cubicBezTo>
                    <a:pt x="725" y="65"/>
                    <a:pt x="725" y="65"/>
                    <a:pt x="725" y="65"/>
                  </a:cubicBezTo>
                  <a:cubicBezTo>
                    <a:pt x="728" y="66"/>
                    <a:pt x="731" y="67"/>
                    <a:pt x="734" y="68"/>
                  </a:cubicBezTo>
                  <a:close/>
                  <a:moveTo>
                    <a:pt x="810" y="106"/>
                  </a:moveTo>
                  <a:cubicBezTo>
                    <a:pt x="827" y="76"/>
                    <a:pt x="827" y="76"/>
                    <a:pt x="827" y="76"/>
                  </a:cubicBezTo>
                  <a:cubicBezTo>
                    <a:pt x="819" y="72"/>
                    <a:pt x="819" y="72"/>
                    <a:pt x="819" y="72"/>
                  </a:cubicBezTo>
                  <a:cubicBezTo>
                    <a:pt x="802" y="101"/>
                    <a:pt x="802" y="101"/>
                    <a:pt x="802" y="101"/>
                  </a:cubicBezTo>
                  <a:cubicBezTo>
                    <a:pt x="805" y="102"/>
                    <a:pt x="808" y="104"/>
                    <a:pt x="810" y="106"/>
                  </a:cubicBezTo>
                  <a:close/>
                  <a:moveTo>
                    <a:pt x="880" y="155"/>
                  </a:moveTo>
                  <a:cubicBezTo>
                    <a:pt x="877" y="153"/>
                    <a:pt x="875" y="151"/>
                    <a:pt x="873" y="149"/>
                  </a:cubicBezTo>
                  <a:cubicBezTo>
                    <a:pt x="894" y="123"/>
                    <a:pt x="894" y="123"/>
                    <a:pt x="894" y="123"/>
                  </a:cubicBezTo>
                  <a:cubicBezTo>
                    <a:pt x="901" y="129"/>
                    <a:pt x="901" y="129"/>
                    <a:pt x="901" y="129"/>
                  </a:cubicBezTo>
                  <a:cubicBezTo>
                    <a:pt x="880" y="155"/>
                    <a:pt x="880" y="155"/>
                    <a:pt x="880" y="155"/>
                  </a:cubicBezTo>
                  <a:close/>
                  <a:moveTo>
                    <a:pt x="990" y="284"/>
                  </a:moveTo>
                  <a:cubicBezTo>
                    <a:pt x="988" y="281"/>
                    <a:pt x="987" y="279"/>
                    <a:pt x="985" y="276"/>
                  </a:cubicBezTo>
                  <a:cubicBezTo>
                    <a:pt x="1014" y="259"/>
                    <a:pt x="1014" y="259"/>
                    <a:pt x="1014" y="259"/>
                  </a:cubicBezTo>
                  <a:cubicBezTo>
                    <a:pt x="1019" y="266"/>
                    <a:pt x="1019" y="266"/>
                    <a:pt x="1019" y="266"/>
                  </a:cubicBezTo>
                  <a:cubicBezTo>
                    <a:pt x="990" y="284"/>
                    <a:pt x="990" y="284"/>
                    <a:pt x="990" y="284"/>
                  </a:cubicBezTo>
                  <a:close/>
                  <a:moveTo>
                    <a:pt x="940" y="215"/>
                  </a:moveTo>
                  <a:cubicBezTo>
                    <a:pt x="938" y="213"/>
                    <a:pt x="936" y="210"/>
                    <a:pt x="934" y="208"/>
                  </a:cubicBezTo>
                  <a:cubicBezTo>
                    <a:pt x="960" y="186"/>
                    <a:pt x="960" y="186"/>
                    <a:pt x="960" y="186"/>
                  </a:cubicBezTo>
                  <a:cubicBezTo>
                    <a:pt x="966" y="193"/>
                    <a:pt x="966" y="193"/>
                    <a:pt x="966" y="193"/>
                  </a:cubicBezTo>
                  <a:cubicBezTo>
                    <a:pt x="940" y="215"/>
                    <a:pt x="940" y="215"/>
                    <a:pt x="940" y="215"/>
                  </a:cubicBezTo>
                  <a:close/>
                  <a:moveTo>
                    <a:pt x="1028" y="360"/>
                  </a:moveTo>
                  <a:cubicBezTo>
                    <a:pt x="1059" y="348"/>
                    <a:pt x="1059" y="348"/>
                    <a:pt x="1059" y="348"/>
                  </a:cubicBezTo>
                  <a:cubicBezTo>
                    <a:pt x="1055" y="339"/>
                    <a:pt x="1055" y="339"/>
                    <a:pt x="1055" y="339"/>
                  </a:cubicBezTo>
                  <a:cubicBezTo>
                    <a:pt x="1024" y="352"/>
                    <a:pt x="1024" y="352"/>
                    <a:pt x="1024" y="352"/>
                  </a:cubicBezTo>
                  <a:cubicBezTo>
                    <a:pt x="1026" y="355"/>
                    <a:pt x="1027" y="358"/>
                    <a:pt x="1028" y="360"/>
                  </a:cubicBezTo>
                  <a:close/>
                  <a:moveTo>
                    <a:pt x="1052" y="442"/>
                  </a:moveTo>
                  <a:cubicBezTo>
                    <a:pt x="1085" y="435"/>
                    <a:pt x="1085" y="435"/>
                    <a:pt x="1085" y="435"/>
                  </a:cubicBezTo>
                  <a:cubicBezTo>
                    <a:pt x="1083" y="426"/>
                    <a:pt x="1083" y="426"/>
                    <a:pt x="1083" y="426"/>
                  </a:cubicBezTo>
                  <a:cubicBezTo>
                    <a:pt x="1050" y="433"/>
                    <a:pt x="1050" y="433"/>
                    <a:pt x="1050" y="433"/>
                  </a:cubicBezTo>
                  <a:cubicBezTo>
                    <a:pt x="1051" y="436"/>
                    <a:pt x="1052" y="439"/>
                    <a:pt x="1052" y="442"/>
                  </a:cubicBezTo>
                  <a:close/>
                  <a:moveTo>
                    <a:pt x="13" y="673"/>
                  </a:moveTo>
                  <a:cubicBezTo>
                    <a:pt x="46" y="666"/>
                    <a:pt x="46" y="666"/>
                    <a:pt x="46" y="666"/>
                  </a:cubicBezTo>
                  <a:cubicBezTo>
                    <a:pt x="45" y="663"/>
                    <a:pt x="45" y="660"/>
                    <a:pt x="44" y="657"/>
                  </a:cubicBezTo>
                  <a:cubicBezTo>
                    <a:pt x="11" y="664"/>
                    <a:pt x="11" y="664"/>
                    <a:pt x="11" y="664"/>
                  </a:cubicBezTo>
                  <a:cubicBezTo>
                    <a:pt x="13" y="673"/>
                    <a:pt x="13" y="673"/>
                    <a:pt x="13" y="673"/>
                  </a:cubicBezTo>
                  <a:close/>
                  <a:moveTo>
                    <a:pt x="41" y="759"/>
                  </a:moveTo>
                  <a:cubicBezTo>
                    <a:pt x="72" y="747"/>
                    <a:pt x="72" y="747"/>
                    <a:pt x="72" y="747"/>
                  </a:cubicBezTo>
                  <a:cubicBezTo>
                    <a:pt x="71" y="744"/>
                    <a:pt x="70" y="741"/>
                    <a:pt x="69" y="738"/>
                  </a:cubicBezTo>
                  <a:cubicBezTo>
                    <a:pt x="38" y="751"/>
                    <a:pt x="38" y="751"/>
                    <a:pt x="38" y="751"/>
                  </a:cubicBezTo>
                  <a:cubicBezTo>
                    <a:pt x="41" y="759"/>
                    <a:pt x="41" y="759"/>
                    <a:pt x="41" y="759"/>
                  </a:cubicBezTo>
                  <a:close/>
                  <a:moveTo>
                    <a:pt x="83" y="840"/>
                  </a:moveTo>
                  <a:cubicBezTo>
                    <a:pt x="111" y="822"/>
                    <a:pt x="111" y="822"/>
                    <a:pt x="111" y="822"/>
                  </a:cubicBezTo>
                  <a:cubicBezTo>
                    <a:pt x="110" y="820"/>
                    <a:pt x="108" y="817"/>
                    <a:pt x="106" y="815"/>
                  </a:cubicBezTo>
                  <a:cubicBezTo>
                    <a:pt x="78" y="832"/>
                    <a:pt x="78" y="832"/>
                    <a:pt x="78" y="832"/>
                  </a:cubicBezTo>
                  <a:cubicBezTo>
                    <a:pt x="83" y="840"/>
                    <a:pt x="83" y="840"/>
                    <a:pt x="83" y="840"/>
                  </a:cubicBezTo>
                  <a:close/>
                  <a:moveTo>
                    <a:pt x="1002" y="858"/>
                  </a:moveTo>
                  <a:cubicBezTo>
                    <a:pt x="997" y="866"/>
                    <a:pt x="997" y="866"/>
                    <a:pt x="997" y="866"/>
                  </a:cubicBezTo>
                  <a:cubicBezTo>
                    <a:pt x="969" y="847"/>
                    <a:pt x="969" y="847"/>
                    <a:pt x="969" y="847"/>
                  </a:cubicBezTo>
                  <a:cubicBezTo>
                    <a:pt x="971" y="844"/>
                    <a:pt x="973" y="842"/>
                    <a:pt x="974" y="839"/>
                  </a:cubicBezTo>
                  <a:cubicBezTo>
                    <a:pt x="1002" y="858"/>
                    <a:pt x="1002" y="858"/>
                    <a:pt x="1002" y="858"/>
                  </a:cubicBezTo>
                  <a:close/>
                  <a:moveTo>
                    <a:pt x="1047" y="779"/>
                  </a:moveTo>
                  <a:cubicBezTo>
                    <a:pt x="1016" y="765"/>
                    <a:pt x="1016" y="765"/>
                    <a:pt x="1016" y="765"/>
                  </a:cubicBezTo>
                  <a:cubicBezTo>
                    <a:pt x="1015" y="768"/>
                    <a:pt x="1014" y="771"/>
                    <a:pt x="1012" y="773"/>
                  </a:cubicBezTo>
                  <a:cubicBezTo>
                    <a:pt x="1043" y="787"/>
                    <a:pt x="1043" y="787"/>
                    <a:pt x="1043" y="787"/>
                  </a:cubicBezTo>
                  <a:cubicBezTo>
                    <a:pt x="1047" y="779"/>
                    <a:pt x="1047" y="779"/>
                    <a:pt x="1047" y="779"/>
                  </a:cubicBezTo>
                  <a:close/>
                  <a:moveTo>
                    <a:pt x="1078" y="694"/>
                  </a:moveTo>
                  <a:cubicBezTo>
                    <a:pt x="1045" y="685"/>
                    <a:pt x="1045" y="685"/>
                    <a:pt x="1045" y="685"/>
                  </a:cubicBezTo>
                  <a:cubicBezTo>
                    <a:pt x="1045" y="688"/>
                    <a:pt x="1044" y="691"/>
                    <a:pt x="1043" y="694"/>
                  </a:cubicBezTo>
                  <a:cubicBezTo>
                    <a:pt x="1075" y="703"/>
                    <a:pt x="1075" y="703"/>
                    <a:pt x="1075" y="703"/>
                  </a:cubicBezTo>
                  <a:cubicBezTo>
                    <a:pt x="1078" y="694"/>
                    <a:pt x="1078" y="694"/>
                    <a:pt x="1078" y="694"/>
                  </a:cubicBezTo>
                  <a:close/>
                  <a:moveTo>
                    <a:pt x="1094" y="605"/>
                  </a:moveTo>
                  <a:cubicBezTo>
                    <a:pt x="1061" y="601"/>
                    <a:pt x="1061" y="601"/>
                    <a:pt x="1061" y="601"/>
                  </a:cubicBezTo>
                  <a:cubicBezTo>
                    <a:pt x="1061" y="604"/>
                    <a:pt x="1060" y="607"/>
                    <a:pt x="1060" y="610"/>
                  </a:cubicBezTo>
                  <a:cubicBezTo>
                    <a:pt x="1093" y="614"/>
                    <a:pt x="1093" y="614"/>
                    <a:pt x="1093" y="614"/>
                  </a:cubicBezTo>
                  <a:cubicBezTo>
                    <a:pt x="1094" y="605"/>
                    <a:pt x="1094" y="605"/>
                    <a:pt x="1094" y="605"/>
                  </a:cubicBezTo>
                  <a:close/>
                  <a:moveTo>
                    <a:pt x="1096" y="514"/>
                  </a:moveTo>
                  <a:cubicBezTo>
                    <a:pt x="1062" y="516"/>
                    <a:pt x="1062" y="516"/>
                    <a:pt x="1062" y="516"/>
                  </a:cubicBezTo>
                  <a:cubicBezTo>
                    <a:pt x="1063" y="519"/>
                    <a:pt x="1063" y="522"/>
                    <a:pt x="1063" y="525"/>
                  </a:cubicBezTo>
                  <a:cubicBezTo>
                    <a:pt x="1097" y="523"/>
                    <a:pt x="1097" y="523"/>
                    <a:pt x="1097" y="523"/>
                  </a:cubicBezTo>
                  <a:lnTo>
                    <a:pt x="1096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23@|5FFC:0|FBC:0|LFC:0|LBC:16777215"/>
            <p:cNvSpPr>
              <a:spLocks noEditPoints="1"/>
            </p:cNvSpPr>
            <p:nvPr/>
          </p:nvSpPr>
          <p:spPr bwMode="auto">
            <a:xfrm>
              <a:off x="3053545" y="2602979"/>
              <a:ext cx="1234675" cy="949943"/>
            </a:xfrm>
            <a:custGeom>
              <a:avLst/>
              <a:gdLst>
                <a:gd name="T0" fmla="*/ 90 w 980"/>
                <a:gd name="T1" fmla="*/ 661 h 754"/>
                <a:gd name="T2" fmla="*/ 45 w 980"/>
                <a:gd name="T3" fmla="*/ 694 h 754"/>
                <a:gd name="T4" fmla="*/ 39 w 980"/>
                <a:gd name="T5" fmla="*/ 683 h 754"/>
                <a:gd name="T6" fmla="*/ 856 w 980"/>
                <a:gd name="T7" fmla="*/ 726 h 754"/>
                <a:gd name="T8" fmla="*/ 908 w 980"/>
                <a:gd name="T9" fmla="*/ 746 h 754"/>
                <a:gd name="T10" fmla="*/ 903 w 980"/>
                <a:gd name="T11" fmla="*/ 754 h 754"/>
                <a:gd name="T12" fmla="*/ 918 w 980"/>
                <a:gd name="T13" fmla="*/ 648 h 754"/>
                <a:gd name="T14" fmla="*/ 954 w 980"/>
                <a:gd name="T15" fmla="*/ 649 h 754"/>
                <a:gd name="T16" fmla="*/ 950 w 980"/>
                <a:gd name="T17" fmla="*/ 658 h 754"/>
                <a:gd name="T18" fmla="*/ 920 w 980"/>
                <a:gd name="T19" fmla="*/ 556 h 754"/>
                <a:gd name="T20" fmla="*/ 977 w 980"/>
                <a:gd name="T21" fmla="*/ 553 h 754"/>
                <a:gd name="T22" fmla="*/ 974 w 980"/>
                <a:gd name="T23" fmla="*/ 564 h 754"/>
                <a:gd name="T24" fmla="*/ 946 w 980"/>
                <a:gd name="T25" fmla="*/ 460 h 754"/>
                <a:gd name="T26" fmla="*/ 978 w 980"/>
                <a:gd name="T27" fmla="*/ 447 h 754"/>
                <a:gd name="T28" fmla="*/ 980 w 980"/>
                <a:gd name="T29" fmla="*/ 457 h 754"/>
                <a:gd name="T30" fmla="*/ 912 w 980"/>
                <a:gd name="T31" fmla="*/ 382 h 754"/>
                <a:gd name="T32" fmla="*/ 962 w 980"/>
                <a:gd name="T33" fmla="*/ 357 h 754"/>
                <a:gd name="T34" fmla="*/ 966 w 980"/>
                <a:gd name="T35" fmla="*/ 368 h 754"/>
                <a:gd name="T36" fmla="*/ 42 w 980"/>
                <a:gd name="T37" fmla="*/ 577 h 754"/>
                <a:gd name="T38" fmla="*/ 11 w 980"/>
                <a:gd name="T39" fmla="*/ 595 h 754"/>
                <a:gd name="T40" fmla="*/ 9 w 980"/>
                <a:gd name="T41" fmla="*/ 584 h 754"/>
                <a:gd name="T42" fmla="*/ 54 w 980"/>
                <a:gd name="T43" fmla="*/ 483 h 754"/>
                <a:gd name="T44" fmla="*/ 0 w 980"/>
                <a:gd name="T45" fmla="*/ 494 h 754"/>
                <a:gd name="T46" fmla="*/ 0 w 980"/>
                <a:gd name="T47" fmla="*/ 483 h 754"/>
                <a:gd name="T48" fmla="*/ 45 w 980"/>
                <a:gd name="T49" fmla="*/ 387 h 754"/>
                <a:gd name="T50" fmla="*/ 9 w 980"/>
                <a:gd name="T51" fmla="*/ 390 h 754"/>
                <a:gd name="T52" fmla="*/ 12 w 980"/>
                <a:gd name="T53" fmla="*/ 380 h 754"/>
                <a:gd name="T54" fmla="*/ 92 w 980"/>
                <a:gd name="T55" fmla="*/ 310 h 754"/>
                <a:gd name="T56" fmla="*/ 38 w 980"/>
                <a:gd name="T57" fmla="*/ 299 h 754"/>
                <a:gd name="T58" fmla="*/ 42 w 980"/>
                <a:gd name="T59" fmla="*/ 289 h 754"/>
                <a:gd name="T60" fmla="*/ 123 w 980"/>
                <a:gd name="T61" fmla="*/ 218 h 754"/>
                <a:gd name="T62" fmla="*/ 88 w 980"/>
                <a:gd name="T63" fmla="*/ 208 h 754"/>
                <a:gd name="T64" fmla="*/ 95 w 980"/>
                <a:gd name="T65" fmla="*/ 198 h 754"/>
                <a:gd name="T66" fmla="*/ 196 w 980"/>
                <a:gd name="T67" fmla="*/ 167 h 754"/>
                <a:gd name="T68" fmla="*/ 150 w 980"/>
                <a:gd name="T69" fmla="*/ 135 h 754"/>
                <a:gd name="T70" fmla="*/ 158 w 980"/>
                <a:gd name="T71" fmla="*/ 128 h 754"/>
                <a:gd name="T72" fmla="*/ 262 w 980"/>
                <a:gd name="T73" fmla="*/ 93 h 754"/>
                <a:gd name="T74" fmla="*/ 236 w 980"/>
                <a:gd name="T75" fmla="*/ 70 h 754"/>
                <a:gd name="T76" fmla="*/ 246 w 980"/>
                <a:gd name="T77" fmla="*/ 63 h 754"/>
                <a:gd name="T78" fmla="*/ 351 w 980"/>
                <a:gd name="T79" fmla="*/ 75 h 754"/>
                <a:gd name="T80" fmla="*/ 323 w 980"/>
                <a:gd name="T81" fmla="*/ 28 h 754"/>
                <a:gd name="T82" fmla="*/ 332 w 980"/>
                <a:gd name="T83" fmla="*/ 24 h 754"/>
                <a:gd name="T84" fmla="*/ 440 w 980"/>
                <a:gd name="T85" fmla="*/ 35 h 754"/>
                <a:gd name="T86" fmla="*/ 425 w 980"/>
                <a:gd name="T87" fmla="*/ 2 h 754"/>
                <a:gd name="T88" fmla="*/ 436 w 980"/>
                <a:gd name="T89" fmla="*/ 1 h 754"/>
                <a:gd name="T90" fmla="*/ 530 w 980"/>
                <a:gd name="T91" fmla="*/ 55 h 754"/>
                <a:gd name="T92" fmla="*/ 524 w 980"/>
                <a:gd name="T93" fmla="*/ 0 h 754"/>
                <a:gd name="T94" fmla="*/ 534 w 980"/>
                <a:gd name="T95" fmla="*/ 0 h 754"/>
                <a:gd name="T96" fmla="*/ 625 w 980"/>
                <a:gd name="T97" fmla="*/ 52 h 754"/>
                <a:gd name="T98" fmla="*/ 624 w 980"/>
                <a:gd name="T99" fmla="*/ 17 h 754"/>
                <a:gd name="T100" fmla="*/ 634 w 980"/>
                <a:gd name="T101" fmla="*/ 20 h 754"/>
                <a:gd name="T102" fmla="*/ 700 w 980"/>
                <a:gd name="T103" fmla="*/ 106 h 754"/>
                <a:gd name="T104" fmla="*/ 717 w 980"/>
                <a:gd name="T105" fmla="*/ 54 h 754"/>
                <a:gd name="T106" fmla="*/ 726 w 980"/>
                <a:gd name="T107" fmla="*/ 59 h 754"/>
                <a:gd name="T108" fmla="*/ 785 w 980"/>
                <a:gd name="T109" fmla="*/ 140 h 754"/>
                <a:gd name="T110" fmla="*/ 799 w 980"/>
                <a:gd name="T111" fmla="*/ 108 h 754"/>
                <a:gd name="T112" fmla="*/ 807 w 980"/>
                <a:gd name="T113" fmla="*/ 114 h 754"/>
                <a:gd name="T114" fmla="*/ 834 w 980"/>
                <a:gd name="T115" fmla="*/ 220 h 754"/>
                <a:gd name="T116" fmla="*/ 869 w 980"/>
                <a:gd name="T117" fmla="*/ 178 h 754"/>
                <a:gd name="T118" fmla="*/ 876 w 980"/>
                <a:gd name="T119" fmla="*/ 186 h 754"/>
                <a:gd name="T120" fmla="*/ 899 w 980"/>
                <a:gd name="T121" fmla="*/ 286 h 754"/>
                <a:gd name="T122" fmla="*/ 925 w 980"/>
                <a:gd name="T123" fmla="*/ 2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0" h="754">
                  <a:moveTo>
                    <a:pt x="39" y="683"/>
                  </a:moveTo>
                  <a:lnTo>
                    <a:pt x="90" y="661"/>
                  </a:lnTo>
                  <a:lnTo>
                    <a:pt x="95" y="671"/>
                  </a:lnTo>
                  <a:lnTo>
                    <a:pt x="45" y="694"/>
                  </a:lnTo>
                  <a:lnTo>
                    <a:pt x="39" y="683"/>
                  </a:lnTo>
                  <a:lnTo>
                    <a:pt x="39" y="683"/>
                  </a:lnTo>
                  <a:close/>
                  <a:moveTo>
                    <a:pt x="903" y="754"/>
                  </a:moveTo>
                  <a:lnTo>
                    <a:pt x="856" y="726"/>
                  </a:lnTo>
                  <a:lnTo>
                    <a:pt x="862" y="717"/>
                  </a:lnTo>
                  <a:lnTo>
                    <a:pt x="908" y="746"/>
                  </a:lnTo>
                  <a:lnTo>
                    <a:pt x="903" y="754"/>
                  </a:lnTo>
                  <a:lnTo>
                    <a:pt x="903" y="754"/>
                  </a:lnTo>
                  <a:close/>
                  <a:moveTo>
                    <a:pt x="950" y="658"/>
                  </a:moveTo>
                  <a:lnTo>
                    <a:pt x="918" y="648"/>
                  </a:lnTo>
                  <a:lnTo>
                    <a:pt x="922" y="637"/>
                  </a:lnTo>
                  <a:lnTo>
                    <a:pt x="954" y="649"/>
                  </a:lnTo>
                  <a:lnTo>
                    <a:pt x="950" y="658"/>
                  </a:lnTo>
                  <a:lnTo>
                    <a:pt x="950" y="658"/>
                  </a:lnTo>
                  <a:close/>
                  <a:moveTo>
                    <a:pt x="974" y="564"/>
                  </a:moveTo>
                  <a:lnTo>
                    <a:pt x="920" y="556"/>
                  </a:lnTo>
                  <a:lnTo>
                    <a:pt x="922" y="545"/>
                  </a:lnTo>
                  <a:lnTo>
                    <a:pt x="977" y="553"/>
                  </a:lnTo>
                  <a:lnTo>
                    <a:pt x="974" y="564"/>
                  </a:lnTo>
                  <a:lnTo>
                    <a:pt x="974" y="564"/>
                  </a:lnTo>
                  <a:close/>
                  <a:moveTo>
                    <a:pt x="980" y="457"/>
                  </a:moveTo>
                  <a:lnTo>
                    <a:pt x="946" y="460"/>
                  </a:lnTo>
                  <a:lnTo>
                    <a:pt x="945" y="448"/>
                  </a:lnTo>
                  <a:lnTo>
                    <a:pt x="978" y="447"/>
                  </a:lnTo>
                  <a:lnTo>
                    <a:pt x="980" y="457"/>
                  </a:lnTo>
                  <a:lnTo>
                    <a:pt x="980" y="457"/>
                  </a:lnTo>
                  <a:close/>
                  <a:moveTo>
                    <a:pt x="966" y="368"/>
                  </a:moveTo>
                  <a:lnTo>
                    <a:pt x="912" y="382"/>
                  </a:lnTo>
                  <a:lnTo>
                    <a:pt x="910" y="371"/>
                  </a:lnTo>
                  <a:lnTo>
                    <a:pt x="962" y="357"/>
                  </a:lnTo>
                  <a:lnTo>
                    <a:pt x="966" y="368"/>
                  </a:lnTo>
                  <a:lnTo>
                    <a:pt x="966" y="368"/>
                  </a:lnTo>
                  <a:close/>
                  <a:moveTo>
                    <a:pt x="9" y="584"/>
                  </a:moveTo>
                  <a:lnTo>
                    <a:pt x="42" y="577"/>
                  </a:lnTo>
                  <a:lnTo>
                    <a:pt x="45" y="588"/>
                  </a:lnTo>
                  <a:lnTo>
                    <a:pt x="11" y="595"/>
                  </a:lnTo>
                  <a:lnTo>
                    <a:pt x="9" y="584"/>
                  </a:lnTo>
                  <a:lnTo>
                    <a:pt x="9" y="584"/>
                  </a:lnTo>
                  <a:close/>
                  <a:moveTo>
                    <a:pt x="0" y="483"/>
                  </a:moveTo>
                  <a:lnTo>
                    <a:pt x="54" y="483"/>
                  </a:lnTo>
                  <a:lnTo>
                    <a:pt x="54" y="494"/>
                  </a:lnTo>
                  <a:lnTo>
                    <a:pt x="0" y="494"/>
                  </a:lnTo>
                  <a:lnTo>
                    <a:pt x="0" y="483"/>
                  </a:lnTo>
                  <a:lnTo>
                    <a:pt x="0" y="483"/>
                  </a:lnTo>
                  <a:close/>
                  <a:moveTo>
                    <a:pt x="12" y="380"/>
                  </a:moveTo>
                  <a:lnTo>
                    <a:pt x="45" y="387"/>
                  </a:lnTo>
                  <a:lnTo>
                    <a:pt x="43" y="398"/>
                  </a:lnTo>
                  <a:lnTo>
                    <a:pt x="9" y="390"/>
                  </a:lnTo>
                  <a:lnTo>
                    <a:pt x="12" y="380"/>
                  </a:lnTo>
                  <a:lnTo>
                    <a:pt x="12" y="380"/>
                  </a:lnTo>
                  <a:close/>
                  <a:moveTo>
                    <a:pt x="42" y="289"/>
                  </a:moveTo>
                  <a:lnTo>
                    <a:pt x="92" y="310"/>
                  </a:lnTo>
                  <a:lnTo>
                    <a:pt x="88" y="321"/>
                  </a:lnTo>
                  <a:lnTo>
                    <a:pt x="38" y="299"/>
                  </a:lnTo>
                  <a:lnTo>
                    <a:pt x="42" y="289"/>
                  </a:lnTo>
                  <a:lnTo>
                    <a:pt x="42" y="289"/>
                  </a:lnTo>
                  <a:close/>
                  <a:moveTo>
                    <a:pt x="95" y="198"/>
                  </a:moveTo>
                  <a:lnTo>
                    <a:pt x="123" y="218"/>
                  </a:lnTo>
                  <a:lnTo>
                    <a:pt x="116" y="228"/>
                  </a:lnTo>
                  <a:lnTo>
                    <a:pt x="88" y="208"/>
                  </a:lnTo>
                  <a:lnTo>
                    <a:pt x="95" y="198"/>
                  </a:lnTo>
                  <a:lnTo>
                    <a:pt x="95" y="198"/>
                  </a:lnTo>
                  <a:close/>
                  <a:moveTo>
                    <a:pt x="158" y="128"/>
                  </a:moveTo>
                  <a:lnTo>
                    <a:pt x="196" y="167"/>
                  </a:lnTo>
                  <a:lnTo>
                    <a:pt x="188" y="175"/>
                  </a:lnTo>
                  <a:lnTo>
                    <a:pt x="150" y="135"/>
                  </a:lnTo>
                  <a:lnTo>
                    <a:pt x="158" y="128"/>
                  </a:lnTo>
                  <a:lnTo>
                    <a:pt x="158" y="128"/>
                  </a:lnTo>
                  <a:close/>
                  <a:moveTo>
                    <a:pt x="246" y="63"/>
                  </a:moveTo>
                  <a:lnTo>
                    <a:pt x="262" y="93"/>
                  </a:lnTo>
                  <a:lnTo>
                    <a:pt x="252" y="98"/>
                  </a:lnTo>
                  <a:lnTo>
                    <a:pt x="236" y="70"/>
                  </a:lnTo>
                  <a:lnTo>
                    <a:pt x="246" y="63"/>
                  </a:lnTo>
                  <a:lnTo>
                    <a:pt x="246" y="63"/>
                  </a:lnTo>
                  <a:close/>
                  <a:moveTo>
                    <a:pt x="332" y="24"/>
                  </a:moveTo>
                  <a:lnTo>
                    <a:pt x="351" y="75"/>
                  </a:lnTo>
                  <a:lnTo>
                    <a:pt x="340" y="79"/>
                  </a:lnTo>
                  <a:lnTo>
                    <a:pt x="323" y="28"/>
                  </a:lnTo>
                  <a:lnTo>
                    <a:pt x="332" y="24"/>
                  </a:lnTo>
                  <a:lnTo>
                    <a:pt x="332" y="24"/>
                  </a:lnTo>
                  <a:close/>
                  <a:moveTo>
                    <a:pt x="436" y="1"/>
                  </a:moveTo>
                  <a:lnTo>
                    <a:pt x="440" y="35"/>
                  </a:lnTo>
                  <a:lnTo>
                    <a:pt x="429" y="36"/>
                  </a:lnTo>
                  <a:lnTo>
                    <a:pt x="425" y="2"/>
                  </a:lnTo>
                  <a:lnTo>
                    <a:pt x="436" y="1"/>
                  </a:lnTo>
                  <a:lnTo>
                    <a:pt x="436" y="1"/>
                  </a:lnTo>
                  <a:close/>
                  <a:moveTo>
                    <a:pt x="534" y="0"/>
                  </a:moveTo>
                  <a:lnTo>
                    <a:pt x="530" y="55"/>
                  </a:lnTo>
                  <a:lnTo>
                    <a:pt x="520" y="54"/>
                  </a:lnTo>
                  <a:lnTo>
                    <a:pt x="524" y="0"/>
                  </a:lnTo>
                  <a:lnTo>
                    <a:pt x="534" y="0"/>
                  </a:lnTo>
                  <a:lnTo>
                    <a:pt x="534" y="0"/>
                  </a:lnTo>
                  <a:close/>
                  <a:moveTo>
                    <a:pt x="634" y="20"/>
                  </a:moveTo>
                  <a:lnTo>
                    <a:pt x="625" y="52"/>
                  </a:lnTo>
                  <a:lnTo>
                    <a:pt x="614" y="50"/>
                  </a:lnTo>
                  <a:lnTo>
                    <a:pt x="624" y="17"/>
                  </a:lnTo>
                  <a:lnTo>
                    <a:pt x="634" y="20"/>
                  </a:lnTo>
                  <a:lnTo>
                    <a:pt x="634" y="20"/>
                  </a:lnTo>
                  <a:close/>
                  <a:moveTo>
                    <a:pt x="726" y="59"/>
                  </a:moveTo>
                  <a:lnTo>
                    <a:pt x="700" y="106"/>
                  </a:lnTo>
                  <a:lnTo>
                    <a:pt x="691" y="102"/>
                  </a:lnTo>
                  <a:lnTo>
                    <a:pt x="717" y="54"/>
                  </a:lnTo>
                  <a:lnTo>
                    <a:pt x="726" y="59"/>
                  </a:lnTo>
                  <a:lnTo>
                    <a:pt x="726" y="59"/>
                  </a:lnTo>
                  <a:close/>
                  <a:moveTo>
                    <a:pt x="807" y="114"/>
                  </a:moveTo>
                  <a:lnTo>
                    <a:pt x="785" y="140"/>
                  </a:lnTo>
                  <a:lnTo>
                    <a:pt x="777" y="133"/>
                  </a:lnTo>
                  <a:lnTo>
                    <a:pt x="799" y="108"/>
                  </a:lnTo>
                  <a:lnTo>
                    <a:pt x="807" y="114"/>
                  </a:lnTo>
                  <a:lnTo>
                    <a:pt x="807" y="114"/>
                  </a:lnTo>
                  <a:close/>
                  <a:moveTo>
                    <a:pt x="876" y="186"/>
                  </a:moveTo>
                  <a:lnTo>
                    <a:pt x="834" y="220"/>
                  </a:lnTo>
                  <a:lnTo>
                    <a:pt x="827" y="212"/>
                  </a:lnTo>
                  <a:lnTo>
                    <a:pt x="869" y="178"/>
                  </a:lnTo>
                  <a:lnTo>
                    <a:pt x="876" y="186"/>
                  </a:lnTo>
                  <a:lnTo>
                    <a:pt x="876" y="186"/>
                  </a:lnTo>
                  <a:close/>
                  <a:moveTo>
                    <a:pt x="930" y="271"/>
                  </a:moveTo>
                  <a:lnTo>
                    <a:pt x="899" y="286"/>
                  </a:lnTo>
                  <a:lnTo>
                    <a:pt x="895" y="276"/>
                  </a:lnTo>
                  <a:lnTo>
                    <a:pt x="925" y="260"/>
                  </a:lnTo>
                  <a:lnTo>
                    <a:pt x="930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35@|5FFC:0|FBC:0|LFC:0|LBC:16777215"/>
            <p:cNvSpPr>
              <a:spLocks noEditPoints="1"/>
            </p:cNvSpPr>
            <p:nvPr/>
          </p:nvSpPr>
          <p:spPr bwMode="auto">
            <a:xfrm>
              <a:off x="3533556" y="3080470"/>
              <a:ext cx="274652" cy="277172"/>
            </a:xfrm>
            <a:custGeom>
              <a:avLst/>
              <a:gdLst>
                <a:gd name="T0" fmla="*/ 81 w 162"/>
                <a:gd name="T1" fmla="*/ 0 h 163"/>
                <a:gd name="T2" fmla="*/ 162 w 162"/>
                <a:gd name="T3" fmla="*/ 81 h 163"/>
                <a:gd name="T4" fmla="*/ 81 w 162"/>
                <a:gd name="T5" fmla="*/ 163 h 163"/>
                <a:gd name="T6" fmla="*/ 0 w 162"/>
                <a:gd name="T7" fmla="*/ 81 h 163"/>
                <a:gd name="T8" fmla="*/ 81 w 162"/>
                <a:gd name="T9" fmla="*/ 0 h 163"/>
                <a:gd name="T10" fmla="*/ 81 w 162"/>
                <a:gd name="T11" fmla="*/ 15 h 163"/>
                <a:gd name="T12" fmla="*/ 15 w 162"/>
                <a:gd name="T13" fmla="*/ 81 h 163"/>
                <a:gd name="T14" fmla="*/ 81 w 162"/>
                <a:gd name="T15" fmla="*/ 148 h 163"/>
                <a:gd name="T16" fmla="*/ 148 w 162"/>
                <a:gd name="T17" fmla="*/ 81 h 163"/>
                <a:gd name="T18" fmla="*/ 81 w 162"/>
                <a:gd name="T1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63">
                  <a:moveTo>
                    <a:pt x="81" y="0"/>
                  </a:moveTo>
                  <a:cubicBezTo>
                    <a:pt x="126" y="0"/>
                    <a:pt x="162" y="36"/>
                    <a:pt x="162" y="81"/>
                  </a:cubicBezTo>
                  <a:cubicBezTo>
                    <a:pt x="162" y="126"/>
                    <a:pt x="126" y="163"/>
                    <a:pt x="81" y="163"/>
                  </a:cubicBezTo>
                  <a:cubicBezTo>
                    <a:pt x="36" y="163"/>
                    <a:pt x="0" y="126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lose/>
                  <a:moveTo>
                    <a:pt x="81" y="15"/>
                  </a:moveTo>
                  <a:cubicBezTo>
                    <a:pt x="45" y="15"/>
                    <a:pt x="15" y="45"/>
                    <a:pt x="15" y="81"/>
                  </a:cubicBezTo>
                  <a:cubicBezTo>
                    <a:pt x="15" y="118"/>
                    <a:pt x="45" y="148"/>
                    <a:pt x="81" y="148"/>
                  </a:cubicBezTo>
                  <a:cubicBezTo>
                    <a:pt x="118" y="148"/>
                    <a:pt x="148" y="118"/>
                    <a:pt x="148" y="81"/>
                  </a:cubicBezTo>
                  <a:cubicBezTo>
                    <a:pt x="148" y="45"/>
                    <a:pt x="118" y="15"/>
                    <a:pt x="8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36@|5FFC:0|FBC:0|LFC:0|LBC:16777215"/>
            <p:cNvSpPr>
              <a:spLocks/>
            </p:cNvSpPr>
            <p:nvPr/>
          </p:nvSpPr>
          <p:spPr bwMode="auto">
            <a:xfrm>
              <a:off x="3349545" y="3501663"/>
              <a:ext cx="674806" cy="269612"/>
            </a:xfrm>
            <a:custGeom>
              <a:avLst/>
              <a:gdLst>
                <a:gd name="T0" fmla="*/ 66 w 298"/>
                <a:gd name="T1" fmla="*/ 0 h 159"/>
                <a:gd name="T2" fmla="*/ 232 w 298"/>
                <a:gd name="T3" fmla="*/ 0 h 159"/>
                <a:gd name="T4" fmla="*/ 298 w 298"/>
                <a:gd name="T5" fmla="*/ 66 h 159"/>
                <a:gd name="T6" fmla="*/ 298 w 298"/>
                <a:gd name="T7" fmla="*/ 141 h 159"/>
                <a:gd name="T8" fmla="*/ 280 w 298"/>
                <a:gd name="T9" fmla="*/ 159 h 159"/>
                <a:gd name="T10" fmla="*/ 18 w 298"/>
                <a:gd name="T11" fmla="*/ 159 h 159"/>
                <a:gd name="T12" fmla="*/ 0 w 298"/>
                <a:gd name="T13" fmla="*/ 141 h 159"/>
                <a:gd name="T14" fmla="*/ 0 w 298"/>
                <a:gd name="T15" fmla="*/ 66 h 159"/>
                <a:gd name="T16" fmla="*/ 66 w 298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159">
                  <a:moveTo>
                    <a:pt x="66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68" y="0"/>
                    <a:pt x="298" y="30"/>
                    <a:pt x="298" y="66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51"/>
                    <a:pt x="290" y="159"/>
                    <a:pt x="280" y="159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9" y="159"/>
                    <a:pt x="0" y="151"/>
                    <a:pt x="0" y="14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38@|5FFC:0|FBC:0|LFC:0|LBC:16777215"/>
            <p:cNvSpPr>
              <a:spLocks noEditPoints="1"/>
            </p:cNvSpPr>
            <p:nvPr/>
          </p:nvSpPr>
          <p:spPr bwMode="auto">
            <a:xfrm>
              <a:off x="3524737" y="3610877"/>
              <a:ext cx="302369" cy="91970"/>
            </a:xfrm>
            <a:custGeom>
              <a:avLst/>
              <a:gdLst>
                <a:gd name="T0" fmla="*/ 14 w 178"/>
                <a:gd name="T1" fmla="*/ 1 h 54"/>
                <a:gd name="T2" fmla="*/ 36 w 178"/>
                <a:gd name="T3" fmla="*/ 3 h 54"/>
                <a:gd name="T4" fmla="*/ 9 w 178"/>
                <a:gd name="T5" fmla="*/ 5 h 54"/>
                <a:gd name="T6" fmla="*/ 7 w 178"/>
                <a:gd name="T7" fmla="*/ 25 h 54"/>
                <a:gd name="T8" fmla="*/ 26 w 178"/>
                <a:gd name="T9" fmla="*/ 23 h 54"/>
                <a:gd name="T10" fmla="*/ 27 w 178"/>
                <a:gd name="T11" fmla="*/ 30 h 54"/>
                <a:gd name="T12" fmla="*/ 9 w 178"/>
                <a:gd name="T13" fmla="*/ 30 h 54"/>
                <a:gd name="T14" fmla="*/ 0 w 178"/>
                <a:gd name="T15" fmla="*/ 46 h 54"/>
                <a:gd name="T16" fmla="*/ 9 w 178"/>
                <a:gd name="T17" fmla="*/ 30 h 54"/>
                <a:gd name="T18" fmla="*/ 31 w 178"/>
                <a:gd name="T19" fmla="*/ 46 h 54"/>
                <a:gd name="T20" fmla="*/ 33 w 178"/>
                <a:gd name="T21" fmla="*/ 29 h 54"/>
                <a:gd name="T22" fmla="*/ 8 w 178"/>
                <a:gd name="T23" fmla="*/ 47 h 54"/>
                <a:gd name="T24" fmla="*/ 23 w 178"/>
                <a:gd name="T25" fmla="*/ 53 h 54"/>
                <a:gd name="T26" fmla="*/ 4 w 178"/>
                <a:gd name="T27" fmla="*/ 52 h 54"/>
                <a:gd name="T28" fmla="*/ 52 w 178"/>
                <a:gd name="T29" fmla="*/ 6 h 54"/>
                <a:gd name="T30" fmla="*/ 69 w 178"/>
                <a:gd name="T31" fmla="*/ 6 h 54"/>
                <a:gd name="T32" fmla="*/ 42 w 178"/>
                <a:gd name="T33" fmla="*/ 21 h 54"/>
                <a:gd name="T34" fmla="*/ 51 w 178"/>
                <a:gd name="T35" fmla="*/ 7 h 54"/>
                <a:gd name="T36" fmla="*/ 67 w 178"/>
                <a:gd name="T37" fmla="*/ 25 h 54"/>
                <a:gd name="T38" fmla="*/ 48 w 178"/>
                <a:gd name="T39" fmla="*/ 29 h 54"/>
                <a:gd name="T40" fmla="*/ 62 w 178"/>
                <a:gd name="T41" fmla="*/ 46 h 54"/>
                <a:gd name="T42" fmla="*/ 71 w 178"/>
                <a:gd name="T43" fmla="*/ 33 h 54"/>
                <a:gd name="T44" fmla="*/ 65 w 178"/>
                <a:gd name="T45" fmla="*/ 30 h 54"/>
                <a:gd name="T46" fmla="*/ 64 w 178"/>
                <a:gd name="T47" fmla="*/ 50 h 54"/>
                <a:gd name="T48" fmla="*/ 40 w 178"/>
                <a:gd name="T49" fmla="*/ 50 h 54"/>
                <a:gd name="T50" fmla="*/ 77 w 178"/>
                <a:gd name="T51" fmla="*/ 3 h 54"/>
                <a:gd name="T52" fmla="*/ 95 w 178"/>
                <a:gd name="T53" fmla="*/ 23 h 54"/>
                <a:gd name="T54" fmla="*/ 98 w 178"/>
                <a:gd name="T55" fmla="*/ 7 h 54"/>
                <a:gd name="T56" fmla="*/ 98 w 178"/>
                <a:gd name="T57" fmla="*/ 27 h 54"/>
                <a:gd name="T58" fmla="*/ 90 w 178"/>
                <a:gd name="T59" fmla="*/ 50 h 54"/>
                <a:gd name="T60" fmla="*/ 119 w 178"/>
                <a:gd name="T61" fmla="*/ 1 h 54"/>
                <a:gd name="T62" fmla="*/ 141 w 178"/>
                <a:gd name="T63" fmla="*/ 3 h 54"/>
                <a:gd name="T64" fmla="*/ 114 w 178"/>
                <a:gd name="T65" fmla="*/ 6 h 54"/>
                <a:gd name="T66" fmla="*/ 111 w 178"/>
                <a:gd name="T67" fmla="*/ 24 h 54"/>
                <a:gd name="T68" fmla="*/ 135 w 178"/>
                <a:gd name="T69" fmla="*/ 23 h 54"/>
                <a:gd name="T70" fmla="*/ 144 w 178"/>
                <a:gd name="T71" fmla="*/ 8 h 54"/>
                <a:gd name="T72" fmla="*/ 137 w 178"/>
                <a:gd name="T73" fmla="*/ 7 h 54"/>
                <a:gd name="T74" fmla="*/ 136 w 178"/>
                <a:gd name="T75" fmla="*/ 26 h 54"/>
                <a:gd name="T76" fmla="*/ 118 w 178"/>
                <a:gd name="T77" fmla="*/ 23 h 54"/>
                <a:gd name="T78" fmla="*/ 108 w 178"/>
                <a:gd name="T79" fmla="*/ 33 h 54"/>
                <a:gd name="T80" fmla="*/ 108 w 178"/>
                <a:gd name="T81" fmla="*/ 50 h 54"/>
                <a:gd name="T82" fmla="*/ 133 w 178"/>
                <a:gd name="T83" fmla="*/ 50 h 54"/>
                <a:gd name="T84" fmla="*/ 139 w 178"/>
                <a:gd name="T85" fmla="*/ 33 h 54"/>
                <a:gd name="T86" fmla="*/ 133 w 178"/>
                <a:gd name="T87" fmla="*/ 31 h 54"/>
                <a:gd name="T88" fmla="*/ 132 w 178"/>
                <a:gd name="T89" fmla="*/ 51 h 54"/>
                <a:gd name="T90" fmla="*/ 113 w 178"/>
                <a:gd name="T91" fmla="*/ 53 h 54"/>
                <a:gd name="T92" fmla="*/ 171 w 178"/>
                <a:gd name="T93" fmla="*/ 6 h 54"/>
                <a:gd name="T94" fmla="*/ 171 w 178"/>
                <a:gd name="T95" fmla="*/ 0 h 54"/>
                <a:gd name="T96" fmla="*/ 171 w 178"/>
                <a:gd name="T97" fmla="*/ 6 h 54"/>
                <a:gd name="T98" fmla="*/ 176 w 178"/>
                <a:gd name="T99" fmla="*/ 20 h 54"/>
                <a:gd name="T100" fmla="*/ 176 w 178"/>
                <a:gd name="T101" fmla="*/ 3 h 54"/>
                <a:gd name="T102" fmla="*/ 168 w 178"/>
                <a:gd name="T103" fmla="*/ 23 h 54"/>
                <a:gd name="T104" fmla="*/ 147 w 178"/>
                <a:gd name="T105" fmla="*/ 26 h 54"/>
                <a:gd name="T106" fmla="*/ 170 w 178"/>
                <a:gd name="T107" fmla="*/ 48 h 54"/>
                <a:gd name="T108" fmla="*/ 174 w 178"/>
                <a:gd name="T109" fmla="*/ 31 h 54"/>
                <a:gd name="T110" fmla="*/ 165 w 178"/>
                <a:gd name="T111" fmla="*/ 46 h 54"/>
                <a:gd name="T112" fmla="*/ 165 w 178"/>
                <a:gd name="T113" fmla="*/ 52 h 54"/>
                <a:gd name="T114" fmla="*/ 147 w 178"/>
                <a:gd name="T115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8" h="54">
                  <a:moveTo>
                    <a:pt x="32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6"/>
                    <a:pt x="32" y="6"/>
                    <a:pt x="32" y="6"/>
                  </a:cubicBezTo>
                  <a:close/>
                  <a:moveTo>
                    <a:pt x="14" y="7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7"/>
                    <a:pt x="14" y="7"/>
                    <a:pt x="14" y="7"/>
                  </a:cubicBezTo>
                  <a:close/>
                  <a:moveTo>
                    <a:pt x="12" y="2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4"/>
                    <a:pt x="29" y="24"/>
                    <a:pt x="29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lose/>
                  <a:moveTo>
                    <a:pt x="9" y="30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0" y="46"/>
                    <a:pt x="1" y="47"/>
                    <a:pt x="1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25" y="46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1" y="46"/>
                    <a:pt x="31" y="45"/>
                    <a:pt x="32" y="4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3" y="30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5" y="46"/>
                    <a:pt x="25" y="46"/>
                    <a:pt x="25" y="46"/>
                  </a:cubicBezTo>
                  <a:close/>
                  <a:moveTo>
                    <a:pt x="8" y="47"/>
                  </a:moveTo>
                  <a:cubicBezTo>
                    <a:pt x="24" y="47"/>
                    <a:pt x="24" y="47"/>
                    <a:pt x="24" y="47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4" y="53"/>
                    <a:pt x="23" y="53"/>
                  </a:cubicBezTo>
                  <a:cubicBezTo>
                    <a:pt x="23" y="53"/>
                    <a:pt x="22" y="53"/>
                    <a:pt x="21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3"/>
                    <a:pt x="6" y="53"/>
                  </a:cubicBezTo>
                  <a:cubicBezTo>
                    <a:pt x="5" y="53"/>
                    <a:pt x="5" y="52"/>
                    <a:pt x="4" y="52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69" y="6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9" y="6"/>
                    <a:pt x="69" y="6"/>
                    <a:pt x="69" y="6"/>
                  </a:cubicBezTo>
                  <a:close/>
                  <a:moveTo>
                    <a:pt x="51" y="7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2"/>
                    <a:pt x="42" y="23"/>
                    <a:pt x="43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51" y="7"/>
                    <a:pt x="51" y="7"/>
                    <a:pt x="51" y="7"/>
                  </a:cubicBezTo>
                  <a:close/>
                  <a:moveTo>
                    <a:pt x="49" y="23"/>
                  </a:move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5" y="23"/>
                    <a:pt x="65" y="23"/>
                  </a:cubicBezTo>
                  <a:cubicBezTo>
                    <a:pt x="66" y="24"/>
                    <a:pt x="66" y="24"/>
                    <a:pt x="67" y="25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0"/>
                    <a:pt x="49" y="30"/>
                    <a:pt x="48" y="29"/>
                  </a:cubicBezTo>
                  <a:cubicBezTo>
                    <a:pt x="48" y="29"/>
                    <a:pt x="47" y="29"/>
                    <a:pt x="47" y="28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3"/>
                    <a:pt x="49" y="23"/>
                    <a:pt x="49" y="23"/>
                  </a:cubicBezTo>
                  <a:close/>
                  <a:moveTo>
                    <a:pt x="62" y="46"/>
                  </a:moveTo>
                  <a:cubicBezTo>
                    <a:pt x="65" y="50"/>
                    <a:pt x="65" y="50"/>
                    <a:pt x="65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7"/>
                    <a:pt x="69" y="46"/>
                    <a:pt x="69" y="4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2"/>
                    <a:pt x="71" y="32"/>
                    <a:pt x="71" y="31"/>
                  </a:cubicBezTo>
                  <a:cubicBezTo>
                    <a:pt x="71" y="30"/>
                    <a:pt x="71" y="30"/>
                    <a:pt x="70" y="29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2" y="46"/>
                    <a:pt x="62" y="46"/>
                    <a:pt x="62" y="46"/>
                  </a:cubicBezTo>
                  <a:close/>
                  <a:moveTo>
                    <a:pt x="44" y="47"/>
                  </a:moveTo>
                  <a:cubicBezTo>
                    <a:pt x="61" y="47"/>
                    <a:pt x="61" y="47"/>
                    <a:pt x="61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1" y="53"/>
                    <a:pt x="60" y="53"/>
                    <a:pt x="5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4" y="47"/>
                    <a:pt x="44" y="47"/>
                    <a:pt x="44" y="47"/>
                  </a:cubicBezTo>
                  <a:close/>
                  <a:moveTo>
                    <a:pt x="97" y="6"/>
                  </a:moveTo>
                  <a:cubicBezTo>
                    <a:pt x="80" y="6"/>
                    <a:pt x="80" y="6"/>
                    <a:pt x="80" y="6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7" y="6"/>
                    <a:pt x="97" y="6"/>
                    <a:pt x="97" y="6"/>
                  </a:cubicBezTo>
                  <a:close/>
                  <a:moveTo>
                    <a:pt x="95" y="23"/>
                  </a:moveTo>
                  <a:cubicBezTo>
                    <a:pt x="98" y="27"/>
                    <a:pt x="98" y="27"/>
                    <a:pt x="98" y="27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5" y="23"/>
                    <a:pt x="95" y="23"/>
                    <a:pt x="95" y="23"/>
                  </a:cubicBezTo>
                  <a:close/>
                  <a:moveTo>
                    <a:pt x="90" y="50"/>
                  </a:moveTo>
                  <a:cubicBezTo>
                    <a:pt x="94" y="30"/>
                    <a:pt x="94" y="30"/>
                    <a:pt x="94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0"/>
                    <a:pt x="90" y="50"/>
                    <a:pt x="90" y="50"/>
                  </a:cubicBezTo>
                  <a:close/>
                  <a:moveTo>
                    <a:pt x="137" y="6"/>
                  </a:moveTo>
                  <a:cubicBezTo>
                    <a:pt x="120" y="6"/>
                    <a:pt x="120" y="6"/>
                    <a:pt x="120" y="6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20" y="0"/>
                    <a:pt x="121" y="0"/>
                    <a:pt x="122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40" y="1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37" y="6"/>
                    <a:pt x="137" y="6"/>
                    <a:pt x="137" y="6"/>
                  </a:cubicBezTo>
                  <a:close/>
                  <a:moveTo>
                    <a:pt x="119" y="7"/>
                  </a:moveTo>
                  <a:cubicBezTo>
                    <a:pt x="116" y="4"/>
                    <a:pt x="116" y="4"/>
                    <a:pt x="116" y="4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3" y="7"/>
                    <a:pt x="113" y="8"/>
                    <a:pt x="112" y="9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2"/>
                    <a:pt x="111" y="23"/>
                    <a:pt x="111" y="24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7"/>
                    <a:pt x="119" y="7"/>
                    <a:pt x="119" y="7"/>
                  </a:cubicBezTo>
                  <a:close/>
                  <a:moveTo>
                    <a:pt x="135" y="23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3"/>
                    <a:pt x="141" y="22"/>
                    <a:pt x="142" y="20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8"/>
                    <a:pt x="144" y="7"/>
                    <a:pt x="144" y="7"/>
                  </a:cubicBezTo>
                  <a:cubicBezTo>
                    <a:pt x="144" y="6"/>
                    <a:pt x="143" y="6"/>
                    <a:pt x="143" y="5"/>
                  </a:cubicBezTo>
                  <a:cubicBezTo>
                    <a:pt x="142" y="4"/>
                    <a:pt x="142" y="4"/>
                    <a:pt x="142" y="4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5" y="23"/>
                    <a:pt x="135" y="23"/>
                    <a:pt x="135" y="23"/>
                  </a:cubicBezTo>
                  <a:close/>
                  <a:moveTo>
                    <a:pt x="118" y="23"/>
                  </a:moveTo>
                  <a:cubicBezTo>
                    <a:pt x="134" y="23"/>
                    <a:pt x="134" y="23"/>
                    <a:pt x="134" y="23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8" y="23"/>
                    <a:pt x="118" y="23"/>
                    <a:pt x="118" y="23"/>
                  </a:cubicBezTo>
                  <a:close/>
                  <a:moveTo>
                    <a:pt x="115" y="30"/>
                  </a:moveTo>
                  <a:cubicBezTo>
                    <a:pt x="113" y="27"/>
                    <a:pt x="113" y="27"/>
                    <a:pt x="113" y="27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8" y="31"/>
                    <a:pt x="108" y="33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45"/>
                    <a:pt x="106" y="46"/>
                    <a:pt x="106" y="46"/>
                  </a:cubicBezTo>
                  <a:cubicBezTo>
                    <a:pt x="106" y="47"/>
                    <a:pt x="106" y="47"/>
                    <a:pt x="107" y="48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5" y="30"/>
                    <a:pt x="115" y="30"/>
                    <a:pt x="115" y="30"/>
                  </a:cubicBezTo>
                  <a:close/>
                  <a:moveTo>
                    <a:pt x="130" y="46"/>
                  </a:moveTo>
                  <a:cubicBezTo>
                    <a:pt x="133" y="50"/>
                    <a:pt x="133" y="50"/>
                    <a:pt x="133" y="50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6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5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9" y="32"/>
                    <a:pt x="139" y="32"/>
                    <a:pt x="139" y="31"/>
                  </a:cubicBezTo>
                  <a:cubicBezTo>
                    <a:pt x="139" y="31"/>
                    <a:pt x="139" y="30"/>
                    <a:pt x="139" y="29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30" y="46"/>
                    <a:pt x="130" y="46"/>
                    <a:pt x="130" y="46"/>
                  </a:cubicBezTo>
                  <a:close/>
                  <a:moveTo>
                    <a:pt x="113" y="47"/>
                  </a:moveTo>
                  <a:cubicBezTo>
                    <a:pt x="129" y="47"/>
                    <a:pt x="129" y="47"/>
                    <a:pt x="129" y="47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0" y="53"/>
                    <a:pt x="129" y="53"/>
                    <a:pt x="129" y="53"/>
                  </a:cubicBezTo>
                  <a:cubicBezTo>
                    <a:pt x="129" y="53"/>
                    <a:pt x="128" y="53"/>
                    <a:pt x="127" y="53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2" y="53"/>
                    <a:pt x="111" y="53"/>
                    <a:pt x="110" y="52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13" y="47"/>
                    <a:pt x="113" y="47"/>
                    <a:pt x="113" y="47"/>
                  </a:cubicBezTo>
                  <a:close/>
                  <a:moveTo>
                    <a:pt x="171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2" y="0"/>
                    <a:pt x="173" y="0"/>
                    <a:pt x="173" y="0"/>
                  </a:cubicBezTo>
                  <a:cubicBezTo>
                    <a:pt x="173" y="0"/>
                    <a:pt x="174" y="0"/>
                    <a:pt x="174" y="1"/>
                  </a:cubicBezTo>
                  <a:cubicBezTo>
                    <a:pt x="175" y="2"/>
                    <a:pt x="175" y="2"/>
                    <a:pt x="175" y="2"/>
                  </a:cubicBezTo>
                  <a:cubicBezTo>
                    <a:pt x="171" y="6"/>
                    <a:pt x="171" y="6"/>
                    <a:pt x="171" y="6"/>
                  </a:cubicBezTo>
                  <a:close/>
                  <a:moveTo>
                    <a:pt x="169" y="22"/>
                  </a:moveTo>
                  <a:cubicBezTo>
                    <a:pt x="172" y="25"/>
                    <a:pt x="172" y="25"/>
                    <a:pt x="172" y="25"/>
                  </a:cubicBezTo>
                  <a:cubicBezTo>
                    <a:pt x="174" y="23"/>
                    <a:pt x="174" y="23"/>
                    <a:pt x="174" y="23"/>
                  </a:cubicBezTo>
                  <a:cubicBezTo>
                    <a:pt x="175" y="22"/>
                    <a:pt x="176" y="21"/>
                    <a:pt x="176" y="2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6"/>
                    <a:pt x="178" y="5"/>
                    <a:pt x="177" y="5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2" y="7"/>
                    <a:pt x="172" y="7"/>
                    <a:pt x="172" y="7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51" y="23"/>
                  </a:moveTo>
                  <a:cubicBezTo>
                    <a:pt x="168" y="23"/>
                    <a:pt x="168" y="23"/>
                    <a:pt x="168" y="23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50" y="30"/>
                    <a:pt x="150" y="30"/>
                    <a:pt x="150" y="30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51" y="23"/>
                    <a:pt x="151" y="23"/>
                    <a:pt x="151" y="23"/>
                  </a:cubicBezTo>
                  <a:close/>
                  <a:moveTo>
                    <a:pt x="165" y="46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70" y="48"/>
                    <a:pt x="170" y="48"/>
                    <a:pt x="170" y="48"/>
                  </a:cubicBezTo>
                  <a:cubicBezTo>
                    <a:pt x="170" y="47"/>
                    <a:pt x="171" y="47"/>
                    <a:pt x="171" y="47"/>
                  </a:cubicBezTo>
                  <a:cubicBezTo>
                    <a:pt x="171" y="46"/>
                    <a:pt x="171" y="46"/>
                    <a:pt x="171" y="45"/>
                  </a:cubicBezTo>
                  <a:cubicBezTo>
                    <a:pt x="174" y="32"/>
                    <a:pt x="174" y="32"/>
                    <a:pt x="174" y="32"/>
                  </a:cubicBezTo>
                  <a:cubicBezTo>
                    <a:pt x="174" y="32"/>
                    <a:pt x="174" y="31"/>
                    <a:pt x="174" y="31"/>
                  </a:cubicBezTo>
                  <a:cubicBezTo>
                    <a:pt x="174" y="30"/>
                    <a:pt x="173" y="29"/>
                    <a:pt x="173" y="29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46"/>
                    <a:pt x="165" y="46"/>
                    <a:pt x="165" y="46"/>
                  </a:cubicBezTo>
                  <a:close/>
                  <a:moveTo>
                    <a:pt x="147" y="47"/>
                  </a:moveTo>
                  <a:cubicBezTo>
                    <a:pt x="164" y="47"/>
                    <a:pt x="164" y="47"/>
                    <a:pt x="164" y="47"/>
                  </a:cubicBezTo>
                  <a:cubicBezTo>
                    <a:pt x="167" y="50"/>
                    <a:pt x="167" y="50"/>
                    <a:pt x="167" y="50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4" y="53"/>
                    <a:pt x="163" y="53"/>
                    <a:pt x="161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3" y="50"/>
                    <a:pt x="143" y="50"/>
                    <a:pt x="143" y="50"/>
                  </a:cubicBezTo>
                  <a:lnTo>
                    <a:pt x="1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41@|5FFC:0|FBC:0|LFC:0|LBC:16777215"/>
            <p:cNvSpPr>
              <a:spLocks/>
            </p:cNvSpPr>
            <p:nvPr/>
          </p:nvSpPr>
          <p:spPr bwMode="auto">
            <a:xfrm flipH="1">
              <a:off x="3733754" y="2461873"/>
              <a:ext cx="467413" cy="671512"/>
            </a:xfrm>
            <a:custGeom>
              <a:avLst/>
              <a:gdLst>
                <a:gd name="T0" fmla="*/ 0 w 275"/>
                <a:gd name="T1" fmla="*/ 8 h 395"/>
                <a:gd name="T2" fmla="*/ 10 w 275"/>
                <a:gd name="T3" fmla="*/ 0 h 395"/>
                <a:gd name="T4" fmla="*/ 275 w 275"/>
                <a:gd name="T5" fmla="*/ 378 h 395"/>
                <a:gd name="T6" fmla="*/ 249 w 275"/>
                <a:gd name="T7" fmla="*/ 395 h 395"/>
                <a:gd name="T8" fmla="*/ 0 w 275"/>
                <a:gd name="T9" fmla="*/ 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95">
                  <a:moveTo>
                    <a:pt x="0" y="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75" y="378"/>
                    <a:pt x="275" y="378"/>
                    <a:pt x="275" y="378"/>
                  </a:cubicBezTo>
                  <a:cubicBezTo>
                    <a:pt x="265" y="382"/>
                    <a:pt x="257" y="387"/>
                    <a:pt x="249" y="395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66"/>
          <p:cNvGrpSpPr/>
          <p:nvPr/>
        </p:nvGrpSpPr>
        <p:grpSpPr>
          <a:xfrm>
            <a:off x="1223900" y="2467109"/>
            <a:ext cx="1336115" cy="1083967"/>
            <a:chOff x="3532020" y="1606907"/>
            <a:chExt cx="1954379" cy="1585554"/>
          </a:xfrm>
          <a:solidFill>
            <a:srgbClr val="FCC725"/>
          </a:solidFill>
        </p:grpSpPr>
        <p:sp>
          <p:nvSpPr>
            <p:cNvPr id="16" name="Freeform 6@|5FFC:0|FBC:0|LFC:0|LBC:16777215"/>
            <p:cNvSpPr>
              <a:spLocks noEditPoints="1"/>
            </p:cNvSpPr>
            <p:nvPr/>
          </p:nvSpPr>
          <p:spPr bwMode="auto">
            <a:xfrm>
              <a:off x="3532020" y="1606907"/>
              <a:ext cx="1954379" cy="1585554"/>
            </a:xfrm>
            <a:custGeom>
              <a:avLst/>
              <a:gdLst>
                <a:gd name="T0" fmla="*/ 95 w 1489"/>
                <a:gd name="T1" fmla="*/ 752 h 1208"/>
                <a:gd name="T2" fmla="*/ 0 w 1489"/>
                <a:gd name="T3" fmla="*/ 733 h 1208"/>
                <a:gd name="T4" fmla="*/ 102 w 1489"/>
                <a:gd name="T5" fmla="*/ 645 h 1208"/>
                <a:gd name="T6" fmla="*/ 12 w 1489"/>
                <a:gd name="T7" fmla="*/ 611 h 1208"/>
                <a:gd name="T8" fmla="*/ 126 w 1489"/>
                <a:gd name="T9" fmla="*/ 540 h 1208"/>
                <a:gd name="T10" fmla="*/ 44 w 1489"/>
                <a:gd name="T11" fmla="*/ 493 h 1208"/>
                <a:gd name="T12" fmla="*/ 168 w 1489"/>
                <a:gd name="T13" fmla="*/ 441 h 1208"/>
                <a:gd name="T14" fmla="*/ 95 w 1489"/>
                <a:gd name="T15" fmla="*/ 381 h 1208"/>
                <a:gd name="T16" fmla="*/ 226 w 1489"/>
                <a:gd name="T17" fmla="*/ 351 h 1208"/>
                <a:gd name="T18" fmla="*/ 164 w 1489"/>
                <a:gd name="T19" fmla="*/ 278 h 1208"/>
                <a:gd name="T20" fmla="*/ 297 w 1489"/>
                <a:gd name="T21" fmla="*/ 270 h 1208"/>
                <a:gd name="T22" fmla="*/ 247 w 1489"/>
                <a:gd name="T23" fmla="*/ 189 h 1208"/>
                <a:gd name="T24" fmla="*/ 381 w 1489"/>
                <a:gd name="T25" fmla="*/ 204 h 1208"/>
                <a:gd name="T26" fmla="*/ 346 w 1489"/>
                <a:gd name="T27" fmla="*/ 115 h 1208"/>
                <a:gd name="T28" fmla="*/ 475 w 1489"/>
                <a:gd name="T29" fmla="*/ 151 h 1208"/>
                <a:gd name="T30" fmla="*/ 455 w 1489"/>
                <a:gd name="T31" fmla="*/ 57 h 1208"/>
                <a:gd name="T32" fmla="*/ 577 w 1489"/>
                <a:gd name="T33" fmla="*/ 115 h 1208"/>
                <a:gd name="T34" fmla="*/ 571 w 1489"/>
                <a:gd name="T35" fmla="*/ 19 h 1208"/>
                <a:gd name="T36" fmla="*/ 682 w 1489"/>
                <a:gd name="T37" fmla="*/ 96 h 1208"/>
                <a:gd name="T38" fmla="*/ 693 w 1489"/>
                <a:gd name="T39" fmla="*/ 0 h 1208"/>
                <a:gd name="T40" fmla="*/ 790 w 1489"/>
                <a:gd name="T41" fmla="*/ 94 h 1208"/>
                <a:gd name="T42" fmla="*/ 815 w 1489"/>
                <a:gd name="T43" fmla="*/ 1 h 1208"/>
                <a:gd name="T44" fmla="*/ 895 w 1489"/>
                <a:gd name="T45" fmla="*/ 111 h 1208"/>
                <a:gd name="T46" fmla="*/ 937 w 1489"/>
                <a:gd name="T47" fmla="*/ 24 h 1208"/>
                <a:gd name="T48" fmla="*/ 998 w 1489"/>
                <a:gd name="T49" fmla="*/ 144 h 1208"/>
                <a:gd name="T50" fmla="*/ 1053 w 1489"/>
                <a:gd name="T51" fmla="*/ 66 h 1208"/>
                <a:gd name="T52" fmla="*/ 1093 w 1489"/>
                <a:gd name="T53" fmla="*/ 194 h 1208"/>
                <a:gd name="T54" fmla="*/ 1160 w 1489"/>
                <a:gd name="T55" fmla="*/ 125 h 1208"/>
                <a:gd name="T56" fmla="*/ 1179 w 1489"/>
                <a:gd name="T57" fmla="*/ 259 h 1208"/>
                <a:gd name="T58" fmla="*/ 1257 w 1489"/>
                <a:gd name="T59" fmla="*/ 202 h 1208"/>
                <a:gd name="T60" fmla="*/ 1312 w 1489"/>
                <a:gd name="T61" fmla="*/ 426 h 1208"/>
                <a:gd name="T62" fmla="*/ 1404 w 1489"/>
                <a:gd name="T63" fmla="*/ 398 h 1208"/>
                <a:gd name="T64" fmla="*/ 1253 w 1489"/>
                <a:gd name="T65" fmla="*/ 337 h 1208"/>
                <a:gd name="T66" fmla="*/ 1338 w 1489"/>
                <a:gd name="T67" fmla="*/ 294 h 1208"/>
                <a:gd name="T68" fmla="*/ 150 w 1489"/>
                <a:gd name="T69" fmla="*/ 1192 h 1208"/>
                <a:gd name="T70" fmla="*/ 237 w 1489"/>
                <a:gd name="T71" fmla="*/ 1149 h 1208"/>
                <a:gd name="T72" fmla="*/ 1357 w 1489"/>
                <a:gd name="T73" fmla="*/ 524 h 1208"/>
                <a:gd name="T74" fmla="*/ 1451 w 1489"/>
                <a:gd name="T75" fmla="*/ 512 h 1208"/>
                <a:gd name="T76" fmla="*/ 1384 w 1489"/>
                <a:gd name="T77" fmla="*/ 628 h 1208"/>
                <a:gd name="T78" fmla="*/ 1479 w 1489"/>
                <a:gd name="T79" fmla="*/ 632 h 1208"/>
                <a:gd name="T80" fmla="*/ 8 w 1489"/>
                <a:gd name="T81" fmla="*/ 854 h 1208"/>
                <a:gd name="T82" fmla="*/ 104 w 1489"/>
                <a:gd name="T83" fmla="*/ 857 h 1208"/>
                <a:gd name="T84" fmla="*/ 37 w 1489"/>
                <a:gd name="T85" fmla="*/ 973 h 1208"/>
                <a:gd name="T86" fmla="*/ 131 w 1489"/>
                <a:gd name="T87" fmla="*/ 961 h 1208"/>
                <a:gd name="T88" fmla="*/ 84 w 1489"/>
                <a:gd name="T89" fmla="*/ 1087 h 1208"/>
                <a:gd name="T90" fmla="*/ 176 w 1489"/>
                <a:gd name="T91" fmla="*/ 1060 h 1208"/>
                <a:gd name="T92" fmla="*/ 1326 w 1489"/>
                <a:gd name="T93" fmla="*/ 1208 h 1208"/>
                <a:gd name="T94" fmla="*/ 1262 w 1489"/>
                <a:gd name="T95" fmla="*/ 1135 h 1208"/>
                <a:gd name="T96" fmla="*/ 1394 w 1489"/>
                <a:gd name="T97" fmla="*/ 1106 h 1208"/>
                <a:gd name="T98" fmla="*/ 1320 w 1489"/>
                <a:gd name="T99" fmla="*/ 1045 h 1208"/>
                <a:gd name="T100" fmla="*/ 1444 w 1489"/>
                <a:gd name="T101" fmla="*/ 993 h 1208"/>
                <a:gd name="T102" fmla="*/ 1362 w 1489"/>
                <a:gd name="T103" fmla="*/ 945 h 1208"/>
                <a:gd name="T104" fmla="*/ 1477 w 1489"/>
                <a:gd name="T105" fmla="*/ 875 h 1208"/>
                <a:gd name="T106" fmla="*/ 1386 w 1489"/>
                <a:gd name="T107" fmla="*/ 841 h 1208"/>
                <a:gd name="T108" fmla="*/ 1489 w 1489"/>
                <a:gd name="T109" fmla="*/ 75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89" h="1208">
                  <a:moveTo>
                    <a:pt x="0" y="733"/>
                  </a:moveTo>
                  <a:lnTo>
                    <a:pt x="95" y="733"/>
                  </a:lnTo>
                  <a:lnTo>
                    <a:pt x="95" y="752"/>
                  </a:lnTo>
                  <a:lnTo>
                    <a:pt x="0" y="752"/>
                  </a:lnTo>
                  <a:lnTo>
                    <a:pt x="0" y="733"/>
                  </a:lnTo>
                  <a:lnTo>
                    <a:pt x="0" y="733"/>
                  </a:lnTo>
                  <a:close/>
                  <a:moveTo>
                    <a:pt x="12" y="611"/>
                  </a:moveTo>
                  <a:lnTo>
                    <a:pt x="104" y="626"/>
                  </a:lnTo>
                  <a:lnTo>
                    <a:pt x="102" y="645"/>
                  </a:lnTo>
                  <a:lnTo>
                    <a:pt x="8" y="629"/>
                  </a:lnTo>
                  <a:lnTo>
                    <a:pt x="12" y="611"/>
                  </a:lnTo>
                  <a:lnTo>
                    <a:pt x="12" y="611"/>
                  </a:lnTo>
                  <a:close/>
                  <a:moveTo>
                    <a:pt x="44" y="493"/>
                  </a:moveTo>
                  <a:lnTo>
                    <a:pt x="133" y="522"/>
                  </a:lnTo>
                  <a:lnTo>
                    <a:pt x="126" y="540"/>
                  </a:lnTo>
                  <a:lnTo>
                    <a:pt x="38" y="510"/>
                  </a:lnTo>
                  <a:lnTo>
                    <a:pt x="44" y="493"/>
                  </a:lnTo>
                  <a:lnTo>
                    <a:pt x="44" y="493"/>
                  </a:lnTo>
                  <a:close/>
                  <a:moveTo>
                    <a:pt x="95" y="381"/>
                  </a:moveTo>
                  <a:lnTo>
                    <a:pt x="177" y="425"/>
                  </a:lnTo>
                  <a:lnTo>
                    <a:pt x="168" y="441"/>
                  </a:lnTo>
                  <a:lnTo>
                    <a:pt x="85" y="397"/>
                  </a:lnTo>
                  <a:lnTo>
                    <a:pt x="95" y="381"/>
                  </a:lnTo>
                  <a:lnTo>
                    <a:pt x="95" y="381"/>
                  </a:lnTo>
                  <a:close/>
                  <a:moveTo>
                    <a:pt x="164" y="278"/>
                  </a:moveTo>
                  <a:lnTo>
                    <a:pt x="238" y="336"/>
                  </a:lnTo>
                  <a:lnTo>
                    <a:pt x="226" y="351"/>
                  </a:lnTo>
                  <a:lnTo>
                    <a:pt x="151" y="293"/>
                  </a:lnTo>
                  <a:lnTo>
                    <a:pt x="164" y="278"/>
                  </a:lnTo>
                  <a:lnTo>
                    <a:pt x="164" y="278"/>
                  </a:lnTo>
                  <a:close/>
                  <a:moveTo>
                    <a:pt x="247" y="189"/>
                  </a:moveTo>
                  <a:lnTo>
                    <a:pt x="311" y="258"/>
                  </a:lnTo>
                  <a:lnTo>
                    <a:pt x="297" y="270"/>
                  </a:lnTo>
                  <a:lnTo>
                    <a:pt x="234" y="201"/>
                  </a:lnTo>
                  <a:lnTo>
                    <a:pt x="247" y="189"/>
                  </a:lnTo>
                  <a:lnTo>
                    <a:pt x="247" y="189"/>
                  </a:lnTo>
                  <a:close/>
                  <a:moveTo>
                    <a:pt x="346" y="115"/>
                  </a:moveTo>
                  <a:lnTo>
                    <a:pt x="397" y="193"/>
                  </a:lnTo>
                  <a:lnTo>
                    <a:pt x="381" y="204"/>
                  </a:lnTo>
                  <a:lnTo>
                    <a:pt x="330" y="124"/>
                  </a:lnTo>
                  <a:lnTo>
                    <a:pt x="346" y="115"/>
                  </a:lnTo>
                  <a:lnTo>
                    <a:pt x="346" y="115"/>
                  </a:lnTo>
                  <a:close/>
                  <a:moveTo>
                    <a:pt x="455" y="57"/>
                  </a:moveTo>
                  <a:lnTo>
                    <a:pt x="493" y="143"/>
                  </a:lnTo>
                  <a:lnTo>
                    <a:pt x="475" y="151"/>
                  </a:lnTo>
                  <a:lnTo>
                    <a:pt x="438" y="65"/>
                  </a:lnTo>
                  <a:lnTo>
                    <a:pt x="455" y="57"/>
                  </a:lnTo>
                  <a:lnTo>
                    <a:pt x="455" y="57"/>
                  </a:lnTo>
                  <a:close/>
                  <a:moveTo>
                    <a:pt x="571" y="19"/>
                  </a:moveTo>
                  <a:lnTo>
                    <a:pt x="594" y="111"/>
                  </a:lnTo>
                  <a:lnTo>
                    <a:pt x="577" y="115"/>
                  </a:lnTo>
                  <a:lnTo>
                    <a:pt x="554" y="23"/>
                  </a:lnTo>
                  <a:lnTo>
                    <a:pt x="571" y="19"/>
                  </a:lnTo>
                  <a:lnTo>
                    <a:pt x="571" y="19"/>
                  </a:lnTo>
                  <a:close/>
                  <a:moveTo>
                    <a:pt x="693" y="0"/>
                  </a:moveTo>
                  <a:lnTo>
                    <a:pt x="701" y="94"/>
                  </a:lnTo>
                  <a:lnTo>
                    <a:pt x="682" y="96"/>
                  </a:lnTo>
                  <a:lnTo>
                    <a:pt x="674" y="1"/>
                  </a:lnTo>
                  <a:lnTo>
                    <a:pt x="693" y="0"/>
                  </a:lnTo>
                  <a:lnTo>
                    <a:pt x="693" y="0"/>
                  </a:lnTo>
                  <a:close/>
                  <a:moveTo>
                    <a:pt x="815" y="1"/>
                  </a:moveTo>
                  <a:lnTo>
                    <a:pt x="809" y="96"/>
                  </a:lnTo>
                  <a:lnTo>
                    <a:pt x="790" y="94"/>
                  </a:lnTo>
                  <a:lnTo>
                    <a:pt x="798" y="0"/>
                  </a:lnTo>
                  <a:lnTo>
                    <a:pt x="815" y="1"/>
                  </a:lnTo>
                  <a:lnTo>
                    <a:pt x="815" y="1"/>
                  </a:lnTo>
                  <a:close/>
                  <a:moveTo>
                    <a:pt x="937" y="24"/>
                  </a:moveTo>
                  <a:lnTo>
                    <a:pt x="914" y="115"/>
                  </a:lnTo>
                  <a:lnTo>
                    <a:pt x="895" y="111"/>
                  </a:lnTo>
                  <a:lnTo>
                    <a:pt x="919" y="19"/>
                  </a:lnTo>
                  <a:lnTo>
                    <a:pt x="937" y="24"/>
                  </a:lnTo>
                  <a:lnTo>
                    <a:pt x="937" y="24"/>
                  </a:lnTo>
                  <a:close/>
                  <a:moveTo>
                    <a:pt x="1053" y="66"/>
                  </a:moveTo>
                  <a:lnTo>
                    <a:pt x="1015" y="151"/>
                  </a:lnTo>
                  <a:lnTo>
                    <a:pt x="998" y="144"/>
                  </a:lnTo>
                  <a:lnTo>
                    <a:pt x="1035" y="58"/>
                  </a:lnTo>
                  <a:lnTo>
                    <a:pt x="1053" y="66"/>
                  </a:lnTo>
                  <a:lnTo>
                    <a:pt x="1053" y="66"/>
                  </a:lnTo>
                  <a:close/>
                  <a:moveTo>
                    <a:pt x="1160" y="125"/>
                  </a:moveTo>
                  <a:lnTo>
                    <a:pt x="1108" y="204"/>
                  </a:lnTo>
                  <a:lnTo>
                    <a:pt x="1093" y="194"/>
                  </a:lnTo>
                  <a:lnTo>
                    <a:pt x="1145" y="115"/>
                  </a:lnTo>
                  <a:lnTo>
                    <a:pt x="1160" y="125"/>
                  </a:lnTo>
                  <a:lnTo>
                    <a:pt x="1160" y="125"/>
                  </a:lnTo>
                  <a:close/>
                  <a:moveTo>
                    <a:pt x="1257" y="202"/>
                  </a:moveTo>
                  <a:lnTo>
                    <a:pt x="1192" y="271"/>
                  </a:lnTo>
                  <a:lnTo>
                    <a:pt x="1179" y="259"/>
                  </a:lnTo>
                  <a:lnTo>
                    <a:pt x="1242" y="190"/>
                  </a:lnTo>
                  <a:lnTo>
                    <a:pt x="1257" y="202"/>
                  </a:lnTo>
                  <a:lnTo>
                    <a:pt x="1257" y="202"/>
                  </a:lnTo>
                  <a:close/>
                  <a:moveTo>
                    <a:pt x="1404" y="398"/>
                  </a:moveTo>
                  <a:lnTo>
                    <a:pt x="1322" y="443"/>
                  </a:lnTo>
                  <a:lnTo>
                    <a:pt x="1312" y="426"/>
                  </a:lnTo>
                  <a:lnTo>
                    <a:pt x="1394" y="382"/>
                  </a:lnTo>
                  <a:lnTo>
                    <a:pt x="1404" y="398"/>
                  </a:lnTo>
                  <a:lnTo>
                    <a:pt x="1404" y="398"/>
                  </a:lnTo>
                  <a:close/>
                  <a:moveTo>
                    <a:pt x="1338" y="294"/>
                  </a:moveTo>
                  <a:lnTo>
                    <a:pt x="1264" y="352"/>
                  </a:lnTo>
                  <a:lnTo>
                    <a:pt x="1253" y="337"/>
                  </a:lnTo>
                  <a:lnTo>
                    <a:pt x="1327" y="279"/>
                  </a:lnTo>
                  <a:lnTo>
                    <a:pt x="1338" y="294"/>
                  </a:lnTo>
                  <a:lnTo>
                    <a:pt x="1338" y="294"/>
                  </a:lnTo>
                  <a:close/>
                  <a:moveTo>
                    <a:pt x="237" y="1149"/>
                  </a:moveTo>
                  <a:lnTo>
                    <a:pt x="162" y="1207"/>
                  </a:lnTo>
                  <a:lnTo>
                    <a:pt x="150" y="1192"/>
                  </a:lnTo>
                  <a:lnTo>
                    <a:pt x="224" y="1134"/>
                  </a:lnTo>
                  <a:lnTo>
                    <a:pt x="237" y="1149"/>
                  </a:lnTo>
                  <a:lnTo>
                    <a:pt x="237" y="1149"/>
                  </a:lnTo>
                  <a:close/>
                  <a:moveTo>
                    <a:pt x="1451" y="512"/>
                  </a:moveTo>
                  <a:lnTo>
                    <a:pt x="1362" y="543"/>
                  </a:lnTo>
                  <a:lnTo>
                    <a:pt x="1357" y="524"/>
                  </a:lnTo>
                  <a:lnTo>
                    <a:pt x="1446" y="494"/>
                  </a:lnTo>
                  <a:lnTo>
                    <a:pt x="1451" y="512"/>
                  </a:lnTo>
                  <a:lnTo>
                    <a:pt x="1451" y="512"/>
                  </a:lnTo>
                  <a:close/>
                  <a:moveTo>
                    <a:pt x="1479" y="632"/>
                  </a:moveTo>
                  <a:lnTo>
                    <a:pt x="1388" y="647"/>
                  </a:lnTo>
                  <a:lnTo>
                    <a:pt x="1384" y="628"/>
                  </a:lnTo>
                  <a:lnTo>
                    <a:pt x="1477" y="613"/>
                  </a:lnTo>
                  <a:lnTo>
                    <a:pt x="1479" y="632"/>
                  </a:lnTo>
                  <a:lnTo>
                    <a:pt x="1479" y="632"/>
                  </a:lnTo>
                  <a:close/>
                  <a:moveTo>
                    <a:pt x="104" y="857"/>
                  </a:moveTo>
                  <a:lnTo>
                    <a:pt x="11" y="873"/>
                  </a:lnTo>
                  <a:lnTo>
                    <a:pt x="8" y="854"/>
                  </a:lnTo>
                  <a:lnTo>
                    <a:pt x="102" y="840"/>
                  </a:lnTo>
                  <a:lnTo>
                    <a:pt x="104" y="857"/>
                  </a:lnTo>
                  <a:lnTo>
                    <a:pt x="104" y="857"/>
                  </a:lnTo>
                  <a:close/>
                  <a:moveTo>
                    <a:pt x="131" y="961"/>
                  </a:moveTo>
                  <a:lnTo>
                    <a:pt x="44" y="992"/>
                  </a:lnTo>
                  <a:lnTo>
                    <a:pt x="37" y="973"/>
                  </a:lnTo>
                  <a:lnTo>
                    <a:pt x="126" y="944"/>
                  </a:lnTo>
                  <a:lnTo>
                    <a:pt x="131" y="961"/>
                  </a:lnTo>
                  <a:lnTo>
                    <a:pt x="131" y="961"/>
                  </a:lnTo>
                  <a:close/>
                  <a:moveTo>
                    <a:pt x="176" y="1060"/>
                  </a:moveTo>
                  <a:lnTo>
                    <a:pt x="93" y="1104"/>
                  </a:lnTo>
                  <a:lnTo>
                    <a:pt x="84" y="1087"/>
                  </a:lnTo>
                  <a:lnTo>
                    <a:pt x="168" y="1042"/>
                  </a:lnTo>
                  <a:lnTo>
                    <a:pt x="176" y="1060"/>
                  </a:lnTo>
                  <a:lnTo>
                    <a:pt x="176" y="1060"/>
                  </a:lnTo>
                  <a:close/>
                  <a:moveTo>
                    <a:pt x="1262" y="1135"/>
                  </a:moveTo>
                  <a:lnTo>
                    <a:pt x="1336" y="1193"/>
                  </a:lnTo>
                  <a:lnTo>
                    <a:pt x="1326" y="1208"/>
                  </a:lnTo>
                  <a:lnTo>
                    <a:pt x="1251" y="1150"/>
                  </a:lnTo>
                  <a:lnTo>
                    <a:pt x="1262" y="1135"/>
                  </a:lnTo>
                  <a:lnTo>
                    <a:pt x="1262" y="1135"/>
                  </a:lnTo>
                  <a:close/>
                  <a:moveTo>
                    <a:pt x="1320" y="1045"/>
                  </a:moveTo>
                  <a:lnTo>
                    <a:pt x="1403" y="1089"/>
                  </a:lnTo>
                  <a:lnTo>
                    <a:pt x="1394" y="1106"/>
                  </a:lnTo>
                  <a:lnTo>
                    <a:pt x="1311" y="1061"/>
                  </a:lnTo>
                  <a:lnTo>
                    <a:pt x="1320" y="1045"/>
                  </a:lnTo>
                  <a:lnTo>
                    <a:pt x="1320" y="1045"/>
                  </a:lnTo>
                  <a:close/>
                  <a:moveTo>
                    <a:pt x="1362" y="945"/>
                  </a:moveTo>
                  <a:lnTo>
                    <a:pt x="1451" y="976"/>
                  </a:lnTo>
                  <a:lnTo>
                    <a:pt x="1444" y="993"/>
                  </a:lnTo>
                  <a:lnTo>
                    <a:pt x="1357" y="962"/>
                  </a:lnTo>
                  <a:lnTo>
                    <a:pt x="1362" y="945"/>
                  </a:lnTo>
                  <a:lnTo>
                    <a:pt x="1362" y="945"/>
                  </a:lnTo>
                  <a:close/>
                  <a:moveTo>
                    <a:pt x="1386" y="841"/>
                  </a:moveTo>
                  <a:lnTo>
                    <a:pt x="1479" y="856"/>
                  </a:lnTo>
                  <a:lnTo>
                    <a:pt x="1477" y="875"/>
                  </a:lnTo>
                  <a:lnTo>
                    <a:pt x="1384" y="860"/>
                  </a:lnTo>
                  <a:lnTo>
                    <a:pt x="1386" y="841"/>
                  </a:lnTo>
                  <a:lnTo>
                    <a:pt x="1386" y="841"/>
                  </a:lnTo>
                  <a:close/>
                  <a:moveTo>
                    <a:pt x="1394" y="733"/>
                  </a:moveTo>
                  <a:lnTo>
                    <a:pt x="1489" y="733"/>
                  </a:lnTo>
                  <a:lnTo>
                    <a:pt x="1489" y="752"/>
                  </a:lnTo>
                  <a:lnTo>
                    <a:pt x="1394" y="752"/>
                  </a:lnTo>
                  <a:lnTo>
                    <a:pt x="1394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7@|5FFC:0|FBC:0|LFC:0|LBC:16777215"/>
            <p:cNvSpPr>
              <a:spLocks noEditPoints="1"/>
            </p:cNvSpPr>
            <p:nvPr/>
          </p:nvSpPr>
          <p:spPr bwMode="auto">
            <a:xfrm>
              <a:off x="3537271" y="1608219"/>
              <a:ext cx="1943879" cy="1534365"/>
            </a:xfrm>
            <a:custGeom>
              <a:avLst/>
              <a:gdLst>
                <a:gd name="T0" fmla="*/ 33 w 1097"/>
                <a:gd name="T1" fmla="*/ 574 h 866"/>
                <a:gd name="T2" fmla="*/ 36 w 1097"/>
                <a:gd name="T3" fmla="*/ 602 h 866"/>
                <a:gd name="T4" fmla="*/ 34 w 1097"/>
                <a:gd name="T5" fmla="*/ 517 h 866"/>
                <a:gd name="T6" fmla="*/ 46 w 1097"/>
                <a:gd name="T7" fmla="*/ 433 h 866"/>
                <a:gd name="T8" fmla="*/ 72 w 1097"/>
                <a:gd name="T9" fmla="*/ 352 h 866"/>
                <a:gd name="T10" fmla="*/ 111 w 1097"/>
                <a:gd name="T11" fmla="*/ 276 h 866"/>
                <a:gd name="T12" fmla="*/ 162 w 1097"/>
                <a:gd name="T13" fmla="*/ 208 h 866"/>
                <a:gd name="T14" fmla="*/ 224 w 1097"/>
                <a:gd name="T15" fmla="*/ 149 h 866"/>
                <a:gd name="T16" fmla="*/ 294 w 1097"/>
                <a:gd name="T17" fmla="*/ 101 h 866"/>
                <a:gd name="T18" fmla="*/ 372 w 1097"/>
                <a:gd name="T19" fmla="*/ 65 h 866"/>
                <a:gd name="T20" fmla="*/ 454 w 1097"/>
                <a:gd name="T21" fmla="*/ 43 h 866"/>
                <a:gd name="T22" fmla="*/ 539 w 1097"/>
                <a:gd name="T23" fmla="*/ 34 h 866"/>
                <a:gd name="T24" fmla="*/ 624 w 1097"/>
                <a:gd name="T25" fmla="*/ 39 h 866"/>
                <a:gd name="T26" fmla="*/ 707 w 1097"/>
                <a:gd name="T27" fmla="*/ 59 h 866"/>
                <a:gd name="T28" fmla="*/ 785 w 1097"/>
                <a:gd name="T29" fmla="*/ 92 h 866"/>
                <a:gd name="T30" fmla="*/ 857 w 1097"/>
                <a:gd name="T31" fmla="*/ 137 h 866"/>
                <a:gd name="T32" fmla="*/ 975 w 1097"/>
                <a:gd name="T33" fmla="*/ 260 h 866"/>
                <a:gd name="T34" fmla="*/ 921 w 1097"/>
                <a:gd name="T35" fmla="*/ 193 h 866"/>
                <a:gd name="T36" fmla="*/ 1016 w 1097"/>
                <a:gd name="T37" fmla="*/ 334 h 866"/>
                <a:gd name="T38" fmla="*/ 1046 w 1097"/>
                <a:gd name="T39" fmla="*/ 414 h 866"/>
                <a:gd name="T40" fmla="*/ 21 w 1097"/>
                <a:gd name="T41" fmla="*/ 702 h 866"/>
                <a:gd name="T42" fmla="*/ 54 w 1097"/>
                <a:gd name="T43" fmla="*/ 787 h 866"/>
                <a:gd name="T44" fmla="*/ 1018 w 1097"/>
                <a:gd name="T45" fmla="*/ 832 h 866"/>
                <a:gd name="T46" fmla="*/ 1059 w 1097"/>
                <a:gd name="T47" fmla="*/ 751 h 866"/>
                <a:gd name="T48" fmla="*/ 1085 w 1097"/>
                <a:gd name="T49" fmla="*/ 664 h 866"/>
                <a:gd name="T50" fmla="*/ 1097 w 1097"/>
                <a:gd name="T51" fmla="*/ 574 h 866"/>
                <a:gd name="T52" fmla="*/ 1093 w 1097"/>
                <a:gd name="T53" fmla="*/ 484 h 866"/>
                <a:gd name="T54" fmla="*/ 36 w 1097"/>
                <a:gd name="T55" fmla="*/ 488 h 866"/>
                <a:gd name="T56" fmla="*/ 53 w 1097"/>
                <a:gd name="T57" fmla="*/ 405 h 866"/>
                <a:gd name="T58" fmla="*/ 84 w 1097"/>
                <a:gd name="T59" fmla="*/ 325 h 866"/>
                <a:gd name="T60" fmla="*/ 127 w 1097"/>
                <a:gd name="T61" fmla="*/ 252 h 866"/>
                <a:gd name="T62" fmla="*/ 182 w 1097"/>
                <a:gd name="T63" fmla="*/ 187 h 866"/>
                <a:gd name="T64" fmla="*/ 247 w 1097"/>
                <a:gd name="T65" fmla="*/ 131 h 866"/>
                <a:gd name="T66" fmla="*/ 320 w 1097"/>
                <a:gd name="T67" fmla="*/ 87 h 866"/>
                <a:gd name="T68" fmla="*/ 399 w 1097"/>
                <a:gd name="T69" fmla="*/ 56 h 866"/>
                <a:gd name="T70" fmla="*/ 482 w 1097"/>
                <a:gd name="T71" fmla="*/ 38 h 866"/>
                <a:gd name="T72" fmla="*/ 567 w 1097"/>
                <a:gd name="T73" fmla="*/ 34 h 866"/>
                <a:gd name="T74" fmla="*/ 652 w 1097"/>
                <a:gd name="T75" fmla="*/ 44 h 866"/>
                <a:gd name="T76" fmla="*/ 734 w 1097"/>
                <a:gd name="T77" fmla="*/ 68 h 866"/>
                <a:gd name="T78" fmla="*/ 810 w 1097"/>
                <a:gd name="T79" fmla="*/ 106 h 866"/>
                <a:gd name="T80" fmla="*/ 880 w 1097"/>
                <a:gd name="T81" fmla="*/ 155 h 866"/>
                <a:gd name="T82" fmla="*/ 990 w 1097"/>
                <a:gd name="T83" fmla="*/ 284 h 866"/>
                <a:gd name="T84" fmla="*/ 940 w 1097"/>
                <a:gd name="T85" fmla="*/ 215 h 866"/>
                <a:gd name="T86" fmla="*/ 1028 w 1097"/>
                <a:gd name="T87" fmla="*/ 360 h 866"/>
                <a:gd name="T88" fmla="*/ 1052 w 1097"/>
                <a:gd name="T89" fmla="*/ 442 h 866"/>
                <a:gd name="T90" fmla="*/ 13 w 1097"/>
                <a:gd name="T91" fmla="*/ 673 h 866"/>
                <a:gd name="T92" fmla="*/ 41 w 1097"/>
                <a:gd name="T93" fmla="*/ 759 h 866"/>
                <a:gd name="T94" fmla="*/ 83 w 1097"/>
                <a:gd name="T95" fmla="*/ 840 h 866"/>
                <a:gd name="T96" fmla="*/ 1002 w 1097"/>
                <a:gd name="T97" fmla="*/ 858 h 866"/>
                <a:gd name="T98" fmla="*/ 1047 w 1097"/>
                <a:gd name="T99" fmla="*/ 779 h 866"/>
                <a:gd name="T100" fmla="*/ 1078 w 1097"/>
                <a:gd name="T101" fmla="*/ 694 h 866"/>
                <a:gd name="T102" fmla="*/ 1094 w 1097"/>
                <a:gd name="T103" fmla="*/ 605 h 866"/>
                <a:gd name="T104" fmla="*/ 1096 w 1097"/>
                <a:gd name="T105" fmla="*/ 51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7" h="866">
                  <a:moveTo>
                    <a:pt x="33" y="574"/>
                  </a:moveTo>
                  <a:cubicBezTo>
                    <a:pt x="0" y="575"/>
                    <a:pt x="0" y="575"/>
                    <a:pt x="0" y="575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34" y="583"/>
                    <a:pt x="34" y="583"/>
                    <a:pt x="34" y="583"/>
                  </a:cubicBezTo>
                  <a:cubicBezTo>
                    <a:pt x="34" y="580"/>
                    <a:pt x="34" y="577"/>
                    <a:pt x="33" y="574"/>
                  </a:cubicBezTo>
                  <a:close/>
                  <a:moveTo>
                    <a:pt x="36" y="602"/>
                  </a:moveTo>
                  <a:cubicBezTo>
                    <a:pt x="2" y="606"/>
                    <a:pt x="2" y="606"/>
                    <a:pt x="2" y="606"/>
                  </a:cubicBezTo>
                  <a:cubicBezTo>
                    <a:pt x="3" y="615"/>
                    <a:pt x="3" y="615"/>
                    <a:pt x="3" y="615"/>
                  </a:cubicBezTo>
                  <a:cubicBezTo>
                    <a:pt x="37" y="611"/>
                    <a:pt x="37" y="611"/>
                    <a:pt x="37" y="611"/>
                  </a:cubicBezTo>
                  <a:cubicBezTo>
                    <a:pt x="36" y="608"/>
                    <a:pt x="36" y="605"/>
                    <a:pt x="36" y="602"/>
                  </a:cubicBezTo>
                  <a:close/>
                  <a:moveTo>
                    <a:pt x="34" y="517"/>
                  </a:moveTo>
                  <a:cubicBezTo>
                    <a:pt x="0" y="515"/>
                    <a:pt x="0" y="515"/>
                    <a:pt x="0" y="515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33" y="526"/>
                    <a:pt x="33" y="526"/>
                    <a:pt x="33" y="526"/>
                  </a:cubicBezTo>
                  <a:cubicBezTo>
                    <a:pt x="34" y="523"/>
                    <a:pt x="34" y="520"/>
                    <a:pt x="34" y="517"/>
                  </a:cubicBezTo>
                  <a:close/>
                  <a:moveTo>
                    <a:pt x="46" y="433"/>
                  </a:moveTo>
                  <a:cubicBezTo>
                    <a:pt x="13" y="425"/>
                    <a:pt x="13" y="425"/>
                    <a:pt x="13" y="425"/>
                  </a:cubicBezTo>
                  <a:cubicBezTo>
                    <a:pt x="11" y="434"/>
                    <a:pt x="11" y="434"/>
                    <a:pt x="11" y="434"/>
                  </a:cubicBezTo>
                  <a:cubicBezTo>
                    <a:pt x="44" y="442"/>
                    <a:pt x="44" y="442"/>
                    <a:pt x="44" y="442"/>
                  </a:cubicBezTo>
                  <a:cubicBezTo>
                    <a:pt x="45" y="439"/>
                    <a:pt x="45" y="436"/>
                    <a:pt x="46" y="433"/>
                  </a:cubicBezTo>
                  <a:close/>
                  <a:moveTo>
                    <a:pt x="72" y="352"/>
                  </a:moveTo>
                  <a:cubicBezTo>
                    <a:pt x="41" y="339"/>
                    <a:pt x="41" y="339"/>
                    <a:pt x="41" y="339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57"/>
                    <a:pt x="71" y="354"/>
                    <a:pt x="72" y="352"/>
                  </a:cubicBezTo>
                  <a:close/>
                  <a:moveTo>
                    <a:pt x="111" y="276"/>
                  </a:moveTo>
                  <a:cubicBezTo>
                    <a:pt x="83" y="258"/>
                    <a:pt x="83" y="258"/>
                    <a:pt x="83" y="258"/>
                  </a:cubicBezTo>
                  <a:cubicBezTo>
                    <a:pt x="78" y="266"/>
                    <a:pt x="78" y="266"/>
                    <a:pt x="78" y="266"/>
                  </a:cubicBezTo>
                  <a:cubicBezTo>
                    <a:pt x="107" y="284"/>
                    <a:pt x="107" y="284"/>
                    <a:pt x="107" y="284"/>
                  </a:cubicBezTo>
                  <a:cubicBezTo>
                    <a:pt x="108" y="281"/>
                    <a:pt x="110" y="279"/>
                    <a:pt x="111" y="276"/>
                  </a:cubicBezTo>
                  <a:close/>
                  <a:moveTo>
                    <a:pt x="162" y="208"/>
                  </a:moveTo>
                  <a:cubicBezTo>
                    <a:pt x="137" y="186"/>
                    <a:pt x="137" y="186"/>
                    <a:pt x="137" y="186"/>
                  </a:cubicBezTo>
                  <a:cubicBezTo>
                    <a:pt x="131" y="193"/>
                    <a:pt x="131" y="193"/>
                    <a:pt x="131" y="193"/>
                  </a:cubicBezTo>
                  <a:cubicBezTo>
                    <a:pt x="156" y="215"/>
                    <a:pt x="156" y="215"/>
                    <a:pt x="156" y="215"/>
                  </a:cubicBezTo>
                  <a:cubicBezTo>
                    <a:pt x="158" y="212"/>
                    <a:pt x="160" y="210"/>
                    <a:pt x="162" y="208"/>
                  </a:cubicBezTo>
                  <a:close/>
                  <a:moveTo>
                    <a:pt x="224" y="149"/>
                  </a:moveTo>
                  <a:cubicBezTo>
                    <a:pt x="202" y="123"/>
                    <a:pt x="202" y="123"/>
                    <a:pt x="202" y="12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17" y="155"/>
                    <a:pt x="217" y="155"/>
                    <a:pt x="217" y="155"/>
                  </a:cubicBezTo>
                  <a:cubicBezTo>
                    <a:pt x="219" y="153"/>
                    <a:pt x="222" y="151"/>
                    <a:pt x="224" y="149"/>
                  </a:cubicBezTo>
                  <a:close/>
                  <a:moveTo>
                    <a:pt x="294" y="101"/>
                  </a:moveTo>
                  <a:cubicBezTo>
                    <a:pt x="277" y="72"/>
                    <a:pt x="277" y="72"/>
                    <a:pt x="277" y="72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86" y="105"/>
                    <a:pt x="286" y="105"/>
                    <a:pt x="286" y="105"/>
                  </a:cubicBezTo>
                  <a:cubicBezTo>
                    <a:pt x="289" y="104"/>
                    <a:pt x="292" y="102"/>
                    <a:pt x="294" y="101"/>
                  </a:cubicBezTo>
                  <a:close/>
                  <a:moveTo>
                    <a:pt x="372" y="65"/>
                  </a:moveTo>
                  <a:cubicBezTo>
                    <a:pt x="360" y="34"/>
                    <a:pt x="360" y="34"/>
                    <a:pt x="360" y="34"/>
                  </a:cubicBezTo>
                  <a:cubicBezTo>
                    <a:pt x="351" y="37"/>
                    <a:pt x="351" y="37"/>
                    <a:pt x="351" y="37"/>
                  </a:cubicBezTo>
                  <a:cubicBezTo>
                    <a:pt x="363" y="68"/>
                    <a:pt x="363" y="68"/>
                    <a:pt x="363" y="68"/>
                  </a:cubicBezTo>
                  <a:cubicBezTo>
                    <a:pt x="366" y="67"/>
                    <a:pt x="369" y="66"/>
                    <a:pt x="372" y="65"/>
                  </a:cubicBezTo>
                  <a:close/>
                  <a:moveTo>
                    <a:pt x="454" y="43"/>
                  </a:moveTo>
                  <a:cubicBezTo>
                    <a:pt x="447" y="10"/>
                    <a:pt x="447" y="10"/>
                    <a:pt x="447" y="10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45" y="44"/>
                    <a:pt x="445" y="44"/>
                    <a:pt x="445" y="44"/>
                  </a:cubicBezTo>
                  <a:cubicBezTo>
                    <a:pt x="448" y="44"/>
                    <a:pt x="451" y="43"/>
                    <a:pt x="454" y="43"/>
                  </a:cubicBezTo>
                  <a:close/>
                  <a:moveTo>
                    <a:pt x="539" y="34"/>
                  </a:moveTo>
                  <a:cubicBezTo>
                    <a:pt x="538" y="0"/>
                    <a:pt x="538" y="0"/>
                    <a:pt x="538" y="0"/>
                  </a:cubicBezTo>
                  <a:cubicBezTo>
                    <a:pt x="529" y="1"/>
                    <a:pt x="529" y="1"/>
                    <a:pt x="529" y="1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2" y="34"/>
                    <a:pt x="535" y="34"/>
                    <a:pt x="539" y="34"/>
                  </a:cubicBezTo>
                  <a:close/>
                  <a:moveTo>
                    <a:pt x="624" y="39"/>
                  </a:moveTo>
                  <a:cubicBezTo>
                    <a:pt x="628" y="6"/>
                    <a:pt x="628" y="6"/>
                    <a:pt x="628" y="6"/>
                  </a:cubicBezTo>
                  <a:cubicBezTo>
                    <a:pt x="619" y="5"/>
                    <a:pt x="619" y="5"/>
                    <a:pt x="619" y="5"/>
                  </a:cubicBezTo>
                  <a:cubicBezTo>
                    <a:pt x="615" y="38"/>
                    <a:pt x="615" y="38"/>
                    <a:pt x="615" y="38"/>
                  </a:cubicBezTo>
                  <a:cubicBezTo>
                    <a:pt x="618" y="39"/>
                    <a:pt x="621" y="39"/>
                    <a:pt x="624" y="39"/>
                  </a:cubicBezTo>
                  <a:close/>
                  <a:moveTo>
                    <a:pt x="707" y="59"/>
                  </a:moveTo>
                  <a:cubicBezTo>
                    <a:pt x="717" y="27"/>
                    <a:pt x="717" y="27"/>
                    <a:pt x="717" y="27"/>
                  </a:cubicBezTo>
                  <a:cubicBezTo>
                    <a:pt x="708" y="24"/>
                    <a:pt x="708" y="24"/>
                    <a:pt x="708" y="24"/>
                  </a:cubicBezTo>
                  <a:cubicBezTo>
                    <a:pt x="698" y="56"/>
                    <a:pt x="698" y="56"/>
                    <a:pt x="698" y="56"/>
                  </a:cubicBezTo>
                  <a:cubicBezTo>
                    <a:pt x="701" y="57"/>
                    <a:pt x="704" y="58"/>
                    <a:pt x="707" y="59"/>
                  </a:cubicBezTo>
                  <a:close/>
                  <a:moveTo>
                    <a:pt x="785" y="92"/>
                  </a:moveTo>
                  <a:cubicBezTo>
                    <a:pt x="800" y="62"/>
                    <a:pt x="800" y="62"/>
                    <a:pt x="800" y="62"/>
                  </a:cubicBezTo>
                  <a:cubicBezTo>
                    <a:pt x="792" y="58"/>
                    <a:pt x="792" y="58"/>
                    <a:pt x="792" y="58"/>
                  </a:cubicBezTo>
                  <a:cubicBezTo>
                    <a:pt x="777" y="87"/>
                    <a:pt x="777" y="87"/>
                    <a:pt x="777" y="87"/>
                  </a:cubicBezTo>
                  <a:cubicBezTo>
                    <a:pt x="780" y="89"/>
                    <a:pt x="782" y="90"/>
                    <a:pt x="785" y="92"/>
                  </a:cubicBezTo>
                  <a:close/>
                  <a:moveTo>
                    <a:pt x="857" y="137"/>
                  </a:moveTo>
                  <a:cubicBezTo>
                    <a:pt x="877" y="110"/>
                    <a:pt x="877" y="110"/>
                    <a:pt x="877" y="110"/>
                  </a:cubicBezTo>
                  <a:cubicBezTo>
                    <a:pt x="870" y="104"/>
                    <a:pt x="870" y="104"/>
                    <a:pt x="870" y="104"/>
                  </a:cubicBezTo>
                  <a:cubicBezTo>
                    <a:pt x="850" y="132"/>
                    <a:pt x="850" y="132"/>
                    <a:pt x="850" y="132"/>
                  </a:cubicBezTo>
                  <a:cubicBezTo>
                    <a:pt x="852" y="133"/>
                    <a:pt x="855" y="135"/>
                    <a:pt x="857" y="137"/>
                  </a:cubicBezTo>
                  <a:close/>
                  <a:moveTo>
                    <a:pt x="975" y="260"/>
                  </a:moveTo>
                  <a:cubicBezTo>
                    <a:pt x="1002" y="241"/>
                    <a:pt x="1002" y="241"/>
                    <a:pt x="1002" y="241"/>
                  </a:cubicBezTo>
                  <a:cubicBezTo>
                    <a:pt x="997" y="233"/>
                    <a:pt x="997" y="233"/>
                    <a:pt x="997" y="233"/>
                  </a:cubicBezTo>
                  <a:cubicBezTo>
                    <a:pt x="969" y="252"/>
                    <a:pt x="969" y="252"/>
                    <a:pt x="969" y="252"/>
                  </a:cubicBezTo>
                  <a:cubicBezTo>
                    <a:pt x="971" y="255"/>
                    <a:pt x="973" y="257"/>
                    <a:pt x="975" y="260"/>
                  </a:cubicBezTo>
                  <a:close/>
                  <a:moveTo>
                    <a:pt x="921" y="193"/>
                  </a:moveTo>
                  <a:cubicBezTo>
                    <a:pt x="945" y="170"/>
                    <a:pt x="945" y="170"/>
                    <a:pt x="945" y="170"/>
                  </a:cubicBezTo>
                  <a:cubicBezTo>
                    <a:pt x="939" y="164"/>
                    <a:pt x="939" y="164"/>
                    <a:pt x="939" y="164"/>
                  </a:cubicBezTo>
                  <a:cubicBezTo>
                    <a:pt x="915" y="187"/>
                    <a:pt x="915" y="187"/>
                    <a:pt x="915" y="187"/>
                  </a:cubicBezTo>
                  <a:cubicBezTo>
                    <a:pt x="917" y="189"/>
                    <a:pt x="919" y="191"/>
                    <a:pt x="921" y="193"/>
                  </a:cubicBezTo>
                  <a:close/>
                  <a:moveTo>
                    <a:pt x="1016" y="334"/>
                  </a:moveTo>
                  <a:cubicBezTo>
                    <a:pt x="1047" y="320"/>
                    <a:pt x="1047" y="320"/>
                    <a:pt x="1047" y="320"/>
                  </a:cubicBezTo>
                  <a:cubicBezTo>
                    <a:pt x="1043" y="311"/>
                    <a:pt x="1043" y="311"/>
                    <a:pt x="1043" y="311"/>
                  </a:cubicBezTo>
                  <a:cubicBezTo>
                    <a:pt x="1013" y="326"/>
                    <a:pt x="1013" y="326"/>
                    <a:pt x="1013" y="326"/>
                  </a:cubicBezTo>
                  <a:cubicBezTo>
                    <a:pt x="1014" y="328"/>
                    <a:pt x="1015" y="331"/>
                    <a:pt x="1016" y="334"/>
                  </a:cubicBezTo>
                  <a:close/>
                  <a:moveTo>
                    <a:pt x="1046" y="414"/>
                  </a:moveTo>
                  <a:cubicBezTo>
                    <a:pt x="1078" y="405"/>
                    <a:pt x="1078" y="405"/>
                    <a:pt x="1078" y="405"/>
                  </a:cubicBezTo>
                  <a:cubicBezTo>
                    <a:pt x="1075" y="396"/>
                    <a:pt x="1075" y="396"/>
                    <a:pt x="1075" y="396"/>
                  </a:cubicBezTo>
                  <a:cubicBezTo>
                    <a:pt x="1043" y="405"/>
                    <a:pt x="1043" y="405"/>
                    <a:pt x="1043" y="405"/>
                  </a:cubicBezTo>
                  <a:cubicBezTo>
                    <a:pt x="1044" y="408"/>
                    <a:pt x="1045" y="411"/>
                    <a:pt x="1046" y="414"/>
                  </a:cubicBezTo>
                  <a:close/>
                  <a:moveTo>
                    <a:pt x="21" y="702"/>
                  </a:moveTo>
                  <a:cubicBezTo>
                    <a:pt x="53" y="693"/>
                    <a:pt x="53" y="693"/>
                    <a:pt x="53" y="693"/>
                  </a:cubicBezTo>
                  <a:cubicBezTo>
                    <a:pt x="52" y="690"/>
                    <a:pt x="52" y="688"/>
                    <a:pt x="51" y="685"/>
                  </a:cubicBezTo>
                  <a:cubicBezTo>
                    <a:pt x="19" y="694"/>
                    <a:pt x="19" y="694"/>
                    <a:pt x="19" y="694"/>
                  </a:cubicBezTo>
                  <a:cubicBezTo>
                    <a:pt x="21" y="702"/>
                    <a:pt x="21" y="702"/>
                    <a:pt x="21" y="702"/>
                  </a:cubicBezTo>
                  <a:close/>
                  <a:moveTo>
                    <a:pt x="54" y="787"/>
                  </a:moveTo>
                  <a:cubicBezTo>
                    <a:pt x="84" y="773"/>
                    <a:pt x="84" y="773"/>
                    <a:pt x="84" y="773"/>
                  </a:cubicBezTo>
                  <a:cubicBezTo>
                    <a:pt x="82" y="770"/>
                    <a:pt x="81" y="767"/>
                    <a:pt x="80" y="765"/>
                  </a:cubicBezTo>
                  <a:cubicBezTo>
                    <a:pt x="50" y="779"/>
                    <a:pt x="50" y="779"/>
                    <a:pt x="50" y="779"/>
                  </a:cubicBezTo>
                  <a:cubicBezTo>
                    <a:pt x="54" y="787"/>
                    <a:pt x="54" y="787"/>
                    <a:pt x="54" y="787"/>
                  </a:cubicBezTo>
                  <a:close/>
                  <a:moveTo>
                    <a:pt x="1018" y="832"/>
                  </a:moveTo>
                  <a:cubicBezTo>
                    <a:pt x="990" y="815"/>
                    <a:pt x="990" y="815"/>
                    <a:pt x="990" y="815"/>
                  </a:cubicBezTo>
                  <a:cubicBezTo>
                    <a:pt x="988" y="818"/>
                    <a:pt x="987" y="820"/>
                    <a:pt x="985" y="823"/>
                  </a:cubicBezTo>
                  <a:cubicBezTo>
                    <a:pt x="1014" y="840"/>
                    <a:pt x="1014" y="840"/>
                    <a:pt x="1014" y="840"/>
                  </a:cubicBezTo>
                  <a:cubicBezTo>
                    <a:pt x="1018" y="832"/>
                    <a:pt x="1018" y="832"/>
                    <a:pt x="1018" y="832"/>
                  </a:cubicBezTo>
                  <a:close/>
                  <a:moveTo>
                    <a:pt x="1059" y="751"/>
                  </a:moveTo>
                  <a:cubicBezTo>
                    <a:pt x="1028" y="739"/>
                    <a:pt x="1028" y="739"/>
                    <a:pt x="1028" y="739"/>
                  </a:cubicBezTo>
                  <a:cubicBezTo>
                    <a:pt x="1027" y="741"/>
                    <a:pt x="1025" y="744"/>
                    <a:pt x="1024" y="747"/>
                  </a:cubicBezTo>
                  <a:cubicBezTo>
                    <a:pt x="1055" y="760"/>
                    <a:pt x="1055" y="760"/>
                    <a:pt x="1055" y="760"/>
                  </a:cubicBezTo>
                  <a:cubicBezTo>
                    <a:pt x="1059" y="751"/>
                    <a:pt x="1059" y="751"/>
                    <a:pt x="1059" y="751"/>
                  </a:cubicBezTo>
                  <a:close/>
                  <a:moveTo>
                    <a:pt x="1085" y="664"/>
                  </a:moveTo>
                  <a:cubicBezTo>
                    <a:pt x="1052" y="657"/>
                    <a:pt x="1052" y="657"/>
                    <a:pt x="1052" y="657"/>
                  </a:cubicBezTo>
                  <a:cubicBezTo>
                    <a:pt x="1052" y="660"/>
                    <a:pt x="1051" y="663"/>
                    <a:pt x="1050" y="666"/>
                  </a:cubicBezTo>
                  <a:cubicBezTo>
                    <a:pt x="1083" y="673"/>
                    <a:pt x="1083" y="673"/>
                    <a:pt x="1083" y="673"/>
                  </a:cubicBezTo>
                  <a:cubicBezTo>
                    <a:pt x="1085" y="664"/>
                    <a:pt x="1085" y="664"/>
                    <a:pt x="1085" y="664"/>
                  </a:cubicBezTo>
                  <a:close/>
                  <a:moveTo>
                    <a:pt x="1097" y="574"/>
                  </a:moveTo>
                  <a:cubicBezTo>
                    <a:pt x="1063" y="572"/>
                    <a:pt x="1063" y="572"/>
                    <a:pt x="1063" y="572"/>
                  </a:cubicBezTo>
                  <a:cubicBezTo>
                    <a:pt x="1063" y="576"/>
                    <a:pt x="1063" y="579"/>
                    <a:pt x="1063" y="582"/>
                  </a:cubicBezTo>
                  <a:cubicBezTo>
                    <a:pt x="1096" y="583"/>
                    <a:pt x="1096" y="583"/>
                    <a:pt x="1096" y="583"/>
                  </a:cubicBezTo>
                  <a:cubicBezTo>
                    <a:pt x="1097" y="574"/>
                    <a:pt x="1097" y="574"/>
                    <a:pt x="1097" y="574"/>
                  </a:cubicBezTo>
                  <a:close/>
                  <a:moveTo>
                    <a:pt x="1093" y="484"/>
                  </a:moveTo>
                  <a:cubicBezTo>
                    <a:pt x="1060" y="487"/>
                    <a:pt x="1060" y="487"/>
                    <a:pt x="1060" y="487"/>
                  </a:cubicBezTo>
                  <a:cubicBezTo>
                    <a:pt x="1060" y="490"/>
                    <a:pt x="1061" y="493"/>
                    <a:pt x="1061" y="496"/>
                  </a:cubicBezTo>
                  <a:cubicBezTo>
                    <a:pt x="1094" y="493"/>
                    <a:pt x="1094" y="493"/>
                    <a:pt x="1094" y="493"/>
                  </a:cubicBezTo>
                  <a:cubicBezTo>
                    <a:pt x="1093" y="484"/>
                    <a:pt x="1093" y="484"/>
                    <a:pt x="1093" y="484"/>
                  </a:cubicBezTo>
                  <a:close/>
                  <a:moveTo>
                    <a:pt x="36" y="488"/>
                  </a:moveTo>
                  <a:cubicBezTo>
                    <a:pt x="3" y="485"/>
                    <a:pt x="3" y="485"/>
                    <a:pt x="3" y="485"/>
                  </a:cubicBezTo>
                  <a:cubicBezTo>
                    <a:pt x="2" y="494"/>
                    <a:pt x="2" y="494"/>
                    <a:pt x="2" y="494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36" y="494"/>
                    <a:pt x="36" y="491"/>
                    <a:pt x="36" y="488"/>
                  </a:cubicBezTo>
                  <a:close/>
                  <a:moveTo>
                    <a:pt x="53" y="405"/>
                  </a:moveTo>
                  <a:cubicBezTo>
                    <a:pt x="21" y="396"/>
                    <a:pt x="21" y="396"/>
                    <a:pt x="21" y="396"/>
                  </a:cubicBezTo>
                  <a:cubicBezTo>
                    <a:pt x="19" y="405"/>
                    <a:pt x="19" y="405"/>
                    <a:pt x="19" y="405"/>
                  </a:cubicBezTo>
                  <a:cubicBezTo>
                    <a:pt x="51" y="414"/>
                    <a:pt x="51" y="414"/>
                    <a:pt x="51" y="414"/>
                  </a:cubicBezTo>
                  <a:cubicBezTo>
                    <a:pt x="52" y="411"/>
                    <a:pt x="53" y="408"/>
                    <a:pt x="53" y="405"/>
                  </a:cubicBezTo>
                  <a:close/>
                  <a:moveTo>
                    <a:pt x="84" y="325"/>
                  </a:moveTo>
                  <a:cubicBezTo>
                    <a:pt x="54" y="311"/>
                    <a:pt x="54" y="311"/>
                    <a:pt x="54" y="311"/>
                  </a:cubicBezTo>
                  <a:cubicBezTo>
                    <a:pt x="50" y="319"/>
                    <a:pt x="50" y="319"/>
                    <a:pt x="50" y="319"/>
                  </a:cubicBezTo>
                  <a:cubicBezTo>
                    <a:pt x="80" y="334"/>
                    <a:pt x="80" y="334"/>
                    <a:pt x="80" y="334"/>
                  </a:cubicBezTo>
                  <a:cubicBezTo>
                    <a:pt x="81" y="331"/>
                    <a:pt x="83" y="328"/>
                    <a:pt x="84" y="325"/>
                  </a:cubicBezTo>
                  <a:close/>
                  <a:moveTo>
                    <a:pt x="127" y="252"/>
                  </a:moveTo>
                  <a:cubicBezTo>
                    <a:pt x="125" y="254"/>
                    <a:pt x="124" y="257"/>
                    <a:pt x="122" y="259"/>
                  </a:cubicBezTo>
                  <a:cubicBezTo>
                    <a:pt x="95" y="240"/>
                    <a:pt x="95" y="240"/>
                    <a:pt x="95" y="24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27" y="252"/>
                    <a:pt x="127" y="252"/>
                    <a:pt x="127" y="252"/>
                  </a:cubicBezTo>
                  <a:close/>
                  <a:moveTo>
                    <a:pt x="182" y="187"/>
                  </a:moveTo>
                  <a:cubicBezTo>
                    <a:pt x="180" y="189"/>
                    <a:pt x="178" y="191"/>
                    <a:pt x="176" y="193"/>
                  </a:cubicBezTo>
                  <a:cubicBezTo>
                    <a:pt x="152" y="170"/>
                    <a:pt x="152" y="170"/>
                    <a:pt x="152" y="170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82" y="187"/>
                    <a:pt x="182" y="187"/>
                    <a:pt x="182" y="187"/>
                  </a:cubicBezTo>
                  <a:close/>
                  <a:moveTo>
                    <a:pt x="247" y="131"/>
                  </a:moveTo>
                  <a:cubicBezTo>
                    <a:pt x="244" y="133"/>
                    <a:pt x="242" y="135"/>
                    <a:pt x="239" y="137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47" y="131"/>
                    <a:pt x="247" y="131"/>
                    <a:pt x="247" y="131"/>
                  </a:cubicBezTo>
                  <a:close/>
                  <a:moveTo>
                    <a:pt x="320" y="87"/>
                  </a:moveTo>
                  <a:cubicBezTo>
                    <a:pt x="305" y="57"/>
                    <a:pt x="305" y="57"/>
                    <a:pt x="305" y="57"/>
                  </a:cubicBezTo>
                  <a:cubicBezTo>
                    <a:pt x="296" y="62"/>
                    <a:pt x="296" y="62"/>
                    <a:pt x="296" y="62"/>
                  </a:cubicBezTo>
                  <a:cubicBezTo>
                    <a:pt x="312" y="91"/>
                    <a:pt x="312" y="91"/>
                    <a:pt x="312" y="91"/>
                  </a:cubicBezTo>
                  <a:cubicBezTo>
                    <a:pt x="314" y="90"/>
                    <a:pt x="317" y="89"/>
                    <a:pt x="320" y="87"/>
                  </a:cubicBezTo>
                  <a:close/>
                  <a:moveTo>
                    <a:pt x="399" y="56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0" y="27"/>
                    <a:pt x="380" y="27"/>
                    <a:pt x="380" y="27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3" y="58"/>
                    <a:pt x="396" y="57"/>
                    <a:pt x="399" y="56"/>
                  </a:cubicBezTo>
                  <a:close/>
                  <a:moveTo>
                    <a:pt x="482" y="38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3" y="39"/>
                    <a:pt x="473" y="39"/>
                    <a:pt x="473" y="39"/>
                  </a:cubicBezTo>
                  <a:cubicBezTo>
                    <a:pt x="476" y="39"/>
                    <a:pt x="479" y="39"/>
                    <a:pt x="482" y="38"/>
                  </a:cubicBezTo>
                  <a:close/>
                  <a:moveTo>
                    <a:pt x="567" y="34"/>
                  </a:moveTo>
                  <a:cubicBezTo>
                    <a:pt x="568" y="1"/>
                    <a:pt x="568" y="1"/>
                    <a:pt x="568" y="1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58" y="34"/>
                    <a:pt x="558" y="34"/>
                    <a:pt x="558" y="34"/>
                  </a:cubicBezTo>
                  <a:cubicBezTo>
                    <a:pt x="561" y="34"/>
                    <a:pt x="564" y="34"/>
                    <a:pt x="567" y="34"/>
                  </a:cubicBezTo>
                  <a:close/>
                  <a:moveTo>
                    <a:pt x="652" y="44"/>
                  </a:moveTo>
                  <a:cubicBezTo>
                    <a:pt x="658" y="12"/>
                    <a:pt x="658" y="12"/>
                    <a:pt x="658" y="12"/>
                  </a:cubicBezTo>
                  <a:cubicBezTo>
                    <a:pt x="649" y="10"/>
                    <a:pt x="649" y="10"/>
                    <a:pt x="649" y="10"/>
                  </a:cubicBezTo>
                  <a:cubicBezTo>
                    <a:pt x="643" y="43"/>
                    <a:pt x="643" y="43"/>
                    <a:pt x="643" y="43"/>
                  </a:cubicBezTo>
                  <a:cubicBezTo>
                    <a:pt x="646" y="43"/>
                    <a:pt x="649" y="44"/>
                    <a:pt x="652" y="44"/>
                  </a:cubicBezTo>
                  <a:close/>
                  <a:moveTo>
                    <a:pt x="734" y="68"/>
                  </a:moveTo>
                  <a:cubicBezTo>
                    <a:pt x="745" y="37"/>
                    <a:pt x="745" y="37"/>
                    <a:pt x="745" y="37"/>
                  </a:cubicBezTo>
                  <a:cubicBezTo>
                    <a:pt x="737" y="34"/>
                    <a:pt x="737" y="34"/>
                    <a:pt x="737" y="34"/>
                  </a:cubicBezTo>
                  <a:cubicBezTo>
                    <a:pt x="725" y="65"/>
                    <a:pt x="725" y="65"/>
                    <a:pt x="725" y="65"/>
                  </a:cubicBezTo>
                  <a:cubicBezTo>
                    <a:pt x="728" y="66"/>
                    <a:pt x="731" y="67"/>
                    <a:pt x="734" y="68"/>
                  </a:cubicBezTo>
                  <a:close/>
                  <a:moveTo>
                    <a:pt x="810" y="106"/>
                  </a:moveTo>
                  <a:cubicBezTo>
                    <a:pt x="827" y="76"/>
                    <a:pt x="827" y="76"/>
                    <a:pt x="827" y="76"/>
                  </a:cubicBezTo>
                  <a:cubicBezTo>
                    <a:pt x="819" y="72"/>
                    <a:pt x="819" y="72"/>
                    <a:pt x="819" y="72"/>
                  </a:cubicBezTo>
                  <a:cubicBezTo>
                    <a:pt x="802" y="101"/>
                    <a:pt x="802" y="101"/>
                    <a:pt x="802" y="101"/>
                  </a:cubicBezTo>
                  <a:cubicBezTo>
                    <a:pt x="805" y="102"/>
                    <a:pt x="808" y="104"/>
                    <a:pt x="810" y="106"/>
                  </a:cubicBezTo>
                  <a:close/>
                  <a:moveTo>
                    <a:pt x="880" y="155"/>
                  </a:moveTo>
                  <a:cubicBezTo>
                    <a:pt x="877" y="153"/>
                    <a:pt x="875" y="151"/>
                    <a:pt x="873" y="149"/>
                  </a:cubicBezTo>
                  <a:cubicBezTo>
                    <a:pt x="894" y="123"/>
                    <a:pt x="894" y="123"/>
                    <a:pt x="894" y="123"/>
                  </a:cubicBezTo>
                  <a:cubicBezTo>
                    <a:pt x="901" y="129"/>
                    <a:pt x="901" y="129"/>
                    <a:pt x="901" y="129"/>
                  </a:cubicBezTo>
                  <a:cubicBezTo>
                    <a:pt x="880" y="155"/>
                    <a:pt x="880" y="155"/>
                    <a:pt x="880" y="155"/>
                  </a:cubicBezTo>
                  <a:close/>
                  <a:moveTo>
                    <a:pt x="990" y="284"/>
                  </a:moveTo>
                  <a:cubicBezTo>
                    <a:pt x="988" y="281"/>
                    <a:pt x="987" y="279"/>
                    <a:pt x="985" y="276"/>
                  </a:cubicBezTo>
                  <a:cubicBezTo>
                    <a:pt x="1014" y="259"/>
                    <a:pt x="1014" y="259"/>
                    <a:pt x="1014" y="259"/>
                  </a:cubicBezTo>
                  <a:cubicBezTo>
                    <a:pt x="1019" y="266"/>
                    <a:pt x="1019" y="266"/>
                    <a:pt x="1019" y="266"/>
                  </a:cubicBezTo>
                  <a:cubicBezTo>
                    <a:pt x="990" y="284"/>
                    <a:pt x="990" y="284"/>
                    <a:pt x="990" y="284"/>
                  </a:cubicBezTo>
                  <a:close/>
                  <a:moveTo>
                    <a:pt x="940" y="215"/>
                  </a:moveTo>
                  <a:cubicBezTo>
                    <a:pt x="938" y="213"/>
                    <a:pt x="936" y="210"/>
                    <a:pt x="934" y="208"/>
                  </a:cubicBezTo>
                  <a:cubicBezTo>
                    <a:pt x="960" y="186"/>
                    <a:pt x="960" y="186"/>
                    <a:pt x="960" y="186"/>
                  </a:cubicBezTo>
                  <a:cubicBezTo>
                    <a:pt x="966" y="193"/>
                    <a:pt x="966" y="193"/>
                    <a:pt x="966" y="193"/>
                  </a:cubicBezTo>
                  <a:cubicBezTo>
                    <a:pt x="940" y="215"/>
                    <a:pt x="940" y="215"/>
                    <a:pt x="940" y="215"/>
                  </a:cubicBezTo>
                  <a:close/>
                  <a:moveTo>
                    <a:pt x="1028" y="360"/>
                  </a:moveTo>
                  <a:cubicBezTo>
                    <a:pt x="1059" y="348"/>
                    <a:pt x="1059" y="348"/>
                    <a:pt x="1059" y="348"/>
                  </a:cubicBezTo>
                  <a:cubicBezTo>
                    <a:pt x="1055" y="339"/>
                    <a:pt x="1055" y="339"/>
                    <a:pt x="1055" y="339"/>
                  </a:cubicBezTo>
                  <a:cubicBezTo>
                    <a:pt x="1024" y="352"/>
                    <a:pt x="1024" y="352"/>
                    <a:pt x="1024" y="352"/>
                  </a:cubicBezTo>
                  <a:cubicBezTo>
                    <a:pt x="1026" y="355"/>
                    <a:pt x="1027" y="358"/>
                    <a:pt x="1028" y="360"/>
                  </a:cubicBezTo>
                  <a:close/>
                  <a:moveTo>
                    <a:pt x="1052" y="442"/>
                  </a:moveTo>
                  <a:cubicBezTo>
                    <a:pt x="1085" y="435"/>
                    <a:pt x="1085" y="435"/>
                    <a:pt x="1085" y="435"/>
                  </a:cubicBezTo>
                  <a:cubicBezTo>
                    <a:pt x="1083" y="426"/>
                    <a:pt x="1083" y="426"/>
                    <a:pt x="1083" y="426"/>
                  </a:cubicBezTo>
                  <a:cubicBezTo>
                    <a:pt x="1050" y="433"/>
                    <a:pt x="1050" y="433"/>
                    <a:pt x="1050" y="433"/>
                  </a:cubicBezTo>
                  <a:cubicBezTo>
                    <a:pt x="1051" y="436"/>
                    <a:pt x="1052" y="439"/>
                    <a:pt x="1052" y="442"/>
                  </a:cubicBezTo>
                  <a:close/>
                  <a:moveTo>
                    <a:pt x="13" y="673"/>
                  </a:moveTo>
                  <a:cubicBezTo>
                    <a:pt x="46" y="666"/>
                    <a:pt x="46" y="666"/>
                    <a:pt x="46" y="666"/>
                  </a:cubicBezTo>
                  <a:cubicBezTo>
                    <a:pt x="45" y="663"/>
                    <a:pt x="45" y="660"/>
                    <a:pt x="44" y="657"/>
                  </a:cubicBezTo>
                  <a:cubicBezTo>
                    <a:pt x="11" y="664"/>
                    <a:pt x="11" y="664"/>
                    <a:pt x="11" y="664"/>
                  </a:cubicBezTo>
                  <a:cubicBezTo>
                    <a:pt x="13" y="673"/>
                    <a:pt x="13" y="673"/>
                    <a:pt x="13" y="673"/>
                  </a:cubicBezTo>
                  <a:close/>
                  <a:moveTo>
                    <a:pt x="41" y="759"/>
                  </a:moveTo>
                  <a:cubicBezTo>
                    <a:pt x="72" y="747"/>
                    <a:pt x="72" y="747"/>
                    <a:pt x="72" y="747"/>
                  </a:cubicBezTo>
                  <a:cubicBezTo>
                    <a:pt x="71" y="744"/>
                    <a:pt x="70" y="741"/>
                    <a:pt x="69" y="738"/>
                  </a:cubicBezTo>
                  <a:cubicBezTo>
                    <a:pt x="38" y="751"/>
                    <a:pt x="38" y="751"/>
                    <a:pt x="38" y="751"/>
                  </a:cubicBezTo>
                  <a:cubicBezTo>
                    <a:pt x="41" y="759"/>
                    <a:pt x="41" y="759"/>
                    <a:pt x="41" y="759"/>
                  </a:cubicBezTo>
                  <a:close/>
                  <a:moveTo>
                    <a:pt x="83" y="840"/>
                  </a:moveTo>
                  <a:cubicBezTo>
                    <a:pt x="111" y="822"/>
                    <a:pt x="111" y="822"/>
                    <a:pt x="111" y="822"/>
                  </a:cubicBezTo>
                  <a:cubicBezTo>
                    <a:pt x="110" y="820"/>
                    <a:pt x="108" y="817"/>
                    <a:pt x="106" y="815"/>
                  </a:cubicBezTo>
                  <a:cubicBezTo>
                    <a:pt x="78" y="832"/>
                    <a:pt x="78" y="832"/>
                    <a:pt x="78" y="832"/>
                  </a:cubicBezTo>
                  <a:cubicBezTo>
                    <a:pt x="83" y="840"/>
                    <a:pt x="83" y="840"/>
                    <a:pt x="83" y="840"/>
                  </a:cubicBezTo>
                  <a:close/>
                  <a:moveTo>
                    <a:pt x="1002" y="858"/>
                  </a:moveTo>
                  <a:cubicBezTo>
                    <a:pt x="997" y="866"/>
                    <a:pt x="997" y="866"/>
                    <a:pt x="997" y="866"/>
                  </a:cubicBezTo>
                  <a:cubicBezTo>
                    <a:pt x="969" y="847"/>
                    <a:pt x="969" y="847"/>
                    <a:pt x="969" y="847"/>
                  </a:cubicBezTo>
                  <a:cubicBezTo>
                    <a:pt x="971" y="844"/>
                    <a:pt x="973" y="842"/>
                    <a:pt x="974" y="839"/>
                  </a:cubicBezTo>
                  <a:cubicBezTo>
                    <a:pt x="1002" y="858"/>
                    <a:pt x="1002" y="858"/>
                    <a:pt x="1002" y="858"/>
                  </a:cubicBezTo>
                  <a:close/>
                  <a:moveTo>
                    <a:pt x="1047" y="779"/>
                  </a:moveTo>
                  <a:cubicBezTo>
                    <a:pt x="1016" y="765"/>
                    <a:pt x="1016" y="765"/>
                    <a:pt x="1016" y="765"/>
                  </a:cubicBezTo>
                  <a:cubicBezTo>
                    <a:pt x="1015" y="768"/>
                    <a:pt x="1014" y="771"/>
                    <a:pt x="1012" y="773"/>
                  </a:cubicBezTo>
                  <a:cubicBezTo>
                    <a:pt x="1043" y="787"/>
                    <a:pt x="1043" y="787"/>
                    <a:pt x="1043" y="787"/>
                  </a:cubicBezTo>
                  <a:cubicBezTo>
                    <a:pt x="1047" y="779"/>
                    <a:pt x="1047" y="779"/>
                    <a:pt x="1047" y="779"/>
                  </a:cubicBezTo>
                  <a:close/>
                  <a:moveTo>
                    <a:pt x="1078" y="694"/>
                  </a:moveTo>
                  <a:cubicBezTo>
                    <a:pt x="1045" y="685"/>
                    <a:pt x="1045" y="685"/>
                    <a:pt x="1045" y="685"/>
                  </a:cubicBezTo>
                  <a:cubicBezTo>
                    <a:pt x="1045" y="688"/>
                    <a:pt x="1044" y="691"/>
                    <a:pt x="1043" y="694"/>
                  </a:cubicBezTo>
                  <a:cubicBezTo>
                    <a:pt x="1075" y="703"/>
                    <a:pt x="1075" y="703"/>
                    <a:pt x="1075" y="703"/>
                  </a:cubicBezTo>
                  <a:cubicBezTo>
                    <a:pt x="1078" y="694"/>
                    <a:pt x="1078" y="694"/>
                    <a:pt x="1078" y="694"/>
                  </a:cubicBezTo>
                  <a:close/>
                  <a:moveTo>
                    <a:pt x="1094" y="605"/>
                  </a:moveTo>
                  <a:cubicBezTo>
                    <a:pt x="1061" y="601"/>
                    <a:pt x="1061" y="601"/>
                    <a:pt x="1061" y="601"/>
                  </a:cubicBezTo>
                  <a:cubicBezTo>
                    <a:pt x="1061" y="604"/>
                    <a:pt x="1060" y="607"/>
                    <a:pt x="1060" y="610"/>
                  </a:cubicBezTo>
                  <a:cubicBezTo>
                    <a:pt x="1093" y="614"/>
                    <a:pt x="1093" y="614"/>
                    <a:pt x="1093" y="614"/>
                  </a:cubicBezTo>
                  <a:cubicBezTo>
                    <a:pt x="1094" y="605"/>
                    <a:pt x="1094" y="605"/>
                    <a:pt x="1094" y="605"/>
                  </a:cubicBezTo>
                  <a:close/>
                  <a:moveTo>
                    <a:pt x="1096" y="514"/>
                  </a:moveTo>
                  <a:cubicBezTo>
                    <a:pt x="1062" y="516"/>
                    <a:pt x="1062" y="516"/>
                    <a:pt x="1062" y="516"/>
                  </a:cubicBezTo>
                  <a:cubicBezTo>
                    <a:pt x="1063" y="519"/>
                    <a:pt x="1063" y="522"/>
                    <a:pt x="1063" y="525"/>
                  </a:cubicBezTo>
                  <a:cubicBezTo>
                    <a:pt x="1097" y="523"/>
                    <a:pt x="1097" y="523"/>
                    <a:pt x="1097" y="523"/>
                  </a:cubicBezTo>
                  <a:lnTo>
                    <a:pt x="1096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23@|5FFC:0|FBC:0|LFC:0|LBC:16777215"/>
            <p:cNvSpPr>
              <a:spLocks noEditPoints="1"/>
            </p:cNvSpPr>
            <p:nvPr/>
          </p:nvSpPr>
          <p:spPr bwMode="auto">
            <a:xfrm>
              <a:off x="3865407" y="1940294"/>
              <a:ext cx="1286294" cy="989658"/>
            </a:xfrm>
            <a:custGeom>
              <a:avLst/>
              <a:gdLst>
                <a:gd name="T0" fmla="*/ 90 w 980"/>
                <a:gd name="T1" fmla="*/ 661 h 754"/>
                <a:gd name="T2" fmla="*/ 45 w 980"/>
                <a:gd name="T3" fmla="*/ 694 h 754"/>
                <a:gd name="T4" fmla="*/ 39 w 980"/>
                <a:gd name="T5" fmla="*/ 683 h 754"/>
                <a:gd name="T6" fmla="*/ 856 w 980"/>
                <a:gd name="T7" fmla="*/ 726 h 754"/>
                <a:gd name="T8" fmla="*/ 908 w 980"/>
                <a:gd name="T9" fmla="*/ 746 h 754"/>
                <a:gd name="T10" fmla="*/ 903 w 980"/>
                <a:gd name="T11" fmla="*/ 754 h 754"/>
                <a:gd name="T12" fmla="*/ 918 w 980"/>
                <a:gd name="T13" fmla="*/ 648 h 754"/>
                <a:gd name="T14" fmla="*/ 954 w 980"/>
                <a:gd name="T15" fmla="*/ 649 h 754"/>
                <a:gd name="T16" fmla="*/ 950 w 980"/>
                <a:gd name="T17" fmla="*/ 658 h 754"/>
                <a:gd name="T18" fmla="*/ 920 w 980"/>
                <a:gd name="T19" fmla="*/ 556 h 754"/>
                <a:gd name="T20" fmla="*/ 977 w 980"/>
                <a:gd name="T21" fmla="*/ 553 h 754"/>
                <a:gd name="T22" fmla="*/ 974 w 980"/>
                <a:gd name="T23" fmla="*/ 564 h 754"/>
                <a:gd name="T24" fmla="*/ 946 w 980"/>
                <a:gd name="T25" fmla="*/ 460 h 754"/>
                <a:gd name="T26" fmla="*/ 978 w 980"/>
                <a:gd name="T27" fmla="*/ 447 h 754"/>
                <a:gd name="T28" fmla="*/ 980 w 980"/>
                <a:gd name="T29" fmla="*/ 457 h 754"/>
                <a:gd name="T30" fmla="*/ 912 w 980"/>
                <a:gd name="T31" fmla="*/ 382 h 754"/>
                <a:gd name="T32" fmla="*/ 962 w 980"/>
                <a:gd name="T33" fmla="*/ 357 h 754"/>
                <a:gd name="T34" fmla="*/ 966 w 980"/>
                <a:gd name="T35" fmla="*/ 368 h 754"/>
                <a:gd name="T36" fmla="*/ 42 w 980"/>
                <a:gd name="T37" fmla="*/ 577 h 754"/>
                <a:gd name="T38" fmla="*/ 11 w 980"/>
                <a:gd name="T39" fmla="*/ 595 h 754"/>
                <a:gd name="T40" fmla="*/ 9 w 980"/>
                <a:gd name="T41" fmla="*/ 584 h 754"/>
                <a:gd name="T42" fmla="*/ 54 w 980"/>
                <a:gd name="T43" fmla="*/ 483 h 754"/>
                <a:gd name="T44" fmla="*/ 0 w 980"/>
                <a:gd name="T45" fmla="*/ 494 h 754"/>
                <a:gd name="T46" fmla="*/ 0 w 980"/>
                <a:gd name="T47" fmla="*/ 483 h 754"/>
                <a:gd name="T48" fmla="*/ 45 w 980"/>
                <a:gd name="T49" fmla="*/ 387 h 754"/>
                <a:gd name="T50" fmla="*/ 9 w 980"/>
                <a:gd name="T51" fmla="*/ 390 h 754"/>
                <a:gd name="T52" fmla="*/ 12 w 980"/>
                <a:gd name="T53" fmla="*/ 380 h 754"/>
                <a:gd name="T54" fmla="*/ 92 w 980"/>
                <a:gd name="T55" fmla="*/ 310 h 754"/>
                <a:gd name="T56" fmla="*/ 38 w 980"/>
                <a:gd name="T57" fmla="*/ 299 h 754"/>
                <a:gd name="T58" fmla="*/ 42 w 980"/>
                <a:gd name="T59" fmla="*/ 289 h 754"/>
                <a:gd name="T60" fmla="*/ 123 w 980"/>
                <a:gd name="T61" fmla="*/ 218 h 754"/>
                <a:gd name="T62" fmla="*/ 88 w 980"/>
                <a:gd name="T63" fmla="*/ 208 h 754"/>
                <a:gd name="T64" fmla="*/ 95 w 980"/>
                <a:gd name="T65" fmla="*/ 198 h 754"/>
                <a:gd name="T66" fmla="*/ 196 w 980"/>
                <a:gd name="T67" fmla="*/ 167 h 754"/>
                <a:gd name="T68" fmla="*/ 150 w 980"/>
                <a:gd name="T69" fmla="*/ 135 h 754"/>
                <a:gd name="T70" fmla="*/ 158 w 980"/>
                <a:gd name="T71" fmla="*/ 128 h 754"/>
                <a:gd name="T72" fmla="*/ 262 w 980"/>
                <a:gd name="T73" fmla="*/ 93 h 754"/>
                <a:gd name="T74" fmla="*/ 236 w 980"/>
                <a:gd name="T75" fmla="*/ 70 h 754"/>
                <a:gd name="T76" fmla="*/ 246 w 980"/>
                <a:gd name="T77" fmla="*/ 63 h 754"/>
                <a:gd name="T78" fmla="*/ 351 w 980"/>
                <a:gd name="T79" fmla="*/ 75 h 754"/>
                <a:gd name="T80" fmla="*/ 323 w 980"/>
                <a:gd name="T81" fmla="*/ 28 h 754"/>
                <a:gd name="T82" fmla="*/ 332 w 980"/>
                <a:gd name="T83" fmla="*/ 24 h 754"/>
                <a:gd name="T84" fmla="*/ 440 w 980"/>
                <a:gd name="T85" fmla="*/ 35 h 754"/>
                <a:gd name="T86" fmla="*/ 425 w 980"/>
                <a:gd name="T87" fmla="*/ 2 h 754"/>
                <a:gd name="T88" fmla="*/ 436 w 980"/>
                <a:gd name="T89" fmla="*/ 1 h 754"/>
                <a:gd name="T90" fmla="*/ 530 w 980"/>
                <a:gd name="T91" fmla="*/ 55 h 754"/>
                <a:gd name="T92" fmla="*/ 524 w 980"/>
                <a:gd name="T93" fmla="*/ 0 h 754"/>
                <a:gd name="T94" fmla="*/ 534 w 980"/>
                <a:gd name="T95" fmla="*/ 0 h 754"/>
                <a:gd name="T96" fmla="*/ 625 w 980"/>
                <a:gd name="T97" fmla="*/ 52 h 754"/>
                <a:gd name="T98" fmla="*/ 624 w 980"/>
                <a:gd name="T99" fmla="*/ 17 h 754"/>
                <a:gd name="T100" fmla="*/ 634 w 980"/>
                <a:gd name="T101" fmla="*/ 20 h 754"/>
                <a:gd name="T102" fmla="*/ 700 w 980"/>
                <a:gd name="T103" fmla="*/ 106 h 754"/>
                <a:gd name="T104" fmla="*/ 717 w 980"/>
                <a:gd name="T105" fmla="*/ 54 h 754"/>
                <a:gd name="T106" fmla="*/ 726 w 980"/>
                <a:gd name="T107" fmla="*/ 59 h 754"/>
                <a:gd name="T108" fmla="*/ 785 w 980"/>
                <a:gd name="T109" fmla="*/ 140 h 754"/>
                <a:gd name="T110" fmla="*/ 799 w 980"/>
                <a:gd name="T111" fmla="*/ 108 h 754"/>
                <a:gd name="T112" fmla="*/ 807 w 980"/>
                <a:gd name="T113" fmla="*/ 114 h 754"/>
                <a:gd name="T114" fmla="*/ 834 w 980"/>
                <a:gd name="T115" fmla="*/ 220 h 754"/>
                <a:gd name="T116" fmla="*/ 869 w 980"/>
                <a:gd name="T117" fmla="*/ 178 h 754"/>
                <a:gd name="T118" fmla="*/ 876 w 980"/>
                <a:gd name="T119" fmla="*/ 186 h 754"/>
                <a:gd name="T120" fmla="*/ 899 w 980"/>
                <a:gd name="T121" fmla="*/ 286 h 754"/>
                <a:gd name="T122" fmla="*/ 925 w 980"/>
                <a:gd name="T123" fmla="*/ 2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0" h="754">
                  <a:moveTo>
                    <a:pt x="39" y="683"/>
                  </a:moveTo>
                  <a:lnTo>
                    <a:pt x="90" y="661"/>
                  </a:lnTo>
                  <a:lnTo>
                    <a:pt x="95" y="671"/>
                  </a:lnTo>
                  <a:lnTo>
                    <a:pt x="45" y="694"/>
                  </a:lnTo>
                  <a:lnTo>
                    <a:pt x="39" y="683"/>
                  </a:lnTo>
                  <a:lnTo>
                    <a:pt x="39" y="683"/>
                  </a:lnTo>
                  <a:close/>
                  <a:moveTo>
                    <a:pt x="903" y="754"/>
                  </a:moveTo>
                  <a:lnTo>
                    <a:pt x="856" y="726"/>
                  </a:lnTo>
                  <a:lnTo>
                    <a:pt x="862" y="717"/>
                  </a:lnTo>
                  <a:lnTo>
                    <a:pt x="908" y="746"/>
                  </a:lnTo>
                  <a:lnTo>
                    <a:pt x="903" y="754"/>
                  </a:lnTo>
                  <a:lnTo>
                    <a:pt x="903" y="754"/>
                  </a:lnTo>
                  <a:close/>
                  <a:moveTo>
                    <a:pt x="950" y="658"/>
                  </a:moveTo>
                  <a:lnTo>
                    <a:pt x="918" y="648"/>
                  </a:lnTo>
                  <a:lnTo>
                    <a:pt x="922" y="637"/>
                  </a:lnTo>
                  <a:lnTo>
                    <a:pt x="954" y="649"/>
                  </a:lnTo>
                  <a:lnTo>
                    <a:pt x="950" y="658"/>
                  </a:lnTo>
                  <a:lnTo>
                    <a:pt x="950" y="658"/>
                  </a:lnTo>
                  <a:close/>
                  <a:moveTo>
                    <a:pt x="974" y="564"/>
                  </a:moveTo>
                  <a:lnTo>
                    <a:pt x="920" y="556"/>
                  </a:lnTo>
                  <a:lnTo>
                    <a:pt x="922" y="545"/>
                  </a:lnTo>
                  <a:lnTo>
                    <a:pt x="977" y="553"/>
                  </a:lnTo>
                  <a:lnTo>
                    <a:pt x="974" y="564"/>
                  </a:lnTo>
                  <a:lnTo>
                    <a:pt x="974" y="564"/>
                  </a:lnTo>
                  <a:close/>
                  <a:moveTo>
                    <a:pt x="980" y="457"/>
                  </a:moveTo>
                  <a:lnTo>
                    <a:pt x="946" y="460"/>
                  </a:lnTo>
                  <a:lnTo>
                    <a:pt x="945" y="448"/>
                  </a:lnTo>
                  <a:lnTo>
                    <a:pt x="978" y="447"/>
                  </a:lnTo>
                  <a:lnTo>
                    <a:pt x="980" y="457"/>
                  </a:lnTo>
                  <a:lnTo>
                    <a:pt x="980" y="457"/>
                  </a:lnTo>
                  <a:close/>
                  <a:moveTo>
                    <a:pt x="966" y="368"/>
                  </a:moveTo>
                  <a:lnTo>
                    <a:pt x="912" y="382"/>
                  </a:lnTo>
                  <a:lnTo>
                    <a:pt x="910" y="371"/>
                  </a:lnTo>
                  <a:lnTo>
                    <a:pt x="962" y="357"/>
                  </a:lnTo>
                  <a:lnTo>
                    <a:pt x="966" y="368"/>
                  </a:lnTo>
                  <a:lnTo>
                    <a:pt x="966" y="368"/>
                  </a:lnTo>
                  <a:close/>
                  <a:moveTo>
                    <a:pt x="9" y="584"/>
                  </a:moveTo>
                  <a:lnTo>
                    <a:pt x="42" y="577"/>
                  </a:lnTo>
                  <a:lnTo>
                    <a:pt x="45" y="588"/>
                  </a:lnTo>
                  <a:lnTo>
                    <a:pt x="11" y="595"/>
                  </a:lnTo>
                  <a:lnTo>
                    <a:pt x="9" y="584"/>
                  </a:lnTo>
                  <a:lnTo>
                    <a:pt x="9" y="584"/>
                  </a:lnTo>
                  <a:close/>
                  <a:moveTo>
                    <a:pt x="0" y="483"/>
                  </a:moveTo>
                  <a:lnTo>
                    <a:pt x="54" y="483"/>
                  </a:lnTo>
                  <a:lnTo>
                    <a:pt x="54" y="494"/>
                  </a:lnTo>
                  <a:lnTo>
                    <a:pt x="0" y="494"/>
                  </a:lnTo>
                  <a:lnTo>
                    <a:pt x="0" y="483"/>
                  </a:lnTo>
                  <a:lnTo>
                    <a:pt x="0" y="483"/>
                  </a:lnTo>
                  <a:close/>
                  <a:moveTo>
                    <a:pt x="12" y="380"/>
                  </a:moveTo>
                  <a:lnTo>
                    <a:pt x="45" y="387"/>
                  </a:lnTo>
                  <a:lnTo>
                    <a:pt x="43" y="398"/>
                  </a:lnTo>
                  <a:lnTo>
                    <a:pt x="9" y="390"/>
                  </a:lnTo>
                  <a:lnTo>
                    <a:pt x="12" y="380"/>
                  </a:lnTo>
                  <a:lnTo>
                    <a:pt x="12" y="380"/>
                  </a:lnTo>
                  <a:close/>
                  <a:moveTo>
                    <a:pt x="42" y="289"/>
                  </a:moveTo>
                  <a:lnTo>
                    <a:pt x="92" y="310"/>
                  </a:lnTo>
                  <a:lnTo>
                    <a:pt x="88" y="321"/>
                  </a:lnTo>
                  <a:lnTo>
                    <a:pt x="38" y="299"/>
                  </a:lnTo>
                  <a:lnTo>
                    <a:pt x="42" y="289"/>
                  </a:lnTo>
                  <a:lnTo>
                    <a:pt x="42" y="289"/>
                  </a:lnTo>
                  <a:close/>
                  <a:moveTo>
                    <a:pt x="95" y="198"/>
                  </a:moveTo>
                  <a:lnTo>
                    <a:pt x="123" y="218"/>
                  </a:lnTo>
                  <a:lnTo>
                    <a:pt x="116" y="228"/>
                  </a:lnTo>
                  <a:lnTo>
                    <a:pt x="88" y="208"/>
                  </a:lnTo>
                  <a:lnTo>
                    <a:pt x="95" y="198"/>
                  </a:lnTo>
                  <a:lnTo>
                    <a:pt x="95" y="198"/>
                  </a:lnTo>
                  <a:close/>
                  <a:moveTo>
                    <a:pt x="158" y="128"/>
                  </a:moveTo>
                  <a:lnTo>
                    <a:pt x="196" y="167"/>
                  </a:lnTo>
                  <a:lnTo>
                    <a:pt x="188" y="175"/>
                  </a:lnTo>
                  <a:lnTo>
                    <a:pt x="150" y="135"/>
                  </a:lnTo>
                  <a:lnTo>
                    <a:pt x="158" y="128"/>
                  </a:lnTo>
                  <a:lnTo>
                    <a:pt x="158" y="128"/>
                  </a:lnTo>
                  <a:close/>
                  <a:moveTo>
                    <a:pt x="246" y="63"/>
                  </a:moveTo>
                  <a:lnTo>
                    <a:pt x="262" y="93"/>
                  </a:lnTo>
                  <a:lnTo>
                    <a:pt x="252" y="98"/>
                  </a:lnTo>
                  <a:lnTo>
                    <a:pt x="236" y="70"/>
                  </a:lnTo>
                  <a:lnTo>
                    <a:pt x="246" y="63"/>
                  </a:lnTo>
                  <a:lnTo>
                    <a:pt x="246" y="63"/>
                  </a:lnTo>
                  <a:close/>
                  <a:moveTo>
                    <a:pt x="332" y="24"/>
                  </a:moveTo>
                  <a:lnTo>
                    <a:pt x="351" y="75"/>
                  </a:lnTo>
                  <a:lnTo>
                    <a:pt x="340" y="79"/>
                  </a:lnTo>
                  <a:lnTo>
                    <a:pt x="323" y="28"/>
                  </a:lnTo>
                  <a:lnTo>
                    <a:pt x="332" y="24"/>
                  </a:lnTo>
                  <a:lnTo>
                    <a:pt x="332" y="24"/>
                  </a:lnTo>
                  <a:close/>
                  <a:moveTo>
                    <a:pt x="436" y="1"/>
                  </a:moveTo>
                  <a:lnTo>
                    <a:pt x="440" y="35"/>
                  </a:lnTo>
                  <a:lnTo>
                    <a:pt x="429" y="36"/>
                  </a:lnTo>
                  <a:lnTo>
                    <a:pt x="425" y="2"/>
                  </a:lnTo>
                  <a:lnTo>
                    <a:pt x="436" y="1"/>
                  </a:lnTo>
                  <a:lnTo>
                    <a:pt x="436" y="1"/>
                  </a:lnTo>
                  <a:close/>
                  <a:moveTo>
                    <a:pt x="534" y="0"/>
                  </a:moveTo>
                  <a:lnTo>
                    <a:pt x="530" y="55"/>
                  </a:lnTo>
                  <a:lnTo>
                    <a:pt x="520" y="54"/>
                  </a:lnTo>
                  <a:lnTo>
                    <a:pt x="524" y="0"/>
                  </a:lnTo>
                  <a:lnTo>
                    <a:pt x="534" y="0"/>
                  </a:lnTo>
                  <a:lnTo>
                    <a:pt x="534" y="0"/>
                  </a:lnTo>
                  <a:close/>
                  <a:moveTo>
                    <a:pt x="634" y="20"/>
                  </a:moveTo>
                  <a:lnTo>
                    <a:pt x="625" y="52"/>
                  </a:lnTo>
                  <a:lnTo>
                    <a:pt x="614" y="50"/>
                  </a:lnTo>
                  <a:lnTo>
                    <a:pt x="624" y="17"/>
                  </a:lnTo>
                  <a:lnTo>
                    <a:pt x="634" y="20"/>
                  </a:lnTo>
                  <a:lnTo>
                    <a:pt x="634" y="20"/>
                  </a:lnTo>
                  <a:close/>
                  <a:moveTo>
                    <a:pt x="726" y="59"/>
                  </a:moveTo>
                  <a:lnTo>
                    <a:pt x="700" y="106"/>
                  </a:lnTo>
                  <a:lnTo>
                    <a:pt x="691" y="102"/>
                  </a:lnTo>
                  <a:lnTo>
                    <a:pt x="717" y="54"/>
                  </a:lnTo>
                  <a:lnTo>
                    <a:pt x="726" y="59"/>
                  </a:lnTo>
                  <a:lnTo>
                    <a:pt x="726" y="59"/>
                  </a:lnTo>
                  <a:close/>
                  <a:moveTo>
                    <a:pt x="807" y="114"/>
                  </a:moveTo>
                  <a:lnTo>
                    <a:pt x="785" y="140"/>
                  </a:lnTo>
                  <a:lnTo>
                    <a:pt x="777" y="133"/>
                  </a:lnTo>
                  <a:lnTo>
                    <a:pt x="799" y="108"/>
                  </a:lnTo>
                  <a:lnTo>
                    <a:pt x="807" y="114"/>
                  </a:lnTo>
                  <a:lnTo>
                    <a:pt x="807" y="114"/>
                  </a:lnTo>
                  <a:close/>
                  <a:moveTo>
                    <a:pt x="876" y="186"/>
                  </a:moveTo>
                  <a:lnTo>
                    <a:pt x="834" y="220"/>
                  </a:lnTo>
                  <a:lnTo>
                    <a:pt x="827" y="212"/>
                  </a:lnTo>
                  <a:lnTo>
                    <a:pt x="869" y="178"/>
                  </a:lnTo>
                  <a:lnTo>
                    <a:pt x="876" y="186"/>
                  </a:lnTo>
                  <a:lnTo>
                    <a:pt x="876" y="186"/>
                  </a:lnTo>
                  <a:close/>
                  <a:moveTo>
                    <a:pt x="930" y="271"/>
                  </a:moveTo>
                  <a:lnTo>
                    <a:pt x="899" y="286"/>
                  </a:lnTo>
                  <a:lnTo>
                    <a:pt x="895" y="276"/>
                  </a:lnTo>
                  <a:lnTo>
                    <a:pt x="925" y="260"/>
                  </a:lnTo>
                  <a:lnTo>
                    <a:pt x="930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35@|5FFC:0|FBC:0|LFC:0|LBC:16777215"/>
            <p:cNvSpPr>
              <a:spLocks noEditPoints="1"/>
            </p:cNvSpPr>
            <p:nvPr/>
          </p:nvSpPr>
          <p:spPr bwMode="auto">
            <a:xfrm>
              <a:off x="4365486" y="2437747"/>
              <a:ext cx="286135" cy="288760"/>
            </a:xfrm>
            <a:custGeom>
              <a:avLst/>
              <a:gdLst>
                <a:gd name="T0" fmla="*/ 81 w 162"/>
                <a:gd name="T1" fmla="*/ 0 h 163"/>
                <a:gd name="T2" fmla="*/ 162 w 162"/>
                <a:gd name="T3" fmla="*/ 81 h 163"/>
                <a:gd name="T4" fmla="*/ 81 w 162"/>
                <a:gd name="T5" fmla="*/ 163 h 163"/>
                <a:gd name="T6" fmla="*/ 0 w 162"/>
                <a:gd name="T7" fmla="*/ 81 h 163"/>
                <a:gd name="T8" fmla="*/ 81 w 162"/>
                <a:gd name="T9" fmla="*/ 0 h 163"/>
                <a:gd name="T10" fmla="*/ 81 w 162"/>
                <a:gd name="T11" fmla="*/ 15 h 163"/>
                <a:gd name="T12" fmla="*/ 15 w 162"/>
                <a:gd name="T13" fmla="*/ 81 h 163"/>
                <a:gd name="T14" fmla="*/ 81 w 162"/>
                <a:gd name="T15" fmla="*/ 148 h 163"/>
                <a:gd name="T16" fmla="*/ 148 w 162"/>
                <a:gd name="T17" fmla="*/ 81 h 163"/>
                <a:gd name="T18" fmla="*/ 81 w 162"/>
                <a:gd name="T1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63">
                  <a:moveTo>
                    <a:pt x="81" y="0"/>
                  </a:moveTo>
                  <a:cubicBezTo>
                    <a:pt x="126" y="0"/>
                    <a:pt x="162" y="36"/>
                    <a:pt x="162" y="81"/>
                  </a:cubicBezTo>
                  <a:cubicBezTo>
                    <a:pt x="162" y="126"/>
                    <a:pt x="126" y="163"/>
                    <a:pt x="81" y="163"/>
                  </a:cubicBezTo>
                  <a:cubicBezTo>
                    <a:pt x="36" y="163"/>
                    <a:pt x="0" y="126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lose/>
                  <a:moveTo>
                    <a:pt x="81" y="15"/>
                  </a:moveTo>
                  <a:cubicBezTo>
                    <a:pt x="45" y="15"/>
                    <a:pt x="15" y="45"/>
                    <a:pt x="15" y="81"/>
                  </a:cubicBezTo>
                  <a:cubicBezTo>
                    <a:pt x="15" y="118"/>
                    <a:pt x="45" y="148"/>
                    <a:pt x="81" y="148"/>
                  </a:cubicBezTo>
                  <a:cubicBezTo>
                    <a:pt x="118" y="148"/>
                    <a:pt x="148" y="118"/>
                    <a:pt x="148" y="81"/>
                  </a:cubicBezTo>
                  <a:cubicBezTo>
                    <a:pt x="148" y="45"/>
                    <a:pt x="118" y="15"/>
                    <a:pt x="8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36@|5FFC:0|FBC:0|LFC:0|LBC:16777215"/>
            <p:cNvSpPr>
              <a:spLocks/>
            </p:cNvSpPr>
            <p:nvPr/>
          </p:nvSpPr>
          <p:spPr bwMode="auto">
            <a:xfrm>
              <a:off x="4173782" y="2876550"/>
              <a:ext cx="703019" cy="280884"/>
            </a:xfrm>
            <a:custGeom>
              <a:avLst/>
              <a:gdLst>
                <a:gd name="T0" fmla="*/ 66 w 298"/>
                <a:gd name="T1" fmla="*/ 0 h 159"/>
                <a:gd name="T2" fmla="*/ 232 w 298"/>
                <a:gd name="T3" fmla="*/ 0 h 159"/>
                <a:gd name="T4" fmla="*/ 298 w 298"/>
                <a:gd name="T5" fmla="*/ 66 h 159"/>
                <a:gd name="T6" fmla="*/ 298 w 298"/>
                <a:gd name="T7" fmla="*/ 141 h 159"/>
                <a:gd name="T8" fmla="*/ 280 w 298"/>
                <a:gd name="T9" fmla="*/ 159 h 159"/>
                <a:gd name="T10" fmla="*/ 18 w 298"/>
                <a:gd name="T11" fmla="*/ 159 h 159"/>
                <a:gd name="T12" fmla="*/ 0 w 298"/>
                <a:gd name="T13" fmla="*/ 141 h 159"/>
                <a:gd name="T14" fmla="*/ 0 w 298"/>
                <a:gd name="T15" fmla="*/ 66 h 159"/>
                <a:gd name="T16" fmla="*/ 66 w 298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159">
                  <a:moveTo>
                    <a:pt x="66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68" y="0"/>
                    <a:pt x="298" y="30"/>
                    <a:pt x="298" y="66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51"/>
                    <a:pt x="290" y="159"/>
                    <a:pt x="280" y="159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9" y="159"/>
                    <a:pt x="0" y="151"/>
                    <a:pt x="0" y="14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41@|5FFC:0|FBC:0|LFC:0|LBC:16777215"/>
            <p:cNvSpPr>
              <a:spLocks/>
            </p:cNvSpPr>
            <p:nvPr/>
          </p:nvSpPr>
          <p:spPr bwMode="auto">
            <a:xfrm>
              <a:off x="3991892" y="1793288"/>
              <a:ext cx="486954" cy="699586"/>
            </a:xfrm>
            <a:custGeom>
              <a:avLst/>
              <a:gdLst>
                <a:gd name="T0" fmla="*/ 0 w 275"/>
                <a:gd name="T1" fmla="*/ 8 h 395"/>
                <a:gd name="T2" fmla="*/ 10 w 275"/>
                <a:gd name="T3" fmla="*/ 0 h 395"/>
                <a:gd name="T4" fmla="*/ 275 w 275"/>
                <a:gd name="T5" fmla="*/ 378 h 395"/>
                <a:gd name="T6" fmla="*/ 249 w 275"/>
                <a:gd name="T7" fmla="*/ 395 h 395"/>
                <a:gd name="T8" fmla="*/ 0 w 275"/>
                <a:gd name="T9" fmla="*/ 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95">
                  <a:moveTo>
                    <a:pt x="0" y="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75" y="378"/>
                    <a:pt x="275" y="378"/>
                    <a:pt x="275" y="378"/>
                  </a:cubicBezTo>
                  <a:cubicBezTo>
                    <a:pt x="265" y="382"/>
                    <a:pt x="257" y="387"/>
                    <a:pt x="249" y="395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36"/>
          <p:cNvGrpSpPr/>
          <p:nvPr/>
        </p:nvGrpSpPr>
        <p:grpSpPr>
          <a:xfrm>
            <a:off x="4694799" y="1934883"/>
            <a:ext cx="2820460" cy="2288190"/>
            <a:chOff x="3532020" y="1606907"/>
            <a:chExt cx="1954379" cy="1585554"/>
          </a:xfrm>
          <a:solidFill>
            <a:srgbClr val="445469"/>
          </a:solidFill>
        </p:grpSpPr>
        <p:sp>
          <p:nvSpPr>
            <p:cNvPr id="23" name="Freeform 6@|5FFC:0|FBC:0|LFC:0|LBC:16777215"/>
            <p:cNvSpPr>
              <a:spLocks noEditPoints="1"/>
            </p:cNvSpPr>
            <p:nvPr/>
          </p:nvSpPr>
          <p:spPr bwMode="auto">
            <a:xfrm>
              <a:off x="3532020" y="1606907"/>
              <a:ext cx="1954379" cy="1585554"/>
            </a:xfrm>
            <a:custGeom>
              <a:avLst/>
              <a:gdLst>
                <a:gd name="T0" fmla="*/ 95 w 1489"/>
                <a:gd name="T1" fmla="*/ 752 h 1208"/>
                <a:gd name="T2" fmla="*/ 0 w 1489"/>
                <a:gd name="T3" fmla="*/ 733 h 1208"/>
                <a:gd name="T4" fmla="*/ 102 w 1489"/>
                <a:gd name="T5" fmla="*/ 645 h 1208"/>
                <a:gd name="T6" fmla="*/ 12 w 1489"/>
                <a:gd name="T7" fmla="*/ 611 h 1208"/>
                <a:gd name="T8" fmla="*/ 126 w 1489"/>
                <a:gd name="T9" fmla="*/ 540 h 1208"/>
                <a:gd name="T10" fmla="*/ 44 w 1489"/>
                <a:gd name="T11" fmla="*/ 493 h 1208"/>
                <a:gd name="T12" fmla="*/ 168 w 1489"/>
                <a:gd name="T13" fmla="*/ 441 h 1208"/>
                <a:gd name="T14" fmla="*/ 95 w 1489"/>
                <a:gd name="T15" fmla="*/ 381 h 1208"/>
                <a:gd name="T16" fmla="*/ 226 w 1489"/>
                <a:gd name="T17" fmla="*/ 351 h 1208"/>
                <a:gd name="T18" fmla="*/ 164 w 1489"/>
                <a:gd name="T19" fmla="*/ 278 h 1208"/>
                <a:gd name="T20" fmla="*/ 297 w 1489"/>
                <a:gd name="T21" fmla="*/ 270 h 1208"/>
                <a:gd name="T22" fmla="*/ 247 w 1489"/>
                <a:gd name="T23" fmla="*/ 189 h 1208"/>
                <a:gd name="T24" fmla="*/ 381 w 1489"/>
                <a:gd name="T25" fmla="*/ 204 h 1208"/>
                <a:gd name="T26" fmla="*/ 346 w 1489"/>
                <a:gd name="T27" fmla="*/ 115 h 1208"/>
                <a:gd name="T28" fmla="*/ 475 w 1489"/>
                <a:gd name="T29" fmla="*/ 151 h 1208"/>
                <a:gd name="T30" fmla="*/ 455 w 1489"/>
                <a:gd name="T31" fmla="*/ 57 h 1208"/>
                <a:gd name="T32" fmla="*/ 577 w 1489"/>
                <a:gd name="T33" fmla="*/ 115 h 1208"/>
                <a:gd name="T34" fmla="*/ 571 w 1489"/>
                <a:gd name="T35" fmla="*/ 19 h 1208"/>
                <a:gd name="T36" fmla="*/ 682 w 1489"/>
                <a:gd name="T37" fmla="*/ 96 h 1208"/>
                <a:gd name="T38" fmla="*/ 693 w 1489"/>
                <a:gd name="T39" fmla="*/ 0 h 1208"/>
                <a:gd name="T40" fmla="*/ 790 w 1489"/>
                <a:gd name="T41" fmla="*/ 94 h 1208"/>
                <a:gd name="T42" fmla="*/ 815 w 1489"/>
                <a:gd name="T43" fmla="*/ 1 h 1208"/>
                <a:gd name="T44" fmla="*/ 895 w 1489"/>
                <a:gd name="T45" fmla="*/ 111 h 1208"/>
                <a:gd name="T46" fmla="*/ 937 w 1489"/>
                <a:gd name="T47" fmla="*/ 24 h 1208"/>
                <a:gd name="T48" fmla="*/ 998 w 1489"/>
                <a:gd name="T49" fmla="*/ 144 h 1208"/>
                <a:gd name="T50" fmla="*/ 1053 w 1489"/>
                <a:gd name="T51" fmla="*/ 66 h 1208"/>
                <a:gd name="T52" fmla="*/ 1093 w 1489"/>
                <a:gd name="T53" fmla="*/ 194 h 1208"/>
                <a:gd name="T54" fmla="*/ 1160 w 1489"/>
                <a:gd name="T55" fmla="*/ 125 h 1208"/>
                <a:gd name="T56" fmla="*/ 1179 w 1489"/>
                <a:gd name="T57" fmla="*/ 259 h 1208"/>
                <a:gd name="T58" fmla="*/ 1257 w 1489"/>
                <a:gd name="T59" fmla="*/ 202 h 1208"/>
                <a:gd name="T60" fmla="*/ 1312 w 1489"/>
                <a:gd name="T61" fmla="*/ 426 h 1208"/>
                <a:gd name="T62" fmla="*/ 1404 w 1489"/>
                <a:gd name="T63" fmla="*/ 398 h 1208"/>
                <a:gd name="T64" fmla="*/ 1253 w 1489"/>
                <a:gd name="T65" fmla="*/ 337 h 1208"/>
                <a:gd name="T66" fmla="*/ 1338 w 1489"/>
                <a:gd name="T67" fmla="*/ 294 h 1208"/>
                <a:gd name="T68" fmla="*/ 150 w 1489"/>
                <a:gd name="T69" fmla="*/ 1192 h 1208"/>
                <a:gd name="T70" fmla="*/ 237 w 1489"/>
                <a:gd name="T71" fmla="*/ 1149 h 1208"/>
                <a:gd name="T72" fmla="*/ 1357 w 1489"/>
                <a:gd name="T73" fmla="*/ 524 h 1208"/>
                <a:gd name="T74" fmla="*/ 1451 w 1489"/>
                <a:gd name="T75" fmla="*/ 512 h 1208"/>
                <a:gd name="T76" fmla="*/ 1384 w 1489"/>
                <a:gd name="T77" fmla="*/ 628 h 1208"/>
                <a:gd name="T78" fmla="*/ 1479 w 1489"/>
                <a:gd name="T79" fmla="*/ 632 h 1208"/>
                <a:gd name="T80" fmla="*/ 8 w 1489"/>
                <a:gd name="T81" fmla="*/ 854 h 1208"/>
                <a:gd name="T82" fmla="*/ 104 w 1489"/>
                <a:gd name="T83" fmla="*/ 857 h 1208"/>
                <a:gd name="T84" fmla="*/ 37 w 1489"/>
                <a:gd name="T85" fmla="*/ 973 h 1208"/>
                <a:gd name="T86" fmla="*/ 131 w 1489"/>
                <a:gd name="T87" fmla="*/ 961 h 1208"/>
                <a:gd name="T88" fmla="*/ 84 w 1489"/>
                <a:gd name="T89" fmla="*/ 1087 h 1208"/>
                <a:gd name="T90" fmla="*/ 176 w 1489"/>
                <a:gd name="T91" fmla="*/ 1060 h 1208"/>
                <a:gd name="T92" fmla="*/ 1326 w 1489"/>
                <a:gd name="T93" fmla="*/ 1208 h 1208"/>
                <a:gd name="T94" fmla="*/ 1262 w 1489"/>
                <a:gd name="T95" fmla="*/ 1135 h 1208"/>
                <a:gd name="T96" fmla="*/ 1394 w 1489"/>
                <a:gd name="T97" fmla="*/ 1106 h 1208"/>
                <a:gd name="T98" fmla="*/ 1320 w 1489"/>
                <a:gd name="T99" fmla="*/ 1045 h 1208"/>
                <a:gd name="T100" fmla="*/ 1444 w 1489"/>
                <a:gd name="T101" fmla="*/ 993 h 1208"/>
                <a:gd name="T102" fmla="*/ 1362 w 1489"/>
                <a:gd name="T103" fmla="*/ 945 h 1208"/>
                <a:gd name="T104" fmla="*/ 1477 w 1489"/>
                <a:gd name="T105" fmla="*/ 875 h 1208"/>
                <a:gd name="T106" fmla="*/ 1386 w 1489"/>
                <a:gd name="T107" fmla="*/ 841 h 1208"/>
                <a:gd name="T108" fmla="*/ 1489 w 1489"/>
                <a:gd name="T109" fmla="*/ 75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89" h="1208">
                  <a:moveTo>
                    <a:pt x="0" y="733"/>
                  </a:moveTo>
                  <a:lnTo>
                    <a:pt x="95" y="733"/>
                  </a:lnTo>
                  <a:lnTo>
                    <a:pt x="95" y="752"/>
                  </a:lnTo>
                  <a:lnTo>
                    <a:pt x="0" y="752"/>
                  </a:lnTo>
                  <a:lnTo>
                    <a:pt x="0" y="733"/>
                  </a:lnTo>
                  <a:lnTo>
                    <a:pt x="0" y="733"/>
                  </a:lnTo>
                  <a:close/>
                  <a:moveTo>
                    <a:pt x="12" y="611"/>
                  </a:moveTo>
                  <a:lnTo>
                    <a:pt x="104" y="626"/>
                  </a:lnTo>
                  <a:lnTo>
                    <a:pt x="102" y="645"/>
                  </a:lnTo>
                  <a:lnTo>
                    <a:pt x="8" y="629"/>
                  </a:lnTo>
                  <a:lnTo>
                    <a:pt x="12" y="611"/>
                  </a:lnTo>
                  <a:lnTo>
                    <a:pt x="12" y="611"/>
                  </a:lnTo>
                  <a:close/>
                  <a:moveTo>
                    <a:pt x="44" y="493"/>
                  </a:moveTo>
                  <a:lnTo>
                    <a:pt x="133" y="522"/>
                  </a:lnTo>
                  <a:lnTo>
                    <a:pt x="126" y="540"/>
                  </a:lnTo>
                  <a:lnTo>
                    <a:pt x="38" y="510"/>
                  </a:lnTo>
                  <a:lnTo>
                    <a:pt x="44" y="493"/>
                  </a:lnTo>
                  <a:lnTo>
                    <a:pt x="44" y="493"/>
                  </a:lnTo>
                  <a:close/>
                  <a:moveTo>
                    <a:pt x="95" y="381"/>
                  </a:moveTo>
                  <a:lnTo>
                    <a:pt x="177" y="425"/>
                  </a:lnTo>
                  <a:lnTo>
                    <a:pt x="168" y="441"/>
                  </a:lnTo>
                  <a:lnTo>
                    <a:pt x="85" y="397"/>
                  </a:lnTo>
                  <a:lnTo>
                    <a:pt x="95" y="381"/>
                  </a:lnTo>
                  <a:lnTo>
                    <a:pt x="95" y="381"/>
                  </a:lnTo>
                  <a:close/>
                  <a:moveTo>
                    <a:pt x="164" y="278"/>
                  </a:moveTo>
                  <a:lnTo>
                    <a:pt x="238" y="336"/>
                  </a:lnTo>
                  <a:lnTo>
                    <a:pt x="226" y="351"/>
                  </a:lnTo>
                  <a:lnTo>
                    <a:pt x="151" y="293"/>
                  </a:lnTo>
                  <a:lnTo>
                    <a:pt x="164" y="278"/>
                  </a:lnTo>
                  <a:lnTo>
                    <a:pt x="164" y="278"/>
                  </a:lnTo>
                  <a:close/>
                  <a:moveTo>
                    <a:pt x="247" y="189"/>
                  </a:moveTo>
                  <a:lnTo>
                    <a:pt x="311" y="258"/>
                  </a:lnTo>
                  <a:lnTo>
                    <a:pt x="297" y="270"/>
                  </a:lnTo>
                  <a:lnTo>
                    <a:pt x="234" y="201"/>
                  </a:lnTo>
                  <a:lnTo>
                    <a:pt x="247" y="189"/>
                  </a:lnTo>
                  <a:lnTo>
                    <a:pt x="247" y="189"/>
                  </a:lnTo>
                  <a:close/>
                  <a:moveTo>
                    <a:pt x="346" y="115"/>
                  </a:moveTo>
                  <a:lnTo>
                    <a:pt x="397" y="193"/>
                  </a:lnTo>
                  <a:lnTo>
                    <a:pt x="381" y="204"/>
                  </a:lnTo>
                  <a:lnTo>
                    <a:pt x="330" y="124"/>
                  </a:lnTo>
                  <a:lnTo>
                    <a:pt x="346" y="115"/>
                  </a:lnTo>
                  <a:lnTo>
                    <a:pt x="346" y="115"/>
                  </a:lnTo>
                  <a:close/>
                  <a:moveTo>
                    <a:pt x="455" y="57"/>
                  </a:moveTo>
                  <a:lnTo>
                    <a:pt x="493" y="143"/>
                  </a:lnTo>
                  <a:lnTo>
                    <a:pt x="475" y="151"/>
                  </a:lnTo>
                  <a:lnTo>
                    <a:pt x="438" y="65"/>
                  </a:lnTo>
                  <a:lnTo>
                    <a:pt x="455" y="57"/>
                  </a:lnTo>
                  <a:lnTo>
                    <a:pt x="455" y="57"/>
                  </a:lnTo>
                  <a:close/>
                  <a:moveTo>
                    <a:pt x="571" y="19"/>
                  </a:moveTo>
                  <a:lnTo>
                    <a:pt x="594" y="111"/>
                  </a:lnTo>
                  <a:lnTo>
                    <a:pt x="577" y="115"/>
                  </a:lnTo>
                  <a:lnTo>
                    <a:pt x="554" y="23"/>
                  </a:lnTo>
                  <a:lnTo>
                    <a:pt x="571" y="19"/>
                  </a:lnTo>
                  <a:lnTo>
                    <a:pt x="571" y="19"/>
                  </a:lnTo>
                  <a:close/>
                  <a:moveTo>
                    <a:pt x="693" y="0"/>
                  </a:moveTo>
                  <a:lnTo>
                    <a:pt x="701" y="94"/>
                  </a:lnTo>
                  <a:lnTo>
                    <a:pt x="682" y="96"/>
                  </a:lnTo>
                  <a:lnTo>
                    <a:pt x="674" y="1"/>
                  </a:lnTo>
                  <a:lnTo>
                    <a:pt x="693" y="0"/>
                  </a:lnTo>
                  <a:lnTo>
                    <a:pt x="693" y="0"/>
                  </a:lnTo>
                  <a:close/>
                  <a:moveTo>
                    <a:pt x="815" y="1"/>
                  </a:moveTo>
                  <a:lnTo>
                    <a:pt x="809" y="96"/>
                  </a:lnTo>
                  <a:lnTo>
                    <a:pt x="790" y="94"/>
                  </a:lnTo>
                  <a:lnTo>
                    <a:pt x="798" y="0"/>
                  </a:lnTo>
                  <a:lnTo>
                    <a:pt x="815" y="1"/>
                  </a:lnTo>
                  <a:lnTo>
                    <a:pt x="815" y="1"/>
                  </a:lnTo>
                  <a:close/>
                  <a:moveTo>
                    <a:pt x="937" y="24"/>
                  </a:moveTo>
                  <a:lnTo>
                    <a:pt x="914" y="115"/>
                  </a:lnTo>
                  <a:lnTo>
                    <a:pt x="895" y="111"/>
                  </a:lnTo>
                  <a:lnTo>
                    <a:pt x="919" y="19"/>
                  </a:lnTo>
                  <a:lnTo>
                    <a:pt x="937" y="24"/>
                  </a:lnTo>
                  <a:lnTo>
                    <a:pt x="937" y="24"/>
                  </a:lnTo>
                  <a:close/>
                  <a:moveTo>
                    <a:pt x="1053" y="66"/>
                  </a:moveTo>
                  <a:lnTo>
                    <a:pt x="1015" y="151"/>
                  </a:lnTo>
                  <a:lnTo>
                    <a:pt x="998" y="144"/>
                  </a:lnTo>
                  <a:lnTo>
                    <a:pt x="1035" y="58"/>
                  </a:lnTo>
                  <a:lnTo>
                    <a:pt x="1053" y="66"/>
                  </a:lnTo>
                  <a:lnTo>
                    <a:pt x="1053" y="66"/>
                  </a:lnTo>
                  <a:close/>
                  <a:moveTo>
                    <a:pt x="1160" y="125"/>
                  </a:moveTo>
                  <a:lnTo>
                    <a:pt x="1108" y="204"/>
                  </a:lnTo>
                  <a:lnTo>
                    <a:pt x="1093" y="194"/>
                  </a:lnTo>
                  <a:lnTo>
                    <a:pt x="1145" y="115"/>
                  </a:lnTo>
                  <a:lnTo>
                    <a:pt x="1160" y="125"/>
                  </a:lnTo>
                  <a:lnTo>
                    <a:pt x="1160" y="125"/>
                  </a:lnTo>
                  <a:close/>
                  <a:moveTo>
                    <a:pt x="1257" y="202"/>
                  </a:moveTo>
                  <a:lnTo>
                    <a:pt x="1192" y="271"/>
                  </a:lnTo>
                  <a:lnTo>
                    <a:pt x="1179" y="259"/>
                  </a:lnTo>
                  <a:lnTo>
                    <a:pt x="1242" y="190"/>
                  </a:lnTo>
                  <a:lnTo>
                    <a:pt x="1257" y="202"/>
                  </a:lnTo>
                  <a:lnTo>
                    <a:pt x="1257" y="202"/>
                  </a:lnTo>
                  <a:close/>
                  <a:moveTo>
                    <a:pt x="1404" y="398"/>
                  </a:moveTo>
                  <a:lnTo>
                    <a:pt x="1322" y="443"/>
                  </a:lnTo>
                  <a:lnTo>
                    <a:pt x="1312" y="426"/>
                  </a:lnTo>
                  <a:lnTo>
                    <a:pt x="1394" y="382"/>
                  </a:lnTo>
                  <a:lnTo>
                    <a:pt x="1404" y="398"/>
                  </a:lnTo>
                  <a:lnTo>
                    <a:pt x="1404" y="398"/>
                  </a:lnTo>
                  <a:close/>
                  <a:moveTo>
                    <a:pt x="1338" y="294"/>
                  </a:moveTo>
                  <a:lnTo>
                    <a:pt x="1264" y="352"/>
                  </a:lnTo>
                  <a:lnTo>
                    <a:pt x="1253" y="337"/>
                  </a:lnTo>
                  <a:lnTo>
                    <a:pt x="1327" y="279"/>
                  </a:lnTo>
                  <a:lnTo>
                    <a:pt x="1338" y="294"/>
                  </a:lnTo>
                  <a:lnTo>
                    <a:pt x="1338" y="294"/>
                  </a:lnTo>
                  <a:close/>
                  <a:moveTo>
                    <a:pt x="237" y="1149"/>
                  </a:moveTo>
                  <a:lnTo>
                    <a:pt x="162" y="1207"/>
                  </a:lnTo>
                  <a:lnTo>
                    <a:pt x="150" y="1192"/>
                  </a:lnTo>
                  <a:lnTo>
                    <a:pt x="224" y="1134"/>
                  </a:lnTo>
                  <a:lnTo>
                    <a:pt x="237" y="1149"/>
                  </a:lnTo>
                  <a:lnTo>
                    <a:pt x="237" y="1149"/>
                  </a:lnTo>
                  <a:close/>
                  <a:moveTo>
                    <a:pt x="1451" y="512"/>
                  </a:moveTo>
                  <a:lnTo>
                    <a:pt x="1362" y="543"/>
                  </a:lnTo>
                  <a:lnTo>
                    <a:pt x="1357" y="524"/>
                  </a:lnTo>
                  <a:lnTo>
                    <a:pt x="1446" y="494"/>
                  </a:lnTo>
                  <a:lnTo>
                    <a:pt x="1451" y="512"/>
                  </a:lnTo>
                  <a:lnTo>
                    <a:pt x="1451" y="512"/>
                  </a:lnTo>
                  <a:close/>
                  <a:moveTo>
                    <a:pt x="1479" y="632"/>
                  </a:moveTo>
                  <a:lnTo>
                    <a:pt x="1388" y="647"/>
                  </a:lnTo>
                  <a:lnTo>
                    <a:pt x="1384" y="628"/>
                  </a:lnTo>
                  <a:lnTo>
                    <a:pt x="1477" y="613"/>
                  </a:lnTo>
                  <a:lnTo>
                    <a:pt x="1479" y="632"/>
                  </a:lnTo>
                  <a:lnTo>
                    <a:pt x="1479" y="632"/>
                  </a:lnTo>
                  <a:close/>
                  <a:moveTo>
                    <a:pt x="104" y="857"/>
                  </a:moveTo>
                  <a:lnTo>
                    <a:pt x="11" y="873"/>
                  </a:lnTo>
                  <a:lnTo>
                    <a:pt x="8" y="854"/>
                  </a:lnTo>
                  <a:lnTo>
                    <a:pt x="102" y="840"/>
                  </a:lnTo>
                  <a:lnTo>
                    <a:pt x="104" y="857"/>
                  </a:lnTo>
                  <a:lnTo>
                    <a:pt x="104" y="857"/>
                  </a:lnTo>
                  <a:close/>
                  <a:moveTo>
                    <a:pt x="131" y="961"/>
                  </a:moveTo>
                  <a:lnTo>
                    <a:pt x="44" y="992"/>
                  </a:lnTo>
                  <a:lnTo>
                    <a:pt x="37" y="973"/>
                  </a:lnTo>
                  <a:lnTo>
                    <a:pt x="126" y="944"/>
                  </a:lnTo>
                  <a:lnTo>
                    <a:pt x="131" y="961"/>
                  </a:lnTo>
                  <a:lnTo>
                    <a:pt x="131" y="961"/>
                  </a:lnTo>
                  <a:close/>
                  <a:moveTo>
                    <a:pt x="176" y="1060"/>
                  </a:moveTo>
                  <a:lnTo>
                    <a:pt x="93" y="1104"/>
                  </a:lnTo>
                  <a:lnTo>
                    <a:pt x="84" y="1087"/>
                  </a:lnTo>
                  <a:lnTo>
                    <a:pt x="168" y="1042"/>
                  </a:lnTo>
                  <a:lnTo>
                    <a:pt x="176" y="1060"/>
                  </a:lnTo>
                  <a:lnTo>
                    <a:pt x="176" y="1060"/>
                  </a:lnTo>
                  <a:close/>
                  <a:moveTo>
                    <a:pt x="1262" y="1135"/>
                  </a:moveTo>
                  <a:lnTo>
                    <a:pt x="1336" y="1193"/>
                  </a:lnTo>
                  <a:lnTo>
                    <a:pt x="1326" y="1208"/>
                  </a:lnTo>
                  <a:lnTo>
                    <a:pt x="1251" y="1150"/>
                  </a:lnTo>
                  <a:lnTo>
                    <a:pt x="1262" y="1135"/>
                  </a:lnTo>
                  <a:lnTo>
                    <a:pt x="1262" y="1135"/>
                  </a:lnTo>
                  <a:close/>
                  <a:moveTo>
                    <a:pt x="1320" y="1045"/>
                  </a:moveTo>
                  <a:lnTo>
                    <a:pt x="1403" y="1089"/>
                  </a:lnTo>
                  <a:lnTo>
                    <a:pt x="1394" y="1106"/>
                  </a:lnTo>
                  <a:lnTo>
                    <a:pt x="1311" y="1061"/>
                  </a:lnTo>
                  <a:lnTo>
                    <a:pt x="1320" y="1045"/>
                  </a:lnTo>
                  <a:lnTo>
                    <a:pt x="1320" y="1045"/>
                  </a:lnTo>
                  <a:close/>
                  <a:moveTo>
                    <a:pt x="1362" y="945"/>
                  </a:moveTo>
                  <a:lnTo>
                    <a:pt x="1451" y="976"/>
                  </a:lnTo>
                  <a:lnTo>
                    <a:pt x="1444" y="993"/>
                  </a:lnTo>
                  <a:lnTo>
                    <a:pt x="1357" y="962"/>
                  </a:lnTo>
                  <a:lnTo>
                    <a:pt x="1362" y="945"/>
                  </a:lnTo>
                  <a:lnTo>
                    <a:pt x="1362" y="945"/>
                  </a:lnTo>
                  <a:close/>
                  <a:moveTo>
                    <a:pt x="1386" y="841"/>
                  </a:moveTo>
                  <a:lnTo>
                    <a:pt x="1479" y="856"/>
                  </a:lnTo>
                  <a:lnTo>
                    <a:pt x="1477" y="875"/>
                  </a:lnTo>
                  <a:lnTo>
                    <a:pt x="1384" y="860"/>
                  </a:lnTo>
                  <a:lnTo>
                    <a:pt x="1386" y="841"/>
                  </a:lnTo>
                  <a:lnTo>
                    <a:pt x="1386" y="841"/>
                  </a:lnTo>
                  <a:close/>
                  <a:moveTo>
                    <a:pt x="1394" y="733"/>
                  </a:moveTo>
                  <a:lnTo>
                    <a:pt x="1489" y="733"/>
                  </a:lnTo>
                  <a:lnTo>
                    <a:pt x="1489" y="752"/>
                  </a:lnTo>
                  <a:lnTo>
                    <a:pt x="1394" y="752"/>
                  </a:lnTo>
                  <a:lnTo>
                    <a:pt x="1394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7@|5FFC:0|FBC:0|LFC:0|LBC:16777215"/>
            <p:cNvSpPr>
              <a:spLocks noEditPoints="1"/>
            </p:cNvSpPr>
            <p:nvPr/>
          </p:nvSpPr>
          <p:spPr bwMode="auto">
            <a:xfrm>
              <a:off x="3537271" y="1608219"/>
              <a:ext cx="1943879" cy="1534365"/>
            </a:xfrm>
            <a:custGeom>
              <a:avLst/>
              <a:gdLst>
                <a:gd name="T0" fmla="*/ 33 w 1097"/>
                <a:gd name="T1" fmla="*/ 574 h 866"/>
                <a:gd name="T2" fmla="*/ 36 w 1097"/>
                <a:gd name="T3" fmla="*/ 602 h 866"/>
                <a:gd name="T4" fmla="*/ 34 w 1097"/>
                <a:gd name="T5" fmla="*/ 517 h 866"/>
                <a:gd name="T6" fmla="*/ 46 w 1097"/>
                <a:gd name="T7" fmla="*/ 433 h 866"/>
                <a:gd name="T8" fmla="*/ 72 w 1097"/>
                <a:gd name="T9" fmla="*/ 352 h 866"/>
                <a:gd name="T10" fmla="*/ 111 w 1097"/>
                <a:gd name="T11" fmla="*/ 276 h 866"/>
                <a:gd name="T12" fmla="*/ 162 w 1097"/>
                <a:gd name="T13" fmla="*/ 208 h 866"/>
                <a:gd name="T14" fmla="*/ 224 w 1097"/>
                <a:gd name="T15" fmla="*/ 149 h 866"/>
                <a:gd name="T16" fmla="*/ 294 w 1097"/>
                <a:gd name="T17" fmla="*/ 101 h 866"/>
                <a:gd name="T18" fmla="*/ 372 w 1097"/>
                <a:gd name="T19" fmla="*/ 65 h 866"/>
                <a:gd name="T20" fmla="*/ 454 w 1097"/>
                <a:gd name="T21" fmla="*/ 43 h 866"/>
                <a:gd name="T22" fmla="*/ 539 w 1097"/>
                <a:gd name="T23" fmla="*/ 34 h 866"/>
                <a:gd name="T24" fmla="*/ 624 w 1097"/>
                <a:gd name="T25" fmla="*/ 39 h 866"/>
                <a:gd name="T26" fmla="*/ 707 w 1097"/>
                <a:gd name="T27" fmla="*/ 59 h 866"/>
                <a:gd name="T28" fmla="*/ 785 w 1097"/>
                <a:gd name="T29" fmla="*/ 92 h 866"/>
                <a:gd name="T30" fmla="*/ 857 w 1097"/>
                <a:gd name="T31" fmla="*/ 137 h 866"/>
                <a:gd name="T32" fmla="*/ 975 w 1097"/>
                <a:gd name="T33" fmla="*/ 260 h 866"/>
                <a:gd name="T34" fmla="*/ 921 w 1097"/>
                <a:gd name="T35" fmla="*/ 193 h 866"/>
                <a:gd name="T36" fmla="*/ 1016 w 1097"/>
                <a:gd name="T37" fmla="*/ 334 h 866"/>
                <a:gd name="T38" fmla="*/ 1046 w 1097"/>
                <a:gd name="T39" fmla="*/ 414 h 866"/>
                <a:gd name="T40" fmla="*/ 21 w 1097"/>
                <a:gd name="T41" fmla="*/ 702 h 866"/>
                <a:gd name="T42" fmla="*/ 54 w 1097"/>
                <a:gd name="T43" fmla="*/ 787 h 866"/>
                <a:gd name="T44" fmla="*/ 1018 w 1097"/>
                <a:gd name="T45" fmla="*/ 832 h 866"/>
                <a:gd name="T46" fmla="*/ 1059 w 1097"/>
                <a:gd name="T47" fmla="*/ 751 h 866"/>
                <a:gd name="T48" fmla="*/ 1085 w 1097"/>
                <a:gd name="T49" fmla="*/ 664 h 866"/>
                <a:gd name="T50" fmla="*/ 1097 w 1097"/>
                <a:gd name="T51" fmla="*/ 574 h 866"/>
                <a:gd name="T52" fmla="*/ 1093 w 1097"/>
                <a:gd name="T53" fmla="*/ 484 h 866"/>
                <a:gd name="T54" fmla="*/ 36 w 1097"/>
                <a:gd name="T55" fmla="*/ 488 h 866"/>
                <a:gd name="T56" fmla="*/ 53 w 1097"/>
                <a:gd name="T57" fmla="*/ 405 h 866"/>
                <a:gd name="T58" fmla="*/ 84 w 1097"/>
                <a:gd name="T59" fmla="*/ 325 h 866"/>
                <a:gd name="T60" fmla="*/ 127 w 1097"/>
                <a:gd name="T61" fmla="*/ 252 h 866"/>
                <a:gd name="T62" fmla="*/ 182 w 1097"/>
                <a:gd name="T63" fmla="*/ 187 h 866"/>
                <a:gd name="T64" fmla="*/ 247 w 1097"/>
                <a:gd name="T65" fmla="*/ 131 h 866"/>
                <a:gd name="T66" fmla="*/ 320 w 1097"/>
                <a:gd name="T67" fmla="*/ 87 h 866"/>
                <a:gd name="T68" fmla="*/ 399 w 1097"/>
                <a:gd name="T69" fmla="*/ 56 h 866"/>
                <a:gd name="T70" fmla="*/ 482 w 1097"/>
                <a:gd name="T71" fmla="*/ 38 h 866"/>
                <a:gd name="T72" fmla="*/ 567 w 1097"/>
                <a:gd name="T73" fmla="*/ 34 h 866"/>
                <a:gd name="T74" fmla="*/ 652 w 1097"/>
                <a:gd name="T75" fmla="*/ 44 h 866"/>
                <a:gd name="T76" fmla="*/ 734 w 1097"/>
                <a:gd name="T77" fmla="*/ 68 h 866"/>
                <a:gd name="T78" fmla="*/ 810 w 1097"/>
                <a:gd name="T79" fmla="*/ 106 h 866"/>
                <a:gd name="T80" fmla="*/ 880 w 1097"/>
                <a:gd name="T81" fmla="*/ 155 h 866"/>
                <a:gd name="T82" fmla="*/ 990 w 1097"/>
                <a:gd name="T83" fmla="*/ 284 h 866"/>
                <a:gd name="T84" fmla="*/ 940 w 1097"/>
                <a:gd name="T85" fmla="*/ 215 h 866"/>
                <a:gd name="T86" fmla="*/ 1028 w 1097"/>
                <a:gd name="T87" fmla="*/ 360 h 866"/>
                <a:gd name="T88" fmla="*/ 1052 w 1097"/>
                <a:gd name="T89" fmla="*/ 442 h 866"/>
                <a:gd name="T90" fmla="*/ 13 w 1097"/>
                <a:gd name="T91" fmla="*/ 673 h 866"/>
                <a:gd name="T92" fmla="*/ 41 w 1097"/>
                <a:gd name="T93" fmla="*/ 759 h 866"/>
                <a:gd name="T94" fmla="*/ 83 w 1097"/>
                <a:gd name="T95" fmla="*/ 840 h 866"/>
                <a:gd name="T96" fmla="*/ 1002 w 1097"/>
                <a:gd name="T97" fmla="*/ 858 h 866"/>
                <a:gd name="T98" fmla="*/ 1047 w 1097"/>
                <a:gd name="T99" fmla="*/ 779 h 866"/>
                <a:gd name="T100" fmla="*/ 1078 w 1097"/>
                <a:gd name="T101" fmla="*/ 694 h 866"/>
                <a:gd name="T102" fmla="*/ 1094 w 1097"/>
                <a:gd name="T103" fmla="*/ 605 h 866"/>
                <a:gd name="T104" fmla="*/ 1096 w 1097"/>
                <a:gd name="T105" fmla="*/ 51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7" h="866">
                  <a:moveTo>
                    <a:pt x="33" y="574"/>
                  </a:moveTo>
                  <a:cubicBezTo>
                    <a:pt x="0" y="575"/>
                    <a:pt x="0" y="575"/>
                    <a:pt x="0" y="575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34" y="583"/>
                    <a:pt x="34" y="583"/>
                    <a:pt x="34" y="583"/>
                  </a:cubicBezTo>
                  <a:cubicBezTo>
                    <a:pt x="34" y="580"/>
                    <a:pt x="34" y="577"/>
                    <a:pt x="33" y="574"/>
                  </a:cubicBezTo>
                  <a:close/>
                  <a:moveTo>
                    <a:pt x="36" y="602"/>
                  </a:moveTo>
                  <a:cubicBezTo>
                    <a:pt x="2" y="606"/>
                    <a:pt x="2" y="606"/>
                    <a:pt x="2" y="606"/>
                  </a:cubicBezTo>
                  <a:cubicBezTo>
                    <a:pt x="3" y="615"/>
                    <a:pt x="3" y="615"/>
                    <a:pt x="3" y="615"/>
                  </a:cubicBezTo>
                  <a:cubicBezTo>
                    <a:pt x="37" y="611"/>
                    <a:pt x="37" y="611"/>
                    <a:pt x="37" y="611"/>
                  </a:cubicBezTo>
                  <a:cubicBezTo>
                    <a:pt x="36" y="608"/>
                    <a:pt x="36" y="605"/>
                    <a:pt x="36" y="602"/>
                  </a:cubicBezTo>
                  <a:close/>
                  <a:moveTo>
                    <a:pt x="34" y="517"/>
                  </a:moveTo>
                  <a:cubicBezTo>
                    <a:pt x="0" y="515"/>
                    <a:pt x="0" y="515"/>
                    <a:pt x="0" y="515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33" y="526"/>
                    <a:pt x="33" y="526"/>
                    <a:pt x="33" y="526"/>
                  </a:cubicBezTo>
                  <a:cubicBezTo>
                    <a:pt x="34" y="523"/>
                    <a:pt x="34" y="520"/>
                    <a:pt x="34" y="517"/>
                  </a:cubicBezTo>
                  <a:close/>
                  <a:moveTo>
                    <a:pt x="46" y="433"/>
                  </a:moveTo>
                  <a:cubicBezTo>
                    <a:pt x="13" y="425"/>
                    <a:pt x="13" y="425"/>
                    <a:pt x="13" y="425"/>
                  </a:cubicBezTo>
                  <a:cubicBezTo>
                    <a:pt x="11" y="434"/>
                    <a:pt x="11" y="434"/>
                    <a:pt x="11" y="434"/>
                  </a:cubicBezTo>
                  <a:cubicBezTo>
                    <a:pt x="44" y="442"/>
                    <a:pt x="44" y="442"/>
                    <a:pt x="44" y="442"/>
                  </a:cubicBezTo>
                  <a:cubicBezTo>
                    <a:pt x="45" y="439"/>
                    <a:pt x="45" y="436"/>
                    <a:pt x="46" y="433"/>
                  </a:cubicBezTo>
                  <a:close/>
                  <a:moveTo>
                    <a:pt x="72" y="352"/>
                  </a:moveTo>
                  <a:cubicBezTo>
                    <a:pt x="41" y="339"/>
                    <a:pt x="41" y="339"/>
                    <a:pt x="41" y="339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57"/>
                    <a:pt x="71" y="354"/>
                    <a:pt x="72" y="352"/>
                  </a:cubicBezTo>
                  <a:close/>
                  <a:moveTo>
                    <a:pt x="111" y="276"/>
                  </a:moveTo>
                  <a:cubicBezTo>
                    <a:pt x="83" y="258"/>
                    <a:pt x="83" y="258"/>
                    <a:pt x="83" y="258"/>
                  </a:cubicBezTo>
                  <a:cubicBezTo>
                    <a:pt x="78" y="266"/>
                    <a:pt x="78" y="266"/>
                    <a:pt x="78" y="266"/>
                  </a:cubicBezTo>
                  <a:cubicBezTo>
                    <a:pt x="107" y="284"/>
                    <a:pt x="107" y="284"/>
                    <a:pt x="107" y="284"/>
                  </a:cubicBezTo>
                  <a:cubicBezTo>
                    <a:pt x="108" y="281"/>
                    <a:pt x="110" y="279"/>
                    <a:pt x="111" y="276"/>
                  </a:cubicBezTo>
                  <a:close/>
                  <a:moveTo>
                    <a:pt x="162" y="208"/>
                  </a:moveTo>
                  <a:cubicBezTo>
                    <a:pt x="137" y="186"/>
                    <a:pt x="137" y="186"/>
                    <a:pt x="137" y="186"/>
                  </a:cubicBezTo>
                  <a:cubicBezTo>
                    <a:pt x="131" y="193"/>
                    <a:pt x="131" y="193"/>
                    <a:pt x="131" y="193"/>
                  </a:cubicBezTo>
                  <a:cubicBezTo>
                    <a:pt x="156" y="215"/>
                    <a:pt x="156" y="215"/>
                    <a:pt x="156" y="215"/>
                  </a:cubicBezTo>
                  <a:cubicBezTo>
                    <a:pt x="158" y="212"/>
                    <a:pt x="160" y="210"/>
                    <a:pt x="162" y="208"/>
                  </a:cubicBezTo>
                  <a:close/>
                  <a:moveTo>
                    <a:pt x="224" y="149"/>
                  </a:moveTo>
                  <a:cubicBezTo>
                    <a:pt x="202" y="123"/>
                    <a:pt x="202" y="123"/>
                    <a:pt x="202" y="12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17" y="155"/>
                    <a:pt x="217" y="155"/>
                    <a:pt x="217" y="155"/>
                  </a:cubicBezTo>
                  <a:cubicBezTo>
                    <a:pt x="219" y="153"/>
                    <a:pt x="222" y="151"/>
                    <a:pt x="224" y="149"/>
                  </a:cubicBezTo>
                  <a:close/>
                  <a:moveTo>
                    <a:pt x="294" y="101"/>
                  </a:moveTo>
                  <a:cubicBezTo>
                    <a:pt x="277" y="72"/>
                    <a:pt x="277" y="72"/>
                    <a:pt x="277" y="72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86" y="105"/>
                    <a:pt x="286" y="105"/>
                    <a:pt x="286" y="105"/>
                  </a:cubicBezTo>
                  <a:cubicBezTo>
                    <a:pt x="289" y="104"/>
                    <a:pt x="292" y="102"/>
                    <a:pt x="294" y="101"/>
                  </a:cubicBezTo>
                  <a:close/>
                  <a:moveTo>
                    <a:pt x="372" y="65"/>
                  </a:moveTo>
                  <a:cubicBezTo>
                    <a:pt x="360" y="34"/>
                    <a:pt x="360" y="34"/>
                    <a:pt x="360" y="34"/>
                  </a:cubicBezTo>
                  <a:cubicBezTo>
                    <a:pt x="351" y="37"/>
                    <a:pt x="351" y="37"/>
                    <a:pt x="351" y="37"/>
                  </a:cubicBezTo>
                  <a:cubicBezTo>
                    <a:pt x="363" y="68"/>
                    <a:pt x="363" y="68"/>
                    <a:pt x="363" y="68"/>
                  </a:cubicBezTo>
                  <a:cubicBezTo>
                    <a:pt x="366" y="67"/>
                    <a:pt x="369" y="66"/>
                    <a:pt x="372" y="65"/>
                  </a:cubicBezTo>
                  <a:close/>
                  <a:moveTo>
                    <a:pt x="454" y="43"/>
                  </a:moveTo>
                  <a:cubicBezTo>
                    <a:pt x="447" y="10"/>
                    <a:pt x="447" y="10"/>
                    <a:pt x="447" y="10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45" y="44"/>
                    <a:pt x="445" y="44"/>
                    <a:pt x="445" y="44"/>
                  </a:cubicBezTo>
                  <a:cubicBezTo>
                    <a:pt x="448" y="44"/>
                    <a:pt x="451" y="43"/>
                    <a:pt x="454" y="43"/>
                  </a:cubicBezTo>
                  <a:close/>
                  <a:moveTo>
                    <a:pt x="539" y="34"/>
                  </a:moveTo>
                  <a:cubicBezTo>
                    <a:pt x="538" y="0"/>
                    <a:pt x="538" y="0"/>
                    <a:pt x="538" y="0"/>
                  </a:cubicBezTo>
                  <a:cubicBezTo>
                    <a:pt x="529" y="1"/>
                    <a:pt x="529" y="1"/>
                    <a:pt x="529" y="1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2" y="34"/>
                    <a:pt x="535" y="34"/>
                    <a:pt x="539" y="34"/>
                  </a:cubicBezTo>
                  <a:close/>
                  <a:moveTo>
                    <a:pt x="624" y="39"/>
                  </a:moveTo>
                  <a:cubicBezTo>
                    <a:pt x="628" y="6"/>
                    <a:pt x="628" y="6"/>
                    <a:pt x="628" y="6"/>
                  </a:cubicBezTo>
                  <a:cubicBezTo>
                    <a:pt x="619" y="5"/>
                    <a:pt x="619" y="5"/>
                    <a:pt x="619" y="5"/>
                  </a:cubicBezTo>
                  <a:cubicBezTo>
                    <a:pt x="615" y="38"/>
                    <a:pt x="615" y="38"/>
                    <a:pt x="615" y="38"/>
                  </a:cubicBezTo>
                  <a:cubicBezTo>
                    <a:pt x="618" y="39"/>
                    <a:pt x="621" y="39"/>
                    <a:pt x="624" y="39"/>
                  </a:cubicBezTo>
                  <a:close/>
                  <a:moveTo>
                    <a:pt x="707" y="59"/>
                  </a:moveTo>
                  <a:cubicBezTo>
                    <a:pt x="717" y="27"/>
                    <a:pt x="717" y="27"/>
                    <a:pt x="717" y="27"/>
                  </a:cubicBezTo>
                  <a:cubicBezTo>
                    <a:pt x="708" y="24"/>
                    <a:pt x="708" y="24"/>
                    <a:pt x="708" y="24"/>
                  </a:cubicBezTo>
                  <a:cubicBezTo>
                    <a:pt x="698" y="56"/>
                    <a:pt x="698" y="56"/>
                    <a:pt x="698" y="56"/>
                  </a:cubicBezTo>
                  <a:cubicBezTo>
                    <a:pt x="701" y="57"/>
                    <a:pt x="704" y="58"/>
                    <a:pt x="707" y="59"/>
                  </a:cubicBezTo>
                  <a:close/>
                  <a:moveTo>
                    <a:pt x="785" y="92"/>
                  </a:moveTo>
                  <a:cubicBezTo>
                    <a:pt x="800" y="62"/>
                    <a:pt x="800" y="62"/>
                    <a:pt x="800" y="62"/>
                  </a:cubicBezTo>
                  <a:cubicBezTo>
                    <a:pt x="792" y="58"/>
                    <a:pt x="792" y="58"/>
                    <a:pt x="792" y="58"/>
                  </a:cubicBezTo>
                  <a:cubicBezTo>
                    <a:pt x="777" y="87"/>
                    <a:pt x="777" y="87"/>
                    <a:pt x="777" y="87"/>
                  </a:cubicBezTo>
                  <a:cubicBezTo>
                    <a:pt x="780" y="89"/>
                    <a:pt x="782" y="90"/>
                    <a:pt x="785" y="92"/>
                  </a:cubicBezTo>
                  <a:close/>
                  <a:moveTo>
                    <a:pt x="857" y="137"/>
                  </a:moveTo>
                  <a:cubicBezTo>
                    <a:pt x="877" y="110"/>
                    <a:pt x="877" y="110"/>
                    <a:pt x="877" y="110"/>
                  </a:cubicBezTo>
                  <a:cubicBezTo>
                    <a:pt x="870" y="104"/>
                    <a:pt x="870" y="104"/>
                    <a:pt x="870" y="104"/>
                  </a:cubicBezTo>
                  <a:cubicBezTo>
                    <a:pt x="850" y="132"/>
                    <a:pt x="850" y="132"/>
                    <a:pt x="850" y="132"/>
                  </a:cubicBezTo>
                  <a:cubicBezTo>
                    <a:pt x="852" y="133"/>
                    <a:pt x="855" y="135"/>
                    <a:pt x="857" y="137"/>
                  </a:cubicBezTo>
                  <a:close/>
                  <a:moveTo>
                    <a:pt x="975" y="260"/>
                  </a:moveTo>
                  <a:cubicBezTo>
                    <a:pt x="1002" y="241"/>
                    <a:pt x="1002" y="241"/>
                    <a:pt x="1002" y="241"/>
                  </a:cubicBezTo>
                  <a:cubicBezTo>
                    <a:pt x="997" y="233"/>
                    <a:pt x="997" y="233"/>
                    <a:pt x="997" y="233"/>
                  </a:cubicBezTo>
                  <a:cubicBezTo>
                    <a:pt x="969" y="252"/>
                    <a:pt x="969" y="252"/>
                    <a:pt x="969" y="252"/>
                  </a:cubicBezTo>
                  <a:cubicBezTo>
                    <a:pt x="971" y="255"/>
                    <a:pt x="973" y="257"/>
                    <a:pt x="975" y="260"/>
                  </a:cubicBezTo>
                  <a:close/>
                  <a:moveTo>
                    <a:pt x="921" y="193"/>
                  </a:moveTo>
                  <a:cubicBezTo>
                    <a:pt x="945" y="170"/>
                    <a:pt x="945" y="170"/>
                    <a:pt x="945" y="170"/>
                  </a:cubicBezTo>
                  <a:cubicBezTo>
                    <a:pt x="939" y="164"/>
                    <a:pt x="939" y="164"/>
                    <a:pt x="939" y="164"/>
                  </a:cubicBezTo>
                  <a:cubicBezTo>
                    <a:pt x="915" y="187"/>
                    <a:pt x="915" y="187"/>
                    <a:pt x="915" y="187"/>
                  </a:cubicBezTo>
                  <a:cubicBezTo>
                    <a:pt x="917" y="189"/>
                    <a:pt x="919" y="191"/>
                    <a:pt x="921" y="193"/>
                  </a:cubicBezTo>
                  <a:close/>
                  <a:moveTo>
                    <a:pt x="1016" y="334"/>
                  </a:moveTo>
                  <a:cubicBezTo>
                    <a:pt x="1047" y="320"/>
                    <a:pt x="1047" y="320"/>
                    <a:pt x="1047" y="320"/>
                  </a:cubicBezTo>
                  <a:cubicBezTo>
                    <a:pt x="1043" y="311"/>
                    <a:pt x="1043" y="311"/>
                    <a:pt x="1043" y="311"/>
                  </a:cubicBezTo>
                  <a:cubicBezTo>
                    <a:pt x="1013" y="326"/>
                    <a:pt x="1013" y="326"/>
                    <a:pt x="1013" y="326"/>
                  </a:cubicBezTo>
                  <a:cubicBezTo>
                    <a:pt x="1014" y="328"/>
                    <a:pt x="1015" y="331"/>
                    <a:pt x="1016" y="334"/>
                  </a:cubicBezTo>
                  <a:close/>
                  <a:moveTo>
                    <a:pt x="1046" y="414"/>
                  </a:moveTo>
                  <a:cubicBezTo>
                    <a:pt x="1078" y="405"/>
                    <a:pt x="1078" y="405"/>
                    <a:pt x="1078" y="405"/>
                  </a:cubicBezTo>
                  <a:cubicBezTo>
                    <a:pt x="1075" y="396"/>
                    <a:pt x="1075" y="396"/>
                    <a:pt x="1075" y="396"/>
                  </a:cubicBezTo>
                  <a:cubicBezTo>
                    <a:pt x="1043" y="405"/>
                    <a:pt x="1043" y="405"/>
                    <a:pt x="1043" y="405"/>
                  </a:cubicBezTo>
                  <a:cubicBezTo>
                    <a:pt x="1044" y="408"/>
                    <a:pt x="1045" y="411"/>
                    <a:pt x="1046" y="414"/>
                  </a:cubicBezTo>
                  <a:close/>
                  <a:moveTo>
                    <a:pt x="21" y="702"/>
                  </a:moveTo>
                  <a:cubicBezTo>
                    <a:pt x="53" y="693"/>
                    <a:pt x="53" y="693"/>
                    <a:pt x="53" y="693"/>
                  </a:cubicBezTo>
                  <a:cubicBezTo>
                    <a:pt x="52" y="690"/>
                    <a:pt x="52" y="688"/>
                    <a:pt x="51" y="685"/>
                  </a:cubicBezTo>
                  <a:cubicBezTo>
                    <a:pt x="19" y="694"/>
                    <a:pt x="19" y="694"/>
                    <a:pt x="19" y="694"/>
                  </a:cubicBezTo>
                  <a:cubicBezTo>
                    <a:pt x="21" y="702"/>
                    <a:pt x="21" y="702"/>
                    <a:pt x="21" y="702"/>
                  </a:cubicBezTo>
                  <a:close/>
                  <a:moveTo>
                    <a:pt x="54" y="787"/>
                  </a:moveTo>
                  <a:cubicBezTo>
                    <a:pt x="84" y="773"/>
                    <a:pt x="84" y="773"/>
                    <a:pt x="84" y="773"/>
                  </a:cubicBezTo>
                  <a:cubicBezTo>
                    <a:pt x="82" y="770"/>
                    <a:pt x="81" y="767"/>
                    <a:pt x="80" y="765"/>
                  </a:cubicBezTo>
                  <a:cubicBezTo>
                    <a:pt x="50" y="779"/>
                    <a:pt x="50" y="779"/>
                    <a:pt x="50" y="779"/>
                  </a:cubicBezTo>
                  <a:cubicBezTo>
                    <a:pt x="54" y="787"/>
                    <a:pt x="54" y="787"/>
                    <a:pt x="54" y="787"/>
                  </a:cubicBezTo>
                  <a:close/>
                  <a:moveTo>
                    <a:pt x="1018" y="832"/>
                  </a:moveTo>
                  <a:cubicBezTo>
                    <a:pt x="990" y="815"/>
                    <a:pt x="990" y="815"/>
                    <a:pt x="990" y="815"/>
                  </a:cubicBezTo>
                  <a:cubicBezTo>
                    <a:pt x="988" y="818"/>
                    <a:pt x="987" y="820"/>
                    <a:pt x="985" y="823"/>
                  </a:cubicBezTo>
                  <a:cubicBezTo>
                    <a:pt x="1014" y="840"/>
                    <a:pt x="1014" y="840"/>
                    <a:pt x="1014" y="840"/>
                  </a:cubicBezTo>
                  <a:cubicBezTo>
                    <a:pt x="1018" y="832"/>
                    <a:pt x="1018" y="832"/>
                    <a:pt x="1018" y="832"/>
                  </a:cubicBezTo>
                  <a:close/>
                  <a:moveTo>
                    <a:pt x="1059" y="751"/>
                  </a:moveTo>
                  <a:cubicBezTo>
                    <a:pt x="1028" y="739"/>
                    <a:pt x="1028" y="739"/>
                    <a:pt x="1028" y="739"/>
                  </a:cubicBezTo>
                  <a:cubicBezTo>
                    <a:pt x="1027" y="741"/>
                    <a:pt x="1025" y="744"/>
                    <a:pt x="1024" y="747"/>
                  </a:cubicBezTo>
                  <a:cubicBezTo>
                    <a:pt x="1055" y="760"/>
                    <a:pt x="1055" y="760"/>
                    <a:pt x="1055" y="760"/>
                  </a:cubicBezTo>
                  <a:cubicBezTo>
                    <a:pt x="1059" y="751"/>
                    <a:pt x="1059" y="751"/>
                    <a:pt x="1059" y="751"/>
                  </a:cubicBezTo>
                  <a:close/>
                  <a:moveTo>
                    <a:pt x="1085" y="664"/>
                  </a:moveTo>
                  <a:cubicBezTo>
                    <a:pt x="1052" y="657"/>
                    <a:pt x="1052" y="657"/>
                    <a:pt x="1052" y="657"/>
                  </a:cubicBezTo>
                  <a:cubicBezTo>
                    <a:pt x="1052" y="660"/>
                    <a:pt x="1051" y="663"/>
                    <a:pt x="1050" y="666"/>
                  </a:cubicBezTo>
                  <a:cubicBezTo>
                    <a:pt x="1083" y="673"/>
                    <a:pt x="1083" y="673"/>
                    <a:pt x="1083" y="673"/>
                  </a:cubicBezTo>
                  <a:cubicBezTo>
                    <a:pt x="1085" y="664"/>
                    <a:pt x="1085" y="664"/>
                    <a:pt x="1085" y="664"/>
                  </a:cubicBezTo>
                  <a:close/>
                  <a:moveTo>
                    <a:pt x="1097" y="574"/>
                  </a:moveTo>
                  <a:cubicBezTo>
                    <a:pt x="1063" y="572"/>
                    <a:pt x="1063" y="572"/>
                    <a:pt x="1063" y="572"/>
                  </a:cubicBezTo>
                  <a:cubicBezTo>
                    <a:pt x="1063" y="576"/>
                    <a:pt x="1063" y="579"/>
                    <a:pt x="1063" y="582"/>
                  </a:cubicBezTo>
                  <a:cubicBezTo>
                    <a:pt x="1096" y="583"/>
                    <a:pt x="1096" y="583"/>
                    <a:pt x="1096" y="583"/>
                  </a:cubicBezTo>
                  <a:cubicBezTo>
                    <a:pt x="1097" y="574"/>
                    <a:pt x="1097" y="574"/>
                    <a:pt x="1097" y="574"/>
                  </a:cubicBezTo>
                  <a:close/>
                  <a:moveTo>
                    <a:pt x="1093" y="484"/>
                  </a:moveTo>
                  <a:cubicBezTo>
                    <a:pt x="1060" y="487"/>
                    <a:pt x="1060" y="487"/>
                    <a:pt x="1060" y="487"/>
                  </a:cubicBezTo>
                  <a:cubicBezTo>
                    <a:pt x="1060" y="490"/>
                    <a:pt x="1061" y="493"/>
                    <a:pt x="1061" y="496"/>
                  </a:cubicBezTo>
                  <a:cubicBezTo>
                    <a:pt x="1094" y="493"/>
                    <a:pt x="1094" y="493"/>
                    <a:pt x="1094" y="493"/>
                  </a:cubicBezTo>
                  <a:cubicBezTo>
                    <a:pt x="1093" y="484"/>
                    <a:pt x="1093" y="484"/>
                    <a:pt x="1093" y="484"/>
                  </a:cubicBezTo>
                  <a:close/>
                  <a:moveTo>
                    <a:pt x="36" y="488"/>
                  </a:moveTo>
                  <a:cubicBezTo>
                    <a:pt x="3" y="485"/>
                    <a:pt x="3" y="485"/>
                    <a:pt x="3" y="485"/>
                  </a:cubicBezTo>
                  <a:cubicBezTo>
                    <a:pt x="2" y="494"/>
                    <a:pt x="2" y="494"/>
                    <a:pt x="2" y="494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36" y="494"/>
                    <a:pt x="36" y="491"/>
                    <a:pt x="36" y="488"/>
                  </a:cubicBezTo>
                  <a:close/>
                  <a:moveTo>
                    <a:pt x="53" y="405"/>
                  </a:moveTo>
                  <a:cubicBezTo>
                    <a:pt x="21" y="396"/>
                    <a:pt x="21" y="396"/>
                    <a:pt x="21" y="396"/>
                  </a:cubicBezTo>
                  <a:cubicBezTo>
                    <a:pt x="19" y="405"/>
                    <a:pt x="19" y="405"/>
                    <a:pt x="19" y="405"/>
                  </a:cubicBezTo>
                  <a:cubicBezTo>
                    <a:pt x="51" y="414"/>
                    <a:pt x="51" y="414"/>
                    <a:pt x="51" y="414"/>
                  </a:cubicBezTo>
                  <a:cubicBezTo>
                    <a:pt x="52" y="411"/>
                    <a:pt x="53" y="408"/>
                    <a:pt x="53" y="405"/>
                  </a:cubicBezTo>
                  <a:close/>
                  <a:moveTo>
                    <a:pt x="84" y="325"/>
                  </a:moveTo>
                  <a:cubicBezTo>
                    <a:pt x="54" y="311"/>
                    <a:pt x="54" y="311"/>
                    <a:pt x="54" y="311"/>
                  </a:cubicBezTo>
                  <a:cubicBezTo>
                    <a:pt x="50" y="319"/>
                    <a:pt x="50" y="319"/>
                    <a:pt x="50" y="319"/>
                  </a:cubicBezTo>
                  <a:cubicBezTo>
                    <a:pt x="80" y="334"/>
                    <a:pt x="80" y="334"/>
                    <a:pt x="80" y="334"/>
                  </a:cubicBezTo>
                  <a:cubicBezTo>
                    <a:pt x="81" y="331"/>
                    <a:pt x="83" y="328"/>
                    <a:pt x="84" y="325"/>
                  </a:cubicBezTo>
                  <a:close/>
                  <a:moveTo>
                    <a:pt x="127" y="252"/>
                  </a:moveTo>
                  <a:cubicBezTo>
                    <a:pt x="125" y="254"/>
                    <a:pt x="124" y="257"/>
                    <a:pt x="122" y="259"/>
                  </a:cubicBezTo>
                  <a:cubicBezTo>
                    <a:pt x="95" y="240"/>
                    <a:pt x="95" y="240"/>
                    <a:pt x="95" y="24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27" y="252"/>
                    <a:pt x="127" y="252"/>
                    <a:pt x="127" y="252"/>
                  </a:cubicBezTo>
                  <a:close/>
                  <a:moveTo>
                    <a:pt x="182" y="187"/>
                  </a:moveTo>
                  <a:cubicBezTo>
                    <a:pt x="180" y="189"/>
                    <a:pt x="178" y="191"/>
                    <a:pt x="176" y="193"/>
                  </a:cubicBezTo>
                  <a:cubicBezTo>
                    <a:pt x="152" y="170"/>
                    <a:pt x="152" y="170"/>
                    <a:pt x="152" y="170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82" y="187"/>
                    <a:pt x="182" y="187"/>
                    <a:pt x="182" y="187"/>
                  </a:cubicBezTo>
                  <a:close/>
                  <a:moveTo>
                    <a:pt x="247" y="131"/>
                  </a:moveTo>
                  <a:cubicBezTo>
                    <a:pt x="244" y="133"/>
                    <a:pt x="242" y="135"/>
                    <a:pt x="239" y="137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47" y="131"/>
                    <a:pt x="247" y="131"/>
                    <a:pt x="247" y="131"/>
                  </a:cubicBezTo>
                  <a:close/>
                  <a:moveTo>
                    <a:pt x="320" y="87"/>
                  </a:moveTo>
                  <a:cubicBezTo>
                    <a:pt x="305" y="57"/>
                    <a:pt x="305" y="57"/>
                    <a:pt x="305" y="57"/>
                  </a:cubicBezTo>
                  <a:cubicBezTo>
                    <a:pt x="296" y="62"/>
                    <a:pt x="296" y="62"/>
                    <a:pt x="296" y="62"/>
                  </a:cubicBezTo>
                  <a:cubicBezTo>
                    <a:pt x="312" y="91"/>
                    <a:pt x="312" y="91"/>
                    <a:pt x="312" y="91"/>
                  </a:cubicBezTo>
                  <a:cubicBezTo>
                    <a:pt x="314" y="90"/>
                    <a:pt x="317" y="89"/>
                    <a:pt x="320" y="87"/>
                  </a:cubicBezTo>
                  <a:close/>
                  <a:moveTo>
                    <a:pt x="399" y="56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0" y="27"/>
                    <a:pt x="380" y="27"/>
                    <a:pt x="380" y="27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3" y="58"/>
                    <a:pt x="396" y="57"/>
                    <a:pt x="399" y="56"/>
                  </a:cubicBezTo>
                  <a:close/>
                  <a:moveTo>
                    <a:pt x="482" y="38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3" y="39"/>
                    <a:pt x="473" y="39"/>
                    <a:pt x="473" y="39"/>
                  </a:cubicBezTo>
                  <a:cubicBezTo>
                    <a:pt x="476" y="39"/>
                    <a:pt x="479" y="39"/>
                    <a:pt x="482" y="38"/>
                  </a:cubicBezTo>
                  <a:close/>
                  <a:moveTo>
                    <a:pt x="567" y="34"/>
                  </a:moveTo>
                  <a:cubicBezTo>
                    <a:pt x="568" y="1"/>
                    <a:pt x="568" y="1"/>
                    <a:pt x="568" y="1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58" y="34"/>
                    <a:pt x="558" y="34"/>
                    <a:pt x="558" y="34"/>
                  </a:cubicBezTo>
                  <a:cubicBezTo>
                    <a:pt x="561" y="34"/>
                    <a:pt x="564" y="34"/>
                    <a:pt x="567" y="34"/>
                  </a:cubicBezTo>
                  <a:close/>
                  <a:moveTo>
                    <a:pt x="652" y="44"/>
                  </a:moveTo>
                  <a:cubicBezTo>
                    <a:pt x="658" y="12"/>
                    <a:pt x="658" y="12"/>
                    <a:pt x="658" y="12"/>
                  </a:cubicBezTo>
                  <a:cubicBezTo>
                    <a:pt x="649" y="10"/>
                    <a:pt x="649" y="10"/>
                    <a:pt x="649" y="10"/>
                  </a:cubicBezTo>
                  <a:cubicBezTo>
                    <a:pt x="643" y="43"/>
                    <a:pt x="643" y="43"/>
                    <a:pt x="643" y="43"/>
                  </a:cubicBezTo>
                  <a:cubicBezTo>
                    <a:pt x="646" y="43"/>
                    <a:pt x="649" y="44"/>
                    <a:pt x="652" y="44"/>
                  </a:cubicBezTo>
                  <a:close/>
                  <a:moveTo>
                    <a:pt x="734" y="68"/>
                  </a:moveTo>
                  <a:cubicBezTo>
                    <a:pt x="745" y="37"/>
                    <a:pt x="745" y="37"/>
                    <a:pt x="745" y="37"/>
                  </a:cubicBezTo>
                  <a:cubicBezTo>
                    <a:pt x="737" y="34"/>
                    <a:pt x="737" y="34"/>
                    <a:pt x="737" y="34"/>
                  </a:cubicBezTo>
                  <a:cubicBezTo>
                    <a:pt x="725" y="65"/>
                    <a:pt x="725" y="65"/>
                    <a:pt x="725" y="65"/>
                  </a:cubicBezTo>
                  <a:cubicBezTo>
                    <a:pt x="728" y="66"/>
                    <a:pt x="731" y="67"/>
                    <a:pt x="734" y="68"/>
                  </a:cubicBezTo>
                  <a:close/>
                  <a:moveTo>
                    <a:pt x="810" y="106"/>
                  </a:moveTo>
                  <a:cubicBezTo>
                    <a:pt x="827" y="76"/>
                    <a:pt x="827" y="76"/>
                    <a:pt x="827" y="76"/>
                  </a:cubicBezTo>
                  <a:cubicBezTo>
                    <a:pt x="819" y="72"/>
                    <a:pt x="819" y="72"/>
                    <a:pt x="819" y="72"/>
                  </a:cubicBezTo>
                  <a:cubicBezTo>
                    <a:pt x="802" y="101"/>
                    <a:pt x="802" y="101"/>
                    <a:pt x="802" y="101"/>
                  </a:cubicBezTo>
                  <a:cubicBezTo>
                    <a:pt x="805" y="102"/>
                    <a:pt x="808" y="104"/>
                    <a:pt x="810" y="106"/>
                  </a:cubicBezTo>
                  <a:close/>
                  <a:moveTo>
                    <a:pt x="880" y="155"/>
                  </a:moveTo>
                  <a:cubicBezTo>
                    <a:pt x="877" y="153"/>
                    <a:pt x="875" y="151"/>
                    <a:pt x="873" y="149"/>
                  </a:cubicBezTo>
                  <a:cubicBezTo>
                    <a:pt x="894" y="123"/>
                    <a:pt x="894" y="123"/>
                    <a:pt x="894" y="123"/>
                  </a:cubicBezTo>
                  <a:cubicBezTo>
                    <a:pt x="901" y="129"/>
                    <a:pt x="901" y="129"/>
                    <a:pt x="901" y="129"/>
                  </a:cubicBezTo>
                  <a:cubicBezTo>
                    <a:pt x="880" y="155"/>
                    <a:pt x="880" y="155"/>
                    <a:pt x="880" y="155"/>
                  </a:cubicBezTo>
                  <a:close/>
                  <a:moveTo>
                    <a:pt x="990" y="284"/>
                  </a:moveTo>
                  <a:cubicBezTo>
                    <a:pt x="988" y="281"/>
                    <a:pt x="987" y="279"/>
                    <a:pt x="985" y="276"/>
                  </a:cubicBezTo>
                  <a:cubicBezTo>
                    <a:pt x="1014" y="259"/>
                    <a:pt x="1014" y="259"/>
                    <a:pt x="1014" y="259"/>
                  </a:cubicBezTo>
                  <a:cubicBezTo>
                    <a:pt x="1019" y="266"/>
                    <a:pt x="1019" y="266"/>
                    <a:pt x="1019" y="266"/>
                  </a:cubicBezTo>
                  <a:cubicBezTo>
                    <a:pt x="990" y="284"/>
                    <a:pt x="990" y="284"/>
                    <a:pt x="990" y="284"/>
                  </a:cubicBezTo>
                  <a:close/>
                  <a:moveTo>
                    <a:pt x="940" y="215"/>
                  </a:moveTo>
                  <a:cubicBezTo>
                    <a:pt x="938" y="213"/>
                    <a:pt x="936" y="210"/>
                    <a:pt x="934" y="208"/>
                  </a:cubicBezTo>
                  <a:cubicBezTo>
                    <a:pt x="960" y="186"/>
                    <a:pt x="960" y="186"/>
                    <a:pt x="960" y="186"/>
                  </a:cubicBezTo>
                  <a:cubicBezTo>
                    <a:pt x="966" y="193"/>
                    <a:pt x="966" y="193"/>
                    <a:pt x="966" y="193"/>
                  </a:cubicBezTo>
                  <a:cubicBezTo>
                    <a:pt x="940" y="215"/>
                    <a:pt x="940" y="215"/>
                    <a:pt x="940" y="215"/>
                  </a:cubicBezTo>
                  <a:close/>
                  <a:moveTo>
                    <a:pt x="1028" y="360"/>
                  </a:moveTo>
                  <a:cubicBezTo>
                    <a:pt x="1059" y="348"/>
                    <a:pt x="1059" y="348"/>
                    <a:pt x="1059" y="348"/>
                  </a:cubicBezTo>
                  <a:cubicBezTo>
                    <a:pt x="1055" y="339"/>
                    <a:pt x="1055" y="339"/>
                    <a:pt x="1055" y="339"/>
                  </a:cubicBezTo>
                  <a:cubicBezTo>
                    <a:pt x="1024" y="352"/>
                    <a:pt x="1024" y="352"/>
                    <a:pt x="1024" y="352"/>
                  </a:cubicBezTo>
                  <a:cubicBezTo>
                    <a:pt x="1026" y="355"/>
                    <a:pt x="1027" y="358"/>
                    <a:pt x="1028" y="360"/>
                  </a:cubicBezTo>
                  <a:close/>
                  <a:moveTo>
                    <a:pt x="1052" y="442"/>
                  </a:moveTo>
                  <a:cubicBezTo>
                    <a:pt x="1085" y="435"/>
                    <a:pt x="1085" y="435"/>
                    <a:pt x="1085" y="435"/>
                  </a:cubicBezTo>
                  <a:cubicBezTo>
                    <a:pt x="1083" y="426"/>
                    <a:pt x="1083" y="426"/>
                    <a:pt x="1083" y="426"/>
                  </a:cubicBezTo>
                  <a:cubicBezTo>
                    <a:pt x="1050" y="433"/>
                    <a:pt x="1050" y="433"/>
                    <a:pt x="1050" y="433"/>
                  </a:cubicBezTo>
                  <a:cubicBezTo>
                    <a:pt x="1051" y="436"/>
                    <a:pt x="1052" y="439"/>
                    <a:pt x="1052" y="442"/>
                  </a:cubicBezTo>
                  <a:close/>
                  <a:moveTo>
                    <a:pt x="13" y="673"/>
                  </a:moveTo>
                  <a:cubicBezTo>
                    <a:pt x="46" y="666"/>
                    <a:pt x="46" y="666"/>
                    <a:pt x="46" y="666"/>
                  </a:cubicBezTo>
                  <a:cubicBezTo>
                    <a:pt x="45" y="663"/>
                    <a:pt x="45" y="660"/>
                    <a:pt x="44" y="657"/>
                  </a:cubicBezTo>
                  <a:cubicBezTo>
                    <a:pt x="11" y="664"/>
                    <a:pt x="11" y="664"/>
                    <a:pt x="11" y="664"/>
                  </a:cubicBezTo>
                  <a:cubicBezTo>
                    <a:pt x="13" y="673"/>
                    <a:pt x="13" y="673"/>
                    <a:pt x="13" y="673"/>
                  </a:cubicBezTo>
                  <a:close/>
                  <a:moveTo>
                    <a:pt x="41" y="759"/>
                  </a:moveTo>
                  <a:cubicBezTo>
                    <a:pt x="72" y="747"/>
                    <a:pt x="72" y="747"/>
                    <a:pt x="72" y="747"/>
                  </a:cubicBezTo>
                  <a:cubicBezTo>
                    <a:pt x="71" y="744"/>
                    <a:pt x="70" y="741"/>
                    <a:pt x="69" y="738"/>
                  </a:cubicBezTo>
                  <a:cubicBezTo>
                    <a:pt x="38" y="751"/>
                    <a:pt x="38" y="751"/>
                    <a:pt x="38" y="751"/>
                  </a:cubicBezTo>
                  <a:cubicBezTo>
                    <a:pt x="41" y="759"/>
                    <a:pt x="41" y="759"/>
                    <a:pt x="41" y="759"/>
                  </a:cubicBezTo>
                  <a:close/>
                  <a:moveTo>
                    <a:pt x="83" y="840"/>
                  </a:moveTo>
                  <a:cubicBezTo>
                    <a:pt x="111" y="822"/>
                    <a:pt x="111" y="822"/>
                    <a:pt x="111" y="822"/>
                  </a:cubicBezTo>
                  <a:cubicBezTo>
                    <a:pt x="110" y="820"/>
                    <a:pt x="108" y="817"/>
                    <a:pt x="106" y="815"/>
                  </a:cubicBezTo>
                  <a:cubicBezTo>
                    <a:pt x="78" y="832"/>
                    <a:pt x="78" y="832"/>
                    <a:pt x="78" y="832"/>
                  </a:cubicBezTo>
                  <a:cubicBezTo>
                    <a:pt x="83" y="840"/>
                    <a:pt x="83" y="840"/>
                    <a:pt x="83" y="840"/>
                  </a:cubicBezTo>
                  <a:close/>
                  <a:moveTo>
                    <a:pt x="1002" y="858"/>
                  </a:moveTo>
                  <a:cubicBezTo>
                    <a:pt x="997" y="866"/>
                    <a:pt x="997" y="866"/>
                    <a:pt x="997" y="866"/>
                  </a:cubicBezTo>
                  <a:cubicBezTo>
                    <a:pt x="969" y="847"/>
                    <a:pt x="969" y="847"/>
                    <a:pt x="969" y="847"/>
                  </a:cubicBezTo>
                  <a:cubicBezTo>
                    <a:pt x="971" y="844"/>
                    <a:pt x="973" y="842"/>
                    <a:pt x="974" y="839"/>
                  </a:cubicBezTo>
                  <a:cubicBezTo>
                    <a:pt x="1002" y="858"/>
                    <a:pt x="1002" y="858"/>
                    <a:pt x="1002" y="858"/>
                  </a:cubicBezTo>
                  <a:close/>
                  <a:moveTo>
                    <a:pt x="1047" y="779"/>
                  </a:moveTo>
                  <a:cubicBezTo>
                    <a:pt x="1016" y="765"/>
                    <a:pt x="1016" y="765"/>
                    <a:pt x="1016" y="765"/>
                  </a:cubicBezTo>
                  <a:cubicBezTo>
                    <a:pt x="1015" y="768"/>
                    <a:pt x="1014" y="771"/>
                    <a:pt x="1012" y="773"/>
                  </a:cubicBezTo>
                  <a:cubicBezTo>
                    <a:pt x="1043" y="787"/>
                    <a:pt x="1043" y="787"/>
                    <a:pt x="1043" y="787"/>
                  </a:cubicBezTo>
                  <a:cubicBezTo>
                    <a:pt x="1047" y="779"/>
                    <a:pt x="1047" y="779"/>
                    <a:pt x="1047" y="779"/>
                  </a:cubicBezTo>
                  <a:close/>
                  <a:moveTo>
                    <a:pt x="1078" y="694"/>
                  </a:moveTo>
                  <a:cubicBezTo>
                    <a:pt x="1045" y="685"/>
                    <a:pt x="1045" y="685"/>
                    <a:pt x="1045" y="685"/>
                  </a:cubicBezTo>
                  <a:cubicBezTo>
                    <a:pt x="1045" y="688"/>
                    <a:pt x="1044" y="691"/>
                    <a:pt x="1043" y="694"/>
                  </a:cubicBezTo>
                  <a:cubicBezTo>
                    <a:pt x="1075" y="703"/>
                    <a:pt x="1075" y="703"/>
                    <a:pt x="1075" y="703"/>
                  </a:cubicBezTo>
                  <a:cubicBezTo>
                    <a:pt x="1078" y="694"/>
                    <a:pt x="1078" y="694"/>
                    <a:pt x="1078" y="694"/>
                  </a:cubicBezTo>
                  <a:close/>
                  <a:moveTo>
                    <a:pt x="1094" y="605"/>
                  </a:moveTo>
                  <a:cubicBezTo>
                    <a:pt x="1061" y="601"/>
                    <a:pt x="1061" y="601"/>
                    <a:pt x="1061" y="601"/>
                  </a:cubicBezTo>
                  <a:cubicBezTo>
                    <a:pt x="1061" y="604"/>
                    <a:pt x="1060" y="607"/>
                    <a:pt x="1060" y="610"/>
                  </a:cubicBezTo>
                  <a:cubicBezTo>
                    <a:pt x="1093" y="614"/>
                    <a:pt x="1093" y="614"/>
                    <a:pt x="1093" y="614"/>
                  </a:cubicBezTo>
                  <a:cubicBezTo>
                    <a:pt x="1094" y="605"/>
                    <a:pt x="1094" y="605"/>
                    <a:pt x="1094" y="605"/>
                  </a:cubicBezTo>
                  <a:close/>
                  <a:moveTo>
                    <a:pt x="1096" y="514"/>
                  </a:moveTo>
                  <a:cubicBezTo>
                    <a:pt x="1062" y="516"/>
                    <a:pt x="1062" y="516"/>
                    <a:pt x="1062" y="516"/>
                  </a:cubicBezTo>
                  <a:cubicBezTo>
                    <a:pt x="1063" y="519"/>
                    <a:pt x="1063" y="522"/>
                    <a:pt x="1063" y="525"/>
                  </a:cubicBezTo>
                  <a:cubicBezTo>
                    <a:pt x="1097" y="523"/>
                    <a:pt x="1097" y="523"/>
                    <a:pt x="1097" y="523"/>
                  </a:cubicBezTo>
                  <a:lnTo>
                    <a:pt x="1096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23@|5FFC:0|FBC:0|LFC:0|LBC:16777215"/>
            <p:cNvSpPr>
              <a:spLocks noEditPoints="1"/>
            </p:cNvSpPr>
            <p:nvPr/>
          </p:nvSpPr>
          <p:spPr bwMode="auto">
            <a:xfrm>
              <a:off x="3865407" y="1940294"/>
              <a:ext cx="1286294" cy="989658"/>
            </a:xfrm>
            <a:custGeom>
              <a:avLst/>
              <a:gdLst>
                <a:gd name="T0" fmla="*/ 90 w 980"/>
                <a:gd name="T1" fmla="*/ 661 h 754"/>
                <a:gd name="T2" fmla="*/ 45 w 980"/>
                <a:gd name="T3" fmla="*/ 694 h 754"/>
                <a:gd name="T4" fmla="*/ 39 w 980"/>
                <a:gd name="T5" fmla="*/ 683 h 754"/>
                <a:gd name="T6" fmla="*/ 856 w 980"/>
                <a:gd name="T7" fmla="*/ 726 h 754"/>
                <a:gd name="T8" fmla="*/ 908 w 980"/>
                <a:gd name="T9" fmla="*/ 746 h 754"/>
                <a:gd name="T10" fmla="*/ 903 w 980"/>
                <a:gd name="T11" fmla="*/ 754 h 754"/>
                <a:gd name="T12" fmla="*/ 918 w 980"/>
                <a:gd name="T13" fmla="*/ 648 h 754"/>
                <a:gd name="T14" fmla="*/ 954 w 980"/>
                <a:gd name="T15" fmla="*/ 649 h 754"/>
                <a:gd name="T16" fmla="*/ 950 w 980"/>
                <a:gd name="T17" fmla="*/ 658 h 754"/>
                <a:gd name="T18" fmla="*/ 920 w 980"/>
                <a:gd name="T19" fmla="*/ 556 h 754"/>
                <a:gd name="T20" fmla="*/ 977 w 980"/>
                <a:gd name="T21" fmla="*/ 553 h 754"/>
                <a:gd name="T22" fmla="*/ 974 w 980"/>
                <a:gd name="T23" fmla="*/ 564 h 754"/>
                <a:gd name="T24" fmla="*/ 946 w 980"/>
                <a:gd name="T25" fmla="*/ 460 h 754"/>
                <a:gd name="T26" fmla="*/ 978 w 980"/>
                <a:gd name="T27" fmla="*/ 447 h 754"/>
                <a:gd name="T28" fmla="*/ 980 w 980"/>
                <a:gd name="T29" fmla="*/ 457 h 754"/>
                <a:gd name="T30" fmla="*/ 912 w 980"/>
                <a:gd name="T31" fmla="*/ 382 h 754"/>
                <a:gd name="T32" fmla="*/ 962 w 980"/>
                <a:gd name="T33" fmla="*/ 357 h 754"/>
                <a:gd name="T34" fmla="*/ 966 w 980"/>
                <a:gd name="T35" fmla="*/ 368 h 754"/>
                <a:gd name="T36" fmla="*/ 42 w 980"/>
                <a:gd name="T37" fmla="*/ 577 h 754"/>
                <a:gd name="T38" fmla="*/ 11 w 980"/>
                <a:gd name="T39" fmla="*/ 595 h 754"/>
                <a:gd name="T40" fmla="*/ 9 w 980"/>
                <a:gd name="T41" fmla="*/ 584 h 754"/>
                <a:gd name="T42" fmla="*/ 54 w 980"/>
                <a:gd name="T43" fmla="*/ 483 h 754"/>
                <a:gd name="T44" fmla="*/ 0 w 980"/>
                <a:gd name="T45" fmla="*/ 494 h 754"/>
                <a:gd name="T46" fmla="*/ 0 w 980"/>
                <a:gd name="T47" fmla="*/ 483 h 754"/>
                <a:gd name="T48" fmla="*/ 45 w 980"/>
                <a:gd name="T49" fmla="*/ 387 h 754"/>
                <a:gd name="T50" fmla="*/ 9 w 980"/>
                <a:gd name="T51" fmla="*/ 390 h 754"/>
                <a:gd name="T52" fmla="*/ 12 w 980"/>
                <a:gd name="T53" fmla="*/ 380 h 754"/>
                <a:gd name="T54" fmla="*/ 92 w 980"/>
                <a:gd name="T55" fmla="*/ 310 h 754"/>
                <a:gd name="T56" fmla="*/ 38 w 980"/>
                <a:gd name="T57" fmla="*/ 299 h 754"/>
                <a:gd name="T58" fmla="*/ 42 w 980"/>
                <a:gd name="T59" fmla="*/ 289 h 754"/>
                <a:gd name="T60" fmla="*/ 123 w 980"/>
                <a:gd name="T61" fmla="*/ 218 h 754"/>
                <a:gd name="T62" fmla="*/ 88 w 980"/>
                <a:gd name="T63" fmla="*/ 208 h 754"/>
                <a:gd name="T64" fmla="*/ 95 w 980"/>
                <a:gd name="T65" fmla="*/ 198 h 754"/>
                <a:gd name="T66" fmla="*/ 196 w 980"/>
                <a:gd name="T67" fmla="*/ 167 h 754"/>
                <a:gd name="T68" fmla="*/ 150 w 980"/>
                <a:gd name="T69" fmla="*/ 135 h 754"/>
                <a:gd name="T70" fmla="*/ 158 w 980"/>
                <a:gd name="T71" fmla="*/ 128 h 754"/>
                <a:gd name="T72" fmla="*/ 262 w 980"/>
                <a:gd name="T73" fmla="*/ 93 h 754"/>
                <a:gd name="T74" fmla="*/ 236 w 980"/>
                <a:gd name="T75" fmla="*/ 70 h 754"/>
                <a:gd name="T76" fmla="*/ 246 w 980"/>
                <a:gd name="T77" fmla="*/ 63 h 754"/>
                <a:gd name="T78" fmla="*/ 351 w 980"/>
                <a:gd name="T79" fmla="*/ 75 h 754"/>
                <a:gd name="T80" fmla="*/ 323 w 980"/>
                <a:gd name="T81" fmla="*/ 28 h 754"/>
                <a:gd name="T82" fmla="*/ 332 w 980"/>
                <a:gd name="T83" fmla="*/ 24 h 754"/>
                <a:gd name="T84" fmla="*/ 440 w 980"/>
                <a:gd name="T85" fmla="*/ 35 h 754"/>
                <a:gd name="T86" fmla="*/ 425 w 980"/>
                <a:gd name="T87" fmla="*/ 2 h 754"/>
                <a:gd name="T88" fmla="*/ 436 w 980"/>
                <a:gd name="T89" fmla="*/ 1 h 754"/>
                <a:gd name="T90" fmla="*/ 530 w 980"/>
                <a:gd name="T91" fmla="*/ 55 h 754"/>
                <a:gd name="T92" fmla="*/ 524 w 980"/>
                <a:gd name="T93" fmla="*/ 0 h 754"/>
                <a:gd name="T94" fmla="*/ 534 w 980"/>
                <a:gd name="T95" fmla="*/ 0 h 754"/>
                <a:gd name="T96" fmla="*/ 625 w 980"/>
                <a:gd name="T97" fmla="*/ 52 h 754"/>
                <a:gd name="T98" fmla="*/ 624 w 980"/>
                <a:gd name="T99" fmla="*/ 17 h 754"/>
                <a:gd name="T100" fmla="*/ 634 w 980"/>
                <a:gd name="T101" fmla="*/ 20 h 754"/>
                <a:gd name="T102" fmla="*/ 700 w 980"/>
                <a:gd name="T103" fmla="*/ 106 h 754"/>
                <a:gd name="T104" fmla="*/ 717 w 980"/>
                <a:gd name="T105" fmla="*/ 54 h 754"/>
                <a:gd name="T106" fmla="*/ 726 w 980"/>
                <a:gd name="T107" fmla="*/ 59 h 754"/>
                <a:gd name="T108" fmla="*/ 785 w 980"/>
                <a:gd name="T109" fmla="*/ 140 h 754"/>
                <a:gd name="T110" fmla="*/ 799 w 980"/>
                <a:gd name="T111" fmla="*/ 108 h 754"/>
                <a:gd name="T112" fmla="*/ 807 w 980"/>
                <a:gd name="T113" fmla="*/ 114 h 754"/>
                <a:gd name="T114" fmla="*/ 834 w 980"/>
                <a:gd name="T115" fmla="*/ 220 h 754"/>
                <a:gd name="T116" fmla="*/ 869 w 980"/>
                <a:gd name="T117" fmla="*/ 178 h 754"/>
                <a:gd name="T118" fmla="*/ 876 w 980"/>
                <a:gd name="T119" fmla="*/ 186 h 754"/>
                <a:gd name="T120" fmla="*/ 899 w 980"/>
                <a:gd name="T121" fmla="*/ 286 h 754"/>
                <a:gd name="T122" fmla="*/ 925 w 980"/>
                <a:gd name="T123" fmla="*/ 2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0" h="754">
                  <a:moveTo>
                    <a:pt x="39" y="683"/>
                  </a:moveTo>
                  <a:lnTo>
                    <a:pt x="90" y="661"/>
                  </a:lnTo>
                  <a:lnTo>
                    <a:pt x="95" y="671"/>
                  </a:lnTo>
                  <a:lnTo>
                    <a:pt x="45" y="694"/>
                  </a:lnTo>
                  <a:lnTo>
                    <a:pt x="39" y="683"/>
                  </a:lnTo>
                  <a:lnTo>
                    <a:pt x="39" y="683"/>
                  </a:lnTo>
                  <a:close/>
                  <a:moveTo>
                    <a:pt x="903" y="754"/>
                  </a:moveTo>
                  <a:lnTo>
                    <a:pt x="856" y="726"/>
                  </a:lnTo>
                  <a:lnTo>
                    <a:pt x="862" y="717"/>
                  </a:lnTo>
                  <a:lnTo>
                    <a:pt x="908" y="746"/>
                  </a:lnTo>
                  <a:lnTo>
                    <a:pt x="903" y="754"/>
                  </a:lnTo>
                  <a:lnTo>
                    <a:pt x="903" y="754"/>
                  </a:lnTo>
                  <a:close/>
                  <a:moveTo>
                    <a:pt x="950" y="658"/>
                  </a:moveTo>
                  <a:lnTo>
                    <a:pt x="918" y="648"/>
                  </a:lnTo>
                  <a:lnTo>
                    <a:pt x="922" y="637"/>
                  </a:lnTo>
                  <a:lnTo>
                    <a:pt x="954" y="649"/>
                  </a:lnTo>
                  <a:lnTo>
                    <a:pt x="950" y="658"/>
                  </a:lnTo>
                  <a:lnTo>
                    <a:pt x="950" y="658"/>
                  </a:lnTo>
                  <a:close/>
                  <a:moveTo>
                    <a:pt x="974" y="564"/>
                  </a:moveTo>
                  <a:lnTo>
                    <a:pt x="920" y="556"/>
                  </a:lnTo>
                  <a:lnTo>
                    <a:pt x="922" y="545"/>
                  </a:lnTo>
                  <a:lnTo>
                    <a:pt x="977" y="553"/>
                  </a:lnTo>
                  <a:lnTo>
                    <a:pt x="974" y="564"/>
                  </a:lnTo>
                  <a:lnTo>
                    <a:pt x="974" y="564"/>
                  </a:lnTo>
                  <a:close/>
                  <a:moveTo>
                    <a:pt x="980" y="457"/>
                  </a:moveTo>
                  <a:lnTo>
                    <a:pt x="946" y="460"/>
                  </a:lnTo>
                  <a:lnTo>
                    <a:pt x="945" y="448"/>
                  </a:lnTo>
                  <a:lnTo>
                    <a:pt x="978" y="447"/>
                  </a:lnTo>
                  <a:lnTo>
                    <a:pt x="980" y="457"/>
                  </a:lnTo>
                  <a:lnTo>
                    <a:pt x="980" y="457"/>
                  </a:lnTo>
                  <a:close/>
                  <a:moveTo>
                    <a:pt x="966" y="368"/>
                  </a:moveTo>
                  <a:lnTo>
                    <a:pt x="912" y="382"/>
                  </a:lnTo>
                  <a:lnTo>
                    <a:pt x="910" y="371"/>
                  </a:lnTo>
                  <a:lnTo>
                    <a:pt x="962" y="357"/>
                  </a:lnTo>
                  <a:lnTo>
                    <a:pt x="966" y="368"/>
                  </a:lnTo>
                  <a:lnTo>
                    <a:pt x="966" y="368"/>
                  </a:lnTo>
                  <a:close/>
                  <a:moveTo>
                    <a:pt x="9" y="584"/>
                  </a:moveTo>
                  <a:lnTo>
                    <a:pt x="42" y="577"/>
                  </a:lnTo>
                  <a:lnTo>
                    <a:pt x="45" y="588"/>
                  </a:lnTo>
                  <a:lnTo>
                    <a:pt x="11" y="595"/>
                  </a:lnTo>
                  <a:lnTo>
                    <a:pt x="9" y="584"/>
                  </a:lnTo>
                  <a:lnTo>
                    <a:pt x="9" y="584"/>
                  </a:lnTo>
                  <a:close/>
                  <a:moveTo>
                    <a:pt x="0" y="483"/>
                  </a:moveTo>
                  <a:lnTo>
                    <a:pt x="54" y="483"/>
                  </a:lnTo>
                  <a:lnTo>
                    <a:pt x="54" y="494"/>
                  </a:lnTo>
                  <a:lnTo>
                    <a:pt x="0" y="494"/>
                  </a:lnTo>
                  <a:lnTo>
                    <a:pt x="0" y="483"/>
                  </a:lnTo>
                  <a:lnTo>
                    <a:pt x="0" y="483"/>
                  </a:lnTo>
                  <a:close/>
                  <a:moveTo>
                    <a:pt x="12" y="380"/>
                  </a:moveTo>
                  <a:lnTo>
                    <a:pt x="45" y="387"/>
                  </a:lnTo>
                  <a:lnTo>
                    <a:pt x="43" y="398"/>
                  </a:lnTo>
                  <a:lnTo>
                    <a:pt x="9" y="390"/>
                  </a:lnTo>
                  <a:lnTo>
                    <a:pt x="12" y="380"/>
                  </a:lnTo>
                  <a:lnTo>
                    <a:pt x="12" y="380"/>
                  </a:lnTo>
                  <a:close/>
                  <a:moveTo>
                    <a:pt x="42" y="289"/>
                  </a:moveTo>
                  <a:lnTo>
                    <a:pt x="92" y="310"/>
                  </a:lnTo>
                  <a:lnTo>
                    <a:pt x="88" y="321"/>
                  </a:lnTo>
                  <a:lnTo>
                    <a:pt x="38" y="299"/>
                  </a:lnTo>
                  <a:lnTo>
                    <a:pt x="42" y="289"/>
                  </a:lnTo>
                  <a:lnTo>
                    <a:pt x="42" y="289"/>
                  </a:lnTo>
                  <a:close/>
                  <a:moveTo>
                    <a:pt x="95" y="198"/>
                  </a:moveTo>
                  <a:lnTo>
                    <a:pt x="123" y="218"/>
                  </a:lnTo>
                  <a:lnTo>
                    <a:pt x="116" y="228"/>
                  </a:lnTo>
                  <a:lnTo>
                    <a:pt x="88" y="208"/>
                  </a:lnTo>
                  <a:lnTo>
                    <a:pt x="95" y="198"/>
                  </a:lnTo>
                  <a:lnTo>
                    <a:pt x="95" y="198"/>
                  </a:lnTo>
                  <a:close/>
                  <a:moveTo>
                    <a:pt x="158" y="128"/>
                  </a:moveTo>
                  <a:lnTo>
                    <a:pt x="196" y="167"/>
                  </a:lnTo>
                  <a:lnTo>
                    <a:pt x="188" y="175"/>
                  </a:lnTo>
                  <a:lnTo>
                    <a:pt x="150" y="135"/>
                  </a:lnTo>
                  <a:lnTo>
                    <a:pt x="158" y="128"/>
                  </a:lnTo>
                  <a:lnTo>
                    <a:pt x="158" y="128"/>
                  </a:lnTo>
                  <a:close/>
                  <a:moveTo>
                    <a:pt x="246" y="63"/>
                  </a:moveTo>
                  <a:lnTo>
                    <a:pt x="262" y="93"/>
                  </a:lnTo>
                  <a:lnTo>
                    <a:pt x="252" y="98"/>
                  </a:lnTo>
                  <a:lnTo>
                    <a:pt x="236" y="70"/>
                  </a:lnTo>
                  <a:lnTo>
                    <a:pt x="246" y="63"/>
                  </a:lnTo>
                  <a:lnTo>
                    <a:pt x="246" y="63"/>
                  </a:lnTo>
                  <a:close/>
                  <a:moveTo>
                    <a:pt x="332" y="24"/>
                  </a:moveTo>
                  <a:lnTo>
                    <a:pt x="351" y="75"/>
                  </a:lnTo>
                  <a:lnTo>
                    <a:pt x="340" y="79"/>
                  </a:lnTo>
                  <a:lnTo>
                    <a:pt x="323" y="28"/>
                  </a:lnTo>
                  <a:lnTo>
                    <a:pt x="332" y="24"/>
                  </a:lnTo>
                  <a:lnTo>
                    <a:pt x="332" y="24"/>
                  </a:lnTo>
                  <a:close/>
                  <a:moveTo>
                    <a:pt x="436" y="1"/>
                  </a:moveTo>
                  <a:lnTo>
                    <a:pt x="440" y="35"/>
                  </a:lnTo>
                  <a:lnTo>
                    <a:pt x="429" y="36"/>
                  </a:lnTo>
                  <a:lnTo>
                    <a:pt x="425" y="2"/>
                  </a:lnTo>
                  <a:lnTo>
                    <a:pt x="436" y="1"/>
                  </a:lnTo>
                  <a:lnTo>
                    <a:pt x="436" y="1"/>
                  </a:lnTo>
                  <a:close/>
                  <a:moveTo>
                    <a:pt x="534" y="0"/>
                  </a:moveTo>
                  <a:lnTo>
                    <a:pt x="530" y="55"/>
                  </a:lnTo>
                  <a:lnTo>
                    <a:pt x="520" y="54"/>
                  </a:lnTo>
                  <a:lnTo>
                    <a:pt x="524" y="0"/>
                  </a:lnTo>
                  <a:lnTo>
                    <a:pt x="534" y="0"/>
                  </a:lnTo>
                  <a:lnTo>
                    <a:pt x="534" y="0"/>
                  </a:lnTo>
                  <a:close/>
                  <a:moveTo>
                    <a:pt x="634" y="20"/>
                  </a:moveTo>
                  <a:lnTo>
                    <a:pt x="625" y="52"/>
                  </a:lnTo>
                  <a:lnTo>
                    <a:pt x="614" y="50"/>
                  </a:lnTo>
                  <a:lnTo>
                    <a:pt x="624" y="17"/>
                  </a:lnTo>
                  <a:lnTo>
                    <a:pt x="634" y="20"/>
                  </a:lnTo>
                  <a:lnTo>
                    <a:pt x="634" y="20"/>
                  </a:lnTo>
                  <a:close/>
                  <a:moveTo>
                    <a:pt x="726" y="59"/>
                  </a:moveTo>
                  <a:lnTo>
                    <a:pt x="700" y="106"/>
                  </a:lnTo>
                  <a:lnTo>
                    <a:pt x="691" y="102"/>
                  </a:lnTo>
                  <a:lnTo>
                    <a:pt x="717" y="54"/>
                  </a:lnTo>
                  <a:lnTo>
                    <a:pt x="726" y="59"/>
                  </a:lnTo>
                  <a:lnTo>
                    <a:pt x="726" y="59"/>
                  </a:lnTo>
                  <a:close/>
                  <a:moveTo>
                    <a:pt x="807" y="114"/>
                  </a:moveTo>
                  <a:lnTo>
                    <a:pt x="785" y="140"/>
                  </a:lnTo>
                  <a:lnTo>
                    <a:pt x="777" y="133"/>
                  </a:lnTo>
                  <a:lnTo>
                    <a:pt x="799" y="108"/>
                  </a:lnTo>
                  <a:lnTo>
                    <a:pt x="807" y="114"/>
                  </a:lnTo>
                  <a:lnTo>
                    <a:pt x="807" y="114"/>
                  </a:lnTo>
                  <a:close/>
                  <a:moveTo>
                    <a:pt x="876" y="186"/>
                  </a:moveTo>
                  <a:lnTo>
                    <a:pt x="834" y="220"/>
                  </a:lnTo>
                  <a:lnTo>
                    <a:pt x="827" y="212"/>
                  </a:lnTo>
                  <a:lnTo>
                    <a:pt x="869" y="178"/>
                  </a:lnTo>
                  <a:lnTo>
                    <a:pt x="876" y="186"/>
                  </a:lnTo>
                  <a:lnTo>
                    <a:pt x="876" y="186"/>
                  </a:lnTo>
                  <a:close/>
                  <a:moveTo>
                    <a:pt x="930" y="271"/>
                  </a:moveTo>
                  <a:lnTo>
                    <a:pt x="899" y="286"/>
                  </a:lnTo>
                  <a:lnTo>
                    <a:pt x="895" y="276"/>
                  </a:lnTo>
                  <a:lnTo>
                    <a:pt x="925" y="260"/>
                  </a:lnTo>
                  <a:lnTo>
                    <a:pt x="930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35@|5FFC:0|FBC:0|LFC:0|LBC:16777215"/>
            <p:cNvSpPr>
              <a:spLocks noEditPoints="1"/>
            </p:cNvSpPr>
            <p:nvPr/>
          </p:nvSpPr>
          <p:spPr bwMode="auto">
            <a:xfrm>
              <a:off x="4365486" y="2437747"/>
              <a:ext cx="286135" cy="288760"/>
            </a:xfrm>
            <a:custGeom>
              <a:avLst/>
              <a:gdLst>
                <a:gd name="T0" fmla="*/ 81 w 162"/>
                <a:gd name="T1" fmla="*/ 0 h 163"/>
                <a:gd name="T2" fmla="*/ 162 w 162"/>
                <a:gd name="T3" fmla="*/ 81 h 163"/>
                <a:gd name="T4" fmla="*/ 81 w 162"/>
                <a:gd name="T5" fmla="*/ 163 h 163"/>
                <a:gd name="T6" fmla="*/ 0 w 162"/>
                <a:gd name="T7" fmla="*/ 81 h 163"/>
                <a:gd name="T8" fmla="*/ 81 w 162"/>
                <a:gd name="T9" fmla="*/ 0 h 163"/>
                <a:gd name="T10" fmla="*/ 81 w 162"/>
                <a:gd name="T11" fmla="*/ 15 h 163"/>
                <a:gd name="T12" fmla="*/ 15 w 162"/>
                <a:gd name="T13" fmla="*/ 81 h 163"/>
                <a:gd name="T14" fmla="*/ 81 w 162"/>
                <a:gd name="T15" fmla="*/ 148 h 163"/>
                <a:gd name="T16" fmla="*/ 148 w 162"/>
                <a:gd name="T17" fmla="*/ 81 h 163"/>
                <a:gd name="T18" fmla="*/ 81 w 162"/>
                <a:gd name="T1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63">
                  <a:moveTo>
                    <a:pt x="81" y="0"/>
                  </a:moveTo>
                  <a:cubicBezTo>
                    <a:pt x="126" y="0"/>
                    <a:pt x="162" y="36"/>
                    <a:pt x="162" y="81"/>
                  </a:cubicBezTo>
                  <a:cubicBezTo>
                    <a:pt x="162" y="126"/>
                    <a:pt x="126" y="163"/>
                    <a:pt x="81" y="163"/>
                  </a:cubicBezTo>
                  <a:cubicBezTo>
                    <a:pt x="36" y="163"/>
                    <a:pt x="0" y="126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lose/>
                  <a:moveTo>
                    <a:pt x="81" y="15"/>
                  </a:moveTo>
                  <a:cubicBezTo>
                    <a:pt x="45" y="15"/>
                    <a:pt x="15" y="45"/>
                    <a:pt x="15" y="81"/>
                  </a:cubicBezTo>
                  <a:cubicBezTo>
                    <a:pt x="15" y="118"/>
                    <a:pt x="45" y="148"/>
                    <a:pt x="81" y="148"/>
                  </a:cubicBezTo>
                  <a:cubicBezTo>
                    <a:pt x="118" y="148"/>
                    <a:pt x="148" y="118"/>
                    <a:pt x="148" y="81"/>
                  </a:cubicBezTo>
                  <a:cubicBezTo>
                    <a:pt x="148" y="45"/>
                    <a:pt x="118" y="15"/>
                    <a:pt x="8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36@|5FFC:0|FBC:0|LFC:0|LBC:16777215"/>
            <p:cNvSpPr>
              <a:spLocks/>
            </p:cNvSpPr>
            <p:nvPr/>
          </p:nvSpPr>
          <p:spPr bwMode="auto">
            <a:xfrm>
              <a:off x="4173782" y="2876550"/>
              <a:ext cx="703018" cy="280884"/>
            </a:xfrm>
            <a:custGeom>
              <a:avLst/>
              <a:gdLst>
                <a:gd name="T0" fmla="*/ 66 w 298"/>
                <a:gd name="T1" fmla="*/ 0 h 159"/>
                <a:gd name="T2" fmla="*/ 232 w 298"/>
                <a:gd name="T3" fmla="*/ 0 h 159"/>
                <a:gd name="T4" fmla="*/ 298 w 298"/>
                <a:gd name="T5" fmla="*/ 66 h 159"/>
                <a:gd name="T6" fmla="*/ 298 w 298"/>
                <a:gd name="T7" fmla="*/ 141 h 159"/>
                <a:gd name="T8" fmla="*/ 280 w 298"/>
                <a:gd name="T9" fmla="*/ 159 h 159"/>
                <a:gd name="T10" fmla="*/ 18 w 298"/>
                <a:gd name="T11" fmla="*/ 159 h 159"/>
                <a:gd name="T12" fmla="*/ 0 w 298"/>
                <a:gd name="T13" fmla="*/ 141 h 159"/>
                <a:gd name="T14" fmla="*/ 0 w 298"/>
                <a:gd name="T15" fmla="*/ 66 h 159"/>
                <a:gd name="T16" fmla="*/ 66 w 298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159">
                  <a:moveTo>
                    <a:pt x="66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68" y="0"/>
                    <a:pt x="298" y="30"/>
                    <a:pt x="298" y="66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51"/>
                    <a:pt x="290" y="159"/>
                    <a:pt x="280" y="159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9" y="159"/>
                    <a:pt x="0" y="151"/>
                    <a:pt x="0" y="14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38@|5FFC:0|FBC:0|LFC:0|LBC:16777215"/>
            <p:cNvSpPr>
              <a:spLocks noEditPoints="1"/>
            </p:cNvSpPr>
            <p:nvPr/>
          </p:nvSpPr>
          <p:spPr bwMode="auto">
            <a:xfrm>
              <a:off x="4356298" y="2990329"/>
              <a:ext cx="315010" cy="95815"/>
            </a:xfrm>
            <a:custGeom>
              <a:avLst/>
              <a:gdLst>
                <a:gd name="T0" fmla="*/ 14 w 178"/>
                <a:gd name="T1" fmla="*/ 1 h 54"/>
                <a:gd name="T2" fmla="*/ 36 w 178"/>
                <a:gd name="T3" fmla="*/ 3 h 54"/>
                <a:gd name="T4" fmla="*/ 9 w 178"/>
                <a:gd name="T5" fmla="*/ 5 h 54"/>
                <a:gd name="T6" fmla="*/ 7 w 178"/>
                <a:gd name="T7" fmla="*/ 25 h 54"/>
                <a:gd name="T8" fmla="*/ 26 w 178"/>
                <a:gd name="T9" fmla="*/ 23 h 54"/>
                <a:gd name="T10" fmla="*/ 27 w 178"/>
                <a:gd name="T11" fmla="*/ 30 h 54"/>
                <a:gd name="T12" fmla="*/ 9 w 178"/>
                <a:gd name="T13" fmla="*/ 30 h 54"/>
                <a:gd name="T14" fmla="*/ 0 w 178"/>
                <a:gd name="T15" fmla="*/ 46 h 54"/>
                <a:gd name="T16" fmla="*/ 9 w 178"/>
                <a:gd name="T17" fmla="*/ 30 h 54"/>
                <a:gd name="T18" fmla="*/ 31 w 178"/>
                <a:gd name="T19" fmla="*/ 46 h 54"/>
                <a:gd name="T20" fmla="*/ 33 w 178"/>
                <a:gd name="T21" fmla="*/ 29 h 54"/>
                <a:gd name="T22" fmla="*/ 8 w 178"/>
                <a:gd name="T23" fmla="*/ 47 h 54"/>
                <a:gd name="T24" fmla="*/ 23 w 178"/>
                <a:gd name="T25" fmla="*/ 53 h 54"/>
                <a:gd name="T26" fmla="*/ 4 w 178"/>
                <a:gd name="T27" fmla="*/ 52 h 54"/>
                <a:gd name="T28" fmla="*/ 52 w 178"/>
                <a:gd name="T29" fmla="*/ 6 h 54"/>
                <a:gd name="T30" fmla="*/ 69 w 178"/>
                <a:gd name="T31" fmla="*/ 6 h 54"/>
                <a:gd name="T32" fmla="*/ 42 w 178"/>
                <a:gd name="T33" fmla="*/ 21 h 54"/>
                <a:gd name="T34" fmla="*/ 51 w 178"/>
                <a:gd name="T35" fmla="*/ 7 h 54"/>
                <a:gd name="T36" fmla="*/ 67 w 178"/>
                <a:gd name="T37" fmla="*/ 25 h 54"/>
                <a:gd name="T38" fmla="*/ 48 w 178"/>
                <a:gd name="T39" fmla="*/ 29 h 54"/>
                <a:gd name="T40" fmla="*/ 62 w 178"/>
                <a:gd name="T41" fmla="*/ 46 h 54"/>
                <a:gd name="T42" fmla="*/ 71 w 178"/>
                <a:gd name="T43" fmla="*/ 33 h 54"/>
                <a:gd name="T44" fmla="*/ 65 w 178"/>
                <a:gd name="T45" fmla="*/ 30 h 54"/>
                <a:gd name="T46" fmla="*/ 64 w 178"/>
                <a:gd name="T47" fmla="*/ 50 h 54"/>
                <a:gd name="T48" fmla="*/ 40 w 178"/>
                <a:gd name="T49" fmla="*/ 50 h 54"/>
                <a:gd name="T50" fmla="*/ 77 w 178"/>
                <a:gd name="T51" fmla="*/ 3 h 54"/>
                <a:gd name="T52" fmla="*/ 95 w 178"/>
                <a:gd name="T53" fmla="*/ 23 h 54"/>
                <a:gd name="T54" fmla="*/ 98 w 178"/>
                <a:gd name="T55" fmla="*/ 7 h 54"/>
                <a:gd name="T56" fmla="*/ 98 w 178"/>
                <a:gd name="T57" fmla="*/ 27 h 54"/>
                <a:gd name="T58" fmla="*/ 90 w 178"/>
                <a:gd name="T59" fmla="*/ 50 h 54"/>
                <a:gd name="T60" fmla="*/ 119 w 178"/>
                <a:gd name="T61" fmla="*/ 1 h 54"/>
                <a:gd name="T62" fmla="*/ 141 w 178"/>
                <a:gd name="T63" fmla="*/ 3 h 54"/>
                <a:gd name="T64" fmla="*/ 114 w 178"/>
                <a:gd name="T65" fmla="*/ 6 h 54"/>
                <a:gd name="T66" fmla="*/ 111 w 178"/>
                <a:gd name="T67" fmla="*/ 24 h 54"/>
                <a:gd name="T68" fmla="*/ 135 w 178"/>
                <a:gd name="T69" fmla="*/ 23 h 54"/>
                <a:gd name="T70" fmla="*/ 144 w 178"/>
                <a:gd name="T71" fmla="*/ 8 h 54"/>
                <a:gd name="T72" fmla="*/ 137 w 178"/>
                <a:gd name="T73" fmla="*/ 7 h 54"/>
                <a:gd name="T74" fmla="*/ 136 w 178"/>
                <a:gd name="T75" fmla="*/ 26 h 54"/>
                <a:gd name="T76" fmla="*/ 118 w 178"/>
                <a:gd name="T77" fmla="*/ 23 h 54"/>
                <a:gd name="T78" fmla="*/ 108 w 178"/>
                <a:gd name="T79" fmla="*/ 33 h 54"/>
                <a:gd name="T80" fmla="*/ 108 w 178"/>
                <a:gd name="T81" fmla="*/ 50 h 54"/>
                <a:gd name="T82" fmla="*/ 133 w 178"/>
                <a:gd name="T83" fmla="*/ 50 h 54"/>
                <a:gd name="T84" fmla="*/ 139 w 178"/>
                <a:gd name="T85" fmla="*/ 33 h 54"/>
                <a:gd name="T86" fmla="*/ 133 w 178"/>
                <a:gd name="T87" fmla="*/ 31 h 54"/>
                <a:gd name="T88" fmla="*/ 132 w 178"/>
                <a:gd name="T89" fmla="*/ 51 h 54"/>
                <a:gd name="T90" fmla="*/ 113 w 178"/>
                <a:gd name="T91" fmla="*/ 53 h 54"/>
                <a:gd name="T92" fmla="*/ 171 w 178"/>
                <a:gd name="T93" fmla="*/ 6 h 54"/>
                <a:gd name="T94" fmla="*/ 171 w 178"/>
                <a:gd name="T95" fmla="*/ 0 h 54"/>
                <a:gd name="T96" fmla="*/ 171 w 178"/>
                <a:gd name="T97" fmla="*/ 6 h 54"/>
                <a:gd name="T98" fmla="*/ 176 w 178"/>
                <a:gd name="T99" fmla="*/ 20 h 54"/>
                <a:gd name="T100" fmla="*/ 176 w 178"/>
                <a:gd name="T101" fmla="*/ 3 h 54"/>
                <a:gd name="T102" fmla="*/ 168 w 178"/>
                <a:gd name="T103" fmla="*/ 23 h 54"/>
                <a:gd name="T104" fmla="*/ 147 w 178"/>
                <a:gd name="T105" fmla="*/ 26 h 54"/>
                <a:gd name="T106" fmla="*/ 170 w 178"/>
                <a:gd name="T107" fmla="*/ 48 h 54"/>
                <a:gd name="T108" fmla="*/ 174 w 178"/>
                <a:gd name="T109" fmla="*/ 31 h 54"/>
                <a:gd name="T110" fmla="*/ 165 w 178"/>
                <a:gd name="T111" fmla="*/ 46 h 54"/>
                <a:gd name="T112" fmla="*/ 165 w 178"/>
                <a:gd name="T113" fmla="*/ 52 h 54"/>
                <a:gd name="T114" fmla="*/ 147 w 178"/>
                <a:gd name="T115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8" h="54">
                  <a:moveTo>
                    <a:pt x="32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6"/>
                    <a:pt x="32" y="6"/>
                    <a:pt x="32" y="6"/>
                  </a:cubicBezTo>
                  <a:close/>
                  <a:moveTo>
                    <a:pt x="14" y="7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7"/>
                    <a:pt x="14" y="7"/>
                    <a:pt x="14" y="7"/>
                  </a:cubicBezTo>
                  <a:close/>
                  <a:moveTo>
                    <a:pt x="12" y="2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4"/>
                    <a:pt x="29" y="24"/>
                    <a:pt x="29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lose/>
                  <a:moveTo>
                    <a:pt x="9" y="30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0" y="46"/>
                    <a:pt x="1" y="47"/>
                    <a:pt x="1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25" y="46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1" y="46"/>
                    <a:pt x="31" y="45"/>
                    <a:pt x="32" y="4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3" y="30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5" y="46"/>
                    <a:pt x="25" y="46"/>
                    <a:pt x="25" y="46"/>
                  </a:cubicBezTo>
                  <a:close/>
                  <a:moveTo>
                    <a:pt x="8" y="47"/>
                  </a:moveTo>
                  <a:cubicBezTo>
                    <a:pt x="24" y="47"/>
                    <a:pt x="24" y="47"/>
                    <a:pt x="24" y="47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4" y="53"/>
                    <a:pt x="23" y="53"/>
                  </a:cubicBezTo>
                  <a:cubicBezTo>
                    <a:pt x="23" y="53"/>
                    <a:pt x="22" y="53"/>
                    <a:pt x="21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3"/>
                    <a:pt x="6" y="53"/>
                  </a:cubicBezTo>
                  <a:cubicBezTo>
                    <a:pt x="5" y="53"/>
                    <a:pt x="5" y="52"/>
                    <a:pt x="4" y="52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69" y="6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9" y="6"/>
                    <a:pt x="69" y="6"/>
                    <a:pt x="69" y="6"/>
                  </a:cubicBezTo>
                  <a:close/>
                  <a:moveTo>
                    <a:pt x="51" y="7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2"/>
                    <a:pt x="42" y="23"/>
                    <a:pt x="43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51" y="7"/>
                    <a:pt x="51" y="7"/>
                    <a:pt x="51" y="7"/>
                  </a:cubicBezTo>
                  <a:close/>
                  <a:moveTo>
                    <a:pt x="49" y="23"/>
                  </a:move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5" y="23"/>
                    <a:pt x="65" y="23"/>
                  </a:cubicBezTo>
                  <a:cubicBezTo>
                    <a:pt x="66" y="24"/>
                    <a:pt x="66" y="24"/>
                    <a:pt x="67" y="25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0"/>
                    <a:pt x="49" y="30"/>
                    <a:pt x="48" y="29"/>
                  </a:cubicBezTo>
                  <a:cubicBezTo>
                    <a:pt x="48" y="29"/>
                    <a:pt x="47" y="29"/>
                    <a:pt x="47" y="28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3"/>
                    <a:pt x="49" y="23"/>
                    <a:pt x="49" y="23"/>
                  </a:cubicBezTo>
                  <a:close/>
                  <a:moveTo>
                    <a:pt x="62" y="46"/>
                  </a:moveTo>
                  <a:cubicBezTo>
                    <a:pt x="65" y="50"/>
                    <a:pt x="65" y="50"/>
                    <a:pt x="65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7"/>
                    <a:pt x="69" y="46"/>
                    <a:pt x="69" y="4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2"/>
                    <a:pt x="71" y="32"/>
                    <a:pt x="71" y="31"/>
                  </a:cubicBezTo>
                  <a:cubicBezTo>
                    <a:pt x="71" y="30"/>
                    <a:pt x="71" y="30"/>
                    <a:pt x="70" y="29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2" y="46"/>
                    <a:pt x="62" y="46"/>
                    <a:pt x="62" y="46"/>
                  </a:cubicBezTo>
                  <a:close/>
                  <a:moveTo>
                    <a:pt x="44" y="47"/>
                  </a:moveTo>
                  <a:cubicBezTo>
                    <a:pt x="61" y="47"/>
                    <a:pt x="61" y="47"/>
                    <a:pt x="61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1" y="53"/>
                    <a:pt x="60" y="53"/>
                    <a:pt x="5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4" y="47"/>
                    <a:pt x="44" y="47"/>
                    <a:pt x="44" y="47"/>
                  </a:cubicBezTo>
                  <a:close/>
                  <a:moveTo>
                    <a:pt x="97" y="6"/>
                  </a:moveTo>
                  <a:cubicBezTo>
                    <a:pt x="80" y="6"/>
                    <a:pt x="80" y="6"/>
                    <a:pt x="80" y="6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7" y="6"/>
                    <a:pt x="97" y="6"/>
                    <a:pt x="97" y="6"/>
                  </a:cubicBezTo>
                  <a:close/>
                  <a:moveTo>
                    <a:pt x="95" y="23"/>
                  </a:moveTo>
                  <a:cubicBezTo>
                    <a:pt x="98" y="27"/>
                    <a:pt x="98" y="27"/>
                    <a:pt x="98" y="27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5" y="23"/>
                    <a:pt x="95" y="23"/>
                    <a:pt x="95" y="23"/>
                  </a:cubicBezTo>
                  <a:close/>
                  <a:moveTo>
                    <a:pt x="90" y="50"/>
                  </a:moveTo>
                  <a:cubicBezTo>
                    <a:pt x="94" y="30"/>
                    <a:pt x="94" y="30"/>
                    <a:pt x="94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0"/>
                    <a:pt x="90" y="50"/>
                    <a:pt x="90" y="50"/>
                  </a:cubicBezTo>
                  <a:close/>
                  <a:moveTo>
                    <a:pt x="137" y="6"/>
                  </a:moveTo>
                  <a:cubicBezTo>
                    <a:pt x="120" y="6"/>
                    <a:pt x="120" y="6"/>
                    <a:pt x="120" y="6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20" y="0"/>
                    <a:pt x="121" y="0"/>
                    <a:pt x="122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40" y="1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37" y="6"/>
                    <a:pt x="137" y="6"/>
                    <a:pt x="137" y="6"/>
                  </a:cubicBezTo>
                  <a:close/>
                  <a:moveTo>
                    <a:pt x="119" y="7"/>
                  </a:moveTo>
                  <a:cubicBezTo>
                    <a:pt x="116" y="4"/>
                    <a:pt x="116" y="4"/>
                    <a:pt x="116" y="4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3" y="7"/>
                    <a:pt x="113" y="8"/>
                    <a:pt x="112" y="9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2"/>
                    <a:pt x="111" y="23"/>
                    <a:pt x="111" y="24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7"/>
                    <a:pt x="119" y="7"/>
                    <a:pt x="119" y="7"/>
                  </a:cubicBezTo>
                  <a:close/>
                  <a:moveTo>
                    <a:pt x="135" y="23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3"/>
                    <a:pt x="141" y="22"/>
                    <a:pt x="142" y="20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8"/>
                    <a:pt x="144" y="7"/>
                    <a:pt x="144" y="7"/>
                  </a:cubicBezTo>
                  <a:cubicBezTo>
                    <a:pt x="144" y="6"/>
                    <a:pt x="143" y="6"/>
                    <a:pt x="143" y="5"/>
                  </a:cubicBezTo>
                  <a:cubicBezTo>
                    <a:pt x="142" y="4"/>
                    <a:pt x="142" y="4"/>
                    <a:pt x="142" y="4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5" y="23"/>
                    <a:pt x="135" y="23"/>
                    <a:pt x="135" y="23"/>
                  </a:cubicBezTo>
                  <a:close/>
                  <a:moveTo>
                    <a:pt x="118" y="23"/>
                  </a:moveTo>
                  <a:cubicBezTo>
                    <a:pt x="134" y="23"/>
                    <a:pt x="134" y="23"/>
                    <a:pt x="134" y="23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8" y="23"/>
                    <a:pt x="118" y="23"/>
                    <a:pt x="118" y="23"/>
                  </a:cubicBezTo>
                  <a:close/>
                  <a:moveTo>
                    <a:pt x="115" y="30"/>
                  </a:moveTo>
                  <a:cubicBezTo>
                    <a:pt x="113" y="27"/>
                    <a:pt x="113" y="27"/>
                    <a:pt x="113" y="27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8" y="31"/>
                    <a:pt x="108" y="33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45"/>
                    <a:pt x="106" y="46"/>
                    <a:pt x="106" y="46"/>
                  </a:cubicBezTo>
                  <a:cubicBezTo>
                    <a:pt x="106" y="47"/>
                    <a:pt x="106" y="47"/>
                    <a:pt x="107" y="48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5" y="30"/>
                    <a:pt x="115" y="30"/>
                    <a:pt x="115" y="30"/>
                  </a:cubicBezTo>
                  <a:close/>
                  <a:moveTo>
                    <a:pt x="130" y="46"/>
                  </a:moveTo>
                  <a:cubicBezTo>
                    <a:pt x="133" y="50"/>
                    <a:pt x="133" y="50"/>
                    <a:pt x="133" y="50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6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5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9" y="32"/>
                    <a:pt x="139" y="32"/>
                    <a:pt x="139" y="31"/>
                  </a:cubicBezTo>
                  <a:cubicBezTo>
                    <a:pt x="139" y="31"/>
                    <a:pt x="139" y="30"/>
                    <a:pt x="139" y="29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30" y="46"/>
                    <a:pt x="130" y="46"/>
                    <a:pt x="130" y="46"/>
                  </a:cubicBezTo>
                  <a:close/>
                  <a:moveTo>
                    <a:pt x="113" y="47"/>
                  </a:moveTo>
                  <a:cubicBezTo>
                    <a:pt x="129" y="47"/>
                    <a:pt x="129" y="47"/>
                    <a:pt x="129" y="47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0" y="53"/>
                    <a:pt x="129" y="53"/>
                    <a:pt x="129" y="53"/>
                  </a:cubicBezTo>
                  <a:cubicBezTo>
                    <a:pt x="129" y="53"/>
                    <a:pt x="128" y="53"/>
                    <a:pt x="127" y="53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2" y="53"/>
                    <a:pt x="111" y="53"/>
                    <a:pt x="110" y="52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13" y="47"/>
                    <a:pt x="113" y="47"/>
                    <a:pt x="113" y="47"/>
                  </a:cubicBezTo>
                  <a:close/>
                  <a:moveTo>
                    <a:pt x="171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2" y="0"/>
                    <a:pt x="173" y="0"/>
                    <a:pt x="173" y="0"/>
                  </a:cubicBezTo>
                  <a:cubicBezTo>
                    <a:pt x="173" y="0"/>
                    <a:pt x="174" y="0"/>
                    <a:pt x="174" y="1"/>
                  </a:cubicBezTo>
                  <a:cubicBezTo>
                    <a:pt x="175" y="2"/>
                    <a:pt x="175" y="2"/>
                    <a:pt x="175" y="2"/>
                  </a:cubicBezTo>
                  <a:cubicBezTo>
                    <a:pt x="171" y="6"/>
                    <a:pt x="171" y="6"/>
                    <a:pt x="171" y="6"/>
                  </a:cubicBezTo>
                  <a:close/>
                  <a:moveTo>
                    <a:pt x="169" y="22"/>
                  </a:moveTo>
                  <a:cubicBezTo>
                    <a:pt x="172" y="25"/>
                    <a:pt x="172" y="25"/>
                    <a:pt x="172" y="25"/>
                  </a:cubicBezTo>
                  <a:cubicBezTo>
                    <a:pt x="174" y="23"/>
                    <a:pt x="174" y="23"/>
                    <a:pt x="174" y="23"/>
                  </a:cubicBezTo>
                  <a:cubicBezTo>
                    <a:pt x="175" y="22"/>
                    <a:pt x="176" y="21"/>
                    <a:pt x="176" y="2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6"/>
                    <a:pt x="178" y="5"/>
                    <a:pt x="177" y="5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2" y="7"/>
                    <a:pt x="172" y="7"/>
                    <a:pt x="172" y="7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51" y="23"/>
                  </a:moveTo>
                  <a:cubicBezTo>
                    <a:pt x="168" y="23"/>
                    <a:pt x="168" y="23"/>
                    <a:pt x="168" y="23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50" y="30"/>
                    <a:pt x="150" y="30"/>
                    <a:pt x="150" y="30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51" y="23"/>
                    <a:pt x="151" y="23"/>
                    <a:pt x="151" y="23"/>
                  </a:cubicBezTo>
                  <a:close/>
                  <a:moveTo>
                    <a:pt x="165" y="46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70" y="48"/>
                    <a:pt x="170" y="48"/>
                    <a:pt x="170" y="48"/>
                  </a:cubicBezTo>
                  <a:cubicBezTo>
                    <a:pt x="170" y="47"/>
                    <a:pt x="171" y="47"/>
                    <a:pt x="171" y="47"/>
                  </a:cubicBezTo>
                  <a:cubicBezTo>
                    <a:pt x="171" y="46"/>
                    <a:pt x="171" y="46"/>
                    <a:pt x="171" y="45"/>
                  </a:cubicBezTo>
                  <a:cubicBezTo>
                    <a:pt x="174" y="32"/>
                    <a:pt x="174" y="32"/>
                    <a:pt x="174" y="32"/>
                  </a:cubicBezTo>
                  <a:cubicBezTo>
                    <a:pt x="174" y="32"/>
                    <a:pt x="174" y="31"/>
                    <a:pt x="174" y="31"/>
                  </a:cubicBezTo>
                  <a:cubicBezTo>
                    <a:pt x="174" y="30"/>
                    <a:pt x="173" y="29"/>
                    <a:pt x="173" y="29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46"/>
                    <a:pt x="165" y="46"/>
                    <a:pt x="165" y="46"/>
                  </a:cubicBezTo>
                  <a:close/>
                  <a:moveTo>
                    <a:pt x="147" y="47"/>
                  </a:moveTo>
                  <a:cubicBezTo>
                    <a:pt x="164" y="47"/>
                    <a:pt x="164" y="47"/>
                    <a:pt x="164" y="47"/>
                  </a:cubicBezTo>
                  <a:cubicBezTo>
                    <a:pt x="167" y="50"/>
                    <a:pt x="167" y="50"/>
                    <a:pt x="167" y="50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4" y="53"/>
                    <a:pt x="163" y="53"/>
                    <a:pt x="161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3" y="50"/>
                    <a:pt x="143" y="50"/>
                    <a:pt x="143" y="50"/>
                  </a:cubicBezTo>
                  <a:lnTo>
                    <a:pt x="1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41@|5FFC:0|FBC:0|LFC:0|LBC:16777215"/>
            <p:cNvSpPr>
              <a:spLocks/>
            </p:cNvSpPr>
            <p:nvPr/>
          </p:nvSpPr>
          <p:spPr bwMode="auto">
            <a:xfrm>
              <a:off x="3991892" y="1793288"/>
              <a:ext cx="486954" cy="699586"/>
            </a:xfrm>
            <a:custGeom>
              <a:avLst/>
              <a:gdLst>
                <a:gd name="T0" fmla="*/ 0 w 275"/>
                <a:gd name="T1" fmla="*/ 8 h 395"/>
                <a:gd name="T2" fmla="*/ 10 w 275"/>
                <a:gd name="T3" fmla="*/ 0 h 395"/>
                <a:gd name="T4" fmla="*/ 275 w 275"/>
                <a:gd name="T5" fmla="*/ 378 h 395"/>
                <a:gd name="T6" fmla="*/ 249 w 275"/>
                <a:gd name="T7" fmla="*/ 395 h 395"/>
                <a:gd name="T8" fmla="*/ 0 w 275"/>
                <a:gd name="T9" fmla="*/ 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95">
                  <a:moveTo>
                    <a:pt x="0" y="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75" y="378"/>
                    <a:pt x="275" y="378"/>
                    <a:pt x="275" y="378"/>
                  </a:cubicBezTo>
                  <a:cubicBezTo>
                    <a:pt x="265" y="382"/>
                    <a:pt x="257" y="387"/>
                    <a:pt x="249" y="395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46"/>
          <p:cNvGrpSpPr/>
          <p:nvPr/>
        </p:nvGrpSpPr>
        <p:grpSpPr>
          <a:xfrm>
            <a:off x="7635684" y="2282971"/>
            <a:ext cx="1875950" cy="1521926"/>
            <a:chOff x="3532020" y="1606907"/>
            <a:chExt cx="1954379" cy="1585554"/>
          </a:xfrm>
          <a:solidFill>
            <a:srgbClr val="73446C"/>
          </a:solidFill>
        </p:grpSpPr>
        <p:sp>
          <p:nvSpPr>
            <p:cNvPr id="31" name="Freeform 6@|5FFC:0|FBC:0|LFC:0|LBC:16777215"/>
            <p:cNvSpPr>
              <a:spLocks noEditPoints="1"/>
            </p:cNvSpPr>
            <p:nvPr/>
          </p:nvSpPr>
          <p:spPr bwMode="auto">
            <a:xfrm>
              <a:off x="3532020" y="1606907"/>
              <a:ext cx="1954379" cy="1585554"/>
            </a:xfrm>
            <a:custGeom>
              <a:avLst/>
              <a:gdLst>
                <a:gd name="T0" fmla="*/ 95 w 1489"/>
                <a:gd name="T1" fmla="*/ 752 h 1208"/>
                <a:gd name="T2" fmla="*/ 0 w 1489"/>
                <a:gd name="T3" fmla="*/ 733 h 1208"/>
                <a:gd name="T4" fmla="*/ 102 w 1489"/>
                <a:gd name="T5" fmla="*/ 645 h 1208"/>
                <a:gd name="T6" fmla="*/ 12 w 1489"/>
                <a:gd name="T7" fmla="*/ 611 h 1208"/>
                <a:gd name="T8" fmla="*/ 126 w 1489"/>
                <a:gd name="T9" fmla="*/ 540 h 1208"/>
                <a:gd name="T10" fmla="*/ 44 w 1489"/>
                <a:gd name="T11" fmla="*/ 493 h 1208"/>
                <a:gd name="T12" fmla="*/ 168 w 1489"/>
                <a:gd name="T13" fmla="*/ 441 h 1208"/>
                <a:gd name="T14" fmla="*/ 95 w 1489"/>
                <a:gd name="T15" fmla="*/ 381 h 1208"/>
                <a:gd name="T16" fmla="*/ 226 w 1489"/>
                <a:gd name="T17" fmla="*/ 351 h 1208"/>
                <a:gd name="T18" fmla="*/ 164 w 1489"/>
                <a:gd name="T19" fmla="*/ 278 h 1208"/>
                <a:gd name="T20" fmla="*/ 297 w 1489"/>
                <a:gd name="T21" fmla="*/ 270 h 1208"/>
                <a:gd name="T22" fmla="*/ 247 w 1489"/>
                <a:gd name="T23" fmla="*/ 189 h 1208"/>
                <a:gd name="T24" fmla="*/ 381 w 1489"/>
                <a:gd name="T25" fmla="*/ 204 h 1208"/>
                <a:gd name="T26" fmla="*/ 346 w 1489"/>
                <a:gd name="T27" fmla="*/ 115 h 1208"/>
                <a:gd name="T28" fmla="*/ 475 w 1489"/>
                <a:gd name="T29" fmla="*/ 151 h 1208"/>
                <a:gd name="T30" fmla="*/ 455 w 1489"/>
                <a:gd name="T31" fmla="*/ 57 h 1208"/>
                <a:gd name="T32" fmla="*/ 577 w 1489"/>
                <a:gd name="T33" fmla="*/ 115 h 1208"/>
                <a:gd name="T34" fmla="*/ 571 w 1489"/>
                <a:gd name="T35" fmla="*/ 19 h 1208"/>
                <a:gd name="T36" fmla="*/ 682 w 1489"/>
                <a:gd name="T37" fmla="*/ 96 h 1208"/>
                <a:gd name="T38" fmla="*/ 693 w 1489"/>
                <a:gd name="T39" fmla="*/ 0 h 1208"/>
                <a:gd name="T40" fmla="*/ 790 w 1489"/>
                <a:gd name="T41" fmla="*/ 94 h 1208"/>
                <a:gd name="T42" fmla="*/ 815 w 1489"/>
                <a:gd name="T43" fmla="*/ 1 h 1208"/>
                <a:gd name="T44" fmla="*/ 895 w 1489"/>
                <a:gd name="T45" fmla="*/ 111 h 1208"/>
                <a:gd name="T46" fmla="*/ 937 w 1489"/>
                <a:gd name="T47" fmla="*/ 24 h 1208"/>
                <a:gd name="T48" fmla="*/ 998 w 1489"/>
                <a:gd name="T49" fmla="*/ 144 h 1208"/>
                <a:gd name="T50" fmla="*/ 1053 w 1489"/>
                <a:gd name="T51" fmla="*/ 66 h 1208"/>
                <a:gd name="T52" fmla="*/ 1093 w 1489"/>
                <a:gd name="T53" fmla="*/ 194 h 1208"/>
                <a:gd name="T54" fmla="*/ 1160 w 1489"/>
                <a:gd name="T55" fmla="*/ 125 h 1208"/>
                <a:gd name="T56" fmla="*/ 1179 w 1489"/>
                <a:gd name="T57" fmla="*/ 259 h 1208"/>
                <a:gd name="T58" fmla="*/ 1257 w 1489"/>
                <a:gd name="T59" fmla="*/ 202 h 1208"/>
                <a:gd name="T60" fmla="*/ 1312 w 1489"/>
                <a:gd name="T61" fmla="*/ 426 h 1208"/>
                <a:gd name="T62" fmla="*/ 1404 w 1489"/>
                <a:gd name="T63" fmla="*/ 398 h 1208"/>
                <a:gd name="T64" fmla="*/ 1253 w 1489"/>
                <a:gd name="T65" fmla="*/ 337 h 1208"/>
                <a:gd name="T66" fmla="*/ 1338 w 1489"/>
                <a:gd name="T67" fmla="*/ 294 h 1208"/>
                <a:gd name="T68" fmla="*/ 150 w 1489"/>
                <a:gd name="T69" fmla="*/ 1192 h 1208"/>
                <a:gd name="T70" fmla="*/ 237 w 1489"/>
                <a:gd name="T71" fmla="*/ 1149 h 1208"/>
                <a:gd name="T72" fmla="*/ 1357 w 1489"/>
                <a:gd name="T73" fmla="*/ 524 h 1208"/>
                <a:gd name="T74" fmla="*/ 1451 w 1489"/>
                <a:gd name="T75" fmla="*/ 512 h 1208"/>
                <a:gd name="T76" fmla="*/ 1384 w 1489"/>
                <a:gd name="T77" fmla="*/ 628 h 1208"/>
                <a:gd name="T78" fmla="*/ 1479 w 1489"/>
                <a:gd name="T79" fmla="*/ 632 h 1208"/>
                <a:gd name="T80" fmla="*/ 8 w 1489"/>
                <a:gd name="T81" fmla="*/ 854 h 1208"/>
                <a:gd name="T82" fmla="*/ 104 w 1489"/>
                <a:gd name="T83" fmla="*/ 857 h 1208"/>
                <a:gd name="T84" fmla="*/ 37 w 1489"/>
                <a:gd name="T85" fmla="*/ 973 h 1208"/>
                <a:gd name="T86" fmla="*/ 131 w 1489"/>
                <a:gd name="T87" fmla="*/ 961 h 1208"/>
                <a:gd name="T88" fmla="*/ 84 w 1489"/>
                <a:gd name="T89" fmla="*/ 1087 h 1208"/>
                <a:gd name="T90" fmla="*/ 176 w 1489"/>
                <a:gd name="T91" fmla="*/ 1060 h 1208"/>
                <a:gd name="T92" fmla="*/ 1326 w 1489"/>
                <a:gd name="T93" fmla="*/ 1208 h 1208"/>
                <a:gd name="T94" fmla="*/ 1262 w 1489"/>
                <a:gd name="T95" fmla="*/ 1135 h 1208"/>
                <a:gd name="T96" fmla="*/ 1394 w 1489"/>
                <a:gd name="T97" fmla="*/ 1106 h 1208"/>
                <a:gd name="T98" fmla="*/ 1320 w 1489"/>
                <a:gd name="T99" fmla="*/ 1045 h 1208"/>
                <a:gd name="T100" fmla="*/ 1444 w 1489"/>
                <a:gd name="T101" fmla="*/ 993 h 1208"/>
                <a:gd name="T102" fmla="*/ 1362 w 1489"/>
                <a:gd name="T103" fmla="*/ 945 h 1208"/>
                <a:gd name="T104" fmla="*/ 1477 w 1489"/>
                <a:gd name="T105" fmla="*/ 875 h 1208"/>
                <a:gd name="T106" fmla="*/ 1386 w 1489"/>
                <a:gd name="T107" fmla="*/ 841 h 1208"/>
                <a:gd name="T108" fmla="*/ 1489 w 1489"/>
                <a:gd name="T109" fmla="*/ 75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89" h="1208">
                  <a:moveTo>
                    <a:pt x="0" y="733"/>
                  </a:moveTo>
                  <a:lnTo>
                    <a:pt x="95" y="733"/>
                  </a:lnTo>
                  <a:lnTo>
                    <a:pt x="95" y="752"/>
                  </a:lnTo>
                  <a:lnTo>
                    <a:pt x="0" y="752"/>
                  </a:lnTo>
                  <a:lnTo>
                    <a:pt x="0" y="733"/>
                  </a:lnTo>
                  <a:lnTo>
                    <a:pt x="0" y="733"/>
                  </a:lnTo>
                  <a:close/>
                  <a:moveTo>
                    <a:pt x="12" y="611"/>
                  </a:moveTo>
                  <a:lnTo>
                    <a:pt x="104" y="626"/>
                  </a:lnTo>
                  <a:lnTo>
                    <a:pt x="102" y="645"/>
                  </a:lnTo>
                  <a:lnTo>
                    <a:pt x="8" y="629"/>
                  </a:lnTo>
                  <a:lnTo>
                    <a:pt x="12" y="611"/>
                  </a:lnTo>
                  <a:lnTo>
                    <a:pt x="12" y="611"/>
                  </a:lnTo>
                  <a:close/>
                  <a:moveTo>
                    <a:pt x="44" y="493"/>
                  </a:moveTo>
                  <a:lnTo>
                    <a:pt x="133" y="522"/>
                  </a:lnTo>
                  <a:lnTo>
                    <a:pt x="126" y="540"/>
                  </a:lnTo>
                  <a:lnTo>
                    <a:pt x="38" y="510"/>
                  </a:lnTo>
                  <a:lnTo>
                    <a:pt x="44" y="493"/>
                  </a:lnTo>
                  <a:lnTo>
                    <a:pt x="44" y="493"/>
                  </a:lnTo>
                  <a:close/>
                  <a:moveTo>
                    <a:pt x="95" y="381"/>
                  </a:moveTo>
                  <a:lnTo>
                    <a:pt x="177" y="425"/>
                  </a:lnTo>
                  <a:lnTo>
                    <a:pt x="168" y="441"/>
                  </a:lnTo>
                  <a:lnTo>
                    <a:pt x="85" y="397"/>
                  </a:lnTo>
                  <a:lnTo>
                    <a:pt x="95" y="381"/>
                  </a:lnTo>
                  <a:lnTo>
                    <a:pt x="95" y="381"/>
                  </a:lnTo>
                  <a:close/>
                  <a:moveTo>
                    <a:pt x="164" y="278"/>
                  </a:moveTo>
                  <a:lnTo>
                    <a:pt x="238" y="336"/>
                  </a:lnTo>
                  <a:lnTo>
                    <a:pt x="226" y="351"/>
                  </a:lnTo>
                  <a:lnTo>
                    <a:pt x="151" y="293"/>
                  </a:lnTo>
                  <a:lnTo>
                    <a:pt x="164" y="278"/>
                  </a:lnTo>
                  <a:lnTo>
                    <a:pt x="164" y="278"/>
                  </a:lnTo>
                  <a:close/>
                  <a:moveTo>
                    <a:pt x="247" y="189"/>
                  </a:moveTo>
                  <a:lnTo>
                    <a:pt x="311" y="258"/>
                  </a:lnTo>
                  <a:lnTo>
                    <a:pt x="297" y="270"/>
                  </a:lnTo>
                  <a:lnTo>
                    <a:pt x="234" y="201"/>
                  </a:lnTo>
                  <a:lnTo>
                    <a:pt x="247" y="189"/>
                  </a:lnTo>
                  <a:lnTo>
                    <a:pt x="247" y="189"/>
                  </a:lnTo>
                  <a:close/>
                  <a:moveTo>
                    <a:pt x="346" y="115"/>
                  </a:moveTo>
                  <a:lnTo>
                    <a:pt x="397" y="193"/>
                  </a:lnTo>
                  <a:lnTo>
                    <a:pt x="381" y="204"/>
                  </a:lnTo>
                  <a:lnTo>
                    <a:pt x="330" y="124"/>
                  </a:lnTo>
                  <a:lnTo>
                    <a:pt x="346" y="115"/>
                  </a:lnTo>
                  <a:lnTo>
                    <a:pt x="346" y="115"/>
                  </a:lnTo>
                  <a:close/>
                  <a:moveTo>
                    <a:pt x="455" y="57"/>
                  </a:moveTo>
                  <a:lnTo>
                    <a:pt x="493" y="143"/>
                  </a:lnTo>
                  <a:lnTo>
                    <a:pt x="475" y="151"/>
                  </a:lnTo>
                  <a:lnTo>
                    <a:pt x="438" y="65"/>
                  </a:lnTo>
                  <a:lnTo>
                    <a:pt x="455" y="57"/>
                  </a:lnTo>
                  <a:lnTo>
                    <a:pt x="455" y="57"/>
                  </a:lnTo>
                  <a:close/>
                  <a:moveTo>
                    <a:pt x="571" y="19"/>
                  </a:moveTo>
                  <a:lnTo>
                    <a:pt x="594" y="111"/>
                  </a:lnTo>
                  <a:lnTo>
                    <a:pt x="577" y="115"/>
                  </a:lnTo>
                  <a:lnTo>
                    <a:pt x="554" y="23"/>
                  </a:lnTo>
                  <a:lnTo>
                    <a:pt x="571" y="19"/>
                  </a:lnTo>
                  <a:lnTo>
                    <a:pt x="571" y="19"/>
                  </a:lnTo>
                  <a:close/>
                  <a:moveTo>
                    <a:pt x="693" y="0"/>
                  </a:moveTo>
                  <a:lnTo>
                    <a:pt x="701" y="94"/>
                  </a:lnTo>
                  <a:lnTo>
                    <a:pt x="682" y="96"/>
                  </a:lnTo>
                  <a:lnTo>
                    <a:pt x="674" y="1"/>
                  </a:lnTo>
                  <a:lnTo>
                    <a:pt x="693" y="0"/>
                  </a:lnTo>
                  <a:lnTo>
                    <a:pt x="693" y="0"/>
                  </a:lnTo>
                  <a:close/>
                  <a:moveTo>
                    <a:pt x="815" y="1"/>
                  </a:moveTo>
                  <a:lnTo>
                    <a:pt x="809" y="96"/>
                  </a:lnTo>
                  <a:lnTo>
                    <a:pt x="790" y="94"/>
                  </a:lnTo>
                  <a:lnTo>
                    <a:pt x="798" y="0"/>
                  </a:lnTo>
                  <a:lnTo>
                    <a:pt x="815" y="1"/>
                  </a:lnTo>
                  <a:lnTo>
                    <a:pt x="815" y="1"/>
                  </a:lnTo>
                  <a:close/>
                  <a:moveTo>
                    <a:pt x="937" y="24"/>
                  </a:moveTo>
                  <a:lnTo>
                    <a:pt x="914" y="115"/>
                  </a:lnTo>
                  <a:lnTo>
                    <a:pt x="895" y="111"/>
                  </a:lnTo>
                  <a:lnTo>
                    <a:pt x="919" y="19"/>
                  </a:lnTo>
                  <a:lnTo>
                    <a:pt x="937" y="24"/>
                  </a:lnTo>
                  <a:lnTo>
                    <a:pt x="937" y="24"/>
                  </a:lnTo>
                  <a:close/>
                  <a:moveTo>
                    <a:pt x="1053" y="66"/>
                  </a:moveTo>
                  <a:lnTo>
                    <a:pt x="1015" y="151"/>
                  </a:lnTo>
                  <a:lnTo>
                    <a:pt x="998" y="144"/>
                  </a:lnTo>
                  <a:lnTo>
                    <a:pt x="1035" y="58"/>
                  </a:lnTo>
                  <a:lnTo>
                    <a:pt x="1053" y="66"/>
                  </a:lnTo>
                  <a:lnTo>
                    <a:pt x="1053" y="66"/>
                  </a:lnTo>
                  <a:close/>
                  <a:moveTo>
                    <a:pt x="1160" y="125"/>
                  </a:moveTo>
                  <a:lnTo>
                    <a:pt x="1108" y="204"/>
                  </a:lnTo>
                  <a:lnTo>
                    <a:pt x="1093" y="194"/>
                  </a:lnTo>
                  <a:lnTo>
                    <a:pt x="1145" y="115"/>
                  </a:lnTo>
                  <a:lnTo>
                    <a:pt x="1160" y="125"/>
                  </a:lnTo>
                  <a:lnTo>
                    <a:pt x="1160" y="125"/>
                  </a:lnTo>
                  <a:close/>
                  <a:moveTo>
                    <a:pt x="1257" y="202"/>
                  </a:moveTo>
                  <a:lnTo>
                    <a:pt x="1192" y="271"/>
                  </a:lnTo>
                  <a:lnTo>
                    <a:pt x="1179" y="259"/>
                  </a:lnTo>
                  <a:lnTo>
                    <a:pt x="1242" y="190"/>
                  </a:lnTo>
                  <a:lnTo>
                    <a:pt x="1257" y="202"/>
                  </a:lnTo>
                  <a:lnTo>
                    <a:pt x="1257" y="202"/>
                  </a:lnTo>
                  <a:close/>
                  <a:moveTo>
                    <a:pt x="1404" y="398"/>
                  </a:moveTo>
                  <a:lnTo>
                    <a:pt x="1322" y="443"/>
                  </a:lnTo>
                  <a:lnTo>
                    <a:pt x="1312" y="426"/>
                  </a:lnTo>
                  <a:lnTo>
                    <a:pt x="1394" y="382"/>
                  </a:lnTo>
                  <a:lnTo>
                    <a:pt x="1404" y="398"/>
                  </a:lnTo>
                  <a:lnTo>
                    <a:pt x="1404" y="398"/>
                  </a:lnTo>
                  <a:close/>
                  <a:moveTo>
                    <a:pt x="1338" y="294"/>
                  </a:moveTo>
                  <a:lnTo>
                    <a:pt x="1264" y="352"/>
                  </a:lnTo>
                  <a:lnTo>
                    <a:pt x="1253" y="337"/>
                  </a:lnTo>
                  <a:lnTo>
                    <a:pt x="1327" y="279"/>
                  </a:lnTo>
                  <a:lnTo>
                    <a:pt x="1338" y="294"/>
                  </a:lnTo>
                  <a:lnTo>
                    <a:pt x="1338" y="294"/>
                  </a:lnTo>
                  <a:close/>
                  <a:moveTo>
                    <a:pt x="237" y="1149"/>
                  </a:moveTo>
                  <a:lnTo>
                    <a:pt x="162" y="1207"/>
                  </a:lnTo>
                  <a:lnTo>
                    <a:pt x="150" y="1192"/>
                  </a:lnTo>
                  <a:lnTo>
                    <a:pt x="224" y="1134"/>
                  </a:lnTo>
                  <a:lnTo>
                    <a:pt x="237" y="1149"/>
                  </a:lnTo>
                  <a:lnTo>
                    <a:pt x="237" y="1149"/>
                  </a:lnTo>
                  <a:close/>
                  <a:moveTo>
                    <a:pt x="1451" y="512"/>
                  </a:moveTo>
                  <a:lnTo>
                    <a:pt x="1362" y="543"/>
                  </a:lnTo>
                  <a:lnTo>
                    <a:pt x="1357" y="524"/>
                  </a:lnTo>
                  <a:lnTo>
                    <a:pt x="1446" y="494"/>
                  </a:lnTo>
                  <a:lnTo>
                    <a:pt x="1451" y="512"/>
                  </a:lnTo>
                  <a:lnTo>
                    <a:pt x="1451" y="512"/>
                  </a:lnTo>
                  <a:close/>
                  <a:moveTo>
                    <a:pt x="1479" y="632"/>
                  </a:moveTo>
                  <a:lnTo>
                    <a:pt x="1388" y="647"/>
                  </a:lnTo>
                  <a:lnTo>
                    <a:pt x="1384" y="628"/>
                  </a:lnTo>
                  <a:lnTo>
                    <a:pt x="1477" y="613"/>
                  </a:lnTo>
                  <a:lnTo>
                    <a:pt x="1479" y="632"/>
                  </a:lnTo>
                  <a:lnTo>
                    <a:pt x="1479" y="632"/>
                  </a:lnTo>
                  <a:close/>
                  <a:moveTo>
                    <a:pt x="104" y="857"/>
                  </a:moveTo>
                  <a:lnTo>
                    <a:pt x="11" y="873"/>
                  </a:lnTo>
                  <a:lnTo>
                    <a:pt x="8" y="854"/>
                  </a:lnTo>
                  <a:lnTo>
                    <a:pt x="102" y="840"/>
                  </a:lnTo>
                  <a:lnTo>
                    <a:pt x="104" y="857"/>
                  </a:lnTo>
                  <a:lnTo>
                    <a:pt x="104" y="857"/>
                  </a:lnTo>
                  <a:close/>
                  <a:moveTo>
                    <a:pt x="131" y="961"/>
                  </a:moveTo>
                  <a:lnTo>
                    <a:pt x="44" y="992"/>
                  </a:lnTo>
                  <a:lnTo>
                    <a:pt x="37" y="973"/>
                  </a:lnTo>
                  <a:lnTo>
                    <a:pt x="126" y="944"/>
                  </a:lnTo>
                  <a:lnTo>
                    <a:pt x="131" y="961"/>
                  </a:lnTo>
                  <a:lnTo>
                    <a:pt x="131" y="961"/>
                  </a:lnTo>
                  <a:close/>
                  <a:moveTo>
                    <a:pt x="176" y="1060"/>
                  </a:moveTo>
                  <a:lnTo>
                    <a:pt x="93" y="1104"/>
                  </a:lnTo>
                  <a:lnTo>
                    <a:pt x="84" y="1087"/>
                  </a:lnTo>
                  <a:lnTo>
                    <a:pt x="168" y="1042"/>
                  </a:lnTo>
                  <a:lnTo>
                    <a:pt x="176" y="1060"/>
                  </a:lnTo>
                  <a:lnTo>
                    <a:pt x="176" y="1060"/>
                  </a:lnTo>
                  <a:close/>
                  <a:moveTo>
                    <a:pt x="1262" y="1135"/>
                  </a:moveTo>
                  <a:lnTo>
                    <a:pt x="1336" y="1193"/>
                  </a:lnTo>
                  <a:lnTo>
                    <a:pt x="1326" y="1208"/>
                  </a:lnTo>
                  <a:lnTo>
                    <a:pt x="1251" y="1150"/>
                  </a:lnTo>
                  <a:lnTo>
                    <a:pt x="1262" y="1135"/>
                  </a:lnTo>
                  <a:lnTo>
                    <a:pt x="1262" y="1135"/>
                  </a:lnTo>
                  <a:close/>
                  <a:moveTo>
                    <a:pt x="1320" y="1045"/>
                  </a:moveTo>
                  <a:lnTo>
                    <a:pt x="1403" y="1089"/>
                  </a:lnTo>
                  <a:lnTo>
                    <a:pt x="1394" y="1106"/>
                  </a:lnTo>
                  <a:lnTo>
                    <a:pt x="1311" y="1061"/>
                  </a:lnTo>
                  <a:lnTo>
                    <a:pt x="1320" y="1045"/>
                  </a:lnTo>
                  <a:lnTo>
                    <a:pt x="1320" y="1045"/>
                  </a:lnTo>
                  <a:close/>
                  <a:moveTo>
                    <a:pt x="1362" y="945"/>
                  </a:moveTo>
                  <a:lnTo>
                    <a:pt x="1451" y="976"/>
                  </a:lnTo>
                  <a:lnTo>
                    <a:pt x="1444" y="993"/>
                  </a:lnTo>
                  <a:lnTo>
                    <a:pt x="1357" y="962"/>
                  </a:lnTo>
                  <a:lnTo>
                    <a:pt x="1362" y="945"/>
                  </a:lnTo>
                  <a:lnTo>
                    <a:pt x="1362" y="945"/>
                  </a:lnTo>
                  <a:close/>
                  <a:moveTo>
                    <a:pt x="1386" y="841"/>
                  </a:moveTo>
                  <a:lnTo>
                    <a:pt x="1479" y="856"/>
                  </a:lnTo>
                  <a:lnTo>
                    <a:pt x="1477" y="875"/>
                  </a:lnTo>
                  <a:lnTo>
                    <a:pt x="1384" y="860"/>
                  </a:lnTo>
                  <a:lnTo>
                    <a:pt x="1386" y="841"/>
                  </a:lnTo>
                  <a:lnTo>
                    <a:pt x="1386" y="841"/>
                  </a:lnTo>
                  <a:close/>
                  <a:moveTo>
                    <a:pt x="1394" y="733"/>
                  </a:moveTo>
                  <a:lnTo>
                    <a:pt x="1489" y="733"/>
                  </a:lnTo>
                  <a:lnTo>
                    <a:pt x="1489" y="752"/>
                  </a:lnTo>
                  <a:lnTo>
                    <a:pt x="1394" y="752"/>
                  </a:lnTo>
                  <a:lnTo>
                    <a:pt x="1394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7@|5FFC:0|FBC:0|LFC:0|LBC:16777215"/>
            <p:cNvSpPr>
              <a:spLocks noEditPoints="1"/>
            </p:cNvSpPr>
            <p:nvPr/>
          </p:nvSpPr>
          <p:spPr bwMode="auto">
            <a:xfrm>
              <a:off x="3537271" y="1608219"/>
              <a:ext cx="1943879" cy="1534365"/>
            </a:xfrm>
            <a:custGeom>
              <a:avLst/>
              <a:gdLst>
                <a:gd name="T0" fmla="*/ 33 w 1097"/>
                <a:gd name="T1" fmla="*/ 574 h 866"/>
                <a:gd name="T2" fmla="*/ 36 w 1097"/>
                <a:gd name="T3" fmla="*/ 602 h 866"/>
                <a:gd name="T4" fmla="*/ 34 w 1097"/>
                <a:gd name="T5" fmla="*/ 517 h 866"/>
                <a:gd name="T6" fmla="*/ 46 w 1097"/>
                <a:gd name="T7" fmla="*/ 433 h 866"/>
                <a:gd name="T8" fmla="*/ 72 w 1097"/>
                <a:gd name="T9" fmla="*/ 352 h 866"/>
                <a:gd name="T10" fmla="*/ 111 w 1097"/>
                <a:gd name="T11" fmla="*/ 276 h 866"/>
                <a:gd name="T12" fmla="*/ 162 w 1097"/>
                <a:gd name="T13" fmla="*/ 208 h 866"/>
                <a:gd name="T14" fmla="*/ 224 w 1097"/>
                <a:gd name="T15" fmla="*/ 149 h 866"/>
                <a:gd name="T16" fmla="*/ 294 w 1097"/>
                <a:gd name="T17" fmla="*/ 101 h 866"/>
                <a:gd name="T18" fmla="*/ 372 w 1097"/>
                <a:gd name="T19" fmla="*/ 65 h 866"/>
                <a:gd name="T20" fmla="*/ 454 w 1097"/>
                <a:gd name="T21" fmla="*/ 43 h 866"/>
                <a:gd name="T22" fmla="*/ 539 w 1097"/>
                <a:gd name="T23" fmla="*/ 34 h 866"/>
                <a:gd name="T24" fmla="*/ 624 w 1097"/>
                <a:gd name="T25" fmla="*/ 39 h 866"/>
                <a:gd name="T26" fmla="*/ 707 w 1097"/>
                <a:gd name="T27" fmla="*/ 59 h 866"/>
                <a:gd name="T28" fmla="*/ 785 w 1097"/>
                <a:gd name="T29" fmla="*/ 92 h 866"/>
                <a:gd name="T30" fmla="*/ 857 w 1097"/>
                <a:gd name="T31" fmla="*/ 137 h 866"/>
                <a:gd name="T32" fmla="*/ 975 w 1097"/>
                <a:gd name="T33" fmla="*/ 260 h 866"/>
                <a:gd name="T34" fmla="*/ 921 w 1097"/>
                <a:gd name="T35" fmla="*/ 193 h 866"/>
                <a:gd name="T36" fmla="*/ 1016 w 1097"/>
                <a:gd name="T37" fmla="*/ 334 h 866"/>
                <a:gd name="T38" fmla="*/ 1046 w 1097"/>
                <a:gd name="T39" fmla="*/ 414 h 866"/>
                <a:gd name="T40" fmla="*/ 21 w 1097"/>
                <a:gd name="T41" fmla="*/ 702 h 866"/>
                <a:gd name="T42" fmla="*/ 54 w 1097"/>
                <a:gd name="T43" fmla="*/ 787 h 866"/>
                <a:gd name="T44" fmla="*/ 1018 w 1097"/>
                <a:gd name="T45" fmla="*/ 832 h 866"/>
                <a:gd name="T46" fmla="*/ 1059 w 1097"/>
                <a:gd name="T47" fmla="*/ 751 h 866"/>
                <a:gd name="T48" fmla="*/ 1085 w 1097"/>
                <a:gd name="T49" fmla="*/ 664 h 866"/>
                <a:gd name="T50" fmla="*/ 1097 w 1097"/>
                <a:gd name="T51" fmla="*/ 574 h 866"/>
                <a:gd name="T52" fmla="*/ 1093 w 1097"/>
                <a:gd name="T53" fmla="*/ 484 h 866"/>
                <a:gd name="T54" fmla="*/ 36 w 1097"/>
                <a:gd name="T55" fmla="*/ 488 h 866"/>
                <a:gd name="T56" fmla="*/ 53 w 1097"/>
                <a:gd name="T57" fmla="*/ 405 h 866"/>
                <a:gd name="T58" fmla="*/ 84 w 1097"/>
                <a:gd name="T59" fmla="*/ 325 h 866"/>
                <a:gd name="T60" fmla="*/ 127 w 1097"/>
                <a:gd name="T61" fmla="*/ 252 h 866"/>
                <a:gd name="T62" fmla="*/ 182 w 1097"/>
                <a:gd name="T63" fmla="*/ 187 h 866"/>
                <a:gd name="T64" fmla="*/ 247 w 1097"/>
                <a:gd name="T65" fmla="*/ 131 h 866"/>
                <a:gd name="T66" fmla="*/ 320 w 1097"/>
                <a:gd name="T67" fmla="*/ 87 h 866"/>
                <a:gd name="T68" fmla="*/ 399 w 1097"/>
                <a:gd name="T69" fmla="*/ 56 h 866"/>
                <a:gd name="T70" fmla="*/ 482 w 1097"/>
                <a:gd name="T71" fmla="*/ 38 h 866"/>
                <a:gd name="T72" fmla="*/ 567 w 1097"/>
                <a:gd name="T73" fmla="*/ 34 h 866"/>
                <a:gd name="T74" fmla="*/ 652 w 1097"/>
                <a:gd name="T75" fmla="*/ 44 h 866"/>
                <a:gd name="T76" fmla="*/ 734 w 1097"/>
                <a:gd name="T77" fmla="*/ 68 h 866"/>
                <a:gd name="T78" fmla="*/ 810 w 1097"/>
                <a:gd name="T79" fmla="*/ 106 h 866"/>
                <a:gd name="T80" fmla="*/ 880 w 1097"/>
                <a:gd name="T81" fmla="*/ 155 h 866"/>
                <a:gd name="T82" fmla="*/ 990 w 1097"/>
                <a:gd name="T83" fmla="*/ 284 h 866"/>
                <a:gd name="T84" fmla="*/ 940 w 1097"/>
                <a:gd name="T85" fmla="*/ 215 h 866"/>
                <a:gd name="T86" fmla="*/ 1028 w 1097"/>
                <a:gd name="T87" fmla="*/ 360 h 866"/>
                <a:gd name="T88" fmla="*/ 1052 w 1097"/>
                <a:gd name="T89" fmla="*/ 442 h 866"/>
                <a:gd name="T90" fmla="*/ 13 w 1097"/>
                <a:gd name="T91" fmla="*/ 673 h 866"/>
                <a:gd name="T92" fmla="*/ 41 w 1097"/>
                <a:gd name="T93" fmla="*/ 759 h 866"/>
                <a:gd name="T94" fmla="*/ 83 w 1097"/>
                <a:gd name="T95" fmla="*/ 840 h 866"/>
                <a:gd name="T96" fmla="*/ 1002 w 1097"/>
                <a:gd name="T97" fmla="*/ 858 h 866"/>
                <a:gd name="T98" fmla="*/ 1047 w 1097"/>
                <a:gd name="T99" fmla="*/ 779 h 866"/>
                <a:gd name="T100" fmla="*/ 1078 w 1097"/>
                <a:gd name="T101" fmla="*/ 694 h 866"/>
                <a:gd name="T102" fmla="*/ 1094 w 1097"/>
                <a:gd name="T103" fmla="*/ 605 h 866"/>
                <a:gd name="T104" fmla="*/ 1096 w 1097"/>
                <a:gd name="T105" fmla="*/ 51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7" h="866">
                  <a:moveTo>
                    <a:pt x="33" y="574"/>
                  </a:moveTo>
                  <a:cubicBezTo>
                    <a:pt x="0" y="575"/>
                    <a:pt x="0" y="575"/>
                    <a:pt x="0" y="575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34" y="583"/>
                    <a:pt x="34" y="583"/>
                    <a:pt x="34" y="583"/>
                  </a:cubicBezTo>
                  <a:cubicBezTo>
                    <a:pt x="34" y="580"/>
                    <a:pt x="34" y="577"/>
                    <a:pt x="33" y="574"/>
                  </a:cubicBezTo>
                  <a:close/>
                  <a:moveTo>
                    <a:pt x="36" y="602"/>
                  </a:moveTo>
                  <a:cubicBezTo>
                    <a:pt x="2" y="606"/>
                    <a:pt x="2" y="606"/>
                    <a:pt x="2" y="606"/>
                  </a:cubicBezTo>
                  <a:cubicBezTo>
                    <a:pt x="3" y="615"/>
                    <a:pt x="3" y="615"/>
                    <a:pt x="3" y="615"/>
                  </a:cubicBezTo>
                  <a:cubicBezTo>
                    <a:pt x="37" y="611"/>
                    <a:pt x="37" y="611"/>
                    <a:pt x="37" y="611"/>
                  </a:cubicBezTo>
                  <a:cubicBezTo>
                    <a:pt x="36" y="608"/>
                    <a:pt x="36" y="605"/>
                    <a:pt x="36" y="602"/>
                  </a:cubicBezTo>
                  <a:close/>
                  <a:moveTo>
                    <a:pt x="34" y="517"/>
                  </a:moveTo>
                  <a:cubicBezTo>
                    <a:pt x="0" y="515"/>
                    <a:pt x="0" y="515"/>
                    <a:pt x="0" y="515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33" y="526"/>
                    <a:pt x="33" y="526"/>
                    <a:pt x="33" y="526"/>
                  </a:cubicBezTo>
                  <a:cubicBezTo>
                    <a:pt x="34" y="523"/>
                    <a:pt x="34" y="520"/>
                    <a:pt x="34" y="517"/>
                  </a:cubicBezTo>
                  <a:close/>
                  <a:moveTo>
                    <a:pt x="46" y="433"/>
                  </a:moveTo>
                  <a:cubicBezTo>
                    <a:pt x="13" y="425"/>
                    <a:pt x="13" y="425"/>
                    <a:pt x="13" y="425"/>
                  </a:cubicBezTo>
                  <a:cubicBezTo>
                    <a:pt x="11" y="434"/>
                    <a:pt x="11" y="434"/>
                    <a:pt x="11" y="434"/>
                  </a:cubicBezTo>
                  <a:cubicBezTo>
                    <a:pt x="44" y="442"/>
                    <a:pt x="44" y="442"/>
                    <a:pt x="44" y="442"/>
                  </a:cubicBezTo>
                  <a:cubicBezTo>
                    <a:pt x="45" y="439"/>
                    <a:pt x="45" y="436"/>
                    <a:pt x="46" y="433"/>
                  </a:cubicBezTo>
                  <a:close/>
                  <a:moveTo>
                    <a:pt x="72" y="352"/>
                  </a:moveTo>
                  <a:cubicBezTo>
                    <a:pt x="41" y="339"/>
                    <a:pt x="41" y="339"/>
                    <a:pt x="41" y="339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57"/>
                    <a:pt x="71" y="354"/>
                    <a:pt x="72" y="352"/>
                  </a:cubicBezTo>
                  <a:close/>
                  <a:moveTo>
                    <a:pt x="111" y="276"/>
                  </a:moveTo>
                  <a:cubicBezTo>
                    <a:pt x="83" y="258"/>
                    <a:pt x="83" y="258"/>
                    <a:pt x="83" y="258"/>
                  </a:cubicBezTo>
                  <a:cubicBezTo>
                    <a:pt x="78" y="266"/>
                    <a:pt x="78" y="266"/>
                    <a:pt x="78" y="266"/>
                  </a:cubicBezTo>
                  <a:cubicBezTo>
                    <a:pt x="107" y="284"/>
                    <a:pt x="107" y="284"/>
                    <a:pt x="107" y="284"/>
                  </a:cubicBezTo>
                  <a:cubicBezTo>
                    <a:pt x="108" y="281"/>
                    <a:pt x="110" y="279"/>
                    <a:pt x="111" y="276"/>
                  </a:cubicBezTo>
                  <a:close/>
                  <a:moveTo>
                    <a:pt x="162" y="208"/>
                  </a:moveTo>
                  <a:cubicBezTo>
                    <a:pt x="137" y="186"/>
                    <a:pt x="137" y="186"/>
                    <a:pt x="137" y="186"/>
                  </a:cubicBezTo>
                  <a:cubicBezTo>
                    <a:pt x="131" y="193"/>
                    <a:pt x="131" y="193"/>
                    <a:pt x="131" y="193"/>
                  </a:cubicBezTo>
                  <a:cubicBezTo>
                    <a:pt x="156" y="215"/>
                    <a:pt x="156" y="215"/>
                    <a:pt x="156" y="215"/>
                  </a:cubicBezTo>
                  <a:cubicBezTo>
                    <a:pt x="158" y="212"/>
                    <a:pt x="160" y="210"/>
                    <a:pt x="162" y="208"/>
                  </a:cubicBezTo>
                  <a:close/>
                  <a:moveTo>
                    <a:pt x="224" y="149"/>
                  </a:moveTo>
                  <a:cubicBezTo>
                    <a:pt x="202" y="123"/>
                    <a:pt x="202" y="123"/>
                    <a:pt x="202" y="12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17" y="155"/>
                    <a:pt x="217" y="155"/>
                    <a:pt x="217" y="155"/>
                  </a:cubicBezTo>
                  <a:cubicBezTo>
                    <a:pt x="219" y="153"/>
                    <a:pt x="222" y="151"/>
                    <a:pt x="224" y="149"/>
                  </a:cubicBezTo>
                  <a:close/>
                  <a:moveTo>
                    <a:pt x="294" y="101"/>
                  </a:moveTo>
                  <a:cubicBezTo>
                    <a:pt x="277" y="72"/>
                    <a:pt x="277" y="72"/>
                    <a:pt x="277" y="72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86" y="105"/>
                    <a:pt x="286" y="105"/>
                    <a:pt x="286" y="105"/>
                  </a:cubicBezTo>
                  <a:cubicBezTo>
                    <a:pt x="289" y="104"/>
                    <a:pt x="292" y="102"/>
                    <a:pt x="294" y="101"/>
                  </a:cubicBezTo>
                  <a:close/>
                  <a:moveTo>
                    <a:pt x="372" y="65"/>
                  </a:moveTo>
                  <a:cubicBezTo>
                    <a:pt x="360" y="34"/>
                    <a:pt x="360" y="34"/>
                    <a:pt x="360" y="34"/>
                  </a:cubicBezTo>
                  <a:cubicBezTo>
                    <a:pt x="351" y="37"/>
                    <a:pt x="351" y="37"/>
                    <a:pt x="351" y="37"/>
                  </a:cubicBezTo>
                  <a:cubicBezTo>
                    <a:pt x="363" y="68"/>
                    <a:pt x="363" y="68"/>
                    <a:pt x="363" y="68"/>
                  </a:cubicBezTo>
                  <a:cubicBezTo>
                    <a:pt x="366" y="67"/>
                    <a:pt x="369" y="66"/>
                    <a:pt x="372" y="65"/>
                  </a:cubicBezTo>
                  <a:close/>
                  <a:moveTo>
                    <a:pt x="454" y="43"/>
                  </a:moveTo>
                  <a:cubicBezTo>
                    <a:pt x="447" y="10"/>
                    <a:pt x="447" y="10"/>
                    <a:pt x="447" y="10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45" y="44"/>
                    <a:pt x="445" y="44"/>
                    <a:pt x="445" y="44"/>
                  </a:cubicBezTo>
                  <a:cubicBezTo>
                    <a:pt x="448" y="44"/>
                    <a:pt x="451" y="43"/>
                    <a:pt x="454" y="43"/>
                  </a:cubicBezTo>
                  <a:close/>
                  <a:moveTo>
                    <a:pt x="539" y="34"/>
                  </a:moveTo>
                  <a:cubicBezTo>
                    <a:pt x="538" y="0"/>
                    <a:pt x="538" y="0"/>
                    <a:pt x="538" y="0"/>
                  </a:cubicBezTo>
                  <a:cubicBezTo>
                    <a:pt x="529" y="1"/>
                    <a:pt x="529" y="1"/>
                    <a:pt x="529" y="1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2" y="34"/>
                    <a:pt x="535" y="34"/>
                    <a:pt x="539" y="34"/>
                  </a:cubicBezTo>
                  <a:close/>
                  <a:moveTo>
                    <a:pt x="624" y="39"/>
                  </a:moveTo>
                  <a:cubicBezTo>
                    <a:pt x="628" y="6"/>
                    <a:pt x="628" y="6"/>
                    <a:pt x="628" y="6"/>
                  </a:cubicBezTo>
                  <a:cubicBezTo>
                    <a:pt x="619" y="5"/>
                    <a:pt x="619" y="5"/>
                    <a:pt x="619" y="5"/>
                  </a:cubicBezTo>
                  <a:cubicBezTo>
                    <a:pt x="615" y="38"/>
                    <a:pt x="615" y="38"/>
                    <a:pt x="615" y="38"/>
                  </a:cubicBezTo>
                  <a:cubicBezTo>
                    <a:pt x="618" y="39"/>
                    <a:pt x="621" y="39"/>
                    <a:pt x="624" y="39"/>
                  </a:cubicBezTo>
                  <a:close/>
                  <a:moveTo>
                    <a:pt x="707" y="59"/>
                  </a:moveTo>
                  <a:cubicBezTo>
                    <a:pt x="717" y="27"/>
                    <a:pt x="717" y="27"/>
                    <a:pt x="717" y="27"/>
                  </a:cubicBezTo>
                  <a:cubicBezTo>
                    <a:pt x="708" y="24"/>
                    <a:pt x="708" y="24"/>
                    <a:pt x="708" y="24"/>
                  </a:cubicBezTo>
                  <a:cubicBezTo>
                    <a:pt x="698" y="56"/>
                    <a:pt x="698" y="56"/>
                    <a:pt x="698" y="56"/>
                  </a:cubicBezTo>
                  <a:cubicBezTo>
                    <a:pt x="701" y="57"/>
                    <a:pt x="704" y="58"/>
                    <a:pt x="707" y="59"/>
                  </a:cubicBezTo>
                  <a:close/>
                  <a:moveTo>
                    <a:pt x="785" y="92"/>
                  </a:moveTo>
                  <a:cubicBezTo>
                    <a:pt x="800" y="62"/>
                    <a:pt x="800" y="62"/>
                    <a:pt x="800" y="62"/>
                  </a:cubicBezTo>
                  <a:cubicBezTo>
                    <a:pt x="792" y="58"/>
                    <a:pt x="792" y="58"/>
                    <a:pt x="792" y="58"/>
                  </a:cubicBezTo>
                  <a:cubicBezTo>
                    <a:pt x="777" y="87"/>
                    <a:pt x="777" y="87"/>
                    <a:pt x="777" y="87"/>
                  </a:cubicBezTo>
                  <a:cubicBezTo>
                    <a:pt x="780" y="89"/>
                    <a:pt x="782" y="90"/>
                    <a:pt x="785" y="92"/>
                  </a:cubicBezTo>
                  <a:close/>
                  <a:moveTo>
                    <a:pt x="857" y="137"/>
                  </a:moveTo>
                  <a:cubicBezTo>
                    <a:pt x="877" y="110"/>
                    <a:pt x="877" y="110"/>
                    <a:pt x="877" y="110"/>
                  </a:cubicBezTo>
                  <a:cubicBezTo>
                    <a:pt x="870" y="104"/>
                    <a:pt x="870" y="104"/>
                    <a:pt x="870" y="104"/>
                  </a:cubicBezTo>
                  <a:cubicBezTo>
                    <a:pt x="850" y="132"/>
                    <a:pt x="850" y="132"/>
                    <a:pt x="850" y="132"/>
                  </a:cubicBezTo>
                  <a:cubicBezTo>
                    <a:pt x="852" y="133"/>
                    <a:pt x="855" y="135"/>
                    <a:pt x="857" y="137"/>
                  </a:cubicBezTo>
                  <a:close/>
                  <a:moveTo>
                    <a:pt x="975" y="260"/>
                  </a:moveTo>
                  <a:cubicBezTo>
                    <a:pt x="1002" y="241"/>
                    <a:pt x="1002" y="241"/>
                    <a:pt x="1002" y="241"/>
                  </a:cubicBezTo>
                  <a:cubicBezTo>
                    <a:pt x="997" y="233"/>
                    <a:pt x="997" y="233"/>
                    <a:pt x="997" y="233"/>
                  </a:cubicBezTo>
                  <a:cubicBezTo>
                    <a:pt x="969" y="252"/>
                    <a:pt x="969" y="252"/>
                    <a:pt x="969" y="252"/>
                  </a:cubicBezTo>
                  <a:cubicBezTo>
                    <a:pt x="971" y="255"/>
                    <a:pt x="973" y="257"/>
                    <a:pt x="975" y="260"/>
                  </a:cubicBezTo>
                  <a:close/>
                  <a:moveTo>
                    <a:pt x="921" y="193"/>
                  </a:moveTo>
                  <a:cubicBezTo>
                    <a:pt x="945" y="170"/>
                    <a:pt x="945" y="170"/>
                    <a:pt x="945" y="170"/>
                  </a:cubicBezTo>
                  <a:cubicBezTo>
                    <a:pt x="939" y="164"/>
                    <a:pt x="939" y="164"/>
                    <a:pt x="939" y="164"/>
                  </a:cubicBezTo>
                  <a:cubicBezTo>
                    <a:pt x="915" y="187"/>
                    <a:pt x="915" y="187"/>
                    <a:pt x="915" y="187"/>
                  </a:cubicBezTo>
                  <a:cubicBezTo>
                    <a:pt x="917" y="189"/>
                    <a:pt x="919" y="191"/>
                    <a:pt x="921" y="193"/>
                  </a:cubicBezTo>
                  <a:close/>
                  <a:moveTo>
                    <a:pt x="1016" y="334"/>
                  </a:moveTo>
                  <a:cubicBezTo>
                    <a:pt x="1047" y="320"/>
                    <a:pt x="1047" y="320"/>
                    <a:pt x="1047" y="320"/>
                  </a:cubicBezTo>
                  <a:cubicBezTo>
                    <a:pt x="1043" y="311"/>
                    <a:pt x="1043" y="311"/>
                    <a:pt x="1043" y="311"/>
                  </a:cubicBezTo>
                  <a:cubicBezTo>
                    <a:pt x="1013" y="326"/>
                    <a:pt x="1013" y="326"/>
                    <a:pt x="1013" y="326"/>
                  </a:cubicBezTo>
                  <a:cubicBezTo>
                    <a:pt x="1014" y="328"/>
                    <a:pt x="1015" y="331"/>
                    <a:pt x="1016" y="334"/>
                  </a:cubicBezTo>
                  <a:close/>
                  <a:moveTo>
                    <a:pt x="1046" y="414"/>
                  </a:moveTo>
                  <a:cubicBezTo>
                    <a:pt x="1078" y="405"/>
                    <a:pt x="1078" y="405"/>
                    <a:pt x="1078" y="405"/>
                  </a:cubicBezTo>
                  <a:cubicBezTo>
                    <a:pt x="1075" y="396"/>
                    <a:pt x="1075" y="396"/>
                    <a:pt x="1075" y="396"/>
                  </a:cubicBezTo>
                  <a:cubicBezTo>
                    <a:pt x="1043" y="405"/>
                    <a:pt x="1043" y="405"/>
                    <a:pt x="1043" y="405"/>
                  </a:cubicBezTo>
                  <a:cubicBezTo>
                    <a:pt x="1044" y="408"/>
                    <a:pt x="1045" y="411"/>
                    <a:pt x="1046" y="414"/>
                  </a:cubicBezTo>
                  <a:close/>
                  <a:moveTo>
                    <a:pt x="21" y="702"/>
                  </a:moveTo>
                  <a:cubicBezTo>
                    <a:pt x="53" y="693"/>
                    <a:pt x="53" y="693"/>
                    <a:pt x="53" y="693"/>
                  </a:cubicBezTo>
                  <a:cubicBezTo>
                    <a:pt x="52" y="690"/>
                    <a:pt x="52" y="688"/>
                    <a:pt x="51" y="685"/>
                  </a:cubicBezTo>
                  <a:cubicBezTo>
                    <a:pt x="19" y="694"/>
                    <a:pt x="19" y="694"/>
                    <a:pt x="19" y="694"/>
                  </a:cubicBezTo>
                  <a:cubicBezTo>
                    <a:pt x="21" y="702"/>
                    <a:pt x="21" y="702"/>
                    <a:pt x="21" y="702"/>
                  </a:cubicBezTo>
                  <a:close/>
                  <a:moveTo>
                    <a:pt x="54" y="787"/>
                  </a:moveTo>
                  <a:cubicBezTo>
                    <a:pt x="84" y="773"/>
                    <a:pt x="84" y="773"/>
                    <a:pt x="84" y="773"/>
                  </a:cubicBezTo>
                  <a:cubicBezTo>
                    <a:pt x="82" y="770"/>
                    <a:pt x="81" y="767"/>
                    <a:pt x="80" y="765"/>
                  </a:cubicBezTo>
                  <a:cubicBezTo>
                    <a:pt x="50" y="779"/>
                    <a:pt x="50" y="779"/>
                    <a:pt x="50" y="779"/>
                  </a:cubicBezTo>
                  <a:cubicBezTo>
                    <a:pt x="54" y="787"/>
                    <a:pt x="54" y="787"/>
                    <a:pt x="54" y="787"/>
                  </a:cubicBezTo>
                  <a:close/>
                  <a:moveTo>
                    <a:pt x="1018" y="832"/>
                  </a:moveTo>
                  <a:cubicBezTo>
                    <a:pt x="990" y="815"/>
                    <a:pt x="990" y="815"/>
                    <a:pt x="990" y="815"/>
                  </a:cubicBezTo>
                  <a:cubicBezTo>
                    <a:pt x="988" y="818"/>
                    <a:pt x="987" y="820"/>
                    <a:pt x="985" y="823"/>
                  </a:cubicBezTo>
                  <a:cubicBezTo>
                    <a:pt x="1014" y="840"/>
                    <a:pt x="1014" y="840"/>
                    <a:pt x="1014" y="840"/>
                  </a:cubicBezTo>
                  <a:cubicBezTo>
                    <a:pt x="1018" y="832"/>
                    <a:pt x="1018" y="832"/>
                    <a:pt x="1018" y="832"/>
                  </a:cubicBezTo>
                  <a:close/>
                  <a:moveTo>
                    <a:pt x="1059" y="751"/>
                  </a:moveTo>
                  <a:cubicBezTo>
                    <a:pt x="1028" y="739"/>
                    <a:pt x="1028" y="739"/>
                    <a:pt x="1028" y="739"/>
                  </a:cubicBezTo>
                  <a:cubicBezTo>
                    <a:pt x="1027" y="741"/>
                    <a:pt x="1025" y="744"/>
                    <a:pt x="1024" y="747"/>
                  </a:cubicBezTo>
                  <a:cubicBezTo>
                    <a:pt x="1055" y="760"/>
                    <a:pt x="1055" y="760"/>
                    <a:pt x="1055" y="760"/>
                  </a:cubicBezTo>
                  <a:cubicBezTo>
                    <a:pt x="1059" y="751"/>
                    <a:pt x="1059" y="751"/>
                    <a:pt x="1059" y="751"/>
                  </a:cubicBezTo>
                  <a:close/>
                  <a:moveTo>
                    <a:pt x="1085" y="664"/>
                  </a:moveTo>
                  <a:cubicBezTo>
                    <a:pt x="1052" y="657"/>
                    <a:pt x="1052" y="657"/>
                    <a:pt x="1052" y="657"/>
                  </a:cubicBezTo>
                  <a:cubicBezTo>
                    <a:pt x="1052" y="660"/>
                    <a:pt x="1051" y="663"/>
                    <a:pt x="1050" y="666"/>
                  </a:cubicBezTo>
                  <a:cubicBezTo>
                    <a:pt x="1083" y="673"/>
                    <a:pt x="1083" y="673"/>
                    <a:pt x="1083" y="673"/>
                  </a:cubicBezTo>
                  <a:cubicBezTo>
                    <a:pt x="1085" y="664"/>
                    <a:pt x="1085" y="664"/>
                    <a:pt x="1085" y="664"/>
                  </a:cubicBezTo>
                  <a:close/>
                  <a:moveTo>
                    <a:pt x="1097" y="574"/>
                  </a:moveTo>
                  <a:cubicBezTo>
                    <a:pt x="1063" y="572"/>
                    <a:pt x="1063" y="572"/>
                    <a:pt x="1063" y="572"/>
                  </a:cubicBezTo>
                  <a:cubicBezTo>
                    <a:pt x="1063" y="576"/>
                    <a:pt x="1063" y="579"/>
                    <a:pt x="1063" y="582"/>
                  </a:cubicBezTo>
                  <a:cubicBezTo>
                    <a:pt x="1096" y="583"/>
                    <a:pt x="1096" y="583"/>
                    <a:pt x="1096" y="583"/>
                  </a:cubicBezTo>
                  <a:cubicBezTo>
                    <a:pt x="1097" y="574"/>
                    <a:pt x="1097" y="574"/>
                    <a:pt x="1097" y="574"/>
                  </a:cubicBezTo>
                  <a:close/>
                  <a:moveTo>
                    <a:pt x="1093" y="484"/>
                  </a:moveTo>
                  <a:cubicBezTo>
                    <a:pt x="1060" y="487"/>
                    <a:pt x="1060" y="487"/>
                    <a:pt x="1060" y="487"/>
                  </a:cubicBezTo>
                  <a:cubicBezTo>
                    <a:pt x="1060" y="490"/>
                    <a:pt x="1061" y="493"/>
                    <a:pt x="1061" y="496"/>
                  </a:cubicBezTo>
                  <a:cubicBezTo>
                    <a:pt x="1094" y="493"/>
                    <a:pt x="1094" y="493"/>
                    <a:pt x="1094" y="493"/>
                  </a:cubicBezTo>
                  <a:cubicBezTo>
                    <a:pt x="1093" y="484"/>
                    <a:pt x="1093" y="484"/>
                    <a:pt x="1093" y="484"/>
                  </a:cubicBezTo>
                  <a:close/>
                  <a:moveTo>
                    <a:pt x="36" y="488"/>
                  </a:moveTo>
                  <a:cubicBezTo>
                    <a:pt x="3" y="485"/>
                    <a:pt x="3" y="485"/>
                    <a:pt x="3" y="485"/>
                  </a:cubicBezTo>
                  <a:cubicBezTo>
                    <a:pt x="2" y="494"/>
                    <a:pt x="2" y="494"/>
                    <a:pt x="2" y="494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36" y="494"/>
                    <a:pt x="36" y="491"/>
                    <a:pt x="36" y="488"/>
                  </a:cubicBezTo>
                  <a:close/>
                  <a:moveTo>
                    <a:pt x="53" y="405"/>
                  </a:moveTo>
                  <a:cubicBezTo>
                    <a:pt x="21" y="396"/>
                    <a:pt x="21" y="396"/>
                    <a:pt x="21" y="396"/>
                  </a:cubicBezTo>
                  <a:cubicBezTo>
                    <a:pt x="19" y="405"/>
                    <a:pt x="19" y="405"/>
                    <a:pt x="19" y="405"/>
                  </a:cubicBezTo>
                  <a:cubicBezTo>
                    <a:pt x="51" y="414"/>
                    <a:pt x="51" y="414"/>
                    <a:pt x="51" y="414"/>
                  </a:cubicBezTo>
                  <a:cubicBezTo>
                    <a:pt x="52" y="411"/>
                    <a:pt x="53" y="408"/>
                    <a:pt x="53" y="405"/>
                  </a:cubicBezTo>
                  <a:close/>
                  <a:moveTo>
                    <a:pt x="84" y="325"/>
                  </a:moveTo>
                  <a:cubicBezTo>
                    <a:pt x="54" y="311"/>
                    <a:pt x="54" y="311"/>
                    <a:pt x="54" y="311"/>
                  </a:cubicBezTo>
                  <a:cubicBezTo>
                    <a:pt x="50" y="319"/>
                    <a:pt x="50" y="319"/>
                    <a:pt x="50" y="319"/>
                  </a:cubicBezTo>
                  <a:cubicBezTo>
                    <a:pt x="80" y="334"/>
                    <a:pt x="80" y="334"/>
                    <a:pt x="80" y="334"/>
                  </a:cubicBezTo>
                  <a:cubicBezTo>
                    <a:pt x="81" y="331"/>
                    <a:pt x="83" y="328"/>
                    <a:pt x="84" y="325"/>
                  </a:cubicBezTo>
                  <a:close/>
                  <a:moveTo>
                    <a:pt x="127" y="252"/>
                  </a:moveTo>
                  <a:cubicBezTo>
                    <a:pt x="125" y="254"/>
                    <a:pt x="124" y="257"/>
                    <a:pt x="122" y="259"/>
                  </a:cubicBezTo>
                  <a:cubicBezTo>
                    <a:pt x="95" y="240"/>
                    <a:pt x="95" y="240"/>
                    <a:pt x="95" y="24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27" y="252"/>
                    <a:pt x="127" y="252"/>
                    <a:pt x="127" y="252"/>
                  </a:cubicBezTo>
                  <a:close/>
                  <a:moveTo>
                    <a:pt x="182" y="187"/>
                  </a:moveTo>
                  <a:cubicBezTo>
                    <a:pt x="180" y="189"/>
                    <a:pt x="178" y="191"/>
                    <a:pt x="176" y="193"/>
                  </a:cubicBezTo>
                  <a:cubicBezTo>
                    <a:pt x="152" y="170"/>
                    <a:pt x="152" y="170"/>
                    <a:pt x="152" y="170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82" y="187"/>
                    <a:pt x="182" y="187"/>
                    <a:pt x="182" y="187"/>
                  </a:cubicBezTo>
                  <a:close/>
                  <a:moveTo>
                    <a:pt x="247" y="131"/>
                  </a:moveTo>
                  <a:cubicBezTo>
                    <a:pt x="244" y="133"/>
                    <a:pt x="242" y="135"/>
                    <a:pt x="239" y="137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47" y="131"/>
                    <a:pt x="247" y="131"/>
                    <a:pt x="247" y="131"/>
                  </a:cubicBezTo>
                  <a:close/>
                  <a:moveTo>
                    <a:pt x="320" y="87"/>
                  </a:moveTo>
                  <a:cubicBezTo>
                    <a:pt x="305" y="57"/>
                    <a:pt x="305" y="57"/>
                    <a:pt x="305" y="57"/>
                  </a:cubicBezTo>
                  <a:cubicBezTo>
                    <a:pt x="296" y="62"/>
                    <a:pt x="296" y="62"/>
                    <a:pt x="296" y="62"/>
                  </a:cubicBezTo>
                  <a:cubicBezTo>
                    <a:pt x="312" y="91"/>
                    <a:pt x="312" y="91"/>
                    <a:pt x="312" y="91"/>
                  </a:cubicBezTo>
                  <a:cubicBezTo>
                    <a:pt x="314" y="90"/>
                    <a:pt x="317" y="89"/>
                    <a:pt x="320" y="87"/>
                  </a:cubicBezTo>
                  <a:close/>
                  <a:moveTo>
                    <a:pt x="399" y="56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0" y="27"/>
                    <a:pt x="380" y="27"/>
                    <a:pt x="380" y="27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3" y="58"/>
                    <a:pt x="396" y="57"/>
                    <a:pt x="399" y="56"/>
                  </a:cubicBezTo>
                  <a:close/>
                  <a:moveTo>
                    <a:pt x="482" y="38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3" y="39"/>
                    <a:pt x="473" y="39"/>
                    <a:pt x="473" y="39"/>
                  </a:cubicBezTo>
                  <a:cubicBezTo>
                    <a:pt x="476" y="39"/>
                    <a:pt x="479" y="39"/>
                    <a:pt x="482" y="38"/>
                  </a:cubicBezTo>
                  <a:close/>
                  <a:moveTo>
                    <a:pt x="567" y="34"/>
                  </a:moveTo>
                  <a:cubicBezTo>
                    <a:pt x="568" y="1"/>
                    <a:pt x="568" y="1"/>
                    <a:pt x="568" y="1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58" y="34"/>
                    <a:pt x="558" y="34"/>
                    <a:pt x="558" y="34"/>
                  </a:cubicBezTo>
                  <a:cubicBezTo>
                    <a:pt x="561" y="34"/>
                    <a:pt x="564" y="34"/>
                    <a:pt x="567" y="34"/>
                  </a:cubicBezTo>
                  <a:close/>
                  <a:moveTo>
                    <a:pt x="652" y="44"/>
                  </a:moveTo>
                  <a:cubicBezTo>
                    <a:pt x="658" y="12"/>
                    <a:pt x="658" y="12"/>
                    <a:pt x="658" y="12"/>
                  </a:cubicBezTo>
                  <a:cubicBezTo>
                    <a:pt x="649" y="10"/>
                    <a:pt x="649" y="10"/>
                    <a:pt x="649" y="10"/>
                  </a:cubicBezTo>
                  <a:cubicBezTo>
                    <a:pt x="643" y="43"/>
                    <a:pt x="643" y="43"/>
                    <a:pt x="643" y="43"/>
                  </a:cubicBezTo>
                  <a:cubicBezTo>
                    <a:pt x="646" y="43"/>
                    <a:pt x="649" y="44"/>
                    <a:pt x="652" y="44"/>
                  </a:cubicBezTo>
                  <a:close/>
                  <a:moveTo>
                    <a:pt x="734" y="68"/>
                  </a:moveTo>
                  <a:cubicBezTo>
                    <a:pt x="745" y="37"/>
                    <a:pt x="745" y="37"/>
                    <a:pt x="745" y="37"/>
                  </a:cubicBezTo>
                  <a:cubicBezTo>
                    <a:pt x="737" y="34"/>
                    <a:pt x="737" y="34"/>
                    <a:pt x="737" y="34"/>
                  </a:cubicBezTo>
                  <a:cubicBezTo>
                    <a:pt x="725" y="65"/>
                    <a:pt x="725" y="65"/>
                    <a:pt x="725" y="65"/>
                  </a:cubicBezTo>
                  <a:cubicBezTo>
                    <a:pt x="728" y="66"/>
                    <a:pt x="731" y="67"/>
                    <a:pt x="734" y="68"/>
                  </a:cubicBezTo>
                  <a:close/>
                  <a:moveTo>
                    <a:pt x="810" y="106"/>
                  </a:moveTo>
                  <a:cubicBezTo>
                    <a:pt x="827" y="76"/>
                    <a:pt x="827" y="76"/>
                    <a:pt x="827" y="76"/>
                  </a:cubicBezTo>
                  <a:cubicBezTo>
                    <a:pt x="819" y="72"/>
                    <a:pt x="819" y="72"/>
                    <a:pt x="819" y="72"/>
                  </a:cubicBezTo>
                  <a:cubicBezTo>
                    <a:pt x="802" y="101"/>
                    <a:pt x="802" y="101"/>
                    <a:pt x="802" y="101"/>
                  </a:cubicBezTo>
                  <a:cubicBezTo>
                    <a:pt x="805" y="102"/>
                    <a:pt x="808" y="104"/>
                    <a:pt x="810" y="106"/>
                  </a:cubicBezTo>
                  <a:close/>
                  <a:moveTo>
                    <a:pt x="880" y="155"/>
                  </a:moveTo>
                  <a:cubicBezTo>
                    <a:pt x="877" y="153"/>
                    <a:pt x="875" y="151"/>
                    <a:pt x="873" y="149"/>
                  </a:cubicBezTo>
                  <a:cubicBezTo>
                    <a:pt x="894" y="123"/>
                    <a:pt x="894" y="123"/>
                    <a:pt x="894" y="123"/>
                  </a:cubicBezTo>
                  <a:cubicBezTo>
                    <a:pt x="901" y="129"/>
                    <a:pt x="901" y="129"/>
                    <a:pt x="901" y="129"/>
                  </a:cubicBezTo>
                  <a:cubicBezTo>
                    <a:pt x="880" y="155"/>
                    <a:pt x="880" y="155"/>
                    <a:pt x="880" y="155"/>
                  </a:cubicBezTo>
                  <a:close/>
                  <a:moveTo>
                    <a:pt x="990" y="284"/>
                  </a:moveTo>
                  <a:cubicBezTo>
                    <a:pt x="988" y="281"/>
                    <a:pt x="987" y="279"/>
                    <a:pt x="985" y="276"/>
                  </a:cubicBezTo>
                  <a:cubicBezTo>
                    <a:pt x="1014" y="259"/>
                    <a:pt x="1014" y="259"/>
                    <a:pt x="1014" y="259"/>
                  </a:cubicBezTo>
                  <a:cubicBezTo>
                    <a:pt x="1019" y="266"/>
                    <a:pt x="1019" y="266"/>
                    <a:pt x="1019" y="266"/>
                  </a:cubicBezTo>
                  <a:cubicBezTo>
                    <a:pt x="990" y="284"/>
                    <a:pt x="990" y="284"/>
                    <a:pt x="990" y="284"/>
                  </a:cubicBezTo>
                  <a:close/>
                  <a:moveTo>
                    <a:pt x="940" y="215"/>
                  </a:moveTo>
                  <a:cubicBezTo>
                    <a:pt x="938" y="213"/>
                    <a:pt x="936" y="210"/>
                    <a:pt x="934" y="208"/>
                  </a:cubicBezTo>
                  <a:cubicBezTo>
                    <a:pt x="960" y="186"/>
                    <a:pt x="960" y="186"/>
                    <a:pt x="960" y="186"/>
                  </a:cubicBezTo>
                  <a:cubicBezTo>
                    <a:pt x="966" y="193"/>
                    <a:pt x="966" y="193"/>
                    <a:pt x="966" y="193"/>
                  </a:cubicBezTo>
                  <a:cubicBezTo>
                    <a:pt x="940" y="215"/>
                    <a:pt x="940" y="215"/>
                    <a:pt x="940" y="215"/>
                  </a:cubicBezTo>
                  <a:close/>
                  <a:moveTo>
                    <a:pt x="1028" y="360"/>
                  </a:moveTo>
                  <a:cubicBezTo>
                    <a:pt x="1059" y="348"/>
                    <a:pt x="1059" y="348"/>
                    <a:pt x="1059" y="348"/>
                  </a:cubicBezTo>
                  <a:cubicBezTo>
                    <a:pt x="1055" y="339"/>
                    <a:pt x="1055" y="339"/>
                    <a:pt x="1055" y="339"/>
                  </a:cubicBezTo>
                  <a:cubicBezTo>
                    <a:pt x="1024" y="352"/>
                    <a:pt x="1024" y="352"/>
                    <a:pt x="1024" y="352"/>
                  </a:cubicBezTo>
                  <a:cubicBezTo>
                    <a:pt x="1026" y="355"/>
                    <a:pt x="1027" y="358"/>
                    <a:pt x="1028" y="360"/>
                  </a:cubicBezTo>
                  <a:close/>
                  <a:moveTo>
                    <a:pt x="1052" y="442"/>
                  </a:moveTo>
                  <a:cubicBezTo>
                    <a:pt x="1085" y="435"/>
                    <a:pt x="1085" y="435"/>
                    <a:pt x="1085" y="435"/>
                  </a:cubicBezTo>
                  <a:cubicBezTo>
                    <a:pt x="1083" y="426"/>
                    <a:pt x="1083" y="426"/>
                    <a:pt x="1083" y="426"/>
                  </a:cubicBezTo>
                  <a:cubicBezTo>
                    <a:pt x="1050" y="433"/>
                    <a:pt x="1050" y="433"/>
                    <a:pt x="1050" y="433"/>
                  </a:cubicBezTo>
                  <a:cubicBezTo>
                    <a:pt x="1051" y="436"/>
                    <a:pt x="1052" y="439"/>
                    <a:pt x="1052" y="442"/>
                  </a:cubicBezTo>
                  <a:close/>
                  <a:moveTo>
                    <a:pt x="13" y="673"/>
                  </a:moveTo>
                  <a:cubicBezTo>
                    <a:pt x="46" y="666"/>
                    <a:pt x="46" y="666"/>
                    <a:pt x="46" y="666"/>
                  </a:cubicBezTo>
                  <a:cubicBezTo>
                    <a:pt x="45" y="663"/>
                    <a:pt x="45" y="660"/>
                    <a:pt x="44" y="657"/>
                  </a:cubicBezTo>
                  <a:cubicBezTo>
                    <a:pt x="11" y="664"/>
                    <a:pt x="11" y="664"/>
                    <a:pt x="11" y="664"/>
                  </a:cubicBezTo>
                  <a:cubicBezTo>
                    <a:pt x="13" y="673"/>
                    <a:pt x="13" y="673"/>
                    <a:pt x="13" y="673"/>
                  </a:cubicBezTo>
                  <a:close/>
                  <a:moveTo>
                    <a:pt x="41" y="759"/>
                  </a:moveTo>
                  <a:cubicBezTo>
                    <a:pt x="72" y="747"/>
                    <a:pt x="72" y="747"/>
                    <a:pt x="72" y="747"/>
                  </a:cubicBezTo>
                  <a:cubicBezTo>
                    <a:pt x="71" y="744"/>
                    <a:pt x="70" y="741"/>
                    <a:pt x="69" y="738"/>
                  </a:cubicBezTo>
                  <a:cubicBezTo>
                    <a:pt x="38" y="751"/>
                    <a:pt x="38" y="751"/>
                    <a:pt x="38" y="751"/>
                  </a:cubicBezTo>
                  <a:cubicBezTo>
                    <a:pt x="41" y="759"/>
                    <a:pt x="41" y="759"/>
                    <a:pt x="41" y="759"/>
                  </a:cubicBezTo>
                  <a:close/>
                  <a:moveTo>
                    <a:pt x="83" y="840"/>
                  </a:moveTo>
                  <a:cubicBezTo>
                    <a:pt x="111" y="822"/>
                    <a:pt x="111" y="822"/>
                    <a:pt x="111" y="822"/>
                  </a:cubicBezTo>
                  <a:cubicBezTo>
                    <a:pt x="110" y="820"/>
                    <a:pt x="108" y="817"/>
                    <a:pt x="106" y="815"/>
                  </a:cubicBezTo>
                  <a:cubicBezTo>
                    <a:pt x="78" y="832"/>
                    <a:pt x="78" y="832"/>
                    <a:pt x="78" y="832"/>
                  </a:cubicBezTo>
                  <a:cubicBezTo>
                    <a:pt x="83" y="840"/>
                    <a:pt x="83" y="840"/>
                    <a:pt x="83" y="840"/>
                  </a:cubicBezTo>
                  <a:close/>
                  <a:moveTo>
                    <a:pt x="1002" y="858"/>
                  </a:moveTo>
                  <a:cubicBezTo>
                    <a:pt x="997" y="866"/>
                    <a:pt x="997" y="866"/>
                    <a:pt x="997" y="866"/>
                  </a:cubicBezTo>
                  <a:cubicBezTo>
                    <a:pt x="969" y="847"/>
                    <a:pt x="969" y="847"/>
                    <a:pt x="969" y="847"/>
                  </a:cubicBezTo>
                  <a:cubicBezTo>
                    <a:pt x="971" y="844"/>
                    <a:pt x="973" y="842"/>
                    <a:pt x="974" y="839"/>
                  </a:cubicBezTo>
                  <a:cubicBezTo>
                    <a:pt x="1002" y="858"/>
                    <a:pt x="1002" y="858"/>
                    <a:pt x="1002" y="858"/>
                  </a:cubicBezTo>
                  <a:close/>
                  <a:moveTo>
                    <a:pt x="1047" y="779"/>
                  </a:moveTo>
                  <a:cubicBezTo>
                    <a:pt x="1016" y="765"/>
                    <a:pt x="1016" y="765"/>
                    <a:pt x="1016" y="765"/>
                  </a:cubicBezTo>
                  <a:cubicBezTo>
                    <a:pt x="1015" y="768"/>
                    <a:pt x="1014" y="771"/>
                    <a:pt x="1012" y="773"/>
                  </a:cubicBezTo>
                  <a:cubicBezTo>
                    <a:pt x="1043" y="787"/>
                    <a:pt x="1043" y="787"/>
                    <a:pt x="1043" y="787"/>
                  </a:cubicBezTo>
                  <a:cubicBezTo>
                    <a:pt x="1047" y="779"/>
                    <a:pt x="1047" y="779"/>
                    <a:pt x="1047" y="779"/>
                  </a:cubicBezTo>
                  <a:close/>
                  <a:moveTo>
                    <a:pt x="1078" y="694"/>
                  </a:moveTo>
                  <a:cubicBezTo>
                    <a:pt x="1045" y="685"/>
                    <a:pt x="1045" y="685"/>
                    <a:pt x="1045" y="685"/>
                  </a:cubicBezTo>
                  <a:cubicBezTo>
                    <a:pt x="1045" y="688"/>
                    <a:pt x="1044" y="691"/>
                    <a:pt x="1043" y="694"/>
                  </a:cubicBezTo>
                  <a:cubicBezTo>
                    <a:pt x="1075" y="703"/>
                    <a:pt x="1075" y="703"/>
                    <a:pt x="1075" y="703"/>
                  </a:cubicBezTo>
                  <a:cubicBezTo>
                    <a:pt x="1078" y="694"/>
                    <a:pt x="1078" y="694"/>
                    <a:pt x="1078" y="694"/>
                  </a:cubicBezTo>
                  <a:close/>
                  <a:moveTo>
                    <a:pt x="1094" y="605"/>
                  </a:moveTo>
                  <a:cubicBezTo>
                    <a:pt x="1061" y="601"/>
                    <a:pt x="1061" y="601"/>
                    <a:pt x="1061" y="601"/>
                  </a:cubicBezTo>
                  <a:cubicBezTo>
                    <a:pt x="1061" y="604"/>
                    <a:pt x="1060" y="607"/>
                    <a:pt x="1060" y="610"/>
                  </a:cubicBezTo>
                  <a:cubicBezTo>
                    <a:pt x="1093" y="614"/>
                    <a:pt x="1093" y="614"/>
                    <a:pt x="1093" y="614"/>
                  </a:cubicBezTo>
                  <a:cubicBezTo>
                    <a:pt x="1094" y="605"/>
                    <a:pt x="1094" y="605"/>
                    <a:pt x="1094" y="605"/>
                  </a:cubicBezTo>
                  <a:close/>
                  <a:moveTo>
                    <a:pt x="1096" y="514"/>
                  </a:moveTo>
                  <a:cubicBezTo>
                    <a:pt x="1062" y="516"/>
                    <a:pt x="1062" y="516"/>
                    <a:pt x="1062" y="516"/>
                  </a:cubicBezTo>
                  <a:cubicBezTo>
                    <a:pt x="1063" y="519"/>
                    <a:pt x="1063" y="522"/>
                    <a:pt x="1063" y="525"/>
                  </a:cubicBezTo>
                  <a:cubicBezTo>
                    <a:pt x="1097" y="523"/>
                    <a:pt x="1097" y="523"/>
                    <a:pt x="1097" y="523"/>
                  </a:cubicBezTo>
                  <a:lnTo>
                    <a:pt x="1096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23@|5FFC:0|FBC:0|LFC:0|LBC:16777215"/>
            <p:cNvSpPr>
              <a:spLocks noEditPoints="1"/>
            </p:cNvSpPr>
            <p:nvPr/>
          </p:nvSpPr>
          <p:spPr bwMode="auto">
            <a:xfrm>
              <a:off x="3865407" y="1940294"/>
              <a:ext cx="1286294" cy="989658"/>
            </a:xfrm>
            <a:custGeom>
              <a:avLst/>
              <a:gdLst>
                <a:gd name="T0" fmla="*/ 90 w 980"/>
                <a:gd name="T1" fmla="*/ 661 h 754"/>
                <a:gd name="T2" fmla="*/ 45 w 980"/>
                <a:gd name="T3" fmla="*/ 694 h 754"/>
                <a:gd name="T4" fmla="*/ 39 w 980"/>
                <a:gd name="T5" fmla="*/ 683 h 754"/>
                <a:gd name="T6" fmla="*/ 856 w 980"/>
                <a:gd name="T7" fmla="*/ 726 h 754"/>
                <a:gd name="T8" fmla="*/ 908 w 980"/>
                <a:gd name="T9" fmla="*/ 746 h 754"/>
                <a:gd name="T10" fmla="*/ 903 w 980"/>
                <a:gd name="T11" fmla="*/ 754 h 754"/>
                <a:gd name="T12" fmla="*/ 918 w 980"/>
                <a:gd name="T13" fmla="*/ 648 h 754"/>
                <a:gd name="T14" fmla="*/ 954 w 980"/>
                <a:gd name="T15" fmla="*/ 649 h 754"/>
                <a:gd name="T16" fmla="*/ 950 w 980"/>
                <a:gd name="T17" fmla="*/ 658 h 754"/>
                <a:gd name="T18" fmla="*/ 920 w 980"/>
                <a:gd name="T19" fmla="*/ 556 h 754"/>
                <a:gd name="T20" fmla="*/ 977 w 980"/>
                <a:gd name="T21" fmla="*/ 553 h 754"/>
                <a:gd name="T22" fmla="*/ 974 w 980"/>
                <a:gd name="T23" fmla="*/ 564 h 754"/>
                <a:gd name="T24" fmla="*/ 946 w 980"/>
                <a:gd name="T25" fmla="*/ 460 h 754"/>
                <a:gd name="T26" fmla="*/ 978 w 980"/>
                <a:gd name="T27" fmla="*/ 447 h 754"/>
                <a:gd name="T28" fmla="*/ 980 w 980"/>
                <a:gd name="T29" fmla="*/ 457 h 754"/>
                <a:gd name="T30" fmla="*/ 912 w 980"/>
                <a:gd name="T31" fmla="*/ 382 h 754"/>
                <a:gd name="T32" fmla="*/ 962 w 980"/>
                <a:gd name="T33" fmla="*/ 357 h 754"/>
                <a:gd name="T34" fmla="*/ 966 w 980"/>
                <a:gd name="T35" fmla="*/ 368 h 754"/>
                <a:gd name="T36" fmla="*/ 42 w 980"/>
                <a:gd name="T37" fmla="*/ 577 h 754"/>
                <a:gd name="T38" fmla="*/ 11 w 980"/>
                <a:gd name="T39" fmla="*/ 595 h 754"/>
                <a:gd name="T40" fmla="*/ 9 w 980"/>
                <a:gd name="T41" fmla="*/ 584 h 754"/>
                <a:gd name="T42" fmla="*/ 54 w 980"/>
                <a:gd name="T43" fmla="*/ 483 h 754"/>
                <a:gd name="T44" fmla="*/ 0 w 980"/>
                <a:gd name="T45" fmla="*/ 494 h 754"/>
                <a:gd name="T46" fmla="*/ 0 w 980"/>
                <a:gd name="T47" fmla="*/ 483 h 754"/>
                <a:gd name="T48" fmla="*/ 45 w 980"/>
                <a:gd name="T49" fmla="*/ 387 h 754"/>
                <a:gd name="T50" fmla="*/ 9 w 980"/>
                <a:gd name="T51" fmla="*/ 390 h 754"/>
                <a:gd name="T52" fmla="*/ 12 w 980"/>
                <a:gd name="T53" fmla="*/ 380 h 754"/>
                <a:gd name="T54" fmla="*/ 92 w 980"/>
                <a:gd name="T55" fmla="*/ 310 h 754"/>
                <a:gd name="T56" fmla="*/ 38 w 980"/>
                <a:gd name="T57" fmla="*/ 299 h 754"/>
                <a:gd name="T58" fmla="*/ 42 w 980"/>
                <a:gd name="T59" fmla="*/ 289 h 754"/>
                <a:gd name="T60" fmla="*/ 123 w 980"/>
                <a:gd name="T61" fmla="*/ 218 h 754"/>
                <a:gd name="T62" fmla="*/ 88 w 980"/>
                <a:gd name="T63" fmla="*/ 208 h 754"/>
                <a:gd name="T64" fmla="*/ 95 w 980"/>
                <a:gd name="T65" fmla="*/ 198 h 754"/>
                <a:gd name="T66" fmla="*/ 196 w 980"/>
                <a:gd name="T67" fmla="*/ 167 h 754"/>
                <a:gd name="T68" fmla="*/ 150 w 980"/>
                <a:gd name="T69" fmla="*/ 135 h 754"/>
                <a:gd name="T70" fmla="*/ 158 w 980"/>
                <a:gd name="T71" fmla="*/ 128 h 754"/>
                <a:gd name="T72" fmla="*/ 262 w 980"/>
                <a:gd name="T73" fmla="*/ 93 h 754"/>
                <a:gd name="T74" fmla="*/ 236 w 980"/>
                <a:gd name="T75" fmla="*/ 70 h 754"/>
                <a:gd name="T76" fmla="*/ 246 w 980"/>
                <a:gd name="T77" fmla="*/ 63 h 754"/>
                <a:gd name="T78" fmla="*/ 351 w 980"/>
                <a:gd name="T79" fmla="*/ 75 h 754"/>
                <a:gd name="T80" fmla="*/ 323 w 980"/>
                <a:gd name="T81" fmla="*/ 28 h 754"/>
                <a:gd name="T82" fmla="*/ 332 w 980"/>
                <a:gd name="T83" fmla="*/ 24 h 754"/>
                <a:gd name="T84" fmla="*/ 440 w 980"/>
                <a:gd name="T85" fmla="*/ 35 h 754"/>
                <a:gd name="T86" fmla="*/ 425 w 980"/>
                <a:gd name="T87" fmla="*/ 2 h 754"/>
                <a:gd name="T88" fmla="*/ 436 w 980"/>
                <a:gd name="T89" fmla="*/ 1 h 754"/>
                <a:gd name="T90" fmla="*/ 530 w 980"/>
                <a:gd name="T91" fmla="*/ 55 h 754"/>
                <a:gd name="T92" fmla="*/ 524 w 980"/>
                <a:gd name="T93" fmla="*/ 0 h 754"/>
                <a:gd name="T94" fmla="*/ 534 w 980"/>
                <a:gd name="T95" fmla="*/ 0 h 754"/>
                <a:gd name="T96" fmla="*/ 625 w 980"/>
                <a:gd name="T97" fmla="*/ 52 h 754"/>
                <a:gd name="T98" fmla="*/ 624 w 980"/>
                <a:gd name="T99" fmla="*/ 17 h 754"/>
                <a:gd name="T100" fmla="*/ 634 w 980"/>
                <a:gd name="T101" fmla="*/ 20 h 754"/>
                <a:gd name="T102" fmla="*/ 700 w 980"/>
                <a:gd name="T103" fmla="*/ 106 h 754"/>
                <a:gd name="T104" fmla="*/ 717 w 980"/>
                <a:gd name="T105" fmla="*/ 54 h 754"/>
                <a:gd name="T106" fmla="*/ 726 w 980"/>
                <a:gd name="T107" fmla="*/ 59 h 754"/>
                <a:gd name="T108" fmla="*/ 785 w 980"/>
                <a:gd name="T109" fmla="*/ 140 h 754"/>
                <a:gd name="T110" fmla="*/ 799 w 980"/>
                <a:gd name="T111" fmla="*/ 108 h 754"/>
                <a:gd name="T112" fmla="*/ 807 w 980"/>
                <a:gd name="T113" fmla="*/ 114 h 754"/>
                <a:gd name="T114" fmla="*/ 834 w 980"/>
                <a:gd name="T115" fmla="*/ 220 h 754"/>
                <a:gd name="T116" fmla="*/ 869 w 980"/>
                <a:gd name="T117" fmla="*/ 178 h 754"/>
                <a:gd name="T118" fmla="*/ 876 w 980"/>
                <a:gd name="T119" fmla="*/ 186 h 754"/>
                <a:gd name="T120" fmla="*/ 899 w 980"/>
                <a:gd name="T121" fmla="*/ 286 h 754"/>
                <a:gd name="T122" fmla="*/ 925 w 980"/>
                <a:gd name="T123" fmla="*/ 2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0" h="754">
                  <a:moveTo>
                    <a:pt x="39" y="683"/>
                  </a:moveTo>
                  <a:lnTo>
                    <a:pt x="90" y="661"/>
                  </a:lnTo>
                  <a:lnTo>
                    <a:pt x="95" y="671"/>
                  </a:lnTo>
                  <a:lnTo>
                    <a:pt x="45" y="694"/>
                  </a:lnTo>
                  <a:lnTo>
                    <a:pt x="39" y="683"/>
                  </a:lnTo>
                  <a:lnTo>
                    <a:pt x="39" y="683"/>
                  </a:lnTo>
                  <a:close/>
                  <a:moveTo>
                    <a:pt x="903" y="754"/>
                  </a:moveTo>
                  <a:lnTo>
                    <a:pt x="856" y="726"/>
                  </a:lnTo>
                  <a:lnTo>
                    <a:pt x="862" y="717"/>
                  </a:lnTo>
                  <a:lnTo>
                    <a:pt x="908" y="746"/>
                  </a:lnTo>
                  <a:lnTo>
                    <a:pt x="903" y="754"/>
                  </a:lnTo>
                  <a:lnTo>
                    <a:pt x="903" y="754"/>
                  </a:lnTo>
                  <a:close/>
                  <a:moveTo>
                    <a:pt x="950" y="658"/>
                  </a:moveTo>
                  <a:lnTo>
                    <a:pt x="918" y="648"/>
                  </a:lnTo>
                  <a:lnTo>
                    <a:pt x="922" y="637"/>
                  </a:lnTo>
                  <a:lnTo>
                    <a:pt x="954" y="649"/>
                  </a:lnTo>
                  <a:lnTo>
                    <a:pt x="950" y="658"/>
                  </a:lnTo>
                  <a:lnTo>
                    <a:pt x="950" y="658"/>
                  </a:lnTo>
                  <a:close/>
                  <a:moveTo>
                    <a:pt x="974" y="564"/>
                  </a:moveTo>
                  <a:lnTo>
                    <a:pt x="920" y="556"/>
                  </a:lnTo>
                  <a:lnTo>
                    <a:pt x="922" y="545"/>
                  </a:lnTo>
                  <a:lnTo>
                    <a:pt x="977" y="553"/>
                  </a:lnTo>
                  <a:lnTo>
                    <a:pt x="974" y="564"/>
                  </a:lnTo>
                  <a:lnTo>
                    <a:pt x="974" y="564"/>
                  </a:lnTo>
                  <a:close/>
                  <a:moveTo>
                    <a:pt x="980" y="457"/>
                  </a:moveTo>
                  <a:lnTo>
                    <a:pt x="946" y="460"/>
                  </a:lnTo>
                  <a:lnTo>
                    <a:pt x="945" y="448"/>
                  </a:lnTo>
                  <a:lnTo>
                    <a:pt x="978" y="447"/>
                  </a:lnTo>
                  <a:lnTo>
                    <a:pt x="980" y="457"/>
                  </a:lnTo>
                  <a:lnTo>
                    <a:pt x="980" y="457"/>
                  </a:lnTo>
                  <a:close/>
                  <a:moveTo>
                    <a:pt x="966" y="368"/>
                  </a:moveTo>
                  <a:lnTo>
                    <a:pt x="912" y="382"/>
                  </a:lnTo>
                  <a:lnTo>
                    <a:pt x="910" y="371"/>
                  </a:lnTo>
                  <a:lnTo>
                    <a:pt x="962" y="357"/>
                  </a:lnTo>
                  <a:lnTo>
                    <a:pt x="966" y="368"/>
                  </a:lnTo>
                  <a:lnTo>
                    <a:pt x="966" y="368"/>
                  </a:lnTo>
                  <a:close/>
                  <a:moveTo>
                    <a:pt x="9" y="584"/>
                  </a:moveTo>
                  <a:lnTo>
                    <a:pt x="42" y="577"/>
                  </a:lnTo>
                  <a:lnTo>
                    <a:pt x="45" y="588"/>
                  </a:lnTo>
                  <a:lnTo>
                    <a:pt x="11" y="595"/>
                  </a:lnTo>
                  <a:lnTo>
                    <a:pt x="9" y="584"/>
                  </a:lnTo>
                  <a:lnTo>
                    <a:pt x="9" y="584"/>
                  </a:lnTo>
                  <a:close/>
                  <a:moveTo>
                    <a:pt x="0" y="483"/>
                  </a:moveTo>
                  <a:lnTo>
                    <a:pt x="54" y="483"/>
                  </a:lnTo>
                  <a:lnTo>
                    <a:pt x="54" y="494"/>
                  </a:lnTo>
                  <a:lnTo>
                    <a:pt x="0" y="494"/>
                  </a:lnTo>
                  <a:lnTo>
                    <a:pt x="0" y="483"/>
                  </a:lnTo>
                  <a:lnTo>
                    <a:pt x="0" y="483"/>
                  </a:lnTo>
                  <a:close/>
                  <a:moveTo>
                    <a:pt x="12" y="380"/>
                  </a:moveTo>
                  <a:lnTo>
                    <a:pt x="45" y="387"/>
                  </a:lnTo>
                  <a:lnTo>
                    <a:pt x="43" y="398"/>
                  </a:lnTo>
                  <a:lnTo>
                    <a:pt x="9" y="390"/>
                  </a:lnTo>
                  <a:lnTo>
                    <a:pt x="12" y="380"/>
                  </a:lnTo>
                  <a:lnTo>
                    <a:pt x="12" y="380"/>
                  </a:lnTo>
                  <a:close/>
                  <a:moveTo>
                    <a:pt x="42" y="289"/>
                  </a:moveTo>
                  <a:lnTo>
                    <a:pt x="92" y="310"/>
                  </a:lnTo>
                  <a:lnTo>
                    <a:pt x="88" y="321"/>
                  </a:lnTo>
                  <a:lnTo>
                    <a:pt x="38" y="299"/>
                  </a:lnTo>
                  <a:lnTo>
                    <a:pt x="42" y="289"/>
                  </a:lnTo>
                  <a:lnTo>
                    <a:pt x="42" y="289"/>
                  </a:lnTo>
                  <a:close/>
                  <a:moveTo>
                    <a:pt x="95" y="198"/>
                  </a:moveTo>
                  <a:lnTo>
                    <a:pt x="123" y="218"/>
                  </a:lnTo>
                  <a:lnTo>
                    <a:pt x="116" y="228"/>
                  </a:lnTo>
                  <a:lnTo>
                    <a:pt x="88" y="208"/>
                  </a:lnTo>
                  <a:lnTo>
                    <a:pt x="95" y="198"/>
                  </a:lnTo>
                  <a:lnTo>
                    <a:pt x="95" y="198"/>
                  </a:lnTo>
                  <a:close/>
                  <a:moveTo>
                    <a:pt x="158" y="128"/>
                  </a:moveTo>
                  <a:lnTo>
                    <a:pt x="196" y="167"/>
                  </a:lnTo>
                  <a:lnTo>
                    <a:pt x="188" y="175"/>
                  </a:lnTo>
                  <a:lnTo>
                    <a:pt x="150" y="135"/>
                  </a:lnTo>
                  <a:lnTo>
                    <a:pt x="158" y="128"/>
                  </a:lnTo>
                  <a:lnTo>
                    <a:pt x="158" y="128"/>
                  </a:lnTo>
                  <a:close/>
                  <a:moveTo>
                    <a:pt x="246" y="63"/>
                  </a:moveTo>
                  <a:lnTo>
                    <a:pt x="262" y="93"/>
                  </a:lnTo>
                  <a:lnTo>
                    <a:pt x="252" y="98"/>
                  </a:lnTo>
                  <a:lnTo>
                    <a:pt x="236" y="70"/>
                  </a:lnTo>
                  <a:lnTo>
                    <a:pt x="246" y="63"/>
                  </a:lnTo>
                  <a:lnTo>
                    <a:pt x="246" y="63"/>
                  </a:lnTo>
                  <a:close/>
                  <a:moveTo>
                    <a:pt x="332" y="24"/>
                  </a:moveTo>
                  <a:lnTo>
                    <a:pt x="351" y="75"/>
                  </a:lnTo>
                  <a:lnTo>
                    <a:pt x="340" y="79"/>
                  </a:lnTo>
                  <a:lnTo>
                    <a:pt x="323" y="28"/>
                  </a:lnTo>
                  <a:lnTo>
                    <a:pt x="332" y="24"/>
                  </a:lnTo>
                  <a:lnTo>
                    <a:pt x="332" y="24"/>
                  </a:lnTo>
                  <a:close/>
                  <a:moveTo>
                    <a:pt x="436" y="1"/>
                  </a:moveTo>
                  <a:lnTo>
                    <a:pt x="440" y="35"/>
                  </a:lnTo>
                  <a:lnTo>
                    <a:pt x="429" y="36"/>
                  </a:lnTo>
                  <a:lnTo>
                    <a:pt x="425" y="2"/>
                  </a:lnTo>
                  <a:lnTo>
                    <a:pt x="436" y="1"/>
                  </a:lnTo>
                  <a:lnTo>
                    <a:pt x="436" y="1"/>
                  </a:lnTo>
                  <a:close/>
                  <a:moveTo>
                    <a:pt x="534" y="0"/>
                  </a:moveTo>
                  <a:lnTo>
                    <a:pt x="530" y="55"/>
                  </a:lnTo>
                  <a:lnTo>
                    <a:pt x="520" y="54"/>
                  </a:lnTo>
                  <a:lnTo>
                    <a:pt x="524" y="0"/>
                  </a:lnTo>
                  <a:lnTo>
                    <a:pt x="534" y="0"/>
                  </a:lnTo>
                  <a:lnTo>
                    <a:pt x="534" y="0"/>
                  </a:lnTo>
                  <a:close/>
                  <a:moveTo>
                    <a:pt x="634" y="20"/>
                  </a:moveTo>
                  <a:lnTo>
                    <a:pt x="625" y="52"/>
                  </a:lnTo>
                  <a:lnTo>
                    <a:pt x="614" y="50"/>
                  </a:lnTo>
                  <a:lnTo>
                    <a:pt x="624" y="17"/>
                  </a:lnTo>
                  <a:lnTo>
                    <a:pt x="634" y="20"/>
                  </a:lnTo>
                  <a:lnTo>
                    <a:pt x="634" y="20"/>
                  </a:lnTo>
                  <a:close/>
                  <a:moveTo>
                    <a:pt x="726" y="59"/>
                  </a:moveTo>
                  <a:lnTo>
                    <a:pt x="700" y="106"/>
                  </a:lnTo>
                  <a:lnTo>
                    <a:pt x="691" y="102"/>
                  </a:lnTo>
                  <a:lnTo>
                    <a:pt x="717" y="54"/>
                  </a:lnTo>
                  <a:lnTo>
                    <a:pt x="726" y="59"/>
                  </a:lnTo>
                  <a:lnTo>
                    <a:pt x="726" y="59"/>
                  </a:lnTo>
                  <a:close/>
                  <a:moveTo>
                    <a:pt x="807" y="114"/>
                  </a:moveTo>
                  <a:lnTo>
                    <a:pt x="785" y="140"/>
                  </a:lnTo>
                  <a:lnTo>
                    <a:pt x="777" y="133"/>
                  </a:lnTo>
                  <a:lnTo>
                    <a:pt x="799" y="108"/>
                  </a:lnTo>
                  <a:lnTo>
                    <a:pt x="807" y="114"/>
                  </a:lnTo>
                  <a:lnTo>
                    <a:pt x="807" y="114"/>
                  </a:lnTo>
                  <a:close/>
                  <a:moveTo>
                    <a:pt x="876" y="186"/>
                  </a:moveTo>
                  <a:lnTo>
                    <a:pt x="834" y="220"/>
                  </a:lnTo>
                  <a:lnTo>
                    <a:pt x="827" y="212"/>
                  </a:lnTo>
                  <a:lnTo>
                    <a:pt x="869" y="178"/>
                  </a:lnTo>
                  <a:lnTo>
                    <a:pt x="876" y="186"/>
                  </a:lnTo>
                  <a:lnTo>
                    <a:pt x="876" y="186"/>
                  </a:lnTo>
                  <a:close/>
                  <a:moveTo>
                    <a:pt x="930" y="271"/>
                  </a:moveTo>
                  <a:lnTo>
                    <a:pt x="899" y="286"/>
                  </a:lnTo>
                  <a:lnTo>
                    <a:pt x="895" y="276"/>
                  </a:lnTo>
                  <a:lnTo>
                    <a:pt x="925" y="260"/>
                  </a:lnTo>
                  <a:lnTo>
                    <a:pt x="930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35@|5FFC:0|FBC:0|LFC:0|LBC:16777215"/>
            <p:cNvSpPr>
              <a:spLocks noEditPoints="1"/>
            </p:cNvSpPr>
            <p:nvPr/>
          </p:nvSpPr>
          <p:spPr bwMode="auto">
            <a:xfrm>
              <a:off x="4365486" y="2437747"/>
              <a:ext cx="286135" cy="288760"/>
            </a:xfrm>
            <a:custGeom>
              <a:avLst/>
              <a:gdLst>
                <a:gd name="T0" fmla="*/ 81 w 162"/>
                <a:gd name="T1" fmla="*/ 0 h 163"/>
                <a:gd name="T2" fmla="*/ 162 w 162"/>
                <a:gd name="T3" fmla="*/ 81 h 163"/>
                <a:gd name="T4" fmla="*/ 81 w 162"/>
                <a:gd name="T5" fmla="*/ 163 h 163"/>
                <a:gd name="T6" fmla="*/ 0 w 162"/>
                <a:gd name="T7" fmla="*/ 81 h 163"/>
                <a:gd name="T8" fmla="*/ 81 w 162"/>
                <a:gd name="T9" fmla="*/ 0 h 163"/>
                <a:gd name="T10" fmla="*/ 81 w 162"/>
                <a:gd name="T11" fmla="*/ 15 h 163"/>
                <a:gd name="T12" fmla="*/ 15 w 162"/>
                <a:gd name="T13" fmla="*/ 81 h 163"/>
                <a:gd name="T14" fmla="*/ 81 w 162"/>
                <a:gd name="T15" fmla="*/ 148 h 163"/>
                <a:gd name="T16" fmla="*/ 148 w 162"/>
                <a:gd name="T17" fmla="*/ 81 h 163"/>
                <a:gd name="T18" fmla="*/ 81 w 162"/>
                <a:gd name="T1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63">
                  <a:moveTo>
                    <a:pt x="81" y="0"/>
                  </a:moveTo>
                  <a:cubicBezTo>
                    <a:pt x="126" y="0"/>
                    <a:pt x="162" y="36"/>
                    <a:pt x="162" y="81"/>
                  </a:cubicBezTo>
                  <a:cubicBezTo>
                    <a:pt x="162" y="126"/>
                    <a:pt x="126" y="163"/>
                    <a:pt x="81" y="163"/>
                  </a:cubicBezTo>
                  <a:cubicBezTo>
                    <a:pt x="36" y="163"/>
                    <a:pt x="0" y="126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lose/>
                  <a:moveTo>
                    <a:pt x="81" y="15"/>
                  </a:moveTo>
                  <a:cubicBezTo>
                    <a:pt x="45" y="15"/>
                    <a:pt x="15" y="45"/>
                    <a:pt x="15" y="81"/>
                  </a:cubicBezTo>
                  <a:cubicBezTo>
                    <a:pt x="15" y="118"/>
                    <a:pt x="45" y="148"/>
                    <a:pt x="81" y="148"/>
                  </a:cubicBezTo>
                  <a:cubicBezTo>
                    <a:pt x="118" y="148"/>
                    <a:pt x="148" y="118"/>
                    <a:pt x="148" y="81"/>
                  </a:cubicBezTo>
                  <a:cubicBezTo>
                    <a:pt x="148" y="45"/>
                    <a:pt x="118" y="15"/>
                    <a:pt x="8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36@|5FFC:0|FBC:0|LFC:0|LBC:16777215"/>
            <p:cNvSpPr>
              <a:spLocks/>
            </p:cNvSpPr>
            <p:nvPr/>
          </p:nvSpPr>
          <p:spPr bwMode="auto">
            <a:xfrm>
              <a:off x="4173782" y="2876550"/>
              <a:ext cx="703018" cy="280884"/>
            </a:xfrm>
            <a:custGeom>
              <a:avLst/>
              <a:gdLst>
                <a:gd name="T0" fmla="*/ 66 w 298"/>
                <a:gd name="T1" fmla="*/ 0 h 159"/>
                <a:gd name="T2" fmla="*/ 232 w 298"/>
                <a:gd name="T3" fmla="*/ 0 h 159"/>
                <a:gd name="T4" fmla="*/ 298 w 298"/>
                <a:gd name="T5" fmla="*/ 66 h 159"/>
                <a:gd name="T6" fmla="*/ 298 w 298"/>
                <a:gd name="T7" fmla="*/ 141 h 159"/>
                <a:gd name="T8" fmla="*/ 280 w 298"/>
                <a:gd name="T9" fmla="*/ 159 h 159"/>
                <a:gd name="T10" fmla="*/ 18 w 298"/>
                <a:gd name="T11" fmla="*/ 159 h 159"/>
                <a:gd name="T12" fmla="*/ 0 w 298"/>
                <a:gd name="T13" fmla="*/ 141 h 159"/>
                <a:gd name="T14" fmla="*/ 0 w 298"/>
                <a:gd name="T15" fmla="*/ 66 h 159"/>
                <a:gd name="T16" fmla="*/ 66 w 298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159">
                  <a:moveTo>
                    <a:pt x="66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68" y="0"/>
                    <a:pt x="298" y="30"/>
                    <a:pt x="298" y="66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51"/>
                    <a:pt x="290" y="159"/>
                    <a:pt x="280" y="159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9" y="159"/>
                    <a:pt x="0" y="151"/>
                    <a:pt x="0" y="14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38@|5FFC:0|FBC:0|LFC:0|LBC:16777215"/>
            <p:cNvSpPr>
              <a:spLocks noEditPoints="1"/>
            </p:cNvSpPr>
            <p:nvPr/>
          </p:nvSpPr>
          <p:spPr bwMode="auto">
            <a:xfrm>
              <a:off x="4356298" y="2990329"/>
              <a:ext cx="315010" cy="95815"/>
            </a:xfrm>
            <a:custGeom>
              <a:avLst/>
              <a:gdLst>
                <a:gd name="T0" fmla="*/ 14 w 178"/>
                <a:gd name="T1" fmla="*/ 1 h 54"/>
                <a:gd name="T2" fmla="*/ 36 w 178"/>
                <a:gd name="T3" fmla="*/ 3 h 54"/>
                <a:gd name="T4" fmla="*/ 9 w 178"/>
                <a:gd name="T5" fmla="*/ 5 h 54"/>
                <a:gd name="T6" fmla="*/ 7 w 178"/>
                <a:gd name="T7" fmla="*/ 25 h 54"/>
                <a:gd name="T8" fmla="*/ 26 w 178"/>
                <a:gd name="T9" fmla="*/ 23 h 54"/>
                <a:gd name="T10" fmla="*/ 27 w 178"/>
                <a:gd name="T11" fmla="*/ 30 h 54"/>
                <a:gd name="T12" fmla="*/ 9 w 178"/>
                <a:gd name="T13" fmla="*/ 30 h 54"/>
                <a:gd name="T14" fmla="*/ 0 w 178"/>
                <a:gd name="T15" fmla="*/ 46 h 54"/>
                <a:gd name="T16" fmla="*/ 9 w 178"/>
                <a:gd name="T17" fmla="*/ 30 h 54"/>
                <a:gd name="T18" fmla="*/ 31 w 178"/>
                <a:gd name="T19" fmla="*/ 46 h 54"/>
                <a:gd name="T20" fmla="*/ 33 w 178"/>
                <a:gd name="T21" fmla="*/ 29 h 54"/>
                <a:gd name="T22" fmla="*/ 8 w 178"/>
                <a:gd name="T23" fmla="*/ 47 h 54"/>
                <a:gd name="T24" fmla="*/ 23 w 178"/>
                <a:gd name="T25" fmla="*/ 53 h 54"/>
                <a:gd name="T26" fmla="*/ 4 w 178"/>
                <a:gd name="T27" fmla="*/ 52 h 54"/>
                <a:gd name="T28" fmla="*/ 52 w 178"/>
                <a:gd name="T29" fmla="*/ 6 h 54"/>
                <a:gd name="T30" fmla="*/ 69 w 178"/>
                <a:gd name="T31" fmla="*/ 6 h 54"/>
                <a:gd name="T32" fmla="*/ 42 w 178"/>
                <a:gd name="T33" fmla="*/ 21 h 54"/>
                <a:gd name="T34" fmla="*/ 51 w 178"/>
                <a:gd name="T35" fmla="*/ 7 h 54"/>
                <a:gd name="T36" fmla="*/ 67 w 178"/>
                <a:gd name="T37" fmla="*/ 25 h 54"/>
                <a:gd name="T38" fmla="*/ 48 w 178"/>
                <a:gd name="T39" fmla="*/ 29 h 54"/>
                <a:gd name="T40" fmla="*/ 62 w 178"/>
                <a:gd name="T41" fmla="*/ 46 h 54"/>
                <a:gd name="T42" fmla="*/ 71 w 178"/>
                <a:gd name="T43" fmla="*/ 33 h 54"/>
                <a:gd name="T44" fmla="*/ 65 w 178"/>
                <a:gd name="T45" fmla="*/ 30 h 54"/>
                <a:gd name="T46" fmla="*/ 64 w 178"/>
                <a:gd name="T47" fmla="*/ 50 h 54"/>
                <a:gd name="T48" fmla="*/ 40 w 178"/>
                <a:gd name="T49" fmla="*/ 50 h 54"/>
                <a:gd name="T50" fmla="*/ 77 w 178"/>
                <a:gd name="T51" fmla="*/ 3 h 54"/>
                <a:gd name="T52" fmla="*/ 95 w 178"/>
                <a:gd name="T53" fmla="*/ 23 h 54"/>
                <a:gd name="T54" fmla="*/ 98 w 178"/>
                <a:gd name="T55" fmla="*/ 7 h 54"/>
                <a:gd name="T56" fmla="*/ 98 w 178"/>
                <a:gd name="T57" fmla="*/ 27 h 54"/>
                <a:gd name="T58" fmla="*/ 90 w 178"/>
                <a:gd name="T59" fmla="*/ 50 h 54"/>
                <a:gd name="T60" fmla="*/ 119 w 178"/>
                <a:gd name="T61" fmla="*/ 1 h 54"/>
                <a:gd name="T62" fmla="*/ 141 w 178"/>
                <a:gd name="T63" fmla="*/ 3 h 54"/>
                <a:gd name="T64" fmla="*/ 114 w 178"/>
                <a:gd name="T65" fmla="*/ 6 h 54"/>
                <a:gd name="T66" fmla="*/ 111 w 178"/>
                <a:gd name="T67" fmla="*/ 24 h 54"/>
                <a:gd name="T68" fmla="*/ 135 w 178"/>
                <a:gd name="T69" fmla="*/ 23 h 54"/>
                <a:gd name="T70" fmla="*/ 144 w 178"/>
                <a:gd name="T71" fmla="*/ 8 h 54"/>
                <a:gd name="T72" fmla="*/ 137 w 178"/>
                <a:gd name="T73" fmla="*/ 7 h 54"/>
                <a:gd name="T74" fmla="*/ 136 w 178"/>
                <a:gd name="T75" fmla="*/ 26 h 54"/>
                <a:gd name="T76" fmla="*/ 118 w 178"/>
                <a:gd name="T77" fmla="*/ 23 h 54"/>
                <a:gd name="T78" fmla="*/ 108 w 178"/>
                <a:gd name="T79" fmla="*/ 33 h 54"/>
                <a:gd name="T80" fmla="*/ 108 w 178"/>
                <a:gd name="T81" fmla="*/ 50 h 54"/>
                <a:gd name="T82" fmla="*/ 133 w 178"/>
                <a:gd name="T83" fmla="*/ 50 h 54"/>
                <a:gd name="T84" fmla="*/ 139 w 178"/>
                <a:gd name="T85" fmla="*/ 33 h 54"/>
                <a:gd name="T86" fmla="*/ 133 w 178"/>
                <a:gd name="T87" fmla="*/ 31 h 54"/>
                <a:gd name="T88" fmla="*/ 132 w 178"/>
                <a:gd name="T89" fmla="*/ 51 h 54"/>
                <a:gd name="T90" fmla="*/ 113 w 178"/>
                <a:gd name="T91" fmla="*/ 53 h 54"/>
                <a:gd name="T92" fmla="*/ 171 w 178"/>
                <a:gd name="T93" fmla="*/ 6 h 54"/>
                <a:gd name="T94" fmla="*/ 171 w 178"/>
                <a:gd name="T95" fmla="*/ 0 h 54"/>
                <a:gd name="T96" fmla="*/ 171 w 178"/>
                <a:gd name="T97" fmla="*/ 6 h 54"/>
                <a:gd name="T98" fmla="*/ 176 w 178"/>
                <a:gd name="T99" fmla="*/ 20 h 54"/>
                <a:gd name="T100" fmla="*/ 176 w 178"/>
                <a:gd name="T101" fmla="*/ 3 h 54"/>
                <a:gd name="T102" fmla="*/ 168 w 178"/>
                <a:gd name="T103" fmla="*/ 23 h 54"/>
                <a:gd name="T104" fmla="*/ 147 w 178"/>
                <a:gd name="T105" fmla="*/ 26 h 54"/>
                <a:gd name="T106" fmla="*/ 170 w 178"/>
                <a:gd name="T107" fmla="*/ 48 h 54"/>
                <a:gd name="T108" fmla="*/ 174 w 178"/>
                <a:gd name="T109" fmla="*/ 31 h 54"/>
                <a:gd name="T110" fmla="*/ 165 w 178"/>
                <a:gd name="T111" fmla="*/ 46 h 54"/>
                <a:gd name="T112" fmla="*/ 165 w 178"/>
                <a:gd name="T113" fmla="*/ 52 h 54"/>
                <a:gd name="T114" fmla="*/ 147 w 178"/>
                <a:gd name="T115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8" h="54">
                  <a:moveTo>
                    <a:pt x="32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6"/>
                    <a:pt x="32" y="6"/>
                    <a:pt x="32" y="6"/>
                  </a:cubicBezTo>
                  <a:close/>
                  <a:moveTo>
                    <a:pt x="14" y="7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7"/>
                    <a:pt x="14" y="7"/>
                    <a:pt x="14" y="7"/>
                  </a:cubicBezTo>
                  <a:close/>
                  <a:moveTo>
                    <a:pt x="12" y="2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4"/>
                    <a:pt x="29" y="24"/>
                    <a:pt x="29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lose/>
                  <a:moveTo>
                    <a:pt x="9" y="30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0" y="46"/>
                    <a:pt x="1" y="47"/>
                    <a:pt x="1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25" y="46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1" y="46"/>
                    <a:pt x="31" y="45"/>
                    <a:pt x="32" y="4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3" y="30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5" y="46"/>
                    <a:pt x="25" y="46"/>
                    <a:pt x="25" y="46"/>
                  </a:cubicBezTo>
                  <a:close/>
                  <a:moveTo>
                    <a:pt x="8" y="47"/>
                  </a:moveTo>
                  <a:cubicBezTo>
                    <a:pt x="24" y="47"/>
                    <a:pt x="24" y="47"/>
                    <a:pt x="24" y="47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4" y="53"/>
                    <a:pt x="23" y="53"/>
                  </a:cubicBezTo>
                  <a:cubicBezTo>
                    <a:pt x="23" y="53"/>
                    <a:pt x="22" y="53"/>
                    <a:pt x="21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3"/>
                    <a:pt x="6" y="53"/>
                  </a:cubicBezTo>
                  <a:cubicBezTo>
                    <a:pt x="5" y="53"/>
                    <a:pt x="5" y="52"/>
                    <a:pt x="4" y="52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69" y="6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9" y="6"/>
                    <a:pt x="69" y="6"/>
                    <a:pt x="69" y="6"/>
                  </a:cubicBezTo>
                  <a:close/>
                  <a:moveTo>
                    <a:pt x="51" y="7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2"/>
                    <a:pt x="42" y="23"/>
                    <a:pt x="43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51" y="7"/>
                    <a:pt x="51" y="7"/>
                    <a:pt x="51" y="7"/>
                  </a:cubicBezTo>
                  <a:close/>
                  <a:moveTo>
                    <a:pt x="49" y="23"/>
                  </a:move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5" y="23"/>
                    <a:pt x="65" y="23"/>
                  </a:cubicBezTo>
                  <a:cubicBezTo>
                    <a:pt x="66" y="24"/>
                    <a:pt x="66" y="24"/>
                    <a:pt x="67" y="25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0"/>
                    <a:pt x="49" y="30"/>
                    <a:pt x="48" y="29"/>
                  </a:cubicBezTo>
                  <a:cubicBezTo>
                    <a:pt x="48" y="29"/>
                    <a:pt x="47" y="29"/>
                    <a:pt x="47" y="28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3"/>
                    <a:pt x="49" y="23"/>
                    <a:pt x="49" y="23"/>
                  </a:cubicBezTo>
                  <a:close/>
                  <a:moveTo>
                    <a:pt x="62" y="46"/>
                  </a:moveTo>
                  <a:cubicBezTo>
                    <a:pt x="65" y="50"/>
                    <a:pt x="65" y="50"/>
                    <a:pt x="65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7"/>
                    <a:pt x="69" y="46"/>
                    <a:pt x="69" y="4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2"/>
                    <a:pt x="71" y="32"/>
                    <a:pt x="71" y="31"/>
                  </a:cubicBezTo>
                  <a:cubicBezTo>
                    <a:pt x="71" y="30"/>
                    <a:pt x="71" y="30"/>
                    <a:pt x="70" y="29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2" y="46"/>
                    <a:pt x="62" y="46"/>
                    <a:pt x="62" y="46"/>
                  </a:cubicBezTo>
                  <a:close/>
                  <a:moveTo>
                    <a:pt x="44" y="47"/>
                  </a:moveTo>
                  <a:cubicBezTo>
                    <a:pt x="61" y="47"/>
                    <a:pt x="61" y="47"/>
                    <a:pt x="61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1" y="53"/>
                    <a:pt x="60" y="53"/>
                    <a:pt x="5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4" y="47"/>
                    <a:pt x="44" y="47"/>
                    <a:pt x="44" y="47"/>
                  </a:cubicBezTo>
                  <a:close/>
                  <a:moveTo>
                    <a:pt x="97" y="6"/>
                  </a:moveTo>
                  <a:cubicBezTo>
                    <a:pt x="80" y="6"/>
                    <a:pt x="80" y="6"/>
                    <a:pt x="80" y="6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7" y="6"/>
                    <a:pt x="97" y="6"/>
                    <a:pt x="97" y="6"/>
                  </a:cubicBezTo>
                  <a:close/>
                  <a:moveTo>
                    <a:pt x="95" y="23"/>
                  </a:moveTo>
                  <a:cubicBezTo>
                    <a:pt x="98" y="27"/>
                    <a:pt x="98" y="27"/>
                    <a:pt x="98" y="27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5" y="23"/>
                    <a:pt x="95" y="23"/>
                    <a:pt x="95" y="23"/>
                  </a:cubicBezTo>
                  <a:close/>
                  <a:moveTo>
                    <a:pt x="90" y="50"/>
                  </a:moveTo>
                  <a:cubicBezTo>
                    <a:pt x="94" y="30"/>
                    <a:pt x="94" y="30"/>
                    <a:pt x="94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0"/>
                    <a:pt x="90" y="50"/>
                    <a:pt x="90" y="50"/>
                  </a:cubicBezTo>
                  <a:close/>
                  <a:moveTo>
                    <a:pt x="137" y="6"/>
                  </a:moveTo>
                  <a:cubicBezTo>
                    <a:pt x="120" y="6"/>
                    <a:pt x="120" y="6"/>
                    <a:pt x="120" y="6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20" y="0"/>
                    <a:pt x="121" y="0"/>
                    <a:pt x="122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40" y="1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37" y="6"/>
                    <a:pt x="137" y="6"/>
                    <a:pt x="137" y="6"/>
                  </a:cubicBezTo>
                  <a:close/>
                  <a:moveTo>
                    <a:pt x="119" y="7"/>
                  </a:moveTo>
                  <a:cubicBezTo>
                    <a:pt x="116" y="4"/>
                    <a:pt x="116" y="4"/>
                    <a:pt x="116" y="4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3" y="7"/>
                    <a:pt x="113" y="8"/>
                    <a:pt x="112" y="9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2"/>
                    <a:pt x="111" y="23"/>
                    <a:pt x="111" y="24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7"/>
                    <a:pt x="119" y="7"/>
                    <a:pt x="119" y="7"/>
                  </a:cubicBezTo>
                  <a:close/>
                  <a:moveTo>
                    <a:pt x="135" y="23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3"/>
                    <a:pt x="141" y="22"/>
                    <a:pt x="142" y="20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8"/>
                    <a:pt x="144" y="7"/>
                    <a:pt x="144" y="7"/>
                  </a:cubicBezTo>
                  <a:cubicBezTo>
                    <a:pt x="144" y="6"/>
                    <a:pt x="143" y="6"/>
                    <a:pt x="143" y="5"/>
                  </a:cubicBezTo>
                  <a:cubicBezTo>
                    <a:pt x="142" y="4"/>
                    <a:pt x="142" y="4"/>
                    <a:pt x="142" y="4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5" y="23"/>
                    <a:pt x="135" y="23"/>
                    <a:pt x="135" y="23"/>
                  </a:cubicBezTo>
                  <a:close/>
                  <a:moveTo>
                    <a:pt x="118" y="23"/>
                  </a:moveTo>
                  <a:cubicBezTo>
                    <a:pt x="134" y="23"/>
                    <a:pt x="134" y="23"/>
                    <a:pt x="134" y="23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8" y="23"/>
                    <a:pt x="118" y="23"/>
                    <a:pt x="118" y="23"/>
                  </a:cubicBezTo>
                  <a:close/>
                  <a:moveTo>
                    <a:pt x="115" y="30"/>
                  </a:moveTo>
                  <a:cubicBezTo>
                    <a:pt x="113" y="27"/>
                    <a:pt x="113" y="27"/>
                    <a:pt x="113" y="27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8" y="31"/>
                    <a:pt x="108" y="33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45"/>
                    <a:pt x="106" y="46"/>
                    <a:pt x="106" y="46"/>
                  </a:cubicBezTo>
                  <a:cubicBezTo>
                    <a:pt x="106" y="47"/>
                    <a:pt x="106" y="47"/>
                    <a:pt x="107" y="48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5" y="30"/>
                    <a:pt x="115" y="30"/>
                    <a:pt x="115" y="30"/>
                  </a:cubicBezTo>
                  <a:close/>
                  <a:moveTo>
                    <a:pt x="130" y="46"/>
                  </a:moveTo>
                  <a:cubicBezTo>
                    <a:pt x="133" y="50"/>
                    <a:pt x="133" y="50"/>
                    <a:pt x="133" y="50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6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5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9" y="32"/>
                    <a:pt x="139" y="32"/>
                    <a:pt x="139" y="31"/>
                  </a:cubicBezTo>
                  <a:cubicBezTo>
                    <a:pt x="139" y="31"/>
                    <a:pt x="139" y="30"/>
                    <a:pt x="139" y="29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30" y="46"/>
                    <a:pt x="130" y="46"/>
                    <a:pt x="130" y="46"/>
                  </a:cubicBezTo>
                  <a:close/>
                  <a:moveTo>
                    <a:pt x="113" y="47"/>
                  </a:moveTo>
                  <a:cubicBezTo>
                    <a:pt x="129" y="47"/>
                    <a:pt x="129" y="47"/>
                    <a:pt x="129" y="47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0" y="53"/>
                    <a:pt x="129" y="53"/>
                    <a:pt x="129" y="53"/>
                  </a:cubicBezTo>
                  <a:cubicBezTo>
                    <a:pt x="129" y="53"/>
                    <a:pt x="128" y="53"/>
                    <a:pt x="127" y="53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2" y="53"/>
                    <a:pt x="111" y="53"/>
                    <a:pt x="110" y="52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13" y="47"/>
                    <a:pt x="113" y="47"/>
                    <a:pt x="113" y="47"/>
                  </a:cubicBezTo>
                  <a:close/>
                  <a:moveTo>
                    <a:pt x="171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2" y="0"/>
                    <a:pt x="173" y="0"/>
                    <a:pt x="173" y="0"/>
                  </a:cubicBezTo>
                  <a:cubicBezTo>
                    <a:pt x="173" y="0"/>
                    <a:pt x="174" y="0"/>
                    <a:pt x="174" y="1"/>
                  </a:cubicBezTo>
                  <a:cubicBezTo>
                    <a:pt x="175" y="2"/>
                    <a:pt x="175" y="2"/>
                    <a:pt x="175" y="2"/>
                  </a:cubicBezTo>
                  <a:cubicBezTo>
                    <a:pt x="171" y="6"/>
                    <a:pt x="171" y="6"/>
                    <a:pt x="171" y="6"/>
                  </a:cubicBezTo>
                  <a:close/>
                  <a:moveTo>
                    <a:pt x="169" y="22"/>
                  </a:moveTo>
                  <a:cubicBezTo>
                    <a:pt x="172" y="25"/>
                    <a:pt x="172" y="25"/>
                    <a:pt x="172" y="25"/>
                  </a:cubicBezTo>
                  <a:cubicBezTo>
                    <a:pt x="174" y="23"/>
                    <a:pt x="174" y="23"/>
                    <a:pt x="174" y="23"/>
                  </a:cubicBezTo>
                  <a:cubicBezTo>
                    <a:pt x="175" y="22"/>
                    <a:pt x="176" y="21"/>
                    <a:pt x="176" y="2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6"/>
                    <a:pt x="178" y="5"/>
                    <a:pt x="177" y="5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2" y="7"/>
                    <a:pt x="172" y="7"/>
                    <a:pt x="172" y="7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51" y="23"/>
                  </a:moveTo>
                  <a:cubicBezTo>
                    <a:pt x="168" y="23"/>
                    <a:pt x="168" y="23"/>
                    <a:pt x="168" y="23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50" y="30"/>
                    <a:pt x="150" y="30"/>
                    <a:pt x="150" y="30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51" y="23"/>
                    <a:pt x="151" y="23"/>
                    <a:pt x="151" y="23"/>
                  </a:cubicBezTo>
                  <a:close/>
                  <a:moveTo>
                    <a:pt x="165" y="46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70" y="48"/>
                    <a:pt x="170" y="48"/>
                    <a:pt x="170" y="48"/>
                  </a:cubicBezTo>
                  <a:cubicBezTo>
                    <a:pt x="170" y="47"/>
                    <a:pt x="171" y="47"/>
                    <a:pt x="171" y="47"/>
                  </a:cubicBezTo>
                  <a:cubicBezTo>
                    <a:pt x="171" y="46"/>
                    <a:pt x="171" y="46"/>
                    <a:pt x="171" y="45"/>
                  </a:cubicBezTo>
                  <a:cubicBezTo>
                    <a:pt x="174" y="32"/>
                    <a:pt x="174" y="32"/>
                    <a:pt x="174" y="32"/>
                  </a:cubicBezTo>
                  <a:cubicBezTo>
                    <a:pt x="174" y="32"/>
                    <a:pt x="174" y="31"/>
                    <a:pt x="174" y="31"/>
                  </a:cubicBezTo>
                  <a:cubicBezTo>
                    <a:pt x="174" y="30"/>
                    <a:pt x="173" y="29"/>
                    <a:pt x="173" y="29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46"/>
                    <a:pt x="165" y="46"/>
                    <a:pt x="165" y="46"/>
                  </a:cubicBezTo>
                  <a:close/>
                  <a:moveTo>
                    <a:pt x="147" y="47"/>
                  </a:moveTo>
                  <a:cubicBezTo>
                    <a:pt x="164" y="47"/>
                    <a:pt x="164" y="47"/>
                    <a:pt x="164" y="47"/>
                  </a:cubicBezTo>
                  <a:cubicBezTo>
                    <a:pt x="167" y="50"/>
                    <a:pt x="167" y="50"/>
                    <a:pt x="167" y="50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4" y="53"/>
                    <a:pt x="163" y="53"/>
                    <a:pt x="161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3" y="50"/>
                    <a:pt x="143" y="50"/>
                    <a:pt x="143" y="50"/>
                  </a:cubicBezTo>
                  <a:lnTo>
                    <a:pt x="1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41@|5FFC:0|FBC:0|LFC:0|LBC:16777215"/>
            <p:cNvSpPr>
              <a:spLocks/>
            </p:cNvSpPr>
            <p:nvPr/>
          </p:nvSpPr>
          <p:spPr bwMode="auto">
            <a:xfrm>
              <a:off x="3991892" y="1793288"/>
              <a:ext cx="486954" cy="699586"/>
            </a:xfrm>
            <a:custGeom>
              <a:avLst/>
              <a:gdLst>
                <a:gd name="T0" fmla="*/ 0 w 275"/>
                <a:gd name="T1" fmla="*/ 8 h 395"/>
                <a:gd name="T2" fmla="*/ 10 w 275"/>
                <a:gd name="T3" fmla="*/ 0 h 395"/>
                <a:gd name="T4" fmla="*/ 275 w 275"/>
                <a:gd name="T5" fmla="*/ 378 h 395"/>
                <a:gd name="T6" fmla="*/ 249 w 275"/>
                <a:gd name="T7" fmla="*/ 395 h 395"/>
                <a:gd name="T8" fmla="*/ 0 w 275"/>
                <a:gd name="T9" fmla="*/ 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95">
                  <a:moveTo>
                    <a:pt x="0" y="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75" y="378"/>
                    <a:pt x="275" y="378"/>
                    <a:pt x="275" y="378"/>
                  </a:cubicBezTo>
                  <a:cubicBezTo>
                    <a:pt x="265" y="382"/>
                    <a:pt x="257" y="387"/>
                    <a:pt x="249" y="395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76"/>
          <p:cNvGrpSpPr/>
          <p:nvPr/>
        </p:nvGrpSpPr>
        <p:grpSpPr>
          <a:xfrm>
            <a:off x="9674364" y="2467109"/>
            <a:ext cx="1336115" cy="1083967"/>
            <a:chOff x="3532020" y="1606907"/>
            <a:chExt cx="1954379" cy="1585554"/>
          </a:xfrm>
          <a:solidFill>
            <a:srgbClr val="A5CA36"/>
          </a:solidFill>
        </p:grpSpPr>
        <p:sp>
          <p:nvSpPr>
            <p:cNvPr id="39" name="Freeform 6@|5FFC:0|FBC:0|LFC:0|LBC:16777215"/>
            <p:cNvSpPr>
              <a:spLocks noEditPoints="1"/>
            </p:cNvSpPr>
            <p:nvPr/>
          </p:nvSpPr>
          <p:spPr bwMode="auto">
            <a:xfrm>
              <a:off x="3532020" y="1606907"/>
              <a:ext cx="1954379" cy="1585554"/>
            </a:xfrm>
            <a:custGeom>
              <a:avLst/>
              <a:gdLst>
                <a:gd name="T0" fmla="*/ 95 w 1489"/>
                <a:gd name="T1" fmla="*/ 752 h 1208"/>
                <a:gd name="T2" fmla="*/ 0 w 1489"/>
                <a:gd name="T3" fmla="*/ 733 h 1208"/>
                <a:gd name="T4" fmla="*/ 102 w 1489"/>
                <a:gd name="T5" fmla="*/ 645 h 1208"/>
                <a:gd name="T6" fmla="*/ 12 w 1489"/>
                <a:gd name="T7" fmla="*/ 611 h 1208"/>
                <a:gd name="T8" fmla="*/ 126 w 1489"/>
                <a:gd name="T9" fmla="*/ 540 h 1208"/>
                <a:gd name="T10" fmla="*/ 44 w 1489"/>
                <a:gd name="T11" fmla="*/ 493 h 1208"/>
                <a:gd name="T12" fmla="*/ 168 w 1489"/>
                <a:gd name="T13" fmla="*/ 441 h 1208"/>
                <a:gd name="T14" fmla="*/ 95 w 1489"/>
                <a:gd name="T15" fmla="*/ 381 h 1208"/>
                <a:gd name="T16" fmla="*/ 226 w 1489"/>
                <a:gd name="T17" fmla="*/ 351 h 1208"/>
                <a:gd name="T18" fmla="*/ 164 w 1489"/>
                <a:gd name="T19" fmla="*/ 278 h 1208"/>
                <a:gd name="T20" fmla="*/ 297 w 1489"/>
                <a:gd name="T21" fmla="*/ 270 h 1208"/>
                <a:gd name="T22" fmla="*/ 247 w 1489"/>
                <a:gd name="T23" fmla="*/ 189 h 1208"/>
                <a:gd name="T24" fmla="*/ 381 w 1489"/>
                <a:gd name="T25" fmla="*/ 204 h 1208"/>
                <a:gd name="T26" fmla="*/ 346 w 1489"/>
                <a:gd name="T27" fmla="*/ 115 h 1208"/>
                <a:gd name="T28" fmla="*/ 475 w 1489"/>
                <a:gd name="T29" fmla="*/ 151 h 1208"/>
                <a:gd name="T30" fmla="*/ 455 w 1489"/>
                <a:gd name="T31" fmla="*/ 57 h 1208"/>
                <a:gd name="T32" fmla="*/ 577 w 1489"/>
                <a:gd name="T33" fmla="*/ 115 h 1208"/>
                <a:gd name="T34" fmla="*/ 571 w 1489"/>
                <a:gd name="T35" fmla="*/ 19 h 1208"/>
                <a:gd name="T36" fmla="*/ 682 w 1489"/>
                <a:gd name="T37" fmla="*/ 96 h 1208"/>
                <a:gd name="T38" fmla="*/ 693 w 1489"/>
                <a:gd name="T39" fmla="*/ 0 h 1208"/>
                <a:gd name="T40" fmla="*/ 790 w 1489"/>
                <a:gd name="T41" fmla="*/ 94 h 1208"/>
                <a:gd name="T42" fmla="*/ 815 w 1489"/>
                <a:gd name="T43" fmla="*/ 1 h 1208"/>
                <a:gd name="T44" fmla="*/ 895 w 1489"/>
                <a:gd name="T45" fmla="*/ 111 h 1208"/>
                <a:gd name="T46" fmla="*/ 937 w 1489"/>
                <a:gd name="T47" fmla="*/ 24 h 1208"/>
                <a:gd name="T48" fmla="*/ 998 w 1489"/>
                <a:gd name="T49" fmla="*/ 144 h 1208"/>
                <a:gd name="T50" fmla="*/ 1053 w 1489"/>
                <a:gd name="T51" fmla="*/ 66 h 1208"/>
                <a:gd name="T52" fmla="*/ 1093 w 1489"/>
                <a:gd name="T53" fmla="*/ 194 h 1208"/>
                <a:gd name="T54" fmla="*/ 1160 w 1489"/>
                <a:gd name="T55" fmla="*/ 125 h 1208"/>
                <a:gd name="T56" fmla="*/ 1179 w 1489"/>
                <a:gd name="T57" fmla="*/ 259 h 1208"/>
                <a:gd name="T58" fmla="*/ 1257 w 1489"/>
                <a:gd name="T59" fmla="*/ 202 h 1208"/>
                <a:gd name="T60" fmla="*/ 1312 w 1489"/>
                <a:gd name="T61" fmla="*/ 426 h 1208"/>
                <a:gd name="T62" fmla="*/ 1404 w 1489"/>
                <a:gd name="T63" fmla="*/ 398 h 1208"/>
                <a:gd name="T64" fmla="*/ 1253 w 1489"/>
                <a:gd name="T65" fmla="*/ 337 h 1208"/>
                <a:gd name="T66" fmla="*/ 1338 w 1489"/>
                <a:gd name="T67" fmla="*/ 294 h 1208"/>
                <a:gd name="T68" fmla="*/ 150 w 1489"/>
                <a:gd name="T69" fmla="*/ 1192 h 1208"/>
                <a:gd name="T70" fmla="*/ 237 w 1489"/>
                <a:gd name="T71" fmla="*/ 1149 h 1208"/>
                <a:gd name="T72" fmla="*/ 1357 w 1489"/>
                <a:gd name="T73" fmla="*/ 524 h 1208"/>
                <a:gd name="T74" fmla="*/ 1451 w 1489"/>
                <a:gd name="T75" fmla="*/ 512 h 1208"/>
                <a:gd name="T76" fmla="*/ 1384 w 1489"/>
                <a:gd name="T77" fmla="*/ 628 h 1208"/>
                <a:gd name="T78" fmla="*/ 1479 w 1489"/>
                <a:gd name="T79" fmla="*/ 632 h 1208"/>
                <a:gd name="T80" fmla="*/ 8 w 1489"/>
                <a:gd name="T81" fmla="*/ 854 h 1208"/>
                <a:gd name="T82" fmla="*/ 104 w 1489"/>
                <a:gd name="T83" fmla="*/ 857 h 1208"/>
                <a:gd name="T84" fmla="*/ 37 w 1489"/>
                <a:gd name="T85" fmla="*/ 973 h 1208"/>
                <a:gd name="T86" fmla="*/ 131 w 1489"/>
                <a:gd name="T87" fmla="*/ 961 h 1208"/>
                <a:gd name="T88" fmla="*/ 84 w 1489"/>
                <a:gd name="T89" fmla="*/ 1087 h 1208"/>
                <a:gd name="T90" fmla="*/ 176 w 1489"/>
                <a:gd name="T91" fmla="*/ 1060 h 1208"/>
                <a:gd name="T92" fmla="*/ 1326 w 1489"/>
                <a:gd name="T93" fmla="*/ 1208 h 1208"/>
                <a:gd name="T94" fmla="*/ 1262 w 1489"/>
                <a:gd name="T95" fmla="*/ 1135 h 1208"/>
                <a:gd name="T96" fmla="*/ 1394 w 1489"/>
                <a:gd name="T97" fmla="*/ 1106 h 1208"/>
                <a:gd name="T98" fmla="*/ 1320 w 1489"/>
                <a:gd name="T99" fmla="*/ 1045 h 1208"/>
                <a:gd name="T100" fmla="*/ 1444 w 1489"/>
                <a:gd name="T101" fmla="*/ 993 h 1208"/>
                <a:gd name="T102" fmla="*/ 1362 w 1489"/>
                <a:gd name="T103" fmla="*/ 945 h 1208"/>
                <a:gd name="T104" fmla="*/ 1477 w 1489"/>
                <a:gd name="T105" fmla="*/ 875 h 1208"/>
                <a:gd name="T106" fmla="*/ 1386 w 1489"/>
                <a:gd name="T107" fmla="*/ 841 h 1208"/>
                <a:gd name="T108" fmla="*/ 1489 w 1489"/>
                <a:gd name="T109" fmla="*/ 75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89" h="1208">
                  <a:moveTo>
                    <a:pt x="0" y="733"/>
                  </a:moveTo>
                  <a:lnTo>
                    <a:pt x="95" y="733"/>
                  </a:lnTo>
                  <a:lnTo>
                    <a:pt x="95" y="752"/>
                  </a:lnTo>
                  <a:lnTo>
                    <a:pt x="0" y="752"/>
                  </a:lnTo>
                  <a:lnTo>
                    <a:pt x="0" y="733"/>
                  </a:lnTo>
                  <a:lnTo>
                    <a:pt x="0" y="733"/>
                  </a:lnTo>
                  <a:close/>
                  <a:moveTo>
                    <a:pt x="12" y="611"/>
                  </a:moveTo>
                  <a:lnTo>
                    <a:pt x="104" y="626"/>
                  </a:lnTo>
                  <a:lnTo>
                    <a:pt x="102" y="645"/>
                  </a:lnTo>
                  <a:lnTo>
                    <a:pt x="8" y="629"/>
                  </a:lnTo>
                  <a:lnTo>
                    <a:pt x="12" y="611"/>
                  </a:lnTo>
                  <a:lnTo>
                    <a:pt x="12" y="611"/>
                  </a:lnTo>
                  <a:close/>
                  <a:moveTo>
                    <a:pt x="44" y="493"/>
                  </a:moveTo>
                  <a:lnTo>
                    <a:pt x="133" y="522"/>
                  </a:lnTo>
                  <a:lnTo>
                    <a:pt x="126" y="540"/>
                  </a:lnTo>
                  <a:lnTo>
                    <a:pt x="38" y="510"/>
                  </a:lnTo>
                  <a:lnTo>
                    <a:pt x="44" y="493"/>
                  </a:lnTo>
                  <a:lnTo>
                    <a:pt x="44" y="493"/>
                  </a:lnTo>
                  <a:close/>
                  <a:moveTo>
                    <a:pt x="95" y="381"/>
                  </a:moveTo>
                  <a:lnTo>
                    <a:pt x="177" y="425"/>
                  </a:lnTo>
                  <a:lnTo>
                    <a:pt x="168" y="441"/>
                  </a:lnTo>
                  <a:lnTo>
                    <a:pt x="85" y="397"/>
                  </a:lnTo>
                  <a:lnTo>
                    <a:pt x="95" y="381"/>
                  </a:lnTo>
                  <a:lnTo>
                    <a:pt x="95" y="381"/>
                  </a:lnTo>
                  <a:close/>
                  <a:moveTo>
                    <a:pt x="164" y="278"/>
                  </a:moveTo>
                  <a:lnTo>
                    <a:pt x="238" y="336"/>
                  </a:lnTo>
                  <a:lnTo>
                    <a:pt x="226" y="351"/>
                  </a:lnTo>
                  <a:lnTo>
                    <a:pt x="151" y="293"/>
                  </a:lnTo>
                  <a:lnTo>
                    <a:pt x="164" y="278"/>
                  </a:lnTo>
                  <a:lnTo>
                    <a:pt x="164" y="278"/>
                  </a:lnTo>
                  <a:close/>
                  <a:moveTo>
                    <a:pt x="247" y="189"/>
                  </a:moveTo>
                  <a:lnTo>
                    <a:pt x="311" y="258"/>
                  </a:lnTo>
                  <a:lnTo>
                    <a:pt x="297" y="270"/>
                  </a:lnTo>
                  <a:lnTo>
                    <a:pt x="234" y="201"/>
                  </a:lnTo>
                  <a:lnTo>
                    <a:pt x="247" y="189"/>
                  </a:lnTo>
                  <a:lnTo>
                    <a:pt x="247" y="189"/>
                  </a:lnTo>
                  <a:close/>
                  <a:moveTo>
                    <a:pt x="346" y="115"/>
                  </a:moveTo>
                  <a:lnTo>
                    <a:pt x="397" y="193"/>
                  </a:lnTo>
                  <a:lnTo>
                    <a:pt x="381" y="204"/>
                  </a:lnTo>
                  <a:lnTo>
                    <a:pt x="330" y="124"/>
                  </a:lnTo>
                  <a:lnTo>
                    <a:pt x="346" y="115"/>
                  </a:lnTo>
                  <a:lnTo>
                    <a:pt x="346" y="115"/>
                  </a:lnTo>
                  <a:close/>
                  <a:moveTo>
                    <a:pt x="455" y="57"/>
                  </a:moveTo>
                  <a:lnTo>
                    <a:pt x="493" y="143"/>
                  </a:lnTo>
                  <a:lnTo>
                    <a:pt x="475" y="151"/>
                  </a:lnTo>
                  <a:lnTo>
                    <a:pt x="438" y="65"/>
                  </a:lnTo>
                  <a:lnTo>
                    <a:pt x="455" y="57"/>
                  </a:lnTo>
                  <a:lnTo>
                    <a:pt x="455" y="57"/>
                  </a:lnTo>
                  <a:close/>
                  <a:moveTo>
                    <a:pt x="571" y="19"/>
                  </a:moveTo>
                  <a:lnTo>
                    <a:pt x="594" y="111"/>
                  </a:lnTo>
                  <a:lnTo>
                    <a:pt x="577" y="115"/>
                  </a:lnTo>
                  <a:lnTo>
                    <a:pt x="554" y="23"/>
                  </a:lnTo>
                  <a:lnTo>
                    <a:pt x="571" y="19"/>
                  </a:lnTo>
                  <a:lnTo>
                    <a:pt x="571" y="19"/>
                  </a:lnTo>
                  <a:close/>
                  <a:moveTo>
                    <a:pt x="693" y="0"/>
                  </a:moveTo>
                  <a:lnTo>
                    <a:pt x="701" y="94"/>
                  </a:lnTo>
                  <a:lnTo>
                    <a:pt x="682" y="96"/>
                  </a:lnTo>
                  <a:lnTo>
                    <a:pt x="674" y="1"/>
                  </a:lnTo>
                  <a:lnTo>
                    <a:pt x="693" y="0"/>
                  </a:lnTo>
                  <a:lnTo>
                    <a:pt x="693" y="0"/>
                  </a:lnTo>
                  <a:close/>
                  <a:moveTo>
                    <a:pt x="815" y="1"/>
                  </a:moveTo>
                  <a:lnTo>
                    <a:pt x="809" y="96"/>
                  </a:lnTo>
                  <a:lnTo>
                    <a:pt x="790" y="94"/>
                  </a:lnTo>
                  <a:lnTo>
                    <a:pt x="798" y="0"/>
                  </a:lnTo>
                  <a:lnTo>
                    <a:pt x="815" y="1"/>
                  </a:lnTo>
                  <a:lnTo>
                    <a:pt x="815" y="1"/>
                  </a:lnTo>
                  <a:close/>
                  <a:moveTo>
                    <a:pt x="937" y="24"/>
                  </a:moveTo>
                  <a:lnTo>
                    <a:pt x="914" y="115"/>
                  </a:lnTo>
                  <a:lnTo>
                    <a:pt x="895" y="111"/>
                  </a:lnTo>
                  <a:lnTo>
                    <a:pt x="919" y="19"/>
                  </a:lnTo>
                  <a:lnTo>
                    <a:pt x="937" y="24"/>
                  </a:lnTo>
                  <a:lnTo>
                    <a:pt x="937" y="24"/>
                  </a:lnTo>
                  <a:close/>
                  <a:moveTo>
                    <a:pt x="1053" y="66"/>
                  </a:moveTo>
                  <a:lnTo>
                    <a:pt x="1015" y="151"/>
                  </a:lnTo>
                  <a:lnTo>
                    <a:pt x="998" y="144"/>
                  </a:lnTo>
                  <a:lnTo>
                    <a:pt x="1035" y="58"/>
                  </a:lnTo>
                  <a:lnTo>
                    <a:pt x="1053" y="66"/>
                  </a:lnTo>
                  <a:lnTo>
                    <a:pt x="1053" y="66"/>
                  </a:lnTo>
                  <a:close/>
                  <a:moveTo>
                    <a:pt x="1160" y="125"/>
                  </a:moveTo>
                  <a:lnTo>
                    <a:pt x="1108" y="204"/>
                  </a:lnTo>
                  <a:lnTo>
                    <a:pt x="1093" y="194"/>
                  </a:lnTo>
                  <a:lnTo>
                    <a:pt x="1145" y="115"/>
                  </a:lnTo>
                  <a:lnTo>
                    <a:pt x="1160" y="125"/>
                  </a:lnTo>
                  <a:lnTo>
                    <a:pt x="1160" y="125"/>
                  </a:lnTo>
                  <a:close/>
                  <a:moveTo>
                    <a:pt x="1257" y="202"/>
                  </a:moveTo>
                  <a:lnTo>
                    <a:pt x="1192" y="271"/>
                  </a:lnTo>
                  <a:lnTo>
                    <a:pt x="1179" y="259"/>
                  </a:lnTo>
                  <a:lnTo>
                    <a:pt x="1242" y="190"/>
                  </a:lnTo>
                  <a:lnTo>
                    <a:pt x="1257" y="202"/>
                  </a:lnTo>
                  <a:lnTo>
                    <a:pt x="1257" y="202"/>
                  </a:lnTo>
                  <a:close/>
                  <a:moveTo>
                    <a:pt x="1404" y="398"/>
                  </a:moveTo>
                  <a:lnTo>
                    <a:pt x="1322" y="443"/>
                  </a:lnTo>
                  <a:lnTo>
                    <a:pt x="1312" y="426"/>
                  </a:lnTo>
                  <a:lnTo>
                    <a:pt x="1394" y="382"/>
                  </a:lnTo>
                  <a:lnTo>
                    <a:pt x="1404" y="398"/>
                  </a:lnTo>
                  <a:lnTo>
                    <a:pt x="1404" y="398"/>
                  </a:lnTo>
                  <a:close/>
                  <a:moveTo>
                    <a:pt x="1338" y="294"/>
                  </a:moveTo>
                  <a:lnTo>
                    <a:pt x="1264" y="352"/>
                  </a:lnTo>
                  <a:lnTo>
                    <a:pt x="1253" y="337"/>
                  </a:lnTo>
                  <a:lnTo>
                    <a:pt x="1327" y="279"/>
                  </a:lnTo>
                  <a:lnTo>
                    <a:pt x="1338" y="294"/>
                  </a:lnTo>
                  <a:lnTo>
                    <a:pt x="1338" y="294"/>
                  </a:lnTo>
                  <a:close/>
                  <a:moveTo>
                    <a:pt x="237" y="1149"/>
                  </a:moveTo>
                  <a:lnTo>
                    <a:pt x="162" y="1207"/>
                  </a:lnTo>
                  <a:lnTo>
                    <a:pt x="150" y="1192"/>
                  </a:lnTo>
                  <a:lnTo>
                    <a:pt x="224" y="1134"/>
                  </a:lnTo>
                  <a:lnTo>
                    <a:pt x="237" y="1149"/>
                  </a:lnTo>
                  <a:lnTo>
                    <a:pt x="237" y="1149"/>
                  </a:lnTo>
                  <a:close/>
                  <a:moveTo>
                    <a:pt x="1451" y="512"/>
                  </a:moveTo>
                  <a:lnTo>
                    <a:pt x="1362" y="543"/>
                  </a:lnTo>
                  <a:lnTo>
                    <a:pt x="1357" y="524"/>
                  </a:lnTo>
                  <a:lnTo>
                    <a:pt x="1446" y="494"/>
                  </a:lnTo>
                  <a:lnTo>
                    <a:pt x="1451" y="512"/>
                  </a:lnTo>
                  <a:lnTo>
                    <a:pt x="1451" y="512"/>
                  </a:lnTo>
                  <a:close/>
                  <a:moveTo>
                    <a:pt x="1479" y="632"/>
                  </a:moveTo>
                  <a:lnTo>
                    <a:pt x="1388" y="647"/>
                  </a:lnTo>
                  <a:lnTo>
                    <a:pt x="1384" y="628"/>
                  </a:lnTo>
                  <a:lnTo>
                    <a:pt x="1477" y="613"/>
                  </a:lnTo>
                  <a:lnTo>
                    <a:pt x="1479" y="632"/>
                  </a:lnTo>
                  <a:lnTo>
                    <a:pt x="1479" y="632"/>
                  </a:lnTo>
                  <a:close/>
                  <a:moveTo>
                    <a:pt x="104" y="857"/>
                  </a:moveTo>
                  <a:lnTo>
                    <a:pt x="11" y="873"/>
                  </a:lnTo>
                  <a:lnTo>
                    <a:pt x="8" y="854"/>
                  </a:lnTo>
                  <a:lnTo>
                    <a:pt x="102" y="840"/>
                  </a:lnTo>
                  <a:lnTo>
                    <a:pt x="104" y="857"/>
                  </a:lnTo>
                  <a:lnTo>
                    <a:pt x="104" y="857"/>
                  </a:lnTo>
                  <a:close/>
                  <a:moveTo>
                    <a:pt x="131" y="961"/>
                  </a:moveTo>
                  <a:lnTo>
                    <a:pt x="44" y="992"/>
                  </a:lnTo>
                  <a:lnTo>
                    <a:pt x="37" y="973"/>
                  </a:lnTo>
                  <a:lnTo>
                    <a:pt x="126" y="944"/>
                  </a:lnTo>
                  <a:lnTo>
                    <a:pt x="131" y="961"/>
                  </a:lnTo>
                  <a:lnTo>
                    <a:pt x="131" y="961"/>
                  </a:lnTo>
                  <a:close/>
                  <a:moveTo>
                    <a:pt x="176" y="1060"/>
                  </a:moveTo>
                  <a:lnTo>
                    <a:pt x="93" y="1104"/>
                  </a:lnTo>
                  <a:lnTo>
                    <a:pt x="84" y="1087"/>
                  </a:lnTo>
                  <a:lnTo>
                    <a:pt x="168" y="1042"/>
                  </a:lnTo>
                  <a:lnTo>
                    <a:pt x="176" y="1060"/>
                  </a:lnTo>
                  <a:lnTo>
                    <a:pt x="176" y="1060"/>
                  </a:lnTo>
                  <a:close/>
                  <a:moveTo>
                    <a:pt x="1262" y="1135"/>
                  </a:moveTo>
                  <a:lnTo>
                    <a:pt x="1336" y="1193"/>
                  </a:lnTo>
                  <a:lnTo>
                    <a:pt x="1326" y="1208"/>
                  </a:lnTo>
                  <a:lnTo>
                    <a:pt x="1251" y="1150"/>
                  </a:lnTo>
                  <a:lnTo>
                    <a:pt x="1262" y="1135"/>
                  </a:lnTo>
                  <a:lnTo>
                    <a:pt x="1262" y="1135"/>
                  </a:lnTo>
                  <a:close/>
                  <a:moveTo>
                    <a:pt x="1320" y="1045"/>
                  </a:moveTo>
                  <a:lnTo>
                    <a:pt x="1403" y="1089"/>
                  </a:lnTo>
                  <a:lnTo>
                    <a:pt x="1394" y="1106"/>
                  </a:lnTo>
                  <a:lnTo>
                    <a:pt x="1311" y="1061"/>
                  </a:lnTo>
                  <a:lnTo>
                    <a:pt x="1320" y="1045"/>
                  </a:lnTo>
                  <a:lnTo>
                    <a:pt x="1320" y="1045"/>
                  </a:lnTo>
                  <a:close/>
                  <a:moveTo>
                    <a:pt x="1362" y="945"/>
                  </a:moveTo>
                  <a:lnTo>
                    <a:pt x="1451" y="976"/>
                  </a:lnTo>
                  <a:lnTo>
                    <a:pt x="1444" y="993"/>
                  </a:lnTo>
                  <a:lnTo>
                    <a:pt x="1357" y="962"/>
                  </a:lnTo>
                  <a:lnTo>
                    <a:pt x="1362" y="945"/>
                  </a:lnTo>
                  <a:lnTo>
                    <a:pt x="1362" y="945"/>
                  </a:lnTo>
                  <a:close/>
                  <a:moveTo>
                    <a:pt x="1386" y="841"/>
                  </a:moveTo>
                  <a:lnTo>
                    <a:pt x="1479" y="856"/>
                  </a:lnTo>
                  <a:lnTo>
                    <a:pt x="1477" y="875"/>
                  </a:lnTo>
                  <a:lnTo>
                    <a:pt x="1384" y="860"/>
                  </a:lnTo>
                  <a:lnTo>
                    <a:pt x="1386" y="841"/>
                  </a:lnTo>
                  <a:lnTo>
                    <a:pt x="1386" y="841"/>
                  </a:lnTo>
                  <a:close/>
                  <a:moveTo>
                    <a:pt x="1394" y="733"/>
                  </a:moveTo>
                  <a:lnTo>
                    <a:pt x="1489" y="733"/>
                  </a:lnTo>
                  <a:lnTo>
                    <a:pt x="1489" y="752"/>
                  </a:lnTo>
                  <a:lnTo>
                    <a:pt x="1394" y="752"/>
                  </a:lnTo>
                  <a:lnTo>
                    <a:pt x="1394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7@|5FFC:0|FBC:0|LFC:0|LBC:16777215"/>
            <p:cNvSpPr>
              <a:spLocks noEditPoints="1"/>
            </p:cNvSpPr>
            <p:nvPr/>
          </p:nvSpPr>
          <p:spPr bwMode="auto">
            <a:xfrm>
              <a:off x="3537271" y="1608219"/>
              <a:ext cx="1943879" cy="1534365"/>
            </a:xfrm>
            <a:custGeom>
              <a:avLst/>
              <a:gdLst>
                <a:gd name="T0" fmla="*/ 33 w 1097"/>
                <a:gd name="T1" fmla="*/ 574 h 866"/>
                <a:gd name="T2" fmla="*/ 36 w 1097"/>
                <a:gd name="T3" fmla="*/ 602 h 866"/>
                <a:gd name="T4" fmla="*/ 34 w 1097"/>
                <a:gd name="T5" fmla="*/ 517 h 866"/>
                <a:gd name="T6" fmla="*/ 46 w 1097"/>
                <a:gd name="T7" fmla="*/ 433 h 866"/>
                <a:gd name="T8" fmla="*/ 72 w 1097"/>
                <a:gd name="T9" fmla="*/ 352 h 866"/>
                <a:gd name="T10" fmla="*/ 111 w 1097"/>
                <a:gd name="T11" fmla="*/ 276 h 866"/>
                <a:gd name="T12" fmla="*/ 162 w 1097"/>
                <a:gd name="T13" fmla="*/ 208 h 866"/>
                <a:gd name="T14" fmla="*/ 224 w 1097"/>
                <a:gd name="T15" fmla="*/ 149 h 866"/>
                <a:gd name="T16" fmla="*/ 294 w 1097"/>
                <a:gd name="T17" fmla="*/ 101 h 866"/>
                <a:gd name="T18" fmla="*/ 372 w 1097"/>
                <a:gd name="T19" fmla="*/ 65 h 866"/>
                <a:gd name="T20" fmla="*/ 454 w 1097"/>
                <a:gd name="T21" fmla="*/ 43 h 866"/>
                <a:gd name="T22" fmla="*/ 539 w 1097"/>
                <a:gd name="T23" fmla="*/ 34 h 866"/>
                <a:gd name="T24" fmla="*/ 624 w 1097"/>
                <a:gd name="T25" fmla="*/ 39 h 866"/>
                <a:gd name="T26" fmla="*/ 707 w 1097"/>
                <a:gd name="T27" fmla="*/ 59 h 866"/>
                <a:gd name="T28" fmla="*/ 785 w 1097"/>
                <a:gd name="T29" fmla="*/ 92 h 866"/>
                <a:gd name="T30" fmla="*/ 857 w 1097"/>
                <a:gd name="T31" fmla="*/ 137 h 866"/>
                <a:gd name="T32" fmla="*/ 975 w 1097"/>
                <a:gd name="T33" fmla="*/ 260 h 866"/>
                <a:gd name="T34" fmla="*/ 921 w 1097"/>
                <a:gd name="T35" fmla="*/ 193 h 866"/>
                <a:gd name="T36" fmla="*/ 1016 w 1097"/>
                <a:gd name="T37" fmla="*/ 334 h 866"/>
                <a:gd name="T38" fmla="*/ 1046 w 1097"/>
                <a:gd name="T39" fmla="*/ 414 h 866"/>
                <a:gd name="T40" fmla="*/ 21 w 1097"/>
                <a:gd name="T41" fmla="*/ 702 h 866"/>
                <a:gd name="T42" fmla="*/ 54 w 1097"/>
                <a:gd name="T43" fmla="*/ 787 h 866"/>
                <a:gd name="T44" fmla="*/ 1018 w 1097"/>
                <a:gd name="T45" fmla="*/ 832 h 866"/>
                <a:gd name="T46" fmla="*/ 1059 w 1097"/>
                <a:gd name="T47" fmla="*/ 751 h 866"/>
                <a:gd name="T48" fmla="*/ 1085 w 1097"/>
                <a:gd name="T49" fmla="*/ 664 h 866"/>
                <a:gd name="T50" fmla="*/ 1097 w 1097"/>
                <a:gd name="T51" fmla="*/ 574 h 866"/>
                <a:gd name="T52" fmla="*/ 1093 w 1097"/>
                <a:gd name="T53" fmla="*/ 484 h 866"/>
                <a:gd name="T54" fmla="*/ 36 w 1097"/>
                <a:gd name="T55" fmla="*/ 488 h 866"/>
                <a:gd name="T56" fmla="*/ 53 w 1097"/>
                <a:gd name="T57" fmla="*/ 405 h 866"/>
                <a:gd name="T58" fmla="*/ 84 w 1097"/>
                <a:gd name="T59" fmla="*/ 325 h 866"/>
                <a:gd name="T60" fmla="*/ 127 w 1097"/>
                <a:gd name="T61" fmla="*/ 252 h 866"/>
                <a:gd name="T62" fmla="*/ 182 w 1097"/>
                <a:gd name="T63" fmla="*/ 187 h 866"/>
                <a:gd name="T64" fmla="*/ 247 w 1097"/>
                <a:gd name="T65" fmla="*/ 131 h 866"/>
                <a:gd name="T66" fmla="*/ 320 w 1097"/>
                <a:gd name="T67" fmla="*/ 87 h 866"/>
                <a:gd name="T68" fmla="*/ 399 w 1097"/>
                <a:gd name="T69" fmla="*/ 56 h 866"/>
                <a:gd name="T70" fmla="*/ 482 w 1097"/>
                <a:gd name="T71" fmla="*/ 38 h 866"/>
                <a:gd name="T72" fmla="*/ 567 w 1097"/>
                <a:gd name="T73" fmla="*/ 34 h 866"/>
                <a:gd name="T74" fmla="*/ 652 w 1097"/>
                <a:gd name="T75" fmla="*/ 44 h 866"/>
                <a:gd name="T76" fmla="*/ 734 w 1097"/>
                <a:gd name="T77" fmla="*/ 68 h 866"/>
                <a:gd name="T78" fmla="*/ 810 w 1097"/>
                <a:gd name="T79" fmla="*/ 106 h 866"/>
                <a:gd name="T80" fmla="*/ 880 w 1097"/>
                <a:gd name="T81" fmla="*/ 155 h 866"/>
                <a:gd name="T82" fmla="*/ 990 w 1097"/>
                <a:gd name="T83" fmla="*/ 284 h 866"/>
                <a:gd name="T84" fmla="*/ 940 w 1097"/>
                <a:gd name="T85" fmla="*/ 215 h 866"/>
                <a:gd name="T86" fmla="*/ 1028 w 1097"/>
                <a:gd name="T87" fmla="*/ 360 h 866"/>
                <a:gd name="T88" fmla="*/ 1052 w 1097"/>
                <a:gd name="T89" fmla="*/ 442 h 866"/>
                <a:gd name="T90" fmla="*/ 13 w 1097"/>
                <a:gd name="T91" fmla="*/ 673 h 866"/>
                <a:gd name="T92" fmla="*/ 41 w 1097"/>
                <a:gd name="T93" fmla="*/ 759 h 866"/>
                <a:gd name="T94" fmla="*/ 83 w 1097"/>
                <a:gd name="T95" fmla="*/ 840 h 866"/>
                <a:gd name="T96" fmla="*/ 1002 w 1097"/>
                <a:gd name="T97" fmla="*/ 858 h 866"/>
                <a:gd name="T98" fmla="*/ 1047 w 1097"/>
                <a:gd name="T99" fmla="*/ 779 h 866"/>
                <a:gd name="T100" fmla="*/ 1078 w 1097"/>
                <a:gd name="T101" fmla="*/ 694 h 866"/>
                <a:gd name="T102" fmla="*/ 1094 w 1097"/>
                <a:gd name="T103" fmla="*/ 605 h 866"/>
                <a:gd name="T104" fmla="*/ 1096 w 1097"/>
                <a:gd name="T105" fmla="*/ 51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97" h="866">
                  <a:moveTo>
                    <a:pt x="33" y="574"/>
                  </a:moveTo>
                  <a:cubicBezTo>
                    <a:pt x="0" y="575"/>
                    <a:pt x="0" y="575"/>
                    <a:pt x="0" y="575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34" y="583"/>
                    <a:pt x="34" y="583"/>
                    <a:pt x="34" y="583"/>
                  </a:cubicBezTo>
                  <a:cubicBezTo>
                    <a:pt x="34" y="580"/>
                    <a:pt x="34" y="577"/>
                    <a:pt x="33" y="574"/>
                  </a:cubicBezTo>
                  <a:close/>
                  <a:moveTo>
                    <a:pt x="36" y="602"/>
                  </a:moveTo>
                  <a:cubicBezTo>
                    <a:pt x="2" y="606"/>
                    <a:pt x="2" y="606"/>
                    <a:pt x="2" y="606"/>
                  </a:cubicBezTo>
                  <a:cubicBezTo>
                    <a:pt x="3" y="615"/>
                    <a:pt x="3" y="615"/>
                    <a:pt x="3" y="615"/>
                  </a:cubicBezTo>
                  <a:cubicBezTo>
                    <a:pt x="37" y="611"/>
                    <a:pt x="37" y="611"/>
                    <a:pt x="37" y="611"/>
                  </a:cubicBezTo>
                  <a:cubicBezTo>
                    <a:pt x="36" y="608"/>
                    <a:pt x="36" y="605"/>
                    <a:pt x="36" y="602"/>
                  </a:cubicBezTo>
                  <a:close/>
                  <a:moveTo>
                    <a:pt x="34" y="517"/>
                  </a:moveTo>
                  <a:cubicBezTo>
                    <a:pt x="0" y="515"/>
                    <a:pt x="0" y="515"/>
                    <a:pt x="0" y="515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33" y="526"/>
                    <a:pt x="33" y="526"/>
                    <a:pt x="33" y="526"/>
                  </a:cubicBezTo>
                  <a:cubicBezTo>
                    <a:pt x="34" y="523"/>
                    <a:pt x="34" y="520"/>
                    <a:pt x="34" y="517"/>
                  </a:cubicBezTo>
                  <a:close/>
                  <a:moveTo>
                    <a:pt x="46" y="433"/>
                  </a:moveTo>
                  <a:cubicBezTo>
                    <a:pt x="13" y="425"/>
                    <a:pt x="13" y="425"/>
                    <a:pt x="13" y="425"/>
                  </a:cubicBezTo>
                  <a:cubicBezTo>
                    <a:pt x="11" y="434"/>
                    <a:pt x="11" y="434"/>
                    <a:pt x="11" y="434"/>
                  </a:cubicBezTo>
                  <a:cubicBezTo>
                    <a:pt x="44" y="442"/>
                    <a:pt x="44" y="442"/>
                    <a:pt x="44" y="442"/>
                  </a:cubicBezTo>
                  <a:cubicBezTo>
                    <a:pt x="45" y="439"/>
                    <a:pt x="45" y="436"/>
                    <a:pt x="46" y="433"/>
                  </a:cubicBezTo>
                  <a:close/>
                  <a:moveTo>
                    <a:pt x="72" y="352"/>
                  </a:moveTo>
                  <a:cubicBezTo>
                    <a:pt x="41" y="339"/>
                    <a:pt x="41" y="339"/>
                    <a:pt x="41" y="339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0" y="357"/>
                    <a:pt x="71" y="354"/>
                    <a:pt x="72" y="352"/>
                  </a:cubicBezTo>
                  <a:close/>
                  <a:moveTo>
                    <a:pt x="111" y="276"/>
                  </a:moveTo>
                  <a:cubicBezTo>
                    <a:pt x="83" y="258"/>
                    <a:pt x="83" y="258"/>
                    <a:pt x="83" y="258"/>
                  </a:cubicBezTo>
                  <a:cubicBezTo>
                    <a:pt x="78" y="266"/>
                    <a:pt x="78" y="266"/>
                    <a:pt x="78" y="266"/>
                  </a:cubicBezTo>
                  <a:cubicBezTo>
                    <a:pt x="107" y="284"/>
                    <a:pt x="107" y="284"/>
                    <a:pt x="107" y="284"/>
                  </a:cubicBezTo>
                  <a:cubicBezTo>
                    <a:pt x="108" y="281"/>
                    <a:pt x="110" y="279"/>
                    <a:pt x="111" y="276"/>
                  </a:cubicBezTo>
                  <a:close/>
                  <a:moveTo>
                    <a:pt x="162" y="208"/>
                  </a:moveTo>
                  <a:cubicBezTo>
                    <a:pt x="137" y="186"/>
                    <a:pt x="137" y="186"/>
                    <a:pt x="137" y="186"/>
                  </a:cubicBezTo>
                  <a:cubicBezTo>
                    <a:pt x="131" y="193"/>
                    <a:pt x="131" y="193"/>
                    <a:pt x="131" y="193"/>
                  </a:cubicBezTo>
                  <a:cubicBezTo>
                    <a:pt x="156" y="215"/>
                    <a:pt x="156" y="215"/>
                    <a:pt x="156" y="215"/>
                  </a:cubicBezTo>
                  <a:cubicBezTo>
                    <a:pt x="158" y="212"/>
                    <a:pt x="160" y="210"/>
                    <a:pt x="162" y="208"/>
                  </a:cubicBezTo>
                  <a:close/>
                  <a:moveTo>
                    <a:pt x="224" y="149"/>
                  </a:moveTo>
                  <a:cubicBezTo>
                    <a:pt x="202" y="123"/>
                    <a:pt x="202" y="123"/>
                    <a:pt x="202" y="12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17" y="155"/>
                    <a:pt x="217" y="155"/>
                    <a:pt x="217" y="155"/>
                  </a:cubicBezTo>
                  <a:cubicBezTo>
                    <a:pt x="219" y="153"/>
                    <a:pt x="222" y="151"/>
                    <a:pt x="224" y="149"/>
                  </a:cubicBezTo>
                  <a:close/>
                  <a:moveTo>
                    <a:pt x="294" y="101"/>
                  </a:moveTo>
                  <a:cubicBezTo>
                    <a:pt x="277" y="72"/>
                    <a:pt x="277" y="72"/>
                    <a:pt x="277" y="72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86" y="105"/>
                    <a:pt x="286" y="105"/>
                    <a:pt x="286" y="105"/>
                  </a:cubicBezTo>
                  <a:cubicBezTo>
                    <a:pt x="289" y="104"/>
                    <a:pt x="292" y="102"/>
                    <a:pt x="294" y="101"/>
                  </a:cubicBezTo>
                  <a:close/>
                  <a:moveTo>
                    <a:pt x="372" y="65"/>
                  </a:moveTo>
                  <a:cubicBezTo>
                    <a:pt x="360" y="34"/>
                    <a:pt x="360" y="34"/>
                    <a:pt x="360" y="34"/>
                  </a:cubicBezTo>
                  <a:cubicBezTo>
                    <a:pt x="351" y="37"/>
                    <a:pt x="351" y="37"/>
                    <a:pt x="351" y="37"/>
                  </a:cubicBezTo>
                  <a:cubicBezTo>
                    <a:pt x="363" y="68"/>
                    <a:pt x="363" y="68"/>
                    <a:pt x="363" y="68"/>
                  </a:cubicBezTo>
                  <a:cubicBezTo>
                    <a:pt x="366" y="67"/>
                    <a:pt x="369" y="66"/>
                    <a:pt x="372" y="65"/>
                  </a:cubicBezTo>
                  <a:close/>
                  <a:moveTo>
                    <a:pt x="454" y="43"/>
                  </a:moveTo>
                  <a:cubicBezTo>
                    <a:pt x="447" y="10"/>
                    <a:pt x="447" y="10"/>
                    <a:pt x="447" y="10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45" y="44"/>
                    <a:pt x="445" y="44"/>
                    <a:pt x="445" y="44"/>
                  </a:cubicBezTo>
                  <a:cubicBezTo>
                    <a:pt x="448" y="44"/>
                    <a:pt x="451" y="43"/>
                    <a:pt x="454" y="43"/>
                  </a:cubicBezTo>
                  <a:close/>
                  <a:moveTo>
                    <a:pt x="539" y="34"/>
                  </a:moveTo>
                  <a:cubicBezTo>
                    <a:pt x="538" y="0"/>
                    <a:pt x="538" y="0"/>
                    <a:pt x="538" y="0"/>
                  </a:cubicBezTo>
                  <a:cubicBezTo>
                    <a:pt x="529" y="1"/>
                    <a:pt x="529" y="1"/>
                    <a:pt x="529" y="1"/>
                  </a:cubicBezTo>
                  <a:cubicBezTo>
                    <a:pt x="529" y="34"/>
                    <a:pt x="529" y="34"/>
                    <a:pt x="529" y="34"/>
                  </a:cubicBezTo>
                  <a:cubicBezTo>
                    <a:pt x="532" y="34"/>
                    <a:pt x="535" y="34"/>
                    <a:pt x="539" y="34"/>
                  </a:cubicBezTo>
                  <a:close/>
                  <a:moveTo>
                    <a:pt x="624" y="39"/>
                  </a:moveTo>
                  <a:cubicBezTo>
                    <a:pt x="628" y="6"/>
                    <a:pt x="628" y="6"/>
                    <a:pt x="628" y="6"/>
                  </a:cubicBezTo>
                  <a:cubicBezTo>
                    <a:pt x="619" y="5"/>
                    <a:pt x="619" y="5"/>
                    <a:pt x="619" y="5"/>
                  </a:cubicBezTo>
                  <a:cubicBezTo>
                    <a:pt x="615" y="38"/>
                    <a:pt x="615" y="38"/>
                    <a:pt x="615" y="38"/>
                  </a:cubicBezTo>
                  <a:cubicBezTo>
                    <a:pt x="618" y="39"/>
                    <a:pt x="621" y="39"/>
                    <a:pt x="624" y="39"/>
                  </a:cubicBezTo>
                  <a:close/>
                  <a:moveTo>
                    <a:pt x="707" y="59"/>
                  </a:moveTo>
                  <a:cubicBezTo>
                    <a:pt x="717" y="27"/>
                    <a:pt x="717" y="27"/>
                    <a:pt x="717" y="27"/>
                  </a:cubicBezTo>
                  <a:cubicBezTo>
                    <a:pt x="708" y="24"/>
                    <a:pt x="708" y="24"/>
                    <a:pt x="708" y="24"/>
                  </a:cubicBezTo>
                  <a:cubicBezTo>
                    <a:pt x="698" y="56"/>
                    <a:pt x="698" y="56"/>
                    <a:pt x="698" y="56"/>
                  </a:cubicBezTo>
                  <a:cubicBezTo>
                    <a:pt x="701" y="57"/>
                    <a:pt x="704" y="58"/>
                    <a:pt x="707" y="59"/>
                  </a:cubicBezTo>
                  <a:close/>
                  <a:moveTo>
                    <a:pt x="785" y="92"/>
                  </a:moveTo>
                  <a:cubicBezTo>
                    <a:pt x="800" y="62"/>
                    <a:pt x="800" y="62"/>
                    <a:pt x="800" y="62"/>
                  </a:cubicBezTo>
                  <a:cubicBezTo>
                    <a:pt x="792" y="58"/>
                    <a:pt x="792" y="58"/>
                    <a:pt x="792" y="58"/>
                  </a:cubicBezTo>
                  <a:cubicBezTo>
                    <a:pt x="777" y="87"/>
                    <a:pt x="777" y="87"/>
                    <a:pt x="777" y="87"/>
                  </a:cubicBezTo>
                  <a:cubicBezTo>
                    <a:pt x="780" y="89"/>
                    <a:pt x="782" y="90"/>
                    <a:pt x="785" y="92"/>
                  </a:cubicBezTo>
                  <a:close/>
                  <a:moveTo>
                    <a:pt x="857" y="137"/>
                  </a:moveTo>
                  <a:cubicBezTo>
                    <a:pt x="877" y="110"/>
                    <a:pt x="877" y="110"/>
                    <a:pt x="877" y="110"/>
                  </a:cubicBezTo>
                  <a:cubicBezTo>
                    <a:pt x="870" y="104"/>
                    <a:pt x="870" y="104"/>
                    <a:pt x="870" y="104"/>
                  </a:cubicBezTo>
                  <a:cubicBezTo>
                    <a:pt x="850" y="132"/>
                    <a:pt x="850" y="132"/>
                    <a:pt x="850" y="132"/>
                  </a:cubicBezTo>
                  <a:cubicBezTo>
                    <a:pt x="852" y="133"/>
                    <a:pt x="855" y="135"/>
                    <a:pt x="857" y="137"/>
                  </a:cubicBezTo>
                  <a:close/>
                  <a:moveTo>
                    <a:pt x="975" y="260"/>
                  </a:moveTo>
                  <a:cubicBezTo>
                    <a:pt x="1002" y="241"/>
                    <a:pt x="1002" y="241"/>
                    <a:pt x="1002" y="241"/>
                  </a:cubicBezTo>
                  <a:cubicBezTo>
                    <a:pt x="997" y="233"/>
                    <a:pt x="997" y="233"/>
                    <a:pt x="997" y="233"/>
                  </a:cubicBezTo>
                  <a:cubicBezTo>
                    <a:pt x="969" y="252"/>
                    <a:pt x="969" y="252"/>
                    <a:pt x="969" y="252"/>
                  </a:cubicBezTo>
                  <a:cubicBezTo>
                    <a:pt x="971" y="255"/>
                    <a:pt x="973" y="257"/>
                    <a:pt x="975" y="260"/>
                  </a:cubicBezTo>
                  <a:close/>
                  <a:moveTo>
                    <a:pt x="921" y="193"/>
                  </a:moveTo>
                  <a:cubicBezTo>
                    <a:pt x="945" y="170"/>
                    <a:pt x="945" y="170"/>
                    <a:pt x="945" y="170"/>
                  </a:cubicBezTo>
                  <a:cubicBezTo>
                    <a:pt x="939" y="164"/>
                    <a:pt x="939" y="164"/>
                    <a:pt x="939" y="164"/>
                  </a:cubicBezTo>
                  <a:cubicBezTo>
                    <a:pt x="915" y="187"/>
                    <a:pt x="915" y="187"/>
                    <a:pt x="915" y="187"/>
                  </a:cubicBezTo>
                  <a:cubicBezTo>
                    <a:pt x="917" y="189"/>
                    <a:pt x="919" y="191"/>
                    <a:pt x="921" y="193"/>
                  </a:cubicBezTo>
                  <a:close/>
                  <a:moveTo>
                    <a:pt x="1016" y="334"/>
                  </a:moveTo>
                  <a:cubicBezTo>
                    <a:pt x="1047" y="320"/>
                    <a:pt x="1047" y="320"/>
                    <a:pt x="1047" y="320"/>
                  </a:cubicBezTo>
                  <a:cubicBezTo>
                    <a:pt x="1043" y="311"/>
                    <a:pt x="1043" y="311"/>
                    <a:pt x="1043" y="311"/>
                  </a:cubicBezTo>
                  <a:cubicBezTo>
                    <a:pt x="1013" y="326"/>
                    <a:pt x="1013" y="326"/>
                    <a:pt x="1013" y="326"/>
                  </a:cubicBezTo>
                  <a:cubicBezTo>
                    <a:pt x="1014" y="328"/>
                    <a:pt x="1015" y="331"/>
                    <a:pt x="1016" y="334"/>
                  </a:cubicBezTo>
                  <a:close/>
                  <a:moveTo>
                    <a:pt x="1046" y="414"/>
                  </a:moveTo>
                  <a:cubicBezTo>
                    <a:pt x="1078" y="405"/>
                    <a:pt x="1078" y="405"/>
                    <a:pt x="1078" y="405"/>
                  </a:cubicBezTo>
                  <a:cubicBezTo>
                    <a:pt x="1075" y="396"/>
                    <a:pt x="1075" y="396"/>
                    <a:pt x="1075" y="396"/>
                  </a:cubicBezTo>
                  <a:cubicBezTo>
                    <a:pt x="1043" y="405"/>
                    <a:pt x="1043" y="405"/>
                    <a:pt x="1043" y="405"/>
                  </a:cubicBezTo>
                  <a:cubicBezTo>
                    <a:pt x="1044" y="408"/>
                    <a:pt x="1045" y="411"/>
                    <a:pt x="1046" y="414"/>
                  </a:cubicBezTo>
                  <a:close/>
                  <a:moveTo>
                    <a:pt x="21" y="702"/>
                  </a:moveTo>
                  <a:cubicBezTo>
                    <a:pt x="53" y="693"/>
                    <a:pt x="53" y="693"/>
                    <a:pt x="53" y="693"/>
                  </a:cubicBezTo>
                  <a:cubicBezTo>
                    <a:pt x="52" y="690"/>
                    <a:pt x="52" y="688"/>
                    <a:pt x="51" y="685"/>
                  </a:cubicBezTo>
                  <a:cubicBezTo>
                    <a:pt x="19" y="694"/>
                    <a:pt x="19" y="694"/>
                    <a:pt x="19" y="694"/>
                  </a:cubicBezTo>
                  <a:cubicBezTo>
                    <a:pt x="21" y="702"/>
                    <a:pt x="21" y="702"/>
                    <a:pt x="21" y="702"/>
                  </a:cubicBezTo>
                  <a:close/>
                  <a:moveTo>
                    <a:pt x="54" y="787"/>
                  </a:moveTo>
                  <a:cubicBezTo>
                    <a:pt x="84" y="773"/>
                    <a:pt x="84" y="773"/>
                    <a:pt x="84" y="773"/>
                  </a:cubicBezTo>
                  <a:cubicBezTo>
                    <a:pt x="82" y="770"/>
                    <a:pt x="81" y="767"/>
                    <a:pt x="80" y="765"/>
                  </a:cubicBezTo>
                  <a:cubicBezTo>
                    <a:pt x="50" y="779"/>
                    <a:pt x="50" y="779"/>
                    <a:pt x="50" y="779"/>
                  </a:cubicBezTo>
                  <a:cubicBezTo>
                    <a:pt x="54" y="787"/>
                    <a:pt x="54" y="787"/>
                    <a:pt x="54" y="787"/>
                  </a:cubicBezTo>
                  <a:close/>
                  <a:moveTo>
                    <a:pt x="1018" y="832"/>
                  </a:moveTo>
                  <a:cubicBezTo>
                    <a:pt x="990" y="815"/>
                    <a:pt x="990" y="815"/>
                    <a:pt x="990" y="815"/>
                  </a:cubicBezTo>
                  <a:cubicBezTo>
                    <a:pt x="988" y="818"/>
                    <a:pt x="987" y="820"/>
                    <a:pt x="985" y="823"/>
                  </a:cubicBezTo>
                  <a:cubicBezTo>
                    <a:pt x="1014" y="840"/>
                    <a:pt x="1014" y="840"/>
                    <a:pt x="1014" y="840"/>
                  </a:cubicBezTo>
                  <a:cubicBezTo>
                    <a:pt x="1018" y="832"/>
                    <a:pt x="1018" y="832"/>
                    <a:pt x="1018" y="832"/>
                  </a:cubicBezTo>
                  <a:close/>
                  <a:moveTo>
                    <a:pt x="1059" y="751"/>
                  </a:moveTo>
                  <a:cubicBezTo>
                    <a:pt x="1028" y="739"/>
                    <a:pt x="1028" y="739"/>
                    <a:pt x="1028" y="739"/>
                  </a:cubicBezTo>
                  <a:cubicBezTo>
                    <a:pt x="1027" y="741"/>
                    <a:pt x="1025" y="744"/>
                    <a:pt x="1024" y="747"/>
                  </a:cubicBezTo>
                  <a:cubicBezTo>
                    <a:pt x="1055" y="760"/>
                    <a:pt x="1055" y="760"/>
                    <a:pt x="1055" y="760"/>
                  </a:cubicBezTo>
                  <a:cubicBezTo>
                    <a:pt x="1059" y="751"/>
                    <a:pt x="1059" y="751"/>
                    <a:pt x="1059" y="751"/>
                  </a:cubicBezTo>
                  <a:close/>
                  <a:moveTo>
                    <a:pt x="1085" y="664"/>
                  </a:moveTo>
                  <a:cubicBezTo>
                    <a:pt x="1052" y="657"/>
                    <a:pt x="1052" y="657"/>
                    <a:pt x="1052" y="657"/>
                  </a:cubicBezTo>
                  <a:cubicBezTo>
                    <a:pt x="1052" y="660"/>
                    <a:pt x="1051" y="663"/>
                    <a:pt x="1050" y="666"/>
                  </a:cubicBezTo>
                  <a:cubicBezTo>
                    <a:pt x="1083" y="673"/>
                    <a:pt x="1083" y="673"/>
                    <a:pt x="1083" y="673"/>
                  </a:cubicBezTo>
                  <a:cubicBezTo>
                    <a:pt x="1085" y="664"/>
                    <a:pt x="1085" y="664"/>
                    <a:pt x="1085" y="664"/>
                  </a:cubicBezTo>
                  <a:close/>
                  <a:moveTo>
                    <a:pt x="1097" y="574"/>
                  </a:moveTo>
                  <a:cubicBezTo>
                    <a:pt x="1063" y="572"/>
                    <a:pt x="1063" y="572"/>
                    <a:pt x="1063" y="572"/>
                  </a:cubicBezTo>
                  <a:cubicBezTo>
                    <a:pt x="1063" y="576"/>
                    <a:pt x="1063" y="579"/>
                    <a:pt x="1063" y="582"/>
                  </a:cubicBezTo>
                  <a:cubicBezTo>
                    <a:pt x="1096" y="583"/>
                    <a:pt x="1096" y="583"/>
                    <a:pt x="1096" y="583"/>
                  </a:cubicBezTo>
                  <a:cubicBezTo>
                    <a:pt x="1097" y="574"/>
                    <a:pt x="1097" y="574"/>
                    <a:pt x="1097" y="574"/>
                  </a:cubicBezTo>
                  <a:close/>
                  <a:moveTo>
                    <a:pt x="1093" y="484"/>
                  </a:moveTo>
                  <a:cubicBezTo>
                    <a:pt x="1060" y="487"/>
                    <a:pt x="1060" y="487"/>
                    <a:pt x="1060" y="487"/>
                  </a:cubicBezTo>
                  <a:cubicBezTo>
                    <a:pt x="1060" y="490"/>
                    <a:pt x="1061" y="493"/>
                    <a:pt x="1061" y="496"/>
                  </a:cubicBezTo>
                  <a:cubicBezTo>
                    <a:pt x="1094" y="493"/>
                    <a:pt x="1094" y="493"/>
                    <a:pt x="1094" y="493"/>
                  </a:cubicBezTo>
                  <a:cubicBezTo>
                    <a:pt x="1093" y="484"/>
                    <a:pt x="1093" y="484"/>
                    <a:pt x="1093" y="484"/>
                  </a:cubicBezTo>
                  <a:close/>
                  <a:moveTo>
                    <a:pt x="36" y="488"/>
                  </a:moveTo>
                  <a:cubicBezTo>
                    <a:pt x="3" y="485"/>
                    <a:pt x="3" y="485"/>
                    <a:pt x="3" y="485"/>
                  </a:cubicBezTo>
                  <a:cubicBezTo>
                    <a:pt x="2" y="494"/>
                    <a:pt x="2" y="494"/>
                    <a:pt x="2" y="494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36" y="494"/>
                    <a:pt x="36" y="491"/>
                    <a:pt x="36" y="488"/>
                  </a:cubicBezTo>
                  <a:close/>
                  <a:moveTo>
                    <a:pt x="53" y="405"/>
                  </a:moveTo>
                  <a:cubicBezTo>
                    <a:pt x="21" y="396"/>
                    <a:pt x="21" y="396"/>
                    <a:pt x="21" y="396"/>
                  </a:cubicBezTo>
                  <a:cubicBezTo>
                    <a:pt x="19" y="405"/>
                    <a:pt x="19" y="405"/>
                    <a:pt x="19" y="405"/>
                  </a:cubicBezTo>
                  <a:cubicBezTo>
                    <a:pt x="51" y="414"/>
                    <a:pt x="51" y="414"/>
                    <a:pt x="51" y="414"/>
                  </a:cubicBezTo>
                  <a:cubicBezTo>
                    <a:pt x="52" y="411"/>
                    <a:pt x="53" y="408"/>
                    <a:pt x="53" y="405"/>
                  </a:cubicBezTo>
                  <a:close/>
                  <a:moveTo>
                    <a:pt x="84" y="325"/>
                  </a:moveTo>
                  <a:cubicBezTo>
                    <a:pt x="54" y="311"/>
                    <a:pt x="54" y="311"/>
                    <a:pt x="54" y="311"/>
                  </a:cubicBezTo>
                  <a:cubicBezTo>
                    <a:pt x="50" y="319"/>
                    <a:pt x="50" y="319"/>
                    <a:pt x="50" y="319"/>
                  </a:cubicBezTo>
                  <a:cubicBezTo>
                    <a:pt x="80" y="334"/>
                    <a:pt x="80" y="334"/>
                    <a:pt x="80" y="334"/>
                  </a:cubicBezTo>
                  <a:cubicBezTo>
                    <a:pt x="81" y="331"/>
                    <a:pt x="83" y="328"/>
                    <a:pt x="84" y="325"/>
                  </a:cubicBezTo>
                  <a:close/>
                  <a:moveTo>
                    <a:pt x="127" y="252"/>
                  </a:moveTo>
                  <a:cubicBezTo>
                    <a:pt x="125" y="254"/>
                    <a:pt x="124" y="257"/>
                    <a:pt x="122" y="259"/>
                  </a:cubicBezTo>
                  <a:cubicBezTo>
                    <a:pt x="95" y="240"/>
                    <a:pt x="95" y="240"/>
                    <a:pt x="95" y="24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27" y="252"/>
                    <a:pt x="127" y="252"/>
                    <a:pt x="127" y="252"/>
                  </a:cubicBezTo>
                  <a:close/>
                  <a:moveTo>
                    <a:pt x="182" y="187"/>
                  </a:moveTo>
                  <a:cubicBezTo>
                    <a:pt x="180" y="189"/>
                    <a:pt x="178" y="191"/>
                    <a:pt x="176" y="193"/>
                  </a:cubicBezTo>
                  <a:cubicBezTo>
                    <a:pt x="152" y="170"/>
                    <a:pt x="152" y="170"/>
                    <a:pt x="152" y="170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82" y="187"/>
                    <a:pt x="182" y="187"/>
                    <a:pt x="182" y="187"/>
                  </a:cubicBezTo>
                  <a:close/>
                  <a:moveTo>
                    <a:pt x="247" y="131"/>
                  </a:moveTo>
                  <a:cubicBezTo>
                    <a:pt x="244" y="133"/>
                    <a:pt x="242" y="135"/>
                    <a:pt x="239" y="137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47" y="131"/>
                    <a:pt x="247" y="131"/>
                    <a:pt x="247" y="131"/>
                  </a:cubicBezTo>
                  <a:close/>
                  <a:moveTo>
                    <a:pt x="320" y="87"/>
                  </a:moveTo>
                  <a:cubicBezTo>
                    <a:pt x="305" y="57"/>
                    <a:pt x="305" y="57"/>
                    <a:pt x="305" y="57"/>
                  </a:cubicBezTo>
                  <a:cubicBezTo>
                    <a:pt x="296" y="62"/>
                    <a:pt x="296" y="62"/>
                    <a:pt x="296" y="62"/>
                  </a:cubicBezTo>
                  <a:cubicBezTo>
                    <a:pt x="312" y="91"/>
                    <a:pt x="312" y="91"/>
                    <a:pt x="312" y="91"/>
                  </a:cubicBezTo>
                  <a:cubicBezTo>
                    <a:pt x="314" y="90"/>
                    <a:pt x="317" y="89"/>
                    <a:pt x="320" y="87"/>
                  </a:cubicBezTo>
                  <a:close/>
                  <a:moveTo>
                    <a:pt x="399" y="56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0" y="27"/>
                    <a:pt x="380" y="27"/>
                    <a:pt x="380" y="27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3" y="58"/>
                    <a:pt x="396" y="57"/>
                    <a:pt x="399" y="56"/>
                  </a:cubicBezTo>
                  <a:close/>
                  <a:moveTo>
                    <a:pt x="482" y="38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69" y="6"/>
                    <a:pt x="469" y="6"/>
                    <a:pt x="469" y="6"/>
                  </a:cubicBezTo>
                  <a:cubicBezTo>
                    <a:pt x="473" y="39"/>
                    <a:pt x="473" y="39"/>
                    <a:pt x="473" y="39"/>
                  </a:cubicBezTo>
                  <a:cubicBezTo>
                    <a:pt x="476" y="39"/>
                    <a:pt x="479" y="39"/>
                    <a:pt x="482" y="38"/>
                  </a:cubicBezTo>
                  <a:close/>
                  <a:moveTo>
                    <a:pt x="567" y="34"/>
                  </a:moveTo>
                  <a:cubicBezTo>
                    <a:pt x="568" y="1"/>
                    <a:pt x="568" y="1"/>
                    <a:pt x="568" y="1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58" y="34"/>
                    <a:pt x="558" y="34"/>
                    <a:pt x="558" y="34"/>
                  </a:cubicBezTo>
                  <a:cubicBezTo>
                    <a:pt x="561" y="34"/>
                    <a:pt x="564" y="34"/>
                    <a:pt x="567" y="34"/>
                  </a:cubicBezTo>
                  <a:close/>
                  <a:moveTo>
                    <a:pt x="652" y="44"/>
                  </a:moveTo>
                  <a:cubicBezTo>
                    <a:pt x="658" y="12"/>
                    <a:pt x="658" y="12"/>
                    <a:pt x="658" y="12"/>
                  </a:cubicBezTo>
                  <a:cubicBezTo>
                    <a:pt x="649" y="10"/>
                    <a:pt x="649" y="10"/>
                    <a:pt x="649" y="10"/>
                  </a:cubicBezTo>
                  <a:cubicBezTo>
                    <a:pt x="643" y="43"/>
                    <a:pt x="643" y="43"/>
                    <a:pt x="643" y="43"/>
                  </a:cubicBezTo>
                  <a:cubicBezTo>
                    <a:pt x="646" y="43"/>
                    <a:pt x="649" y="44"/>
                    <a:pt x="652" y="44"/>
                  </a:cubicBezTo>
                  <a:close/>
                  <a:moveTo>
                    <a:pt x="734" y="68"/>
                  </a:moveTo>
                  <a:cubicBezTo>
                    <a:pt x="745" y="37"/>
                    <a:pt x="745" y="37"/>
                    <a:pt x="745" y="37"/>
                  </a:cubicBezTo>
                  <a:cubicBezTo>
                    <a:pt x="737" y="34"/>
                    <a:pt x="737" y="34"/>
                    <a:pt x="737" y="34"/>
                  </a:cubicBezTo>
                  <a:cubicBezTo>
                    <a:pt x="725" y="65"/>
                    <a:pt x="725" y="65"/>
                    <a:pt x="725" y="65"/>
                  </a:cubicBezTo>
                  <a:cubicBezTo>
                    <a:pt x="728" y="66"/>
                    <a:pt x="731" y="67"/>
                    <a:pt x="734" y="68"/>
                  </a:cubicBezTo>
                  <a:close/>
                  <a:moveTo>
                    <a:pt x="810" y="106"/>
                  </a:moveTo>
                  <a:cubicBezTo>
                    <a:pt x="827" y="76"/>
                    <a:pt x="827" y="76"/>
                    <a:pt x="827" y="76"/>
                  </a:cubicBezTo>
                  <a:cubicBezTo>
                    <a:pt x="819" y="72"/>
                    <a:pt x="819" y="72"/>
                    <a:pt x="819" y="72"/>
                  </a:cubicBezTo>
                  <a:cubicBezTo>
                    <a:pt x="802" y="101"/>
                    <a:pt x="802" y="101"/>
                    <a:pt x="802" y="101"/>
                  </a:cubicBezTo>
                  <a:cubicBezTo>
                    <a:pt x="805" y="102"/>
                    <a:pt x="808" y="104"/>
                    <a:pt x="810" y="106"/>
                  </a:cubicBezTo>
                  <a:close/>
                  <a:moveTo>
                    <a:pt x="880" y="155"/>
                  </a:moveTo>
                  <a:cubicBezTo>
                    <a:pt x="877" y="153"/>
                    <a:pt x="875" y="151"/>
                    <a:pt x="873" y="149"/>
                  </a:cubicBezTo>
                  <a:cubicBezTo>
                    <a:pt x="894" y="123"/>
                    <a:pt x="894" y="123"/>
                    <a:pt x="894" y="123"/>
                  </a:cubicBezTo>
                  <a:cubicBezTo>
                    <a:pt x="901" y="129"/>
                    <a:pt x="901" y="129"/>
                    <a:pt x="901" y="129"/>
                  </a:cubicBezTo>
                  <a:cubicBezTo>
                    <a:pt x="880" y="155"/>
                    <a:pt x="880" y="155"/>
                    <a:pt x="880" y="155"/>
                  </a:cubicBezTo>
                  <a:close/>
                  <a:moveTo>
                    <a:pt x="990" y="284"/>
                  </a:moveTo>
                  <a:cubicBezTo>
                    <a:pt x="988" y="281"/>
                    <a:pt x="987" y="279"/>
                    <a:pt x="985" y="276"/>
                  </a:cubicBezTo>
                  <a:cubicBezTo>
                    <a:pt x="1014" y="259"/>
                    <a:pt x="1014" y="259"/>
                    <a:pt x="1014" y="259"/>
                  </a:cubicBezTo>
                  <a:cubicBezTo>
                    <a:pt x="1019" y="266"/>
                    <a:pt x="1019" y="266"/>
                    <a:pt x="1019" y="266"/>
                  </a:cubicBezTo>
                  <a:cubicBezTo>
                    <a:pt x="990" y="284"/>
                    <a:pt x="990" y="284"/>
                    <a:pt x="990" y="284"/>
                  </a:cubicBezTo>
                  <a:close/>
                  <a:moveTo>
                    <a:pt x="940" y="215"/>
                  </a:moveTo>
                  <a:cubicBezTo>
                    <a:pt x="938" y="213"/>
                    <a:pt x="936" y="210"/>
                    <a:pt x="934" y="208"/>
                  </a:cubicBezTo>
                  <a:cubicBezTo>
                    <a:pt x="960" y="186"/>
                    <a:pt x="960" y="186"/>
                    <a:pt x="960" y="186"/>
                  </a:cubicBezTo>
                  <a:cubicBezTo>
                    <a:pt x="966" y="193"/>
                    <a:pt x="966" y="193"/>
                    <a:pt x="966" y="193"/>
                  </a:cubicBezTo>
                  <a:cubicBezTo>
                    <a:pt x="940" y="215"/>
                    <a:pt x="940" y="215"/>
                    <a:pt x="940" y="215"/>
                  </a:cubicBezTo>
                  <a:close/>
                  <a:moveTo>
                    <a:pt x="1028" y="360"/>
                  </a:moveTo>
                  <a:cubicBezTo>
                    <a:pt x="1059" y="348"/>
                    <a:pt x="1059" y="348"/>
                    <a:pt x="1059" y="348"/>
                  </a:cubicBezTo>
                  <a:cubicBezTo>
                    <a:pt x="1055" y="339"/>
                    <a:pt x="1055" y="339"/>
                    <a:pt x="1055" y="339"/>
                  </a:cubicBezTo>
                  <a:cubicBezTo>
                    <a:pt x="1024" y="352"/>
                    <a:pt x="1024" y="352"/>
                    <a:pt x="1024" y="352"/>
                  </a:cubicBezTo>
                  <a:cubicBezTo>
                    <a:pt x="1026" y="355"/>
                    <a:pt x="1027" y="358"/>
                    <a:pt x="1028" y="360"/>
                  </a:cubicBezTo>
                  <a:close/>
                  <a:moveTo>
                    <a:pt x="1052" y="442"/>
                  </a:moveTo>
                  <a:cubicBezTo>
                    <a:pt x="1085" y="435"/>
                    <a:pt x="1085" y="435"/>
                    <a:pt x="1085" y="435"/>
                  </a:cubicBezTo>
                  <a:cubicBezTo>
                    <a:pt x="1083" y="426"/>
                    <a:pt x="1083" y="426"/>
                    <a:pt x="1083" y="426"/>
                  </a:cubicBezTo>
                  <a:cubicBezTo>
                    <a:pt x="1050" y="433"/>
                    <a:pt x="1050" y="433"/>
                    <a:pt x="1050" y="433"/>
                  </a:cubicBezTo>
                  <a:cubicBezTo>
                    <a:pt x="1051" y="436"/>
                    <a:pt x="1052" y="439"/>
                    <a:pt x="1052" y="442"/>
                  </a:cubicBezTo>
                  <a:close/>
                  <a:moveTo>
                    <a:pt x="13" y="673"/>
                  </a:moveTo>
                  <a:cubicBezTo>
                    <a:pt x="46" y="666"/>
                    <a:pt x="46" y="666"/>
                    <a:pt x="46" y="666"/>
                  </a:cubicBezTo>
                  <a:cubicBezTo>
                    <a:pt x="45" y="663"/>
                    <a:pt x="45" y="660"/>
                    <a:pt x="44" y="657"/>
                  </a:cubicBezTo>
                  <a:cubicBezTo>
                    <a:pt x="11" y="664"/>
                    <a:pt x="11" y="664"/>
                    <a:pt x="11" y="664"/>
                  </a:cubicBezTo>
                  <a:cubicBezTo>
                    <a:pt x="13" y="673"/>
                    <a:pt x="13" y="673"/>
                    <a:pt x="13" y="673"/>
                  </a:cubicBezTo>
                  <a:close/>
                  <a:moveTo>
                    <a:pt x="41" y="759"/>
                  </a:moveTo>
                  <a:cubicBezTo>
                    <a:pt x="72" y="747"/>
                    <a:pt x="72" y="747"/>
                    <a:pt x="72" y="747"/>
                  </a:cubicBezTo>
                  <a:cubicBezTo>
                    <a:pt x="71" y="744"/>
                    <a:pt x="70" y="741"/>
                    <a:pt x="69" y="738"/>
                  </a:cubicBezTo>
                  <a:cubicBezTo>
                    <a:pt x="38" y="751"/>
                    <a:pt x="38" y="751"/>
                    <a:pt x="38" y="751"/>
                  </a:cubicBezTo>
                  <a:cubicBezTo>
                    <a:pt x="41" y="759"/>
                    <a:pt x="41" y="759"/>
                    <a:pt x="41" y="759"/>
                  </a:cubicBezTo>
                  <a:close/>
                  <a:moveTo>
                    <a:pt x="83" y="840"/>
                  </a:moveTo>
                  <a:cubicBezTo>
                    <a:pt x="111" y="822"/>
                    <a:pt x="111" y="822"/>
                    <a:pt x="111" y="822"/>
                  </a:cubicBezTo>
                  <a:cubicBezTo>
                    <a:pt x="110" y="820"/>
                    <a:pt x="108" y="817"/>
                    <a:pt x="106" y="815"/>
                  </a:cubicBezTo>
                  <a:cubicBezTo>
                    <a:pt x="78" y="832"/>
                    <a:pt x="78" y="832"/>
                    <a:pt x="78" y="832"/>
                  </a:cubicBezTo>
                  <a:cubicBezTo>
                    <a:pt x="83" y="840"/>
                    <a:pt x="83" y="840"/>
                    <a:pt x="83" y="840"/>
                  </a:cubicBezTo>
                  <a:close/>
                  <a:moveTo>
                    <a:pt x="1002" y="858"/>
                  </a:moveTo>
                  <a:cubicBezTo>
                    <a:pt x="997" y="866"/>
                    <a:pt x="997" y="866"/>
                    <a:pt x="997" y="866"/>
                  </a:cubicBezTo>
                  <a:cubicBezTo>
                    <a:pt x="969" y="847"/>
                    <a:pt x="969" y="847"/>
                    <a:pt x="969" y="847"/>
                  </a:cubicBezTo>
                  <a:cubicBezTo>
                    <a:pt x="971" y="844"/>
                    <a:pt x="973" y="842"/>
                    <a:pt x="974" y="839"/>
                  </a:cubicBezTo>
                  <a:cubicBezTo>
                    <a:pt x="1002" y="858"/>
                    <a:pt x="1002" y="858"/>
                    <a:pt x="1002" y="858"/>
                  </a:cubicBezTo>
                  <a:close/>
                  <a:moveTo>
                    <a:pt x="1047" y="779"/>
                  </a:moveTo>
                  <a:cubicBezTo>
                    <a:pt x="1016" y="765"/>
                    <a:pt x="1016" y="765"/>
                    <a:pt x="1016" y="765"/>
                  </a:cubicBezTo>
                  <a:cubicBezTo>
                    <a:pt x="1015" y="768"/>
                    <a:pt x="1014" y="771"/>
                    <a:pt x="1012" y="773"/>
                  </a:cubicBezTo>
                  <a:cubicBezTo>
                    <a:pt x="1043" y="787"/>
                    <a:pt x="1043" y="787"/>
                    <a:pt x="1043" y="787"/>
                  </a:cubicBezTo>
                  <a:cubicBezTo>
                    <a:pt x="1047" y="779"/>
                    <a:pt x="1047" y="779"/>
                    <a:pt x="1047" y="779"/>
                  </a:cubicBezTo>
                  <a:close/>
                  <a:moveTo>
                    <a:pt x="1078" y="694"/>
                  </a:moveTo>
                  <a:cubicBezTo>
                    <a:pt x="1045" y="685"/>
                    <a:pt x="1045" y="685"/>
                    <a:pt x="1045" y="685"/>
                  </a:cubicBezTo>
                  <a:cubicBezTo>
                    <a:pt x="1045" y="688"/>
                    <a:pt x="1044" y="691"/>
                    <a:pt x="1043" y="694"/>
                  </a:cubicBezTo>
                  <a:cubicBezTo>
                    <a:pt x="1075" y="703"/>
                    <a:pt x="1075" y="703"/>
                    <a:pt x="1075" y="703"/>
                  </a:cubicBezTo>
                  <a:cubicBezTo>
                    <a:pt x="1078" y="694"/>
                    <a:pt x="1078" y="694"/>
                    <a:pt x="1078" y="694"/>
                  </a:cubicBezTo>
                  <a:close/>
                  <a:moveTo>
                    <a:pt x="1094" y="605"/>
                  </a:moveTo>
                  <a:cubicBezTo>
                    <a:pt x="1061" y="601"/>
                    <a:pt x="1061" y="601"/>
                    <a:pt x="1061" y="601"/>
                  </a:cubicBezTo>
                  <a:cubicBezTo>
                    <a:pt x="1061" y="604"/>
                    <a:pt x="1060" y="607"/>
                    <a:pt x="1060" y="610"/>
                  </a:cubicBezTo>
                  <a:cubicBezTo>
                    <a:pt x="1093" y="614"/>
                    <a:pt x="1093" y="614"/>
                    <a:pt x="1093" y="614"/>
                  </a:cubicBezTo>
                  <a:cubicBezTo>
                    <a:pt x="1094" y="605"/>
                    <a:pt x="1094" y="605"/>
                    <a:pt x="1094" y="605"/>
                  </a:cubicBezTo>
                  <a:close/>
                  <a:moveTo>
                    <a:pt x="1096" y="514"/>
                  </a:moveTo>
                  <a:cubicBezTo>
                    <a:pt x="1062" y="516"/>
                    <a:pt x="1062" y="516"/>
                    <a:pt x="1062" y="516"/>
                  </a:cubicBezTo>
                  <a:cubicBezTo>
                    <a:pt x="1063" y="519"/>
                    <a:pt x="1063" y="522"/>
                    <a:pt x="1063" y="525"/>
                  </a:cubicBezTo>
                  <a:cubicBezTo>
                    <a:pt x="1097" y="523"/>
                    <a:pt x="1097" y="523"/>
                    <a:pt x="1097" y="523"/>
                  </a:cubicBezTo>
                  <a:lnTo>
                    <a:pt x="1096" y="5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23@|5FFC:0|FBC:0|LFC:0|LBC:16777215"/>
            <p:cNvSpPr>
              <a:spLocks noEditPoints="1"/>
            </p:cNvSpPr>
            <p:nvPr/>
          </p:nvSpPr>
          <p:spPr bwMode="auto">
            <a:xfrm>
              <a:off x="3865407" y="1940294"/>
              <a:ext cx="1286294" cy="989658"/>
            </a:xfrm>
            <a:custGeom>
              <a:avLst/>
              <a:gdLst>
                <a:gd name="T0" fmla="*/ 90 w 980"/>
                <a:gd name="T1" fmla="*/ 661 h 754"/>
                <a:gd name="T2" fmla="*/ 45 w 980"/>
                <a:gd name="T3" fmla="*/ 694 h 754"/>
                <a:gd name="T4" fmla="*/ 39 w 980"/>
                <a:gd name="T5" fmla="*/ 683 h 754"/>
                <a:gd name="T6" fmla="*/ 856 w 980"/>
                <a:gd name="T7" fmla="*/ 726 h 754"/>
                <a:gd name="T8" fmla="*/ 908 w 980"/>
                <a:gd name="T9" fmla="*/ 746 h 754"/>
                <a:gd name="T10" fmla="*/ 903 w 980"/>
                <a:gd name="T11" fmla="*/ 754 h 754"/>
                <a:gd name="T12" fmla="*/ 918 w 980"/>
                <a:gd name="T13" fmla="*/ 648 h 754"/>
                <a:gd name="T14" fmla="*/ 954 w 980"/>
                <a:gd name="T15" fmla="*/ 649 h 754"/>
                <a:gd name="T16" fmla="*/ 950 w 980"/>
                <a:gd name="T17" fmla="*/ 658 h 754"/>
                <a:gd name="T18" fmla="*/ 920 w 980"/>
                <a:gd name="T19" fmla="*/ 556 h 754"/>
                <a:gd name="T20" fmla="*/ 977 w 980"/>
                <a:gd name="T21" fmla="*/ 553 h 754"/>
                <a:gd name="T22" fmla="*/ 974 w 980"/>
                <a:gd name="T23" fmla="*/ 564 h 754"/>
                <a:gd name="T24" fmla="*/ 946 w 980"/>
                <a:gd name="T25" fmla="*/ 460 h 754"/>
                <a:gd name="T26" fmla="*/ 978 w 980"/>
                <a:gd name="T27" fmla="*/ 447 h 754"/>
                <a:gd name="T28" fmla="*/ 980 w 980"/>
                <a:gd name="T29" fmla="*/ 457 h 754"/>
                <a:gd name="T30" fmla="*/ 912 w 980"/>
                <a:gd name="T31" fmla="*/ 382 h 754"/>
                <a:gd name="T32" fmla="*/ 962 w 980"/>
                <a:gd name="T33" fmla="*/ 357 h 754"/>
                <a:gd name="T34" fmla="*/ 966 w 980"/>
                <a:gd name="T35" fmla="*/ 368 h 754"/>
                <a:gd name="T36" fmla="*/ 42 w 980"/>
                <a:gd name="T37" fmla="*/ 577 h 754"/>
                <a:gd name="T38" fmla="*/ 11 w 980"/>
                <a:gd name="T39" fmla="*/ 595 h 754"/>
                <a:gd name="T40" fmla="*/ 9 w 980"/>
                <a:gd name="T41" fmla="*/ 584 h 754"/>
                <a:gd name="T42" fmla="*/ 54 w 980"/>
                <a:gd name="T43" fmla="*/ 483 h 754"/>
                <a:gd name="T44" fmla="*/ 0 w 980"/>
                <a:gd name="T45" fmla="*/ 494 h 754"/>
                <a:gd name="T46" fmla="*/ 0 w 980"/>
                <a:gd name="T47" fmla="*/ 483 h 754"/>
                <a:gd name="T48" fmla="*/ 45 w 980"/>
                <a:gd name="T49" fmla="*/ 387 h 754"/>
                <a:gd name="T50" fmla="*/ 9 w 980"/>
                <a:gd name="T51" fmla="*/ 390 h 754"/>
                <a:gd name="T52" fmla="*/ 12 w 980"/>
                <a:gd name="T53" fmla="*/ 380 h 754"/>
                <a:gd name="T54" fmla="*/ 92 w 980"/>
                <a:gd name="T55" fmla="*/ 310 h 754"/>
                <a:gd name="T56" fmla="*/ 38 w 980"/>
                <a:gd name="T57" fmla="*/ 299 h 754"/>
                <a:gd name="T58" fmla="*/ 42 w 980"/>
                <a:gd name="T59" fmla="*/ 289 h 754"/>
                <a:gd name="T60" fmla="*/ 123 w 980"/>
                <a:gd name="T61" fmla="*/ 218 h 754"/>
                <a:gd name="T62" fmla="*/ 88 w 980"/>
                <a:gd name="T63" fmla="*/ 208 h 754"/>
                <a:gd name="T64" fmla="*/ 95 w 980"/>
                <a:gd name="T65" fmla="*/ 198 h 754"/>
                <a:gd name="T66" fmla="*/ 196 w 980"/>
                <a:gd name="T67" fmla="*/ 167 h 754"/>
                <a:gd name="T68" fmla="*/ 150 w 980"/>
                <a:gd name="T69" fmla="*/ 135 h 754"/>
                <a:gd name="T70" fmla="*/ 158 w 980"/>
                <a:gd name="T71" fmla="*/ 128 h 754"/>
                <a:gd name="T72" fmla="*/ 262 w 980"/>
                <a:gd name="T73" fmla="*/ 93 h 754"/>
                <a:gd name="T74" fmla="*/ 236 w 980"/>
                <a:gd name="T75" fmla="*/ 70 h 754"/>
                <a:gd name="T76" fmla="*/ 246 w 980"/>
                <a:gd name="T77" fmla="*/ 63 h 754"/>
                <a:gd name="T78" fmla="*/ 351 w 980"/>
                <a:gd name="T79" fmla="*/ 75 h 754"/>
                <a:gd name="T80" fmla="*/ 323 w 980"/>
                <a:gd name="T81" fmla="*/ 28 h 754"/>
                <a:gd name="T82" fmla="*/ 332 w 980"/>
                <a:gd name="T83" fmla="*/ 24 h 754"/>
                <a:gd name="T84" fmla="*/ 440 w 980"/>
                <a:gd name="T85" fmla="*/ 35 h 754"/>
                <a:gd name="T86" fmla="*/ 425 w 980"/>
                <a:gd name="T87" fmla="*/ 2 h 754"/>
                <a:gd name="T88" fmla="*/ 436 w 980"/>
                <a:gd name="T89" fmla="*/ 1 h 754"/>
                <a:gd name="T90" fmla="*/ 530 w 980"/>
                <a:gd name="T91" fmla="*/ 55 h 754"/>
                <a:gd name="T92" fmla="*/ 524 w 980"/>
                <a:gd name="T93" fmla="*/ 0 h 754"/>
                <a:gd name="T94" fmla="*/ 534 w 980"/>
                <a:gd name="T95" fmla="*/ 0 h 754"/>
                <a:gd name="T96" fmla="*/ 625 w 980"/>
                <a:gd name="T97" fmla="*/ 52 h 754"/>
                <a:gd name="T98" fmla="*/ 624 w 980"/>
                <a:gd name="T99" fmla="*/ 17 h 754"/>
                <a:gd name="T100" fmla="*/ 634 w 980"/>
                <a:gd name="T101" fmla="*/ 20 h 754"/>
                <a:gd name="T102" fmla="*/ 700 w 980"/>
                <a:gd name="T103" fmla="*/ 106 h 754"/>
                <a:gd name="T104" fmla="*/ 717 w 980"/>
                <a:gd name="T105" fmla="*/ 54 h 754"/>
                <a:gd name="T106" fmla="*/ 726 w 980"/>
                <a:gd name="T107" fmla="*/ 59 h 754"/>
                <a:gd name="T108" fmla="*/ 785 w 980"/>
                <a:gd name="T109" fmla="*/ 140 h 754"/>
                <a:gd name="T110" fmla="*/ 799 w 980"/>
                <a:gd name="T111" fmla="*/ 108 h 754"/>
                <a:gd name="T112" fmla="*/ 807 w 980"/>
                <a:gd name="T113" fmla="*/ 114 h 754"/>
                <a:gd name="T114" fmla="*/ 834 w 980"/>
                <a:gd name="T115" fmla="*/ 220 h 754"/>
                <a:gd name="T116" fmla="*/ 869 w 980"/>
                <a:gd name="T117" fmla="*/ 178 h 754"/>
                <a:gd name="T118" fmla="*/ 876 w 980"/>
                <a:gd name="T119" fmla="*/ 186 h 754"/>
                <a:gd name="T120" fmla="*/ 899 w 980"/>
                <a:gd name="T121" fmla="*/ 286 h 754"/>
                <a:gd name="T122" fmla="*/ 925 w 980"/>
                <a:gd name="T123" fmla="*/ 26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0" h="754">
                  <a:moveTo>
                    <a:pt x="39" y="683"/>
                  </a:moveTo>
                  <a:lnTo>
                    <a:pt x="90" y="661"/>
                  </a:lnTo>
                  <a:lnTo>
                    <a:pt x="95" y="671"/>
                  </a:lnTo>
                  <a:lnTo>
                    <a:pt x="45" y="694"/>
                  </a:lnTo>
                  <a:lnTo>
                    <a:pt x="39" y="683"/>
                  </a:lnTo>
                  <a:lnTo>
                    <a:pt x="39" y="683"/>
                  </a:lnTo>
                  <a:close/>
                  <a:moveTo>
                    <a:pt x="903" y="754"/>
                  </a:moveTo>
                  <a:lnTo>
                    <a:pt x="856" y="726"/>
                  </a:lnTo>
                  <a:lnTo>
                    <a:pt x="862" y="717"/>
                  </a:lnTo>
                  <a:lnTo>
                    <a:pt x="908" y="746"/>
                  </a:lnTo>
                  <a:lnTo>
                    <a:pt x="903" y="754"/>
                  </a:lnTo>
                  <a:lnTo>
                    <a:pt x="903" y="754"/>
                  </a:lnTo>
                  <a:close/>
                  <a:moveTo>
                    <a:pt x="950" y="658"/>
                  </a:moveTo>
                  <a:lnTo>
                    <a:pt x="918" y="648"/>
                  </a:lnTo>
                  <a:lnTo>
                    <a:pt x="922" y="637"/>
                  </a:lnTo>
                  <a:lnTo>
                    <a:pt x="954" y="649"/>
                  </a:lnTo>
                  <a:lnTo>
                    <a:pt x="950" y="658"/>
                  </a:lnTo>
                  <a:lnTo>
                    <a:pt x="950" y="658"/>
                  </a:lnTo>
                  <a:close/>
                  <a:moveTo>
                    <a:pt x="974" y="564"/>
                  </a:moveTo>
                  <a:lnTo>
                    <a:pt x="920" y="556"/>
                  </a:lnTo>
                  <a:lnTo>
                    <a:pt x="922" y="545"/>
                  </a:lnTo>
                  <a:lnTo>
                    <a:pt x="977" y="553"/>
                  </a:lnTo>
                  <a:lnTo>
                    <a:pt x="974" y="564"/>
                  </a:lnTo>
                  <a:lnTo>
                    <a:pt x="974" y="564"/>
                  </a:lnTo>
                  <a:close/>
                  <a:moveTo>
                    <a:pt x="980" y="457"/>
                  </a:moveTo>
                  <a:lnTo>
                    <a:pt x="946" y="460"/>
                  </a:lnTo>
                  <a:lnTo>
                    <a:pt x="945" y="448"/>
                  </a:lnTo>
                  <a:lnTo>
                    <a:pt x="978" y="447"/>
                  </a:lnTo>
                  <a:lnTo>
                    <a:pt x="980" y="457"/>
                  </a:lnTo>
                  <a:lnTo>
                    <a:pt x="980" y="457"/>
                  </a:lnTo>
                  <a:close/>
                  <a:moveTo>
                    <a:pt x="966" y="368"/>
                  </a:moveTo>
                  <a:lnTo>
                    <a:pt x="912" y="382"/>
                  </a:lnTo>
                  <a:lnTo>
                    <a:pt x="910" y="371"/>
                  </a:lnTo>
                  <a:lnTo>
                    <a:pt x="962" y="357"/>
                  </a:lnTo>
                  <a:lnTo>
                    <a:pt x="966" y="368"/>
                  </a:lnTo>
                  <a:lnTo>
                    <a:pt x="966" y="368"/>
                  </a:lnTo>
                  <a:close/>
                  <a:moveTo>
                    <a:pt x="9" y="584"/>
                  </a:moveTo>
                  <a:lnTo>
                    <a:pt x="42" y="577"/>
                  </a:lnTo>
                  <a:lnTo>
                    <a:pt x="45" y="588"/>
                  </a:lnTo>
                  <a:lnTo>
                    <a:pt x="11" y="595"/>
                  </a:lnTo>
                  <a:lnTo>
                    <a:pt x="9" y="584"/>
                  </a:lnTo>
                  <a:lnTo>
                    <a:pt x="9" y="584"/>
                  </a:lnTo>
                  <a:close/>
                  <a:moveTo>
                    <a:pt x="0" y="483"/>
                  </a:moveTo>
                  <a:lnTo>
                    <a:pt x="54" y="483"/>
                  </a:lnTo>
                  <a:lnTo>
                    <a:pt x="54" y="494"/>
                  </a:lnTo>
                  <a:lnTo>
                    <a:pt x="0" y="494"/>
                  </a:lnTo>
                  <a:lnTo>
                    <a:pt x="0" y="483"/>
                  </a:lnTo>
                  <a:lnTo>
                    <a:pt x="0" y="483"/>
                  </a:lnTo>
                  <a:close/>
                  <a:moveTo>
                    <a:pt x="12" y="380"/>
                  </a:moveTo>
                  <a:lnTo>
                    <a:pt x="45" y="387"/>
                  </a:lnTo>
                  <a:lnTo>
                    <a:pt x="43" y="398"/>
                  </a:lnTo>
                  <a:lnTo>
                    <a:pt x="9" y="390"/>
                  </a:lnTo>
                  <a:lnTo>
                    <a:pt x="12" y="380"/>
                  </a:lnTo>
                  <a:lnTo>
                    <a:pt x="12" y="380"/>
                  </a:lnTo>
                  <a:close/>
                  <a:moveTo>
                    <a:pt x="42" y="289"/>
                  </a:moveTo>
                  <a:lnTo>
                    <a:pt x="92" y="310"/>
                  </a:lnTo>
                  <a:lnTo>
                    <a:pt x="88" y="321"/>
                  </a:lnTo>
                  <a:lnTo>
                    <a:pt x="38" y="299"/>
                  </a:lnTo>
                  <a:lnTo>
                    <a:pt x="42" y="289"/>
                  </a:lnTo>
                  <a:lnTo>
                    <a:pt x="42" y="289"/>
                  </a:lnTo>
                  <a:close/>
                  <a:moveTo>
                    <a:pt x="95" y="198"/>
                  </a:moveTo>
                  <a:lnTo>
                    <a:pt x="123" y="218"/>
                  </a:lnTo>
                  <a:lnTo>
                    <a:pt x="116" y="228"/>
                  </a:lnTo>
                  <a:lnTo>
                    <a:pt x="88" y="208"/>
                  </a:lnTo>
                  <a:lnTo>
                    <a:pt x="95" y="198"/>
                  </a:lnTo>
                  <a:lnTo>
                    <a:pt x="95" y="198"/>
                  </a:lnTo>
                  <a:close/>
                  <a:moveTo>
                    <a:pt x="158" y="128"/>
                  </a:moveTo>
                  <a:lnTo>
                    <a:pt x="196" y="167"/>
                  </a:lnTo>
                  <a:lnTo>
                    <a:pt x="188" y="175"/>
                  </a:lnTo>
                  <a:lnTo>
                    <a:pt x="150" y="135"/>
                  </a:lnTo>
                  <a:lnTo>
                    <a:pt x="158" y="128"/>
                  </a:lnTo>
                  <a:lnTo>
                    <a:pt x="158" y="128"/>
                  </a:lnTo>
                  <a:close/>
                  <a:moveTo>
                    <a:pt x="246" y="63"/>
                  </a:moveTo>
                  <a:lnTo>
                    <a:pt x="262" y="93"/>
                  </a:lnTo>
                  <a:lnTo>
                    <a:pt x="252" y="98"/>
                  </a:lnTo>
                  <a:lnTo>
                    <a:pt x="236" y="70"/>
                  </a:lnTo>
                  <a:lnTo>
                    <a:pt x="246" y="63"/>
                  </a:lnTo>
                  <a:lnTo>
                    <a:pt x="246" y="63"/>
                  </a:lnTo>
                  <a:close/>
                  <a:moveTo>
                    <a:pt x="332" y="24"/>
                  </a:moveTo>
                  <a:lnTo>
                    <a:pt x="351" y="75"/>
                  </a:lnTo>
                  <a:lnTo>
                    <a:pt x="340" y="79"/>
                  </a:lnTo>
                  <a:lnTo>
                    <a:pt x="323" y="28"/>
                  </a:lnTo>
                  <a:lnTo>
                    <a:pt x="332" y="24"/>
                  </a:lnTo>
                  <a:lnTo>
                    <a:pt x="332" y="24"/>
                  </a:lnTo>
                  <a:close/>
                  <a:moveTo>
                    <a:pt x="436" y="1"/>
                  </a:moveTo>
                  <a:lnTo>
                    <a:pt x="440" y="35"/>
                  </a:lnTo>
                  <a:lnTo>
                    <a:pt x="429" y="36"/>
                  </a:lnTo>
                  <a:lnTo>
                    <a:pt x="425" y="2"/>
                  </a:lnTo>
                  <a:lnTo>
                    <a:pt x="436" y="1"/>
                  </a:lnTo>
                  <a:lnTo>
                    <a:pt x="436" y="1"/>
                  </a:lnTo>
                  <a:close/>
                  <a:moveTo>
                    <a:pt x="534" y="0"/>
                  </a:moveTo>
                  <a:lnTo>
                    <a:pt x="530" y="55"/>
                  </a:lnTo>
                  <a:lnTo>
                    <a:pt x="520" y="54"/>
                  </a:lnTo>
                  <a:lnTo>
                    <a:pt x="524" y="0"/>
                  </a:lnTo>
                  <a:lnTo>
                    <a:pt x="534" y="0"/>
                  </a:lnTo>
                  <a:lnTo>
                    <a:pt x="534" y="0"/>
                  </a:lnTo>
                  <a:close/>
                  <a:moveTo>
                    <a:pt x="634" y="20"/>
                  </a:moveTo>
                  <a:lnTo>
                    <a:pt x="625" y="52"/>
                  </a:lnTo>
                  <a:lnTo>
                    <a:pt x="614" y="50"/>
                  </a:lnTo>
                  <a:lnTo>
                    <a:pt x="624" y="17"/>
                  </a:lnTo>
                  <a:lnTo>
                    <a:pt x="634" y="20"/>
                  </a:lnTo>
                  <a:lnTo>
                    <a:pt x="634" y="20"/>
                  </a:lnTo>
                  <a:close/>
                  <a:moveTo>
                    <a:pt x="726" y="59"/>
                  </a:moveTo>
                  <a:lnTo>
                    <a:pt x="700" y="106"/>
                  </a:lnTo>
                  <a:lnTo>
                    <a:pt x="691" y="102"/>
                  </a:lnTo>
                  <a:lnTo>
                    <a:pt x="717" y="54"/>
                  </a:lnTo>
                  <a:lnTo>
                    <a:pt x="726" y="59"/>
                  </a:lnTo>
                  <a:lnTo>
                    <a:pt x="726" y="59"/>
                  </a:lnTo>
                  <a:close/>
                  <a:moveTo>
                    <a:pt x="807" y="114"/>
                  </a:moveTo>
                  <a:lnTo>
                    <a:pt x="785" y="140"/>
                  </a:lnTo>
                  <a:lnTo>
                    <a:pt x="777" y="133"/>
                  </a:lnTo>
                  <a:lnTo>
                    <a:pt x="799" y="108"/>
                  </a:lnTo>
                  <a:lnTo>
                    <a:pt x="807" y="114"/>
                  </a:lnTo>
                  <a:lnTo>
                    <a:pt x="807" y="114"/>
                  </a:lnTo>
                  <a:close/>
                  <a:moveTo>
                    <a:pt x="876" y="186"/>
                  </a:moveTo>
                  <a:lnTo>
                    <a:pt x="834" y="220"/>
                  </a:lnTo>
                  <a:lnTo>
                    <a:pt x="827" y="212"/>
                  </a:lnTo>
                  <a:lnTo>
                    <a:pt x="869" y="178"/>
                  </a:lnTo>
                  <a:lnTo>
                    <a:pt x="876" y="186"/>
                  </a:lnTo>
                  <a:lnTo>
                    <a:pt x="876" y="186"/>
                  </a:lnTo>
                  <a:close/>
                  <a:moveTo>
                    <a:pt x="930" y="271"/>
                  </a:moveTo>
                  <a:lnTo>
                    <a:pt x="899" y="286"/>
                  </a:lnTo>
                  <a:lnTo>
                    <a:pt x="895" y="276"/>
                  </a:lnTo>
                  <a:lnTo>
                    <a:pt x="925" y="260"/>
                  </a:lnTo>
                  <a:lnTo>
                    <a:pt x="930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35@|5FFC:0|FBC:0|LFC:0|LBC:16777215"/>
            <p:cNvSpPr>
              <a:spLocks noEditPoints="1"/>
            </p:cNvSpPr>
            <p:nvPr/>
          </p:nvSpPr>
          <p:spPr bwMode="auto">
            <a:xfrm>
              <a:off x="4365486" y="2437747"/>
              <a:ext cx="286135" cy="288760"/>
            </a:xfrm>
            <a:custGeom>
              <a:avLst/>
              <a:gdLst>
                <a:gd name="T0" fmla="*/ 81 w 162"/>
                <a:gd name="T1" fmla="*/ 0 h 163"/>
                <a:gd name="T2" fmla="*/ 162 w 162"/>
                <a:gd name="T3" fmla="*/ 81 h 163"/>
                <a:gd name="T4" fmla="*/ 81 w 162"/>
                <a:gd name="T5" fmla="*/ 163 h 163"/>
                <a:gd name="T6" fmla="*/ 0 w 162"/>
                <a:gd name="T7" fmla="*/ 81 h 163"/>
                <a:gd name="T8" fmla="*/ 81 w 162"/>
                <a:gd name="T9" fmla="*/ 0 h 163"/>
                <a:gd name="T10" fmla="*/ 81 w 162"/>
                <a:gd name="T11" fmla="*/ 15 h 163"/>
                <a:gd name="T12" fmla="*/ 15 w 162"/>
                <a:gd name="T13" fmla="*/ 81 h 163"/>
                <a:gd name="T14" fmla="*/ 81 w 162"/>
                <a:gd name="T15" fmla="*/ 148 h 163"/>
                <a:gd name="T16" fmla="*/ 148 w 162"/>
                <a:gd name="T17" fmla="*/ 81 h 163"/>
                <a:gd name="T18" fmla="*/ 81 w 162"/>
                <a:gd name="T19" fmla="*/ 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63">
                  <a:moveTo>
                    <a:pt x="81" y="0"/>
                  </a:moveTo>
                  <a:cubicBezTo>
                    <a:pt x="126" y="0"/>
                    <a:pt x="162" y="36"/>
                    <a:pt x="162" y="81"/>
                  </a:cubicBezTo>
                  <a:cubicBezTo>
                    <a:pt x="162" y="126"/>
                    <a:pt x="126" y="163"/>
                    <a:pt x="81" y="163"/>
                  </a:cubicBezTo>
                  <a:cubicBezTo>
                    <a:pt x="36" y="163"/>
                    <a:pt x="0" y="126"/>
                    <a:pt x="0" y="81"/>
                  </a:cubicBezTo>
                  <a:cubicBezTo>
                    <a:pt x="0" y="36"/>
                    <a:pt x="36" y="0"/>
                    <a:pt x="81" y="0"/>
                  </a:cubicBezTo>
                  <a:close/>
                  <a:moveTo>
                    <a:pt x="81" y="15"/>
                  </a:moveTo>
                  <a:cubicBezTo>
                    <a:pt x="45" y="15"/>
                    <a:pt x="15" y="45"/>
                    <a:pt x="15" y="81"/>
                  </a:cubicBezTo>
                  <a:cubicBezTo>
                    <a:pt x="15" y="118"/>
                    <a:pt x="45" y="148"/>
                    <a:pt x="81" y="148"/>
                  </a:cubicBezTo>
                  <a:cubicBezTo>
                    <a:pt x="118" y="148"/>
                    <a:pt x="148" y="118"/>
                    <a:pt x="148" y="81"/>
                  </a:cubicBezTo>
                  <a:cubicBezTo>
                    <a:pt x="148" y="45"/>
                    <a:pt x="118" y="15"/>
                    <a:pt x="8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36@|5FFC:0|FBC:0|LFC:0|LBC:16777215"/>
            <p:cNvSpPr>
              <a:spLocks/>
            </p:cNvSpPr>
            <p:nvPr/>
          </p:nvSpPr>
          <p:spPr bwMode="auto">
            <a:xfrm>
              <a:off x="4173782" y="2876550"/>
              <a:ext cx="703018" cy="280884"/>
            </a:xfrm>
            <a:custGeom>
              <a:avLst/>
              <a:gdLst>
                <a:gd name="T0" fmla="*/ 66 w 298"/>
                <a:gd name="T1" fmla="*/ 0 h 159"/>
                <a:gd name="T2" fmla="*/ 232 w 298"/>
                <a:gd name="T3" fmla="*/ 0 h 159"/>
                <a:gd name="T4" fmla="*/ 298 w 298"/>
                <a:gd name="T5" fmla="*/ 66 h 159"/>
                <a:gd name="T6" fmla="*/ 298 w 298"/>
                <a:gd name="T7" fmla="*/ 141 h 159"/>
                <a:gd name="T8" fmla="*/ 280 w 298"/>
                <a:gd name="T9" fmla="*/ 159 h 159"/>
                <a:gd name="T10" fmla="*/ 18 w 298"/>
                <a:gd name="T11" fmla="*/ 159 h 159"/>
                <a:gd name="T12" fmla="*/ 0 w 298"/>
                <a:gd name="T13" fmla="*/ 141 h 159"/>
                <a:gd name="T14" fmla="*/ 0 w 298"/>
                <a:gd name="T15" fmla="*/ 66 h 159"/>
                <a:gd name="T16" fmla="*/ 66 w 298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159">
                  <a:moveTo>
                    <a:pt x="66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68" y="0"/>
                    <a:pt x="298" y="30"/>
                    <a:pt x="298" y="66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51"/>
                    <a:pt x="290" y="159"/>
                    <a:pt x="280" y="159"/>
                  </a:cubicBezTo>
                  <a:cubicBezTo>
                    <a:pt x="18" y="159"/>
                    <a:pt x="18" y="159"/>
                    <a:pt x="18" y="159"/>
                  </a:cubicBezTo>
                  <a:cubicBezTo>
                    <a:pt x="9" y="159"/>
                    <a:pt x="0" y="151"/>
                    <a:pt x="0" y="14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38@|5FFC:0|FBC:0|LFC:0|LBC:16777215"/>
            <p:cNvSpPr>
              <a:spLocks noEditPoints="1"/>
            </p:cNvSpPr>
            <p:nvPr/>
          </p:nvSpPr>
          <p:spPr bwMode="auto">
            <a:xfrm>
              <a:off x="4356298" y="2990329"/>
              <a:ext cx="315010" cy="95815"/>
            </a:xfrm>
            <a:custGeom>
              <a:avLst/>
              <a:gdLst>
                <a:gd name="T0" fmla="*/ 14 w 178"/>
                <a:gd name="T1" fmla="*/ 1 h 54"/>
                <a:gd name="T2" fmla="*/ 36 w 178"/>
                <a:gd name="T3" fmla="*/ 3 h 54"/>
                <a:gd name="T4" fmla="*/ 9 w 178"/>
                <a:gd name="T5" fmla="*/ 5 h 54"/>
                <a:gd name="T6" fmla="*/ 7 w 178"/>
                <a:gd name="T7" fmla="*/ 25 h 54"/>
                <a:gd name="T8" fmla="*/ 26 w 178"/>
                <a:gd name="T9" fmla="*/ 23 h 54"/>
                <a:gd name="T10" fmla="*/ 27 w 178"/>
                <a:gd name="T11" fmla="*/ 30 h 54"/>
                <a:gd name="T12" fmla="*/ 9 w 178"/>
                <a:gd name="T13" fmla="*/ 30 h 54"/>
                <a:gd name="T14" fmla="*/ 0 w 178"/>
                <a:gd name="T15" fmla="*/ 46 h 54"/>
                <a:gd name="T16" fmla="*/ 9 w 178"/>
                <a:gd name="T17" fmla="*/ 30 h 54"/>
                <a:gd name="T18" fmla="*/ 31 w 178"/>
                <a:gd name="T19" fmla="*/ 46 h 54"/>
                <a:gd name="T20" fmla="*/ 33 w 178"/>
                <a:gd name="T21" fmla="*/ 29 h 54"/>
                <a:gd name="T22" fmla="*/ 8 w 178"/>
                <a:gd name="T23" fmla="*/ 47 h 54"/>
                <a:gd name="T24" fmla="*/ 23 w 178"/>
                <a:gd name="T25" fmla="*/ 53 h 54"/>
                <a:gd name="T26" fmla="*/ 4 w 178"/>
                <a:gd name="T27" fmla="*/ 52 h 54"/>
                <a:gd name="T28" fmla="*/ 52 w 178"/>
                <a:gd name="T29" fmla="*/ 6 h 54"/>
                <a:gd name="T30" fmla="*/ 69 w 178"/>
                <a:gd name="T31" fmla="*/ 6 h 54"/>
                <a:gd name="T32" fmla="*/ 42 w 178"/>
                <a:gd name="T33" fmla="*/ 21 h 54"/>
                <a:gd name="T34" fmla="*/ 51 w 178"/>
                <a:gd name="T35" fmla="*/ 7 h 54"/>
                <a:gd name="T36" fmla="*/ 67 w 178"/>
                <a:gd name="T37" fmla="*/ 25 h 54"/>
                <a:gd name="T38" fmla="*/ 48 w 178"/>
                <a:gd name="T39" fmla="*/ 29 h 54"/>
                <a:gd name="T40" fmla="*/ 62 w 178"/>
                <a:gd name="T41" fmla="*/ 46 h 54"/>
                <a:gd name="T42" fmla="*/ 71 w 178"/>
                <a:gd name="T43" fmla="*/ 33 h 54"/>
                <a:gd name="T44" fmla="*/ 65 w 178"/>
                <a:gd name="T45" fmla="*/ 30 h 54"/>
                <a:gd name="T46" fmla="*/ 64 w 178"/>
                <a:gd name="T47" fmla="*/ 50 h 54"/>
                <a:gd name="T48" fmla="*/ 40 w 178"/>
                <a:gd name="T49" fmla="*/ 50 h 54"/>
                <a:gd name="T50" fmla="*/ 77 w 178"/>
                <a:gd name="T51" fmla="*/ 3 h 54"/>
                <a:gd name="T52" fmla="*/ 95 w 178"/>
                <a:gd name="T53" fmla="*/ 23 h 54"/>
                <a:gd name="T54" fmla="*/ 98 w 178"/>
                <a:gd name="T55" fmla="*/ 7 h 54"/>
                <a:gd name="T56" fmla="*/ 98 w 178"/>
                <a:gd name="T57" fmla="*/ 27 h 54"/>
                <a:gd name="T58" fmla="*/ 90 w 178"/>
                <a:gd name="T59" fmla="*/ 50 h 54"/>
                <a:gd name="T60" fmla="*/ 119 w 178"/>
                <a:gd name="T61" fmla="*/ 1 h 54"/>
                <a:gd name="T62" fmla="*/ 141 w 178"/>
                <a:gd name="T63" fmla="*/ 3 h 54"/>
                <a:gd name="T64" fmla="*/ 114 w 178"/>
                <a:gd name="T65" fmla="*/ 6 h 54"/>
                <a:gd name="T66" fmla="*/ 111 w 178"/>
                <a:gd name="T67" fmla="*/ 24 h 54"/>
                <a:gd name="T68" fmla="*/ 135 w 178"/>
                <a:gd name="T69" fmla="*/ 23 h 54"/>
                <a:gd name="T70" fmla="*/ 144 w 178"/>
                <a:gd name="T71" fmla="*/ 8 h 54"/>
                <a:gd name="T72" fmla="*/ 137 w 178"/>
                <a:gd name="T73" fmla="*/ 7 h 54"/>
                <a:gd name="T74" fmla="*/ 136 w 178"/>
                <a:gd name="T75" fmla="*/ 26 h 54"/>
                <a:gd name="T76" fmla="*/ 118 w 178"/>
                <a:gd name="T77" fmla="*/ 23 h 54"/>
                <a:gd name="T78" fmla="*/ 108 w 178"/>
                <a:gd name="T79" fmla="*/ 33 h 54"/>
                <a:gd name="T80" fmla="*/ 108 w 178"/>
                <a:gd name="T81" fmla="*/ 50 h 54"/>
                <a:gd name="T82" fmla="*/ 133 w 178"/>
                <a:gd name="T83" fmla="*/ 50 h 54"/>
                <a:gd name="T84" fmla="*/ 139 w 178"/>
                <a:gd name="T85" fmla="*/ 33 h 54"/>
                <a:gd name="T86" fmla="*/ 133 w 178"/>
                <a:gd name="T87" fmla="*/ 31 h 54"/>
                <a:gd name="T88" fmla="*/ 132 w 178"/>
                <a:gd name="T89" fmla="*/ 51 h 54"/>
                <a:gd name="T90" fmla="*/ 113 w 178"/>
                <a:gd name="T91" fmla="*/ 53 h 54"/>
                <a:gd name="T92" fmla="*/ 171 w 178"/>
                <a:gd name="T93" fmla="*/ 6 h 54"/>
                <a:gd name="T94" fmla="*/ 171 w 178"/>
                <a:gd name="T95" fmla="*/ 0 h 54"/>
                <a:gd name="T96" fmla="*/ 171 w 178"/>
                <a:gd name="T97" fmla="*/ 6 h 54"/>
                <a:gd name="T98" fmla="*/ 176 w 178"/>
                <a:gd name="T99" fmla="*/ 20 h 54"/>
                <a:gd name="T100" fmla="*/ 176 w 178"/>
                <a:gd name="T101" fmla="*/ 3 h 54"/>
                <a:gd name="T102" fmla="*/ 168 w 178"/>
                <a:gd name="T103" fmla="*/ 23 h 54"/>
                <a:gd name="T104" fmla="*/ 147 w 178"/>
                <a:gd name="T105" fmla="*/ 26 h 54"/>
                <a:gd name="T106" fmla="*/ 170 w 178"/>
                <a:gd name="T107" fmla="*/ 48 h 54"/>
                <a:gd name="T108" fmla="*/ 174 w 178"/>
                <a:gd name="T109" fmla="*/ 31 h 54"/>
                <a:gd name="T110" fmla="*/ 165 w 178"/>
                <a:gd name="T111" fmla="*/ 46 h 54"/>
                <a:gd name="T112" fmla="*/ 165 w 178"/>
                <a:gd name="T113" fmla="*/ 52 h 54"/>
                <a:gd name="T114" fmla="*/ 147 w 178"/>
                <a:gd name="T115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8" h="54">
                  <a:moveTo>
                    <a:pt x="32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6"/>
                    <a:pt x="32" y="6"/>
                    <a:pt x="32" y="6"/>
                  </a:cubicBezTo>
                  <a:close/>
                  <a:moveTo>
                    <a:pt x="14" y="7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8" y="6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7"/>
                    <a:pt x="14" y="7"/>
                    <a:pt x="14" y="7"/>
                  </a:cubicBezTo>
                  <a:close/>
                  <a:moveTo>
                    <a:pt x="12" y="2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4"/>
                    <a:pt x="29" y="24"/>
                    <a:pt x="29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lose/>
                  <a:moveTo>
                    <a:pt x="9" y="30"/>
                  </a:moveTo>
                  <a:cubicBezTo>
                    <a:pt x="7" y="27"/>
                    <a:pt x="7" y="27"/>
                    <a:pt x="7" y="2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0" y="46"/>
                    <a:pt x="1" y="47"/>
                    <a:pt x="1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9" y="30"/>
                    <a:pt x="9" y="30"/>
                    <a:pt x="9" y="30"/>
                  </a:cubicBezTo>
                  <a:close/>
                  <a:moveTo>
                    <a:pt x="25" y="46"/>
                  </a:moveTo>
                  <a:cubicBezTo>
                    <a:pt x="28" y="50"/>
                    <a:pt x="28" y="50"/>
                    <a:pt x="28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1" y="46"/>
                    <a:pt x="31" y="45"/>
                    <a:pt x="32" y="4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3" y="30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5" y="46"/>
                    <a:pt x="25" y="46"/>
                    <a:pt x="25" y="46"/>
                  </a:cubicBezTo>
                  <a:close/>
                  <a:moveTo>
                    <a:pt x="8" y="47"/>
                  </a:moveTo>
                  <a:cubicBezTo>
                    <a:pt x="24" y="47"/>
                    <a:pt x="24" y="47"/>
                    <a:pt x="24" y="47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4" y="53"/>
                    <a:pt x="23" y="53"/>
                  </a:cubicBezTo>
                  <a:cubicBezTo>
                    <a:pt x="23" y="53"/>
                    <a:pt x="22" y="53"/>
                    <a:pt x="21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3"/>
                    <a:pt x="6" y="53"/>
                  </a:cubicBezTo>
                  <a:cubicBezTo>
                    <a:pt x="5" y="53"/>
                    <a:pt x="5" y="52"/>
                    <a:pt x="4" y="52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69" y="6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9" y="6"/>
                    <a:pt x="69" y="6"/>
                    <a:pt x="69" y="6"/>
                  </a:cubicBezTo>
                  <a:close/>
                  <a:moveTo>
                    <a:pt x="51" y="7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2"/>
                    <a:pt x="42" y="23"/>
                    <a:pt x="43" y="2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51" y="7"/>
                    <a:pt x="51" y="7"/>
                    <a:pt x="51" y="7"/>
                  </a:cubicBezTo>
                  <a:close/>
                  <a:moveTo>
                    <a:pt x="49" y="23"/>
                  </a:move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5" y="23"/>
                    <a:pt x="65" y="23"/>
                  </a:cubicBezTo>
                  <a:cubicBezTo>
                    <a:pt x="66" y="24"/>
                    <a:pt x="66" y="24"/>
                    <a:pt x="67" y="25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0"/>
                    <a:pt x="49" y="30"/>
                    <a:pt x="48" y="29"/>
                  </a:cubicBezTo>
                  <a:cubicBezTo>
                    <a:pt x="48" y="29"/>
                    <a:pt x="47" y="29"/>
                    <a:pt x="47" y="28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3"/>
                    <a:pt x="49" y="23"/>
                    <a:pt x="49" y="23"/>
                  </a:cubicBezTo>
                  <a:close/>
                  <a:moveTo>
                    <a:pt x="62" y="46"/>
                  </a:moveTo>
                  <a:cubicBezTo>
                    <a:pt x="65" y="50"/>
                    <a:pt x="65" y="50"/>
                    <a:pt x="65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7"/>
                    <a:pt x="69" y="46"/>
                    <a:pt x="69" y="44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2"/>
                    <a:pt x="71" y="32"/>
                    <a:pt x="71" y="31"/>
                  </a:cubicBezTo>
                  <a:cubicBezTo>
                    <a:pt x="71" y="30"/>
                    <a:pt x="71" y="30"/>
                    <a:pt x="70" y="29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2" y="46"/>
                    <a:pt x="62" y="46"/>
                    <a:pt x="62" y="46"/>
                  </a:cubicBezTo>
                  <a:close/>
                  <a:moveTo>
                    <a:pt x="44" y="47"/>
                  </a:moveTo>
                  <a:cubicBezTo>
                    <a:pt x="61" y="47"/>
                    <a:pt x="61" y="47"/>
                    <a:pt x="61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1" y="53"/>
                    <a:pt x="60" y="53"/>
                    <a:pt x="5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4" y="47"/>
                    <a:pt x="44" y="47"/>
                    <a:pt x="44" y="47"/>
                  </a:cubicBezTo>
                  <a:close/>
                  <a:moveTo>
                    <a:pt x="97" y="6"/>
                  </a:moveTo>
                  <a:cubicBezTo>
                    <a:pt x="80" y="6"/>
                    <a:pt x="80" y="6"/>
                    <a:pt x="80" y="6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7" y="6"/>
                    <a:pt x="97" y="6"/>
                    <a:pt x="97" y="6"/>
                  </a:cubicBezTo>
                  <a:close/>
                  <a:moveTo>
                    <a:pt x="95" y="23"/>
                  </a:moveTo>
                  <a:cubicBezTo>
                    <a:pt x="98" y="27"/>
                    <a:pt x="98" y="27"/>
                    <a:pt x="98" y="27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5" y="23"/>
                    <a:pt x="95" y="23"/>
                    <a:pt x="95" y="23"/>
                  </a:cubicBezTo>
                  <a:close/>
                  <a:moveTo>
                    <a:pt x="90" y="50"/>
                  </a:moveTo>
                  <a:cubicBezTo>
                    <a:pt x="94" y="30"/>
                    <a:pt x="94" y="30"/>
                    <a:pt x="94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0"/>
                    <a:pt x="90" y="50"/>
                    <a:pt x="90" y="50"/>
                  </a:cubicBezTo>
                  <a:close/>
                  <a:moveTo>
                    <a:pt x="137" y="6"/>
                  </a:moveTo>
                  <a:cubicBezTo>
                    <a:pt x="120" y="6"/>
                    <a:pt x="120" y="6"/>
                    <a:pt x="120" y="6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20" y="0"/>
                    <a:pt x="121" y="0"/>
                    <a:pt x="122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8" y="0"/>
                    <a:pt x="139" y="0"/>
                    <a:pt x="140" y="1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37" y="6"/>
                    <a:pt x="137" y="6"/>
                    <a:pt x="137" y="6"/>
                  </a:cubicBezTo>
                  <a:close/>
                  <a:moveTo>
                    <a:pt x="119" y="7"/>
                  </a:moveTo>
                  <a:cubicBezTo>
                    <a:pt x="116" y="4"/>
                    <a:pt x="116" y="4"/>
                    <a:pt x="116" y="4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3" y="7"/>
                    <a:pt x="113" y="8"/>
                    <a:pt x="112" y="9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2"/>
                    <a:pt x="111" y="23"/>
                    <a:pt x="111" y="24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7"/>
                    <a:pt x="119" y="7"/>
                    <a:pt x="119" y="7"/>
                  </a:cubicBezTo>
                  <a:close/>
                  <a:moveTo>
                    <a:pt x="135" y="23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3"/>
                    <a:pt x="141" y="22"/>
                    <a:pt x="142" y="20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4" y="8"/>
                    <a:pt x="144" y="7"/>
                    <a:pt x="144" y="7"/>
                  </a:cubicBezTo>
                  <a:cubicBezTo>
                    <a:pt x="144" y="6"/>
                    <a:pt x="143" y="6"/>
                    <a:pt x="143" y="5"/>
                  </a:cubicBezTo>
                  <a:cubicBezTo>
                    <a:pt x="142" y="4"/>
                    <a:pt x="142" y="4"/>
                    <a:pt x="142" y="4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5" y="23"/>
                    <a:pt x="135" y="23"/>
                    <a:pt x="135" y="23"/>
                  </a:cubicBezTo>
                  <a:close/>
                  <a:moveTo>
                    <a:pt x="118" y="23"/>
                  </a:moveTo>
                  <a:cubicBezTo>
                    <a:pt x="134" y="23"/>
                    <a:pt x="134" y="23"/>
                    <a:pt x="134" y="23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8" y="23"/>
                    <a:pt x="118" y="23"/>
                    <a:pt x="118" y="23"/>
                  </a:cubicBezTo>
                  <a:close/>
                  <a:moveTo>
                    <a:pt x="115" y="30"/>
                  </a:moveTo>
                  <a:cubicBezTo>
                    <a:pt x="113" y="27"/>
                    <a:pt x="113" y="27"/>
                    <a:pt x="113" y="27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8" y="31"/>
                    <a:pt x="108" y="33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45"/>
                    <a:pt x="106" y="46"/>
                    <a:pt x="106" y="46"/>
                  </a:cubicBezTo>
                  <a:cubicBezTo>
                    <a:pt x="106" y="47"/>
                    <a:pt x="106" y="47"/>
                    <a:pt x="107" y="48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5" y="30"/>
                    <a:pt x="115" y="30"/>
                    <a:pt x="115" y="30"/>
                  </a:cubicBezTo>
                  <a:close/>
                  <a:moveTo>
                    <a:pt x="130" y="46"/>
                  </a:moveTo>
                  <a:cubicBezTo>
                    <a:pt x="133" y="50"/>
                    <a:pt x="133" y="50"/>
                    <a:pt x="133" y="50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6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5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9" y="32"/>
                    <a:pt x="139" y="32"/>
                    <a:pt x="139" y="31"/>
                  </a:cubicBezTo>
                  <a:cubicBezTo>
                    <a:pt x="139" y="31"/>
                    <a:pt x="139" y="30"/>
                    <a:pt x="139" y="29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30" y="46"/>
                    <a:pt x="130" y="46"/>
                    <a:pt x="130" y="46"/>
                  </a:cubicBezTo>
                  <a:close/>
                  <a:moveTo>
                    <a:pt x="113" y="47"/>
                  </a:moveTo>
                  <a:cubicBezTo>
                    <a:pt x="129" y="47"/>
                    <a:pt x="129" y="47"/>
                    <a:pt x="129" y="47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0" y="53"/>
                    <a:pt x="129" y="53"/>
                    <a:pt x="129" y="53"/>
                  </a:cubicBezTo>
                  <a:cubicBezTo>
                    <a:pt x="129" y="53"/>
                    <a:pt x="128" y="53"/>
                    <a:pt x="127" y="53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2" y="53"/>
                    <a:pt x="111" y="53"/>
                    <a:pt x="110" y="52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13" y="47"/>
                    <a:pt x="113" y="47"/>
                    <a:pt x="113" y="47"/>
                  </a:cubicBezTo>
                  <a:close/>
                  <a:moveTo>
                    <a:pt x="171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2" y="0"/>
                    <a:pt x="173" y="0"/>
                    <a:pt x="173" y="0"/>
                  </a:cubicBezTo>
                  <a:cubicBezTo>
                    <a:pt x="173" y="0"/>
                    <a:pt x="174" y="0"/>
                    <a:pt x="174" y="1"/>
                  </a:cubicBezTo>
                  <a:cubicBezTo>
                    <a:pt x="175" y="2"/>
                    <a:pt x="175" y="2"/>
                    <a:pt x="175" y="2"/>
                  </a:cubicBezTo>
                  <a:cubicBezTo>
                    <a:pt x="171" y="6"/>
                    <a:pt x="171" y="6"/>
                    <a:pt x="171" y="6"/>
                  </a:cubicBezTo>
                  <a:close/>
                  <a:moveTo>
                    <a:pt x="169" y="22"/>
                  </a:moveTo>
                  <a:cubicBezTo>
                    <a:pt x="172" y="25"/>
                    <a:pt x="172" y="25"/>
                    <a:pt x="172" y="25"/>
                  </a:cubicBezTo>
                  <a:cubicBezTo>
                    <a:pt x="174" y="23"/>
                    <a:pt x="174" y="23"/>
                    <a:pt x="174" y="23"/>
                  </a:cubicBezTo>
                  <a:cubicBezTo>
                    <a:pt x="175" y="22"/>
                    <a:pt x="176" y="21"/>
                    <a:pt x="176" y="2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7"/>
                    <a:pt x="178" y="7"/>
                  </a:cubicBezTo>
                  <a:cubicBezTo>
                    <a:pt x="178" y="6"/>
                    <a:pt x="178" y="5"/>
                    <a:pt x="177" y="5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2" y="7"/>
                    <a:pt x="172" y="7"/>
                    <a:pt x="172" y="7"/>
                  </a:cubicBezTo>
                  <a:cubicBezTo>
                    <a:pt x="169" y="22"/>
                    <a:pt x="169" y="22"/>
                    <a:pt x="169" y="22"/>
                  </a:cubicBezTo>
                  <a:close/>
                  <a:moveTo>
                    <a:pt x="151" y="23"/>
                  </a:moveTo>
                  <a:cubicBezTo>
                    <a:pt x="168" y="23"/>
                    <a:pt x="168" y="23"/>
                    <a:pt x="168" y="23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50" y="30"/>
                    <a:pt x="150" y="30"/>
                    <a:pt x="150" y="30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51" y="23"/>
                    <a:pt x="151" y="23"/>
                    <a:pt x="151" y="23"/>
                  </a:cubicBezTo>
                  <a:close/>
                  <a:moveTo>
                    <a:pt x="165" y="46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70" y="48"/>
                    <a:pt x="170" y="48"/>
                    <a:pt x="170" y="48"/>
                  </a:cubicBezTo>
                  <a:cubicBezTo>
                    <a:pt x="170" y="47"/>
                    <a:pt x="171" y="47"/>
                    <a:pt x="171" y="47"/>
                  </a:cubicBezTo>
                  <a:cubicBezTo>
                    <a:pt x="171" y="46"/>
                    <a:pt x="171" y="46"/>
                    <a:pt x="171" y="45"/>
                  </a:cubicBezTo>
                  <a:cubicBezTo>
                    <a:pt x="174" y="32"/>
                    <a:pt x="174" y="32"/>
                    <a:pt x="174" y="32"/>
                  </a:cubicBezTo>
                  <a:cubicBezTo>
                    <a:pt x="174" y="32"/>
                    <a:pt x="174" y="31"/>
                    <a:pt x="174" y="31"/>
                  </a:cubicBezTo>
                  <a:cubicBezTo>
                    <a:pt x="174" y="30"/>
                    <a:pt x="173" y="29"/>
                    <a:pt x="173" y="29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5" y="46"/>
                    <a:pt x="165" y="46"/>
                    <a:pt x="165" y="46"/>
                  </a:cubicBezTo>
                  <a:close/>
                  <a:moveTo>
                    <a:pt x="147" y="47"/>
                  </a:moveTo>
                  <a:cubicBezTo>
                    <a:pt x="164" y="47"/>
                    <a:pt x="164" y="47"/>
                    <a:pt x="164" y="47"/>
                  </a:cubicBezTo>
                  <a:cubicBezTo>
                    <a:pt x="167" y="50"/>
                    <a:pt x="167" y="50"/>
                    <a:pt x="167" y="50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4" y="53"/>
                    <a:pt x="163" y="53"/>
                    <a:pt x="161" y="53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3" y="50"/>
                    <a:pt x="143" y="50"/>
                    <a:pt x="143" y="50"/>
                  </a:cubicBezTo>
                  <a:lnTo>
                    <a:pt x="147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41@|5FFC:0|FBC:0|LFC:0|LBC:16777215"/>
            <p:cNvSpPr>
              <a:spLocks/>
            </p:cNvSpPr>
            <p:nvPr/>
          </p:nvSpPr>
          <p:spPr bwMode="auto">
            <a:xfrm rot="1867980">
              <a:off x="4230131" y="1700390"/>
              <a:ext cx="486954" cy="699586"/>
            </a:xfrm>
            <a:custGeom>
              <a:avLst/>
              <a:gdLst>
                <a:gd name="T0" fmla="*/ 0 w 275"/>
                <a:gd name="T1" fmla="*/ 8 h 395"/>
                <a:gd name="T2" fmla="*/ 10 w 275"/>
                <a:gd name="T3" fmla="*/ 0 h 395"/>
                <a:gd name="T4" fmla="*/ 275 w 275"/>
                <a:gd name="T5" fmla="*/ 378 h 395"/>
                <a:gd name="T6" fmla="*/ 249 w 275"/>
                <a:gd name="T7" fmla="*/ 395 h 395"/>
                <a:gd name="T8" fmla="*/ 0 w 275"/>
                <a:gd name="T9" fmla="*/ 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395">
                  <a:moveTo>
                    <a:pt x="0" y="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75" y="378"/>
                    <a:pt x="275" y="378"/>
                    <a:pt x="275" y="378"/>
                  </a:cubicBezTo>
                  <a:cubicBezTo>
                    <a:pt x="265" y="382"/>
                    <a:pt x="257" y="387"/>
                    <a:pt x="249" y="395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TextBox 13"/>
          <p:cNvSpPr txBox="1"/>
          <p:nvPr/>
        </p:nvSpPr>
        <p:spPr>
          <a:xfrm>
            <a:off x="715465" y="3905398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13"/>
          <p:cNvSpPr txBox="1"/>
          <p:nvPr/>
        </p:nvSpPr>
        <p:spPr>
          <a:xfrm>
            <a:off x="1039554" y="4191303"/>
            <a:ext cx="1693984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Box 13"/>
          <p:cNvSpPr txBox="1"/>
          <p:nvPr/>
        </p:nvSpPr>
        <p:spPr>
          <a:xfrm>
            <a:off x="2556084" y="4191541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13"/>
          <p:cNvSpPr txBox="1"/>
          <p:nvPr/>
        </p:nvSpPr>
        <p:spPr>
          <a:xfrm>
            <a:off x="2880173" y="4477446"/>
            <a:ext cx="1693984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TextBox 13"/>
          <p:cNvSpPr txBox="1"/>
          <p:nvPr/>
        </p:nvSpPr>
        <p:spPr>
          <a:xfrm>
            <a:off x="4932253" y="4435225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Box 13"/>
          <p:cNvSpPr txBox="1"/>
          <p:nvPr/>
        </p:nvSpPr>
        <p:spPr>
          <a:xfrm>
            <a:off x="5256342" y="4721130"/>
            <a:ext cx="1693984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Box 13"/>
          <p:cNvSpPr txBox="1"/>
          <p:nvPr/>
        </p:nvSpPr>
        <p:spPr>
          <a:xfrm>
            <a:off x="7423391" y="4190777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TextBox 13"/>
          <p:cNvSpPr txBox="1"/>
          <p:nvPr/>
        </p:nvSpPr>
        <p:spPr>
          <a:xfrm>
            <a:off x="7747480" y="4476682"/>
            <a:ext cx="1693984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TextBox 13"/>
          <p:cNvSpPr txBox="1"/>
          <p:nvPr/>
        </p:nvSpPr>
        <p:spPr>
          <a:xfrm>
            <a:off x="9149042" y="3905398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Box 13"/>
          <p:cNvSpPr txBox="1"/>
          <p:nvPr/>
        </p:nvSpPr>
        <p:spPr>
          <a:xfrm>
            <a:off x="9473131" y="4191303"/>
            <a:ext cx="1693984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Box 13"/>
          <p:cNvSpPr txBox="1"/>
          <p:nvPr/>
        </p:nvSpPr>
        <p:spPr>
          <a:xfrm>
            <a:off x="5461479" y="3838532"/>
            <a:ext cx="1372819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7902685" y="3541865"/>
            <a:ext cx="137281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en-US" altLang="zh-CN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Box 13"/>
          <p:cNvSpPr txBox="1"/>
          <p:nvPr/>
        </p:nvSpPr>
        <p:spPr>
          <a:xfrm>
            <a:off x="9677954" y="3347701"/>
            <a:ext cx="1372819" cy="1692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en-US" altLang="zh-CN" sz="11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sz="11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Box 13"/>
          <p:cNvSpPr txBox="1"/>
          <p:nvPr/>
        </p:nvSpPr>
        <p:spPr>
          <a:xfrm flipH="1">
            <a:off x="2996802" y="3539653"/>
            <a:ext cx="137281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en-US" altLang="zh-CN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Box 13"/>
          <p:cNvSpPr txBox="1"/>
          <p:nvPr/>
        </p:nvSpPr>
        <p:spPr>
          <a:xfrm flipH="1">
            <a:off x="1221533" y="3345489"/>
            <a:ext cx="1372819" cy="1692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en-US" altLang="zh-CN" sz="11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sz="11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Oval 3"/>
          <p:cNvSpPr>
            <a:spLocks noChangeArrowheads="1"/>
          </p:cNvSpPr>
          <p:nvPr/>
        </p:nvSpPr>
        <p:spPr bwMode="auto">
          <a:xfrm rot="19890794">
            <a:off x="5447058" y="2122743"/>
            <a:ext cx="1233488" cy="3379788"/>
          </a:xfrm>
          <a:prstGeom prst="ellipse">
            <a:avLst/>
          </a:prstGeom>
          <a:solidFill>
            <a:srgbClr val="5633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 rot="19890794">
            <a:off x="5534347" y="3081979"/>
            <a:ext cx="2035175" cy="960438"/>
          </a:xfrm>
          <a:custGeom>
            <a:avLst/>
            <a:gdLst>
              <a:gd name="T0" fmla="*/ 1043 w 1309"/>
              <a:gd name="T1" fmla="*/ 95 h 618"/>
              <a:gd name="T2" fmla="*/ 602 w 1309"/>
              <a:gd name="T3" fmla="*/ 0 h 618"/>
              <a:gd name="T4" fmla="*/ 0 w 1309"/>
              <a:gd name="T5" fmla="*/ 602 h 618"/>
              <a:gd name="T6" fmla="*/ 301 w 1309"/>
              <a:gd name="T7" fmla="*/ 618 h 618"/>
              <a:gd name="T8" fmla="*/ 1043 w 1309"/>
              <a:gd name="T9" fmla="*/ 506 h 618"/>
              <a:gd name="T10" fmla="*/ 1309 w 1309"/>
              <a:gd name="T11" fmla="*/ 301 h 618"/>
              <a:gd name="T12" fmla="*/ 1043 w 1309"/>
              <a:gd name="T13" fmla="*/ 95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9" h="618">
                <a:moveTo>
                  <a:pt x="1043" y="95"/>
                </a:moveTo>
                <a:cubicBezTo>
                  <a:pt x="918" y="50"/>
                  <a:pt x="767" y="18"/>
                  <a:pt x="602" y="0"/>
                </a:cubicBezTo>
                <a:cubicBezTo>
                  <a:pt x="0" y="602"/>
                  <a:pt x="0" y="602"/>
                  <a:pt x="0" y="602"/>
                </a:cubicBezTo>
                <a:cubicBezTo>
                  <a:pt x="97" y="612"/>
                  <a:pt x="198" y="618"/>
                  <a:pt x="301" y="618"/>
                </a:cubicBezTo>
                <a:cubicBezTo>
                  <a:pt x="583" y="618"/>
                  <a:pt x="846" y="578"/>
                  <a:pt x="1043" y="506"/>
                </a:cubicBezTo>
                <a:cubicBezTo>
                  <a:pt x="1239" y="435"/>
                  <a:pt x="1309" y="353"/>
                  <a:pt x="1309" y="301"/>
                </a:cubicBezTo>
                <a:cubicBezTo>
                  <a:pt x="1309" y="248"/>
                  <a:pt x="1239" y="167"/>
                  <a:pt x="1043" y="95"/>
                </a:cubicBezTo>
                <a:close/>
              </a:path>
            </a:pathLst>
          </a:custGeom>
          <a:solidFill>
            <a:srgbClr val="146BA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19890794">
            <a:off x="5664173" y="2107318"/>
            <a:ext cx="1443038" cy="1574800"/>
          </a:xfrm>
          <a:custGeom>
            <a:avLst/>
            <a:gdLst>
              <a:gd name="T0" fmla="*/ 552 w 928"/>
              <a:gd name="T1" fmla="*/ 303 h 1013"/>
              <a:gd name="T2" fmla="*/ 816 w 928"/>
              <a:gd name="T3" fmla="*/ 1013 h 1013"/>
              <a:gd name="T4" fmla="*/ 927 w 928"/>
              <a:gd name="T5" fmla="*/ 927 h 1013"/>
              <a:gd name="T6" fmla="*/ 928 w 928"/>
              <a:gd name="T7" fmla="*/ 927 h 1013"/>
              <a:gd name="T8" fmla="*/ 656 w 928"/>
              <a:gd name="T9" fmla="*/ 271 h 1013"/>
              <a:gd name="T10" fmla="*/ 0 w 928"/>
              <a:gd name="T11" fmla="*/ 0 h 1013"/>
              <a:gd name="T12" fmla="*/ 552 w 928"/>
              <a:gd name="T13" fmla="*/ 303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8" h="1013">
                <a:moveTo>
                  <a:pt x="552" y="303"/>
                </a:moveTo>
                <a:cubicBezTo>
                  <a:pt x="703" y="499"/>
                  <a:pt x="816" y="766"/>
                  <a:pt x="816" y="1013"/>
                </a:cubicBezTo>
                <a:cubicBezTo>
                  <a:pt x="891" y="974"/>
                  <a:pt x="920" y="941"/>
                  <a:pt x="927" y="927"/>
                </a:cubicBezTo>
                <a:cubicBezTo>
                  <a:pt x="928" y="927"/>
                  <a:pt x="928" y="927"/>
                  <a:pt x="928" y="927"/>
                </a:cubicBezTo>
                <a:cubicBezTo>
                  <a:pt x="928" y="679"/>
                  <a:pt x="831" y="446"/>
                  <a:pt x="656" y="271"/>
                </a:cubicBezTo>
                <a:cubicBezTo>
                  <a:pt x="481" y="96"/>
                  <a:pt x="248" y="0"/>
                  <a:pt x="0" y="0"/>
                </a:cubicBezTo>
                <a:cubicBezTo>
                  <a:pt x="248" y="0"/>
                  <a:pt x="503" y="239"/>
                  <a:pt x="552" y="303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 rot="19890794">
            <a:off x="5674744" y="2148962"/>
            <a:ext cx="1268413" cy="1574800"/>
          </a:xfrm>
          <a:custGeom>
            <a:avLst/>
            <a:gdLst>
              <a:gd name="T0" fmla="*/ 0 w 816"/>
              <a:gd name="T1" fmla="*/ 0 h 1013"/>
              <a:gd name="T2" fmla="*/ 0 w 816"/>
              <a:gd name="T3" fmla="*/ 927 h 1013"/>
              <a:gd name="T4" fmla="*/ 816 w 816"/>
              <a:gd name="T5" fmla="*/ 1013 h 1013"/>
              <a:gd name="T6" fmla="*/ 552 w 816"/>
              <a:gd name="T7" fmla="*/ 285 h 1013"/>
              <a:gd name="T8" fmla="*/ 0 w 816"/>
              <a:gd name="T9" fmla="*/ 0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6" h="1013">
                <a:moveTo>
                  <a:pt x="0" y="0"/>
                </a:moveTo>
                <a:cubicBezTo>
                  <a:pt x="0" y="927"/>
                  <a:pt x="0" y="927"/>
                  <a:pt x="0" y="927"/>
                </a:cubicBezTo>
                <a:cubicBezTo>
                  <a:pt x="816" y="1013"/>
                  <a:pt x="816" y="1013"/>
                  <a:pt x="816" y="1013"/>
                </a:cubicBezTo>
                <a:cubicBezTo>
                  <a:pt x="816" y="766"/>
                  <a:pt x="727" y="461"/>
                  <a:pt x="552" y="285"/>
                </a:cubicBezTo>
                <a:cubicBezTo>
                  <a:pt x="412" y="145"/>
                  <a:pt x="248" y="0"/>
                  <a:pt x="0" y="0"/>
                </a:cubicBezTo>
                <a:close/>
              </a:path>
            </a:pathLst>
          </a:custGeom>
          <a:solidFill>
            <a:srgbClr val="D6A2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 rot="19890794">
            <a:off x="5532930" y="2437593"/>
            <a:ext cx="1247775" cy="1498600"/>
          </a:xfrm>
          <a:custGeom>
            <a:avLst/>
            <a:gdLst>
              <a:gd name="T0" fmla="*/ 803 w 803"/>
              <a:gd name="T1" fmla="*/ 876 h 964"/>
              <a:gd name="T2" fmla="*/ 589 w 803"/>
              <a:gd name="T3" fmla="*/ 279 h 964"/>
              <a:gd name="T4" fmla="*/ 156 w 803"/>
              <a:gd name="T5" fmla="*/ 0 h 964"/>
              <a:gd name="T6" fmla="*/ 101 w 803"/>
              <a:gd name="T7" fmla="*/ 120 h 964"/>
              <a:gd name="T8" fmla="*/ 4 w 803"/>
              <a:gd name="T9" fmla="*/ 654 h 964"/>
              <a:gd name="T10" fmla="*/ 0 w 803"/>
              <a:gd name="T11" fmla="*/ 807 h 964"/>
              <a:gd name="T12" fmla="*/ 4 w 803"/>
              <a:gd name="T13" fmla="*/ 959 h 964"/>
              <a:gd name="T14" fmla="*/ 156 w 803"/>
              <a:gd name="T15" fmla="*/ 964 h 964"/>
              <a:gd name="T16" fmla="*/ 309 w 803"/>
              <a:gd name="T17" fmla="*/ 959 h 964"/>
              <a:gd name="T18" fmla="*/ 803 w 803"/>
              <a:gd name="T19" fmla="*/ 876 h 964"/>
              <a:gd name="T20" fmla="*/ 803 w 803"/>
              <a:gd name="T21" fmla="*/ 876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3" h="964">
                <a:moveTo>
                  <a:pt x="803" y="876"/>
                </a:moveTo>
                <a:cubicBezTo>
                  <a:pt x="784" y="654"/>
                  <a:pt x="705" y="419"/>
                  <a:pt x="589" y="279"/>
                </a:cubicBezTo>
                <a:cubicBezTo>
                  <a:pt x="455" y="120"/>
                  <a:pt x="322" y="25"/>
                  <a:pt x="156" y="0"/>
                </a:cubicBezTo>
                <a:cubicBezTo>
                  <a:pt x="140" y="27"/>
                  <a:pt x="121" y="66"/>
                  <a:pt x="101" y="120"/>
                </a:cubicBezTo>
                <a:cubicBezTo>
                  <a:pt x="49" y="265"/>
                  <a:pt x="15" y="450"/>
                  <a:pt x="4" y="654"/>
                </a:cubicBezTo>
                <a:cubicBezTo>
                  <a:pt x="1" y="704"/>
                  <a:pt x="0" y="755"/>
                  <a:pt x="0" y="807"/>
                </a:cubicBezTo>
                <a:cubicBezTo>
                  <a:pt x="0" y="859"/>
                  <a:pt x="1" y="910"/>
                  <a:pt x="4" y="959"/>
                </a:cubicBezTo>
                <a:cubicBezTo>
                  <a:pt x="54" y="962"/>
                  <a:pt x="105" y="964"/>
                  <a:pt x="156" y="964"/>
                </a:cubicBezTo>
                <a:cubicBezTo>
                  <a:pt x="208" y="964"/>
                  <a:pt x="259" y="962"/>
                  <a:pt x="309" y="959"/>
                </a:cubicBezTo>
                <a:cubicBezTo>
                  <a:pt x="495" y="949"/>
                  <a:pt x="665" y="920"/>
                  <a:pt x="803" y="876"/>
                </a:cubicBezTo>
                <a:cubicBezTo>
                  <a:pt x="803" y="876"/>
                  <a:pt x="803" y="876"/>
                  <a:pt x="803" y="876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 rot="19890794">
            <a:off x="5901952" y="3456977"/>
            <a:ext cx="2035175" cy="1565275"/>
          </a:xfrm>
          <a:custGeom>
            <a:avLst/>
            <a:gdLst>
              <a:gd name="T0" fmla="*/ 1309 w 1309"/>
              <a:gd name="T1" fmla="*/ 0 h 1007"/>
              <a:gd name="T2" fmla="*/ 1043 w 1309"/>
              <a:gd name="T3" fmla="*/ 205 h 1007"/>
              <a:gd name="T4" fmla="*/ 301 w 1309"/>
              <a:gd name="T5" fmla="*/ 317 h 1007"/>
              <a:gd name="T6" fmla="*/ 0 w 1309"/>
              <a:gd name="T7" fmla="*/ 301 h 1007"/>
              <a:gd name="T8" fmla="*/ 96 w 1309"/>
              <a:gd name="T9" fmla="*/ 741 h 1007"/>
              <a:gd name="T10" fmla="*/ 301 w 1309"/>
              <a:gd name="T11" fmla="*/ 1007 h 1007"/>
              <a:gd name="T12" fmla="*/ 301 w 1309"/>
              <a:gd name="T13" fmla="*/ 1007 h 1007"/>
              <a:gd name="T14" fmla="*/ 1013 w 1309"/>
              <a:gd name="T15" fmla="*/ 712 h 1007"/>
              <a:gd name="T16" fmla="*/ 1309 w 1309"/>
              <a:gd name="T17" fmla="*/ 0 h 1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9" h="1007">
                <a:moveTo>
                  <a:pt x="1309" y="0"/>
                </a:moveTo>
                <a:cubicBezTo>
                  <a:pt x="1308" y="52"/>
                  <a:pt x="1238" y="134"/>
                  <a:pt x="1043" y="205"/>
                </a:cubicBezTo>
                <a:cubicBezTo>
                  <a:pt x="846" y="277"/>
                  <a:pt x="583" y="317"/>
                  <a:pt x="301" y="317"/>
                </a:cubicBezTo>
                <a:cubicBezTo>
                  <a:pt x="198" y="317"/>
                  <a:pt x="97" y="311"/>
                  <a:pt x="0" y="301"/>
                </a:cubicBezTo>
                <a:cubicBezTo>
                  <a:pt x="18" y="466"/>
                  <a:pt x="51" y="617"/>
                  <a:pt x="96" y="741"/>
                </a:cubicBezTo>
                <a:cubicBezTo>
                  <a:pt x="167" y="937"/>
                  <a:pt x="249" y="1007"/>
                  <a:pt x="301" y="1007"/>
                </a:cubicBezTo>
                <a:cubicBezTo>
                  <a:pt x="301" y="1007"/>
                  <a:pt x="301" y="1007"/>
                  <a:pt x="301" y="1007"/>
                </a:cubicBezTo>
                <a:cubicBezTo>
                  <a:pt x="570" y="1007"/>
                  <a:pt x="823" y="902"/>
                  <a:pt x="1013" y="712"/>
                </a:cubicBezTo>
                <a:cubicBezTo>
                  <a:pt x="1204" y="522"/>
                  <a:pt x="1308" y="269"/>
                  <a:pt x="1309" y="0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3" name="Straight Connector 10"/>
          <p:cNvCxnSpPr/>
          <p:nvPr/>
        </p:nvCxnSpPr>
        <p:spPr>
          <a:xfrm flipV="1">
            <a:off x="6718951" y="2110197"/>
            <a:ext cx="499961" cy="499961"/>
          </a:xfrm>
          <a:prstGeom prst="line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4" name="Straight Arrow Connector 11"/>
          <p:cNvCxnSpPr/>
          <p:nvPr/>
        </p:nvCxnSpPr>
        <p:spPr>
          <a:xfrm>
            <a:off x="7214149" y="2111459"/>
            <a:ext cx="999332" cy="0"/>
          </a:xfrm>
          <a:prstGeom prst="straightConnector1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tailEnd type="diamond"/>
          </a:ln>
          <a:effectLst/>
        </p:spPr>
      </p:cxnSp>
      <p:cxnSp>
        <p:nvCxnSpPr>
          <p:cNvPr id="15" name="Straight Connector 12"/>
          <p:cNvCxnSpPr/>
          <p:nvPr/>
        </p:nvCxnSpPr>
        <p:spPr>
          <a:xfrm rot="10800000" flipV="1">
            <a:off x="4189498" y="4469620"/>
            <a:ext cx="499961" cy="499961"/>
          </a:xfrm>
          <a:prstGeom prst="line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6" name="Straight Arrow Connector 13"/>
          <p:cNvCxnSpPr/>
          <p:nvPr/>
        </p:nvCxnSpPr>
        <p:spPr>
          <a:xfrm rot="8100000">
            <a:off x="3858591" y="4828062"/>
            <a:ext cx="280513" cy="280513"/>
          </a:xfrm>
          <a:prstGeom prst="straightConnector1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tailEnd type="diamond"/>
          </a:ln>
          <a:effectLst/>
        </p:spPr>
      </p:cxnSp>
      <p:cxnSp>
        <p:nvCxnSpPr>
          <p:cNvPr id="17" name="Straight Connector 14"/>
          <p:cNvCxnSpPr/>
          <p:nvPr/>
        </p:nvCxnSpPr>
        <p:spPr>
          <a:xfrm flipH="1" flipV="1">
            <a:off x="4936618" y="2137537"/>
            <a:ext cx="685507" cy="685507"/>
          </a:xfrm>
          <a:prstGeom prst="line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8" name="Straight Arrow Connector 15"/>
          <p:cNvCxnSpPr/>
          <p:nvPr/>
        </p:nvCxnSpPr>
        <p:spPr>
          <a:xfrm flipH="1">
            <a:off x="3572944" y="2139267"/>
            <a:ext cx="1370205" cy="0"/>
          </a:xfrm>
          <a:prstGeom prst="straightConnector1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tailEnd type="diamond"/>
          </a:ln>
          <a:effectLst/>
        </p:spPr>
      </p:cxnSp>
      <p:cxnSp>
        <p:nvCxnSpPr>
          <p:cNvPr id="19" name="Straight Connector 16"/>
          <p:cNvCxnSpPr/>
          <p:nvPr/>
        </p:nvCxnSpPr>
        <p:spPr>
          <a:xfrm rot="10800000" flipH="1" flipV="1">
            <a:off x="7298381" y="4323630"/>
            <a:ext cx="499961" cy="499961"/>
          </a:xfrm>
          <a:prstGeom prst="line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20" name="Straight Arrow Connector 17"/>
          <p:cNvCxnSpPr/>
          <p:nvPr/>
        </p:nvCxnSpPr>
        <p:spPr>
          <a:xfrm rot="13500000" flipH="1">
            <a:off x="7848736" y="4682072"/>
            <a:ext cx="280513" cy="280513"/>
          </a:xfrm>
          <a:prstGeom prst="straightConnector1">
            <a:avLst/>
          </a:prstGeom>
          <a:noFill/>
          <a:ln w="12700" cap="flat" cmpd="sng" algn="ctr">
            <a:solidFill>
              <a:srgbClr val="ADBACA"/>
            </a:solidFill>
            <a:prstDash val="solid"/>
            <a:miter lim="800000"/>
            <a:tailEnd type="diamond"/>
          </a:ln>
          <a:effectLst/>
        </p:spPr>
      </p:cxnSp>
      <p:sp>
        <p:nvSpPr>
          <p:cNvPr id="21" name="Freeform 5"/>
          <p:cNvSpPr>
            <a:spLocks noEditPoints="1"/>
          </p:cNvSpPr>
          <p:nvPr/>
        </p:nvSpPr>
        <p:spPr bwMode="auto">
          <a:xfrm>
            <a:off x="3259822" y="4731021"/>
            <a:ext cx="411732" cy="405933"/>
          </a:xfrm>
          <a:custGeom>
            <a:avLst/>
            <a:gdLst>
              <a:gd name="T0" fmla="*/ 111 w 120"/>
              <a:gd name="T1" fmla="*/ 0 h 118"/>
              <a:gd name="T2" fmla="*/ 9 w 120"/>
              <a:gd name="T3" fmla="*/ 0 h 118"/>
              <a:gd name="T4" fmla="*/ 0 w 120"/>
              <a:gd name="T5" fmla="*/ 9 h 118"/>
              <a:gd name="T6" fmla="*/ 0 w 120"/>
              <a:gd name="T7" fmla="*/ 103 h 118"/>
              <a:gd name="T8" fmla="*/ 9 w 120"/>
              <a:gd name="T9" fmla="*/ 112 h 118"/>
              <a:gd name="T10" fmla="*/ 16 w 120"/>
              <a:gd name="T11" fmla="*/ 112 h 118"/>
              <a:gd name="T12" fmla="*/ 16 w 120"/>
              <a:gd name="T13" fmla="*/ 112 h 118"/>
              <a:gd name="T14" fmla="*/ 22 w 120"/>
              <a:gd name="T15" fmla="*/ 118 h 118"/>
              <a:gd name="T16" fmla="*/ 28 w 120"/>
              <a:gd name="T17" fmla="*/ 112 h 118"/>
              <a:gd name="T18" fmla="*/ 28 w 120"/>
              <a:gd name="T19" fmla="*/ 112 h 118"/>
              <a:gd name="T20" fmla="*/ 92 w 120"/>
              <a:gd name="T21" fmla="*/ 112 h 118"/>
              <a:gd name="T22" fmla="*/ 92 w 120"/>
              <a:gd name="T23" fmla="*/ 112 h 118"/>
              <a:gd name="T24" fmla="*/ 98 w 120"/>
              <a:gd name="T25" fmla="*/ 118 h 118"/>
              <a:gd name="T26" fmla="*/ 104 w 120"/>
              <a:gd name="T27" fmla="*/ 112 h 118"/>
              <a:gd name="T28" fmla="*/ 104 w 120"/>
              <a:gd name="T29" fmla="*/ 112 h 118"/>
              <a:gd name="T30" fmla="*/ 111 w 120"/>
              <a:gd name="T31" fmla="*/ 112 h 118"/>
              <a:gd name="T32" fmla="*/ 120 w 120"/>
              <a:gd name="T33" fmla="*/ 103 h 118"/>
              <a:gd name="T34" fmla="*/ 120 w 120"/>
              <a:gd name="T35" fmla="*/ 9 h 118"/>
              <a:gd name="T36" fmla="*/ 111 w 120"/>
              <a:gd name="T37" fmla="*/ 0 h 118"/>
              <a:gd name="T38" fmla="*/ 112 w 120"/>
              <a:gd name="T39" fmla="*/ 103 h 118"/>
              <a:gd name="T40" fmla="*/ 111 w 120"/>
              <a:gd name="T41" fmla="*/ 104 h 118"/>
              <a:gd name="T42" fmla="*/ 9 w 120"/>
              <a:gd name="T43" fmla="*/ 104 h 118"/>
              <a:gd name="T44" fmla="*/ 8 w 120"/>
              <a:gd name="T45" fmla="*/ 103 h 118"/>
              <a:gd name="T46" fmla="*/ 8 w 120"/>
              <a:gd name="T47" fmla="*/ 9 h 118"/>
              <a:gd name="T48" fmla="*/ 9 w 120"/>
              <a:gd name="T49" fmla="*/ 8 h 118"/>
              <a:gd name="T50" fmla="*/ 111 w 120"/>
              <a:gd name="T51" fmla="*/ 8 h 118"/>
              <a:gd name="T52" fmla="*/ 112 w 120"/>
              <a:gd name="T53" fmla="*/ 9 h 118"/>
              <a:gd name="T54" fmla="*/ 112 w 120"/>
              <a:gd name="T55" fmla="*/ 103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0" h="118">
                <a:moveTo>
                  <a:pt x="111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8"/>
                  <a:pt x="4" y="112"/>
                  <a:pt x="9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6" y="115"/>
                  <a:pt x="19" y="118"/>
                  <a:pt x="22" y="118"/>
                </a:cubicBezTo>
                <a:cubicBezTo>
                  <a:pt x="25" y="118"/>
                  <a:pt x="28" y="115"/>
                  <a:pt x="28" y="112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92" y="115"/>
                  <a:pt x="95" y="118"/>
                  <a:pt x="98" y="118"/>
                </a:cubicBezTo>
                <a:cubicBezTo>
                  <a:pt x="101" y="118"/>
                  <a:pt x="104" y="115"/>
                  <a:pt x="104" y="112"/>
                </a:cubicBezTo>
                <a:cubicBezTo>
                  <a:pt x="104" y="112"/>
                  <a:pt x="104" y="112"/>
                  <a:pt x="104" y="112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6" y="112"/>
                  <a:pt x="120" y="108"/>
                  <a:pt x="120" y="103"/>
                </a:cubicBezTo>
                <a:cubicBezTo>
                  <a:pt x="120" y="9"/>
                  <a:pt x="120" y="9"/>
                  <a:pt x="120" y="9"/>
                </a:cubicBezTo>
                <a:cubicBezTo>
                  <a:pt x="120" y="4"/>
                  <a:pt x="116" y="0"/>
                  <a:pt x="111" y="0"/>
                </a:cubicBezTo>
                <a:close/>
                <a:moveTo>
                  <a:pt x="112" y="103"/>
                </a:moveTo>
                <a:cubicBezTo>
                  <a:pt x="112" y="104"/>
                  <a:pt x="112" y="104"/>
                  <a:pt x="111" y="104"/>
                </a:cubicBezTo>
                <a:cubicBezTo>
                  <a:pt x="9" y="104"/>
                  <a:pt x="9" y="104"/>
                  <a:pt x="9" y="104"/>
                </a:cubicBezTo>
                <a:cubicBezTo>
                  <a:pt x="8" y="104"/>
                  <a:pt x="8" y="104"/>
                  <a:pt x="8" y="103"/>
                </a:cubicBezTo>
                <a:cubicBezTo>
                  <a:pt x="8" y="9"/>
                  <a:pt x="8" y="9"/>
                  <a:pt x="8" y="9"/>
                </a:cubicBezTo>
                <a:cubicBezTo>
                  <a:pt x="8" y="8"/>
                  <a:pt x="8" y="8"/>
                  <a:pt x="9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112" y="8"/>
                  <a:pt x="112" y="8"/>
                  <a:pt x="112" y="9"/>
                </a:cubicBezTo>
                <a:lnTo>
                  <a:pt x="112" y="103"/>
                </a:lnTo>
                <a:close/>
              </a:path>
            </a:pathLst>
          </a:cu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6"/>
          <p:cNvSpPr>
            <a:spLocks noEditPoints="1"/>
          </p:cNvSpPr>
          <p:nvPr/>
        </p:nvSpPr>
        <p:spPr bwMode="auto">
          <a:xfrm>
            <a:off x="3375803" y="4833954"/>
            <a:ext cx="178321" cy="179770"/>
          </a:xfrm>
          <a:custGeom>
            <a:avLst/>
            <a:gdLst>
              <a:gd name="T0" fmla="*/ 26 w 52"/>
              <a:gd name="T1" fmla="*/ 0 h 52"/>
              <a:gd name="T2" fmla="*/ 0 w 52"/>
              <a:gd name="T3" fmla="*/ 26 h 52"/>
              <a:gd name="T4" fmla="*/ 26 w 52"/>
              <a:gd name="T5" fmla="*/ 52 h 52"/>
              <a:gd name="T6" fmla="*/ 52 w 52"/>
              <a:gd name="T7" fmla="*/ 26 h 52"/>
              <a:gd name="T8" fmla="*/ 26 w 52"/>
              <a:gd name="T9" fmla="*/ 0 h 52"/>
              <a:gd name="T10" fmla="*/ 26 w 52"/>
              <a:gd name="T11" fmla="*/ 48 h 52"/>
              <a:gd name="T12" fmla="*/ 4 w 52"/>
              <a:gd name="T13" fmla="*/ 26 h 52"/>
              <a:gd name="T14" fmla="*/ 26 w 52"/>
              <a:gd name="T15" fmla="*/ 4 h 52"/>
              <a:gd name="T16" fmla="*/ 48 w 52"/>
              <a:gd name="T17" fmla="*/ 26 h 52"/>
              <a:gd name="T18" fmla="*/ 26 w 52"/>
              <a:gd name="T19" fmla="*/ 4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52">
                <a:moveTo>
                  <a:pt x="26" y="0"/>
                </a:moveTo>
                <a:cubicBezTo>
                  <a:pt x="12" y="0"/>
                  <a:pt x="0" y="12"/>
                  <a:pt x="0" y="26"/>
                </a:cubicBezTo>
                <a:cubicBezTo>
                  <a:pt x="0" y="40"/>
                  <a:pt x="12" y="52"/>
                  <a:pt x="26" y="52"/>
                </a:cubicBezTo>
                <a:cubicBezTo>
                  <a:pt x="40" y="52"/>
                  <a:pt x="52" y="40"/>
                  <a:pt x="52" y="26"/>
                </a:cubicBezTo>
                <a:cubicBezTo>
                  <a:pt x="52" y="12"/>
                  <a:pt x="40" y="0"/>
                  <a:pt x="26" y="0"/>
                </a:cubicBezTo>
                <a:close/>
                <a:moveTo>
                  <a:pt x="26" y="48"/>
                </a:moveTo>
                <a:cubicBezTo>
                  <a:pt x="14" y="48"/>
                  <a:pt x="4" y="38"/>
                  <a:pt x="4" y="26"/>
                </a:cubicBezTo>
                <a:cubicBezTo>
                  <a:pt x="4" y="14"/>
                  <a:pt x="14" y="4"/>
                  <a:pt x="26" y="4"/>
                </a:cubicBezTo>
                <a:cubicBezTo>
                  <a:pt x="38" y="4"/>
                  <a:pt x="48" y="14"/>
                  <a:pt x="48" y="26"/>
                </a:cubicBezTo>
                <a:cubicBezTo>
                  <a:pt x="48" y="38"/>
                  <a:pt x="38" y="48"/>
                  <a:pt x="26" y="48"/>
                </a:cubicBezTo>
                <a:close/>
              </a:path>
            </a:pathLst>
          </a:cu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7"/>
          <p:cNvSpPr>
            <a:spLocks noEditPoints="1"/>
          </p:cNvSpPr>
          <p:nvPr/>
        </p:nvSpPr>
        <p:spPr bwMode="auto">
          <a:xfrm>
            <a:off x="3430894" y="4864399"/>
            <a:ext cx="68139" cy="94235"/>
          </a:xfrm>
          <a:custGeom>
            <a:avLst/>
            <a:gdLst>
              <a:gd name="T0" fmla="*/ 12 w 20"/>
              <a:gd name="T1" fmla="*/ 7 h 27"/>
              <a:gd name="T2" fmla="*/ 12 w 20"/>
              <a:gd name="T3" fmla="*/ 2 h 27"/>
              <a:gd name="T4" fmla="*/ 10 w 20"/>
              <a:gd name="T5" fmla="*/ 0 h 27"/>
              <a:gd name="T6" fmla="*/ 8 w 20"/>
              <a:gd name="T7" fmla="*/ 2 h 27"/>
              <a:gd name="T8" fmla="*/ 8 w 20"/>
              <a:gd name="T9" fmla="*/ 7 h 27"/>
              <a:gd name="T10" fmla="*/ 0 w 20"/>
              <a:gd name="T11" fmla="*/ 17 h 27"/>
              <a:gd name="T12" fmla="*/ 10 w 20"/>
              <a:gd name="T13" fmla="*/ 27 h 27"/>
              <a:gd name="T14" fmla="*/ 20 w 20"/>
              <a:gd name="T15" fmla="*/ 17 h 27"/>
              <a:gd name="T16" fmla="*/ 12 w 20"/>
              <a:gd name="T17" fmla="*/ 7 h 27"/>
              <a:gd name="T18" fmla="*/ 10 w 20"/>
              <a:gd name="T19" fmla="*/ 23 h 27"/>
              <a:gd name="T20" fmla="*/ 4 w 20"/>
              <a:gd name="T21" fmla="*/ 17 h 27"/>
              <a:gd name="T22" fmla="*/ 8 w 20"/>
              <a:gd name="T23" fmla="*/ 11 h 27"/>
              <a:gd name="T24" fmla="*/ 8 w 20"/>
              <a:gd name="T25" fmla="*/ 14 h 27"/>
              <a:gd name="T26" fmla="*/ 10 w 20"/>
              <a:gd name="T27" fmla="*/ 16 h 27"/>
              <a:gd name="T28" fmla="*/ 12 w 20"/>
              <a:gd name="T29" fmla="*/ 14 h 27"/>
              <a:gd name="T30" fmla="*/ 12 w 20"/>
              <a:gd name="T31" fmla="*/ 11 h 27"/>
              <a:gd name="T32" fmla="*/ 16 w 20"/>
              <a:gd name="T33" fmla="*/ 17 h 27"/>
              <a:gd name="T34" fmla="*/ 10 w 20"/>
              <a:gd name="T35" fmla="*/ 2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" h="27">
                <a:moveTo>
                  <a:pt x="12" y="7"/>
                </a:move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1" y="0"/>
                  <a:pt x="10" y="0"/>
                </a:cubicBezTo>
                <a:cubicBezTo>
                  <a:pt x="9" y="0"/>
                  <a:pt x="8" y="1"/>
                  <a:pt x="8" y="2"/>
                </a:cubicBezTo>
                <a:cubicBezTo>
                  <a:pt x="8" y="7"/>
                  <a:pt x="8" y="7"/>
                  <a:pt x="8" y="7"/>
                </a:cubicBezTo>
                <a:cubicBezTo>
                  <a:pt x="3" y="8"/>
                  <a:pt x="0" y="12"/>
                  <a:pt x="0" y="17"/>
                </a:cubicBezTo>
                <a:cubicBezTo>
                  <a:pt x="0" y="23"/>
                  <a:pt x="4" y="27"/>
                  <a:pt x="10" y="27"/>
                </a:cubicBezTo>
                <a:cubicBezTo>
                  <a:pt x="16" y="27"/>
                  <a:pt x="20" y="23"/>
                  <a:pt x="20" y="17"/>
                </a:cubicBezTo>
                <a:cubicBezTo>
                  <a:pt x="20" y="12"/>
                  <a:pt x="17" y="8"/>
                  <a:pt x="12" y="7"/>
                </a:cubicBezTo>
                <a:close/>
                <a:moveTo>
                  <a:pt x="10" y="23"/>
                </a:moveTo>
                <a:cubicBezTo>
                  <a:pt x="7" y="23"/>
                  <a:pt x="4" y="20"/>
                  <a:pt x="4" y="17"/>
                </a:cubicBezTo>
                <a:cubicBezTo>
                  <a:pt x="4" y="14"/>
                  <a:pt x="6" y="12"/>
                  <a:pt x="8" y="11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5"/>
                  <a:pt x="9" y="16"/>
                  <a:pt x="10" y="16"/>
                </a:cubicBezTo>
                <a:cubicBezTo>
                  <a:pt x="11" y="16"/>
                  <a:pt x="12" y="15"/>
                  <a:pt x="12" y="14"/>
                </a:cubicBezTo>
                <a:cubicBezTo>
                  <a:pt x="12" y="11"/>
                  <a:pt x="12" y="11"/>
                  <a:pt x="12" y="11"/>
                </a:cubicBezTo>
                <a:cubicBezTo>
                  <a:pt x="14" y="12"/>
                  <a:pt x="16" y="14"/>
                  <a:pt x="16" y="17"/>
                </a:cubicBezTo>
                <a:cubicBezTo>
                  <a:pt x="16" y="20"/>
                  <a:pt x="13" y="23"/>
                  <a:pt x="10" y="23"/>
                </a:cubicBezTo>
                <a:close/>
              </a:path>
            </a:pathLst>
          </a:cu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8"/>
          <p:cNvSpPr>
            <a:spLocks noEditPoints="1"/>
          </p:cNvSpPr>
          <p:nvPr/>
        </p:nvSpPr>
        <p:spPr bwMode="auto">
          <a:xfrm>
            <a:off x="3314913" y="4786112"/>
            <a:ext cx="314598" cy="275455"/>
          </a:xfrm>
          <a:custGeom>
            <a:avLst/>
            <a:gdLst>
              <a:gd name="T0" fmla="*/ 88 w 92"/>
              <a:gd name="T1" fmla="*/ 13 h 80"/>
              <a:gd name="T2" fmla="*/ 88 w 92"/>
              <a:gd name="T3" fmla="*/ 5 h 80"/>
              <a:gd name="T4" fmla="*/ 83 w 92"/>
              <a:gd name="T5" fmla="*/ 0 h 80"/>
              <a:gd name="T6" fmla="*/ 5 w 92"/>
              <a:gd name="T7" fmla="*/ 0 h 80"/>
              <a:gd name="T8" fmla="*/ 0 w 92"/>
              <a:gd name="T9" fmla="*/ 5 h 80"/>
              <a:gd name="T10" fmla="*/ 0 w 92"/>
              <a:gd name="T11" fmla="*/ 75 h 80"/>
              <a:gd name="T12" fmla="*/ 5 w 92"/>
              <a:gd name="T13" fmla="*/ 80 h 80"/>
              <a:gd name="T14" fmla="*/ 83 w 92"/>
              <a:gd name="T15" fmla="*/ 80 h 80"/>
              <a:gd name="T16" fmla="*/ 88 w 92"/>
              <a:gd name="T17" fmla="*/ 75 h 80"/>
              <a:gd name="T18" fmla="*/ 88 w 92"/>
              <a:gd name="T19" fmla="*/ 69 h 80"/>
              <a:gd name="T20" fmla="*/ 92 w 92"/>
              <a:gd name="T21" fmla="*/ 63 h 80"/>
              <a:gd name="T22" fmla="*/ 92 w 92"/>
              <a:gd name="T23" fmla="*/ 59 h 80"/>
              <a:gd name="T24" fmla="*/ 88 w 92"/>
              <a:gd name="T25" fmla="*/ 53 h 80"/>
              <a:gd name="T26" fmla="*/ 88 w 92"/>
              <a:gd name="T27" fmla="*/ 29 h 80"/>
              <a:gd name="T28" fmla="*/ 92 w 92"/>
              <a:gd name="T29" fmla="*/ 23 h 80"/>
              <a:gd name="T30" fmla="*/ 92 w 92"/>
              <a:gd name="T31" fmla="*/ 19 h 80"/>
              <a:gd name="T32" fmla="*/ 88 w 92"/>
              <a:gd name="T33" fmla="*/ 13 h 80"/>
              <a:gd name="T34" fmla="*/ 83 w 92"/>
              <a:gd name="T35" fmla="*/ 76 h 80"/>
              <a:gd name="T36" fmla="*/ 5 w 92"/>
              <a:gd name="T37" fmla="*/ 76 h 80"/>
              <a:gd name="T38" fmla="*/ 4 w 92"/>
              <a:gd name="T39" fmla="*/ 75 h 80"/>
              <a:gd name="T40" fmla="*/ 4 w 92"/>
              <a:gd name="T41" fmla="*/ 5 h 80"/>
              <a:gd name="T42" fmla="*/ 5 w 92"/>
              <a:gd name="T43" fmla="*/ 4 h 80"/>
              <a:gd name="T44" fmla="*/ 83 w 92"/>
              <a:gd name="T45" fmla="*/ 4 h 80"/>
              <a:gd name="T46" fmla="*/ 84 w 92"/>
              <a:gd name="T47" fmla="*/ 5 h 80"/>
              <a:gd name="T48" fmla="*/ 84 w 92"/>
              <a:gd name="T49" fmla="*/ 13 h 80"/>
              <a:gd name="T50" fmla="*/ 80 w 92"/>
              <a:gd name="T51" fmla="*/ 19 h 80"/>
              <a:gd name="T52" fmla="*/ 80 w 92"/>
              <a:gd name="T53" fmla="*/ 23 h 80"/>
              <a:gd name="T54" fmla="*/ 84 w 92"/>
              <a:gd name="T55" fmla="*/ 29 h 80"/>
              <a:gd name="T56" fmla="*/ 84 w 92"/>
              <a:gd name="T57" fmla="*/ 53 h 80"/>
              <a:gd name="T58" fmla="*/ 80 w 92"/>
              <a:gd name="T59" fmla="*/ 59 h 80"/>
              <a:gd name="T60" fmla="*/ 80 w 92"/>
              <a:gd name="T61" fmla="*/ 63 h 80"/>
              <a:gd name="T62" fmla="*/ 84 w 92"/>
              <a:gd name="T63" fmla="*/ 69 h 80"/>
              <a:gd name="T64" fmla="*/ 84 w 92"/>
              <a:gd name="T65" fmla="*/ 75 h 80"/>
              <a:gd name="T66" fmla="*/ 83 w 92"/>
              <a:gd name="T67" fmla="*/ 7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2" h="80">
                <a:moveTo>
                  <a:pt x="88" y="13"/>
                </a:moveTo>
                <a:cubicBezTo>
                  <a:pt x="88" y="5"/>
                  <a:pt x="88" y="5"/>
                  <a:pt x="88" y="5"/>
                </a:cubicBezTo>
                <a:cubicBezTo>
                  <a:pt x="88" y="2"/>
                  <a:pt x="86" y="0"/>
                  <a:pt x="83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8"/>
                  <a:pt x="2" y="80"/>
                  <a:pt x="5" y="80"/>
                </a:cubicBezTo>
                <a:cubicBezTo>
                  <a:pt x="83" y="80"/>
                  <a:pt x="83" y="80"/>
                  <a:pt x="83" y="80"/>
                </a:cubicBezTo>
                <a:cubicBezTo>
                  <a:pt x="86" y="80"/>
                  <a:pt x="88" y="78"/>
                  <a:pt x="88" y="75"/>
                </a:cubicBezTo>
                <a:cubicBezTo>
                  <a:pt x="88" y="69"/>
                  <a:pt x="88" y="69"/>
                  <a:pt x="88" y="69"/>
                </a:cubicBezTo>
                <a:cubicBezTo>
                  <a:pt x="90" y="68"/>
                  <a:pt x="92" y="66"/>
                  <a:pt x="92" y="63"/>
                </a:cubicBezTo>
                <a:cubicBezTo>
                  <a:pt x="92" y="59"/>
                  <a:pt x="92" y="59"/>
                  <a:pt x="92" y="59"/>
                </a:cubicBezTo>
                <a:cubicBezTo>
                  <a:pt x="92" y="56"/>
                  <a:pt x="90" y="54"/>
                  <a:pt x="88" y="53"/>
                </a:cubicBezTo>
                <a:cubicBezTo>
                  <a:pt x="88" y="29"/>
                  <a:pt x="88" y="29"/>
                  <a:pt x="88" y="29"/>
                </a:cubicBezTo>
                <a:cubicBezTo>
                  <a:pt x="90" y="28"/>
                  <a:pt x="92" y="26"/>
                  <a:pt x="92" y="23"/>
                </a:cubicBezTo>
                <a:cubicBezTo>
                  <a:pt x="92" y="19"/>
                  <a:pt x="92" y="19"/>
                  <a:pt x="92" y="19"/>
                </a:cubicBezTo>
                <a:cubicBezTo>
                  <a:pt x="92" y="16"/>
                  <a:pt x="90" y="14"/>
                  <a:pt x="88" y="13"/>
                </a:cubicBezTo>
                <a:close/>
                <a:moveTo>
                  <a:pt x="83" y="76"/>
                </a:moveTo>
                <a:cubicBezTo>
                  <a:pt x="5" y="76"/>
                  <a:pt x="5" y="76"/>
                  <a:pt x="5" y="76"/>
                </a:cubicBezTo>
                <a:cubicBezTo>
                  <a:pt x="4" y="76"/>
                  <a:pt x="4" y="76"/>
                  <a:pt x="4" y="7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5" y="4"/>
                </a:cubicBezTo>
                <a:cubicBezTo>
                  <a:pt x="83" y="4"/>
                  <a:pt x="83" y="4"/>
                  <a:pt x="83" y="4"/>
                </a:cubicBezTo>
                <a:cubicBezTo>
                  <a:pt x="84" y="4"/>
                  <a:pt x="84" y="4"/>
                  <a:pt x="84" y="5"/>
                </a:cubicBezTo>
                <a:cubicBezTo>
                  <a:pt x="84" y="13"/>
                  <a:pt x="84" y="13"/>
                  <a:pt x="84" y="13"/>
                </a:cubicBezTo>
                <a:cubicBezTo>
                  <a:pt x="82" y="14"/>
                  <a:pt x="80" y="16"/>
                  <a:pt x="80" y="19"/>
                </a:cubicBezTo>
                <a:cubicBezTo>
                  <a:pt x="80" y="23"/>
                  <a:pt x="80" y="23"/>
                  <a:pt x="80" y="23"/>
                </a:cubicBezTo>
                <a:cubicBezTo>
                  <a:pt x="80" y="26"/>
                  <a:pt x="82" y="28"/>
                  <a:pt x="84" y="29"/>
                </a:cubicBezTo>
                <a:cubicBezTo>
                  <a:pt x="84" y="53"/>
                  <a:pt x="84" y="53"/>
                  <a:pt x="84" y="53"/>
                </a:cubicBezTo>
                <a:cubicBezTo>
                  <a:pt x="82" y="54"/>
                  <a:pt x="80" y="56"/>
                  <a:pt x="80" y="59"/>
                </a:cubicBezTo>
                <a:cubicBezTo>
                  <a:pt x="80" y="63"/>
                  <a:pt x="80" y="63"/>
                  <a:pt x="80" y="63"/>
                </a:cubicBezTo>
                <a:cubicBezTo>
                  <a:pt x="80" y="66"/>
                  <a:pt x="82" y="68"/>
                  <a:pt x="84" y="69"/>
                </a:cubicBezTo>
                <a:cubicBezTo>
                  <a:pt x="84" y="75"/>
                  <a:pt x="84" y="75"/>
                  <a:pt x="84" y="75"/>
                </a:cubicBezTo>
                <a:cubicBezTo>
                  <a:pt x="84" y="76"/>
                  <a:pt x="84" y="76"/>
                  <a:pt x="83" y="76"/>
                </a:cubicBezTo>
                <a:close/>
              </a:path>
            </a:pathLst>
          </a:custGeom>
          <a:solidFill>
            <a:srgbClr val="73446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2"/>
          <p:cNvSpPr>
            <a:spLocks noEditPoints="1"/>
          </p:cNvSpPr>
          <p:nvPr/>
        </p:nvSpPr>
        <p:spPr bwMode="auto">
          <a:xfrm>
            <a:off x="8385483" y="1934848"/>
            <a:ext cx="450225" cy="324473"/>
          </a:xfrm>
          <a:custGeom>
            <a:avLst/>
            <a:gdLst>
              <a:gd name="T0" fmla="*/ 298 w 368"/>
              <a:gd name="T1" fmla="*/ 94 h 265"/>
              <a:gd name="T2" fmla="*/ 196 w 368"/>
              <a:gd name="T3" fmla="*/ 0 h 265"/>
              <a:gd name="T4" fmla="*/ 102 w 368"/>
              <a:gd name="T5" fmla="*/ 60 h 265"/>
              <a:gd name="T6" fmla="*/ 86 w 368"/>
              <a:gd name="T7" fmla="*/ 58 h 265"/>
              <a:gd name="T8" fmla="*/ 35 w 368"/>
              <a:gd name="T9" fmla="*/ 109 h 265"/>
              <a:gd name="T10" fmla="*/ 37 w 368"/>
              <a:gd name="T11" fmla="*/ 126 h 265"/>
              <a:gd name="T12" fmla="*/ 0 w 368"/>
              <a:gd name="T13" fmla="*/ 190 h 265"/>
              <a:gd name="T14" fmla="*/ 75 w 368"/>
              <a:gd name="T15" fmla="*/ 265 h 265"/>
              <a:gd name="T16" fmla="*/ 75 w 368"/>
              <a:gd name="T17" fmla="*/ 265 h 265"/>
              <a:gd name="T18" fmla="*/ 282 w 368"/>
              <a:gd name="T19" fmla="*/ 265 h 265"/>
              <a:gd name="T20" fmla="*/ 282 w 368"/>
              <a:gd name="T21" fmla="*/ 265 h 265"/>
              <a:gd name="T22" fmla="*/ 368 w 368"/>
              <a:gd name="T23" fmla="*/ 178 h 265"/>
              <a:gd name="T24" fmla="*/ 298 w 368"/>
              <a:gd name="T25" fmla="*/ 94 h 265"/>
              <a:gd name="T26" fmla="*/ 282 w 368"/>
              <a:gd name="T27" fmla="*/ 242 h 265"/>
              <a:gd name="T28" fmla="*/ 282 w 368"/>
              <a:gd name="T29" fmla="*/ 242 h 265"/>
              <a:gd name="T30" fmla="*/ 75 w 368"/>
              <a:gd name="T31" fmla="*/ 242 h 265"/>
              <a:gd name="T32" fmla="*/ 23 w 368"/>
              <a:gd name="T33" fmla="*/ 190 h 265"/>
              <a:gd name="T34" fmla="*/ 49 w 368"/>
              <a:gd name="T35" fmla="*/ 145 h 265"/>
              <a:gd name="T36" fmla="*/ 59 w 368"/>
              <a:gd name="T37" fmla="*/ 118 h 265"/>
              <a:gd name="T38" fmla="*/ 58 w 368"/>
              <a:gd name="T39" fmla="*/ 109 h 265"/>
              <a:gd name="T40" fmla="*/ 86 w 368"/>
              <a:gd name="T41" fmla="*/ 81 h 265"/>
              <a:gd name="T42" fmla="*/ 102 w 368"/>
              <a:gd name="T43" fmla="*/ 83 h 265"/>
              <a:gd name="T44" fmla="*/ 123 w 368"/>
              <a:gd name="T45" fmla="*/ 70 h 265"/>
              <a:gd name="T46" fmla="*/ 196 w 368"/>
              <a:gd name="T47" fmla="*/ 23 h 265"/>
              <a:gd name="T48" fmla="*/ 275 w 368"/>
              <a:gd name="T49" fmla="*/ 96 h 265"/>
              <a:gd name="T50" fmla="*/ 294 w 368"/>
              <a:gd name="T51" fmla="*/ 116 h 265"/>
              <a:gd name="T52" fmla="*/ 345 w 368"/>
              <a:gd name="T53" fmla="*/ 178 h 265"/>
              <a:gd name="T54" fmla="*/ 282 w 368"/>
              <a:gd name="T55" fmla="*/ 242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8" h="265">
                <a:moveTo>
                  <a:pt x="298" y="94"/>
                </a:moveTo>
                <a:cubicBezTo>
                  <a:pt x="293" y="41"/>
                  <a:pt x="250" y="0"/>
                  <a:pt x="196" y="0"/>
                </a:cubicBezTo>
                <a:cubicBezTo>
                  <a:pt x="154" y="0"/>
                  <a:pt x="118" y="25"/>
                  <a:pt x="102" y="60"/>
                </a:cubicBezTo>
                <a:cubicBezTo>
                  <a:pt x="97" y="59"/>
                  <a:pt x="92" y="58"/>
                  <a:pt x="86" y="58"/>
                </a:cubicBezTo>
                <a:cubicBezTo>
                  <a:pt x="58" y="58"/>
                  <a:pt x="35" y="81"/>
                  <a:pt x="35" y="109"/>
                </a:cubicBezTo>
                <a:cubicBezTo>
                  <a:pt x="35" y="115"/>
                  <a:pt x="36" y="120"/>
                  <a:pt x="37" y="126"/>
                </a:cubicBezTo>
                <a:cubicBezTo>
                  <a:pt x="15" y="139"/>
                  <a:pt x="0" y="162"/>
                  <a:pt x="0" y="190"/>
                </a:cubicBezTo>
                <a:cubicBezTo>
                  <a:pt x="0" y="231"/>
                  <a:pt x="34" y="265"/>
                  <a:pt x="75" y="265"/>
                </a:cubicBezTo>
                <a:cubicBezTo>
                  <a:pt x="75" y="265"/>
                  <a:pt x="75" y="265"/>
                  <a:pt x="75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330" y="265"/>
                  <a:pt x="368" y="226"/>
                  <a:pt x="368" y="178"/>
                </a:cubicBezTo>
                <a:cubicBezTo>
                  <a:pt x="368" y="136"/>
                  <a:pt x="338" y="101"/>
                  <a:pt x="298" y="94"/>
                </a:cubicBezTo>
                <a:close/>
                <a:moveTo>
                  <a:pt x="282" y="242"/>
                </a:moveTo>
                <a:cubicBezTo>
                  <a:pt x="282" y="242"/>
                  <a:pt x="282" y="242"/>
                  <a:pt x="282" y="242"/>
                </a:cubicBezTo>
                <a:cubicBezTo>
                  <a:pt x="75" y="242"/>
                  <a:pt x="75" y="242"/>
                  <a:pt x="75" y="242"/>
                </a:cubicBezTo>
                <a:cubicBezTo>
                  <a:pt x="46" y="242"/>
                  <a:pt x="23" y="219"/>
                  <a:pt x="23" y="190"/>
                </a:cubicBezTo>
                <a:cubicBezTo>
                  <a:pt x="23" y="172"/>
                  <a:pt x="33" y="155"/>
                  <a:pt x="49" y="145"/>
                </a:cubicBezTo>
                <a:cubicBezTo>
                  <a:pt x="65" y="136"/>
                  <a:pt x="66" y="135"/>
                  <a:pt x="59" y="118"/>
                </a:cubicBezTo>
                <a:cubicBezTo>
                  <a:pt x="58" y="115"/>
                  <a:pt x="58" y="112"/>
                  <a:pt x="58" y="109"/>
                </a:cubicBezTo>
                <a:cubicBezTo>
                  <a:pt x="58" y="94"/>
                  <a:pt x="70" y="81"/>
                  <a:pt x="86" y="81"/>
                </a:cubicBezTo>
                <a:cubicBezTo>
                  <a:pt x="86" y="81"/>
                  <a:pt x="94" y="80"/>
                  <a:pt x="102" y="83"/>
                </a:cubicBezTo>
                <a:cubicBezTo>
                  <a:pt x="115" y="89"/>
                  <a:pt x="117" y="83"/>
                  <a:pt x="123" y="70"/>
                </a:cubicBezTo>
                <a:cubicBezTo>
                  <a:pt x="136" y="41"/>
                  <a:pt x="165" y="23"/>
                  <a:pt x="196" y="23"/>
                </a:cubicBezTo>
                <a:cubicBezTo>
                  <a:pt x="237" y="23"/>
                  <a:pt x="271" y="54"/>
                  <a:pt x="275" y="96"/>
                </a:cubicBezTo>
                <a:cubicBezTo>
                  <a:pt x="277" y="112"/>
                  <a:pt x="277" y="112"/>
                  <a:pt x="294" y="116"/>
                </a:cubicBezTo>
                <a:cubicBezTo>
                  <a:pt x="324" y="122"/>
                  <a:pt x="345" y="148"/>
                  <a:pt x="345" y="178"/>
                </a:cubicBezTo>
                <a:cubicBezTo>
                  <a:pt x="345" y="213"/>
                  <a:pt x="317" y="242"/>
                  <a:pt x="282" y="242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32"/>
          <p:cNvSpPr>
            <a:spLocks/>
          </p:cNvSpPr>
          <p:nvPr/>
        </p:nvSpPr>
        <p:spPr bwMode="auto">
          <a:xfrm>
            <a:off x="8341785" y="4698320"/>
            <a:ext cx="246214" cy="260314"/>
          </a:xfrm>
          <a:custGeom>
            <a:avLst/>
            <a:gdLst>
              <a:gd name="T0" fmla="*/ 47 w 121"/>
              <a:gd name="T1" fmla="*/ 128 h 128"/>
              <a:gd name="T2" fmla="*/ 22 w 121"/>
              <a:gd name="T3" fmla="*/ 118 h 128"/>
              <a:gd name="T4" fmla="*/ 14 w 121"/>
              <a:gd name="T5" fmla="*/ 110 h 128"/>
              <a:gd name="T6" fmla="*/ 14 w 121"/>
              <a:gd name="T7" fmla="*/ 58 h 128"/>
              <a:gd name="T8" fmla="*/ 58 w 121"/>
              <a:gd name="T9" fmla="*/ 14 h 128"/>
              <a:gd name="T10" fmla="*/ 89 w 121"/>
              <a:gd name="T11" fmla="*/ 0 h 128"/>
              <a:gd name="T12" fmla="*/ 119 w 121"/>
              <a:gd name="T13" fmla="*/ 18 h 128"/>
              <a:gd name="T14" fmla="*/ 118 w 121"/>
              <a:gd name="T15" fmla="*/ 27 h 128"/>
              <a:gd name="T16" fmla="*/ 109 w 121"/>
              <a:gd name="T17" fmla="*/ 26 h 128"/>
              <a:gd name="T18" fmla="*/ 88 w 121"/>
              <a:gd name="T19" fmla="*/ 12 h 128"/>
              <a:gd name="T20" fmla="*/ 66 w 121"/>
              <a:gd name="T21" fmla="*/ 22 h 128"/>
              <a:gd name="T22" fmla="*/ 22 w 121"/>
              <a:gd name="T23" fmla="*/ 66 h 128"/>
              <a:gd name="T24" fmla="*/ 22 w 121"/>
              <a:gd name="T25" fmla="*/ 102 h 128"/>
              <a:gd name="T26" fmla="*/ 30 w 121"/>
              <a:gd name="T27" fmla="*/ 110 h 128"/>
              <a:gd name="T28" fmla="*/ 48 w 121"/>
              <a:gd name="T29" fmla="*/ 116 h 128"/>
              <a:gd name="T30" fmla="*/ 70 w 121"/>
              <a:gd name="T31" fmla="*/ 106 h 128"/>
              <a:gd name="T32" fmla="*/ 102 w 121"/>
              <a:gd name="T33" fmla="*/ 74 h 128"/>
              <a:gd name="T34" fmla="*/ 110 w 121"/>
              <a:gd name="T35" fmla="*/ 74 h 128"/>
              <a:gd name="T36" fmla="*/ 110 w 121"/>
              <a:gd name="T37" fmla="*/ 82 h 128"/>
              <a:gd name="T38" fmla="*/ 78 w 121"/>
              <a:gd name="T39" fmla="*/ 114 h 128"/>
              <a:gd name="T40" fmla="*/ 49 w 121"/>
              <a:gd name="T41" fmla="*/ 128 h 128"/>
              <a:gd name="T42" fmla="*/ 47 w 121"/>
              <a:gd name="T43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1" h="128">
                <a:moveTo>
                  <a:pt x="47" y="128"/>
                </a:moveTo>
                <a:cubicBezTo>
                  <a:pt x="37" y="128"/>
                  <a:pt x="28" y="125"/>
                  <a:pt x="22" y="118"/>
                </a:cubicBezTo>
                <a:cubicBezTo>
                  <a:pt x="14" y="110"/>
                  <a:pt x="14" y="110"/>
                  <a:pt x="14" y="110"/>
                </a:cubicBezTo>
                <a:cubicBezTo>
                  <a:pt x="0" y="96"/>
                  <a:pt x="0" y="72"/>
                  <a:pt x="14" y="58"/>
                </a:cubicBezTo>
                <a:cubicBezTo>
                  <a:pt x="58" y="14"/>
                  <a:pt x="58" y="14"/>
                  <a:pt x="58" y="14"/>
                </a:cubicBezTo>
                <a:cubicBezTo>
                  <a:pt x="70" y="2"/>
                  <a:pt x="81" y="0"/>
                  <a:pt x="89" y="0"/>
                </a:cubicBezTo>
                <a:cubicBezTo>
                  <a:pt x="100" y="1"/>
                  <a:pt x="111" y="7"/>
                  <a:pt x="119" y="18"/>
                </a:cubicBezTo>
                <a:cubicBezTo>
                  <a:pt x="121" y="21"/>
                  <a:pt x="120" y="25"/>
                  <a:pt x="118" y="27"/>
                </a:cubicBezTo>
                <a:cubicBezTo>
                  <a:pt x="115" y="29"/>
                  <a:pt x="111" y="28"/>
                  <a:pt x="109" y="26"/>
                </a:cubicBezTo>
                <a:cubicBezTo>
                  <a:pt x="103" y="17"/>
                  <a:pt x="96" y="13"/>
                  <a:pt x="88" y="12"/>
                </a:cubicBezTo>
                <a:cubicBezTo>
                  <a:pt x="81" y="12"/>
                  <a:pt x="73" y="15"/>
                  <a:pt x="66" y="22"/>
                </a:cubicBezTo>
                <a:cubicBezTo>
                  <a:pt x="22" y="66"/>
                  <a:pt x="22" y="66"/>
                  <a:pt x="22" y="66"/>
                </a:cubicBezTo>
                <a:cubicBezTo>
                  <a:pt x="13" y="76"/>
                  <a:pt x="13" y="92"/>
                  <a:pt x="22" y="102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5" y="114"/>
                  <a:pt x="41" y="117"/>
                  <a:pt x="48" y="116"/>
                </a:cubicBezTo>
                <a:cubicBezTo>
                  <a:pt x="56" y="116"/>
                  <a:pt x="63" y="112"/>
                  <a:pt x="70" y="106"/>
                </a:cubicBezTo>
                <a:cubicBezTo>
                  <a:pt x="102" y="74"/>
                  <a:pt x="102" y="74"/>
                  <a:pt x="102" y="74"/>
                </a:cubicBezTo>
                <a:cubicBezTo>
                  <a:pt x="104" y="71"/>
                  <a:pt x="108" y="71"/>
                  <a:pt x="110" y="74"/>
                </a:cubicBezTo>
                <a:cubicBezTo>
                  <a:pt x="113" y="76"/>
                  <a:pt x="113" y="80"/>
                  <a:pt x="110" y="82"/>
                </a:cubicBezTo>
                <a:cubicBezTo>
                  <a:pt x="78" y="114"/>
                  <a:pt x="78" y="114"/>
                  <a:pt x="78" y="114"/>
                </a:cubicBezTo>
                <a:cubicBezTo>
                  <a:pt x="70" y="123"/>
                  <a:pt x="59" y="128"/>
                  <a:pt x="49" y="128"/>
                </a:cubicBezTo>
                <a:cubicBezTo>
                  <a:pt x="48" y="128"/>
                  <a:pt x="47" y="128"/>
                  <a:pt x="47" y="128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33"/>
          <p:cNvSpPr>
            <a:spLocks/>
          </p:cNvSpPr>
          <p:nvPr/>
        </p:nvSpPr>
        <p:spPr bwMode="auto">
          <a:xfrm>
            <a:off x="8510989" y="4567079"/>
            <a:ext cx="223436" cy="267907"/>
          </a:xfrm>
          <a:custGeom>
            <a:avLst/>
            <a:gdLst>
              <a:gd name="T0" fmla="*/ 29 w 110"/>
              <a:gd name="T1" fmla="*/ 132 h 132"/>
              <a:gd name="T2" fmla="*/ 26 w 110"/>
              <a:gd name="T3" fmla="*/ 132 h 132"/>
              <a:gd name="T4" fmla="*/ 2 w 110"/>
              <a:gd name="T5" fmla="*/ 118 h 132"/>
              <a:gd name="T6" fmla="*/ 4 w 110"/>
              <a:gd name="T7" fmla="*/ 110 h 132"/>
              <a:gd name="T8" fmla="*/ 12 w 110"/>
              <a:gd name="T9" fmla="*/ 112 h 132"/>
              <a:gd name="T10" fmla="*/ 27 w 110"/>
              <a:gd name="T11" fmla="*/ 120 h 132"/>
              <a:gd name="T12" fmla="*/ 43 w 110"/>
              <a:gd name="T13" fmla="*/ 115 h 132"/>
              <a:gd name="T14" fmla="*/ 91 w 110"/>
              <a:gd name="T15" fmla="*/ 67 h 132"/>
              <a:gd name="T16" fmla="*/ 98 w 110"/>
              <a:gd name="T17" fmla="*/ 51 h 132"/>
              <a:gd name="T18" fmla="*/ 91 w 110"/>
              <a:gd name="T19" fmla="*/ 35 h 132"/>
              <a:gd name="T20" fmla="*/ 83 w 110"/>
              <a:gd name="T21" fmla="*/ 27 h 132"/>
              <a:gd name="T22" fmla="*/ 47 w 110"/>
              <a:gd name="T23" fmla="*/ 23 h 132"/>
              <a:gd name="T24" fmla="*/ 11 w 110"/>
              <a:gd name="T25" fmla="*/ 59 h 132"/>
              <a:gd name="T26" fmla="*/ 3 w 110"/>
              <a:gd name="T27" fmla="*/ 59 h 132"/>
              <a:gd name="T28" fmla="*/ 3 w 110"/>
              <a:gd name="T29" fmla="*/ 51 h 132"/>
              <a:gd name="T30" fmla="*/ 39 w 110"/>
              <a:gd name="T31" fmla="*/ 15 h 132"/>
              <a:gd name="T32" fmla="*/ 91 w 110"/>
              <a:gd name="T33" fmla="*/ 19 h 132"/>
              <a:gd name="T34" fmla="*/ 99 w 110"/>
              <a:gd name="T35" fmla="*/ 27 h 132"/>
              <a:gd name="T36" fmla="*/ 110 w 110"/>
              <a:gd name="T37" fmla="*/ 51 h 132"/>
              <a:gd name="T38" fmla="*/ 99 w 110"/>
              <a:gd name="T39" fmla="*/ 75 h 132"/>
              <a:gd name="T40" fmla="*/ 51 w 110"/>
              <a:gd name="T41" fmla="*/ 123 h 132"/>
              <a:gd name="T42" fmla="*/ 29 w 110"/>
              <a:gd name="T43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0" h="132">
                <a:moveTo>
                  <a:pt x="29" y="132"/>
                </a:moveTo>
                <a:cubicBezTo>
                  <a:pt x="28" y="132"/>
                  <a:pt x="27" y="132"/>
                  <a:pt x="26" y="132"/>
                </a:cubicBezTo>
                <a:cubicBezTo>
                  <a:pt x="16" y="131"/>
                  <a:pt x="7" y="126"/>
                  <a:pt x="2" y="118"/>
                </a:cubicBezTo>
                <a:cubicBezTo>
                  <a:pt x="0" y="116"/>
                  <a:pt x="1" y="112"/>
                  <a:pt x="4" y="110"/>
                </a:cubicBezTo>
                <a:cubicBezTo>
                  <a:pt x="6" y="108"/>
                  <a:pt x="10" y="109"/>
                  <a:pt x="12" y="112"/>
                </a:cubicBezTo>
                <a:cubicBezTo>
                  <a:pt x="15" y="116"/>
                  <a:pt x="21" y="120"/>
                  <a:pt x="27" y="120"/>
                </a:cubicBezTo>
                <a:cubicBezTo>
                  <a:pt x="33" y="121"/>
                  <a:pt x="39" y="119"/>
                  <a:pt x="43" y="115"/>
                </a:cubicBezTo>
                <a:cubicBezTo>
                  <a:pt x="91" y="67"/>
                  <a:pt x="91" y="67"/>
                  <a:pt x="91" y="67"/>
                </a:cubicBezTo>
                <a:cubicBezTo>
                  <a:pt x="95" y="62"/>
                  <a:pt x="98" y="57"/>
                  <a:pt x="98" y="51"/>
                </a:cubicBezTo>
                <a:cubicBezTo>
                  <a:pt x="98" y="45"/>
                  <a:pt x="95" y="40"/>
                  <a:pt x="91" y="35"/>
                </a:cubicBezTo>
                <a:cubicBezTo>
                  <a:pt x="83" y="27"/>
                  <a:pt x="83" y="27"/>
                  <a:pt x="83" y="27"/>
                </a:cubicBezTo>
                <a:cubicBezTo>
                  <a:pt x="73" y="18"/>
                  <a:pt x="57" y="14"/>
                  <a:pt x="47" y="23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62"/>
                  <a:pt x="5" y="62"/>
                  <a:pt x="3" y="59"/>
                </a:cubicBezTo>
                <a:cubicBezTo>
                  <a:pt x="0" y="57"/>
                  <a:pt x="0" y="53"/>
                  <a:pt x="3" y="51"/>
                </a:cubicBezTo>
                <a:cubicBezTo>
                  <a:pt x="39" y="15"/>
                  <a:pt x="39" y="15"/>
                  <a:pt x="39" y="15"/>
                </a:cubicBezTo>
                <a:cubicBezTo>
                  <a:pt x="53" y="0"/>
                  <a:pt x="78" y="5"/>
                  <a:pt x="91" y="19"/>
                </a:cubicBezTo>
                <a:cubicBezTo>
                  <a:pt x="99" y="27"/>
                  <a:pt x="99" y="27"/>
                  <a:pt x="99" y="27"/>
                </a:cubicBezTo>
                <a:cubicBezTo>
                  <a:pt x="106" y="34"/>
                  <a:pt x="110" y="42"/>
                  <a:pt x="110" y="51"/>
                </a:cubicBezTo>
                <a:cubicBezTo>
                  <a:pt x="110" y="60"/>
                  <a:pt x="106" y="68"/>
                  <a:pt x="99" y="75"/>
                </a:cubicBezTo>
                <a:cubicBezTo>
                  <a:pt x="51" y="123"/>
                  <a:pt x="51" y="123"/>
                  <a:pt x="51" y="123"/>
                </a:cubicBezTo>
                <a:cubicBezTo>
                  <a:pt x="45" y="129"/>
                  <a:pt x="38" y="132"/>
                  <a:pt x="29" y="132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Freeform 331"/>
          <p:cNvSpPr>
            <a:spLocks noEditPoints="1"/>
          </p:cNvSpPr>
          <p:nvPr/>
        </p:nvSpPr>
        <p:spPr bwMode="auto">
          <a:xfrm>
            <a:off x="3112767" y="1877567"/>
            <a:ext cx="312722" cy="436089"/>
          </a:xfrm>
          <a:custGeom>
            <a:avLst/>
            <a:gdLst>
              <a:gd name="T0" fmla="*/ 68 w 92"/>
              <a:gd name="T1" fmla="*/ 36 h 128"/>
              <a:gd name="T2" fmla="*/ 60 w 92"/>
              <a:gd name="T3" fmla="*/ 56 h 128"/>
              <a:gd name="T4" fmla="*/ 44 w 92"/>
              <a:gd name="T5" fmla="*/ 20 h 128"/>
              <a:gd name="T6" fmla="*/ 36 w 92"/>
              <a:gd name="T7" fmla="*/ 44 h 128"/>
              <a:gd name="T8" fmla="*/ 4 w 92"/>
              <a:gd name="T9" fmla="*/ 0 h 128"/>
              <a:gd name="T10" fmla="*/ 0 w 92"/>
              <a:gd name="T11" fmla="*/ 92 h 128"/>
              <a:gd name="T12" fmla="*/ 40 w 92"/>
              <a:gd name="T13" fmla="*/ 128 h 128"/>
              <a:gd name="T14" fmla="*/ 86 w 92"/>
              <a:gd name="T15" fmla="*/ 100 h 128"/>
              <a:gd name="T16" fmla="*/ 68 w 92"/>
              <a:gd name="T17" fmla="*/ 36 h 128"/>
              <a:gd name="T18" fmla="*/ 79 w 92"/>
              <a:gd name="T19" fmla="*/ 98 h 128"/>
              <a:gd name="T20" fmla="*/ 40 w 92"/>
              <a:gd name="T21" fmla="*/ 120 h 128"/>
              <a:gd name="T22" fmla="*/ 8 w 92"/>
              <a:gd name="T23" fmla="*/ 92 h 128"/>
              <a:gd name="T24" fmla="*/ 12 w 92"/>
              <a:gd name="T25" fmla="*/ 63 h 128"/>
              <a:gd name="T26" fmla="*/ 16 w 92"/>
              <a:gd name="T27" fmla="*/ 23 h 128"/>
              <a:gd name="T28" fmla="*/ 33 w 92"/>
              <a:gd name="T29" fmla="*/ 63 h 128"/>
              <a:gd name="T30" fmla="*/ 47 w 92"/>
              <a:gd name="T31" fmla="*/ 39 h 128"/>
              <a:gd name="T32" fmla="*/ 52 w 92"/>
              <a:gd name="T33" fmla="*/ 76 h 128"/>
              <a:gd name="T34" fmla="*/ 71 w 92"/>
              <a:gd name="T35" fmla="*/ 54 h 128"/>
              <a:gd name="T36" fmla="*/ 79 w 92"/>
              <a:gd name="T37" fmla="*/ 9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2" h="128">
                <a:moveTo>
                  <a:pt x="68" y="36"/>
                </a:moveTo>
                <a:cubicBezTo>
                  <a:pt x="68" y="47"/>
                  <a:pt x="60" y="56"/>
                  <a:pt x="60" y="56"/>
                </a:cubicBezTo>
                <a:cubicBezTo>
                  <a:pt x="60" y="36"/>
                  <a:pt x="44" y="20"/>
                  <a:pt x="44" y="20"/>
                </a:cubicBezTo>
                <a:cubicBezTo>
                  <a:pt x="44" y="20"/>
                  <a:pt x="44" y="32"/>
                  <a:pt x="36" y="44"/>
                </a:cubicBezTo>
                <a:cubicBezTo>
                  <a:pt x="28" y="16"/>
                  <a:pt x="4" y="0"/>
                  <a:pt x="4" y="0"/>
                </a:cubicBezTo>
                <a:cubicBezTo>
                  <a:pt x="16" y="44"/>
                  <a:pt x="0" y="60"/>
                  <a:pt x="0" y="92"/>
                </a:cubicBezTo>
                <a:cubicBezTo>
                  <a:pt x="0" y="110"/>
                  <a:pt x="16" y="128"/>
                  <a:pt x="40" y="128"/>
                </a:cubicBezTo>
                <a:cubicBezTo>
                  <a:pt x="76" y="128"/>
                  <a:pt x="83" y="115"/>
                  <a:pt x="86" y="100"/>
                </a:cubicBezTo>
                <a:cubicBezTo>
                  <a:pt x="92" y="80"/>
                  <a:pt x="84" y="56"/>
                  <a:pt x="68" y="36"/>
                </a:cubicBezTo>
                <a:close/>
                <a:moveTo>
                  <a:pt x="79" y="98"/>
                </a:moveTo>
                <a:cubicBezTo>
                  <a:pt x="76" y="108"/>
                  <a:pt x="73" y="120"/>
                  <a:pt x="40" y="120"/>
                </a:cubicBezTo>
                <a:cubicBezTo>
                  <a:pt x="20" y="120"/>
                  <a:pt x="8" y="106"/>
                  <a:pt x="8" y="92"/>
                </a:cubicBezTo>
                <a:cubicBezTo>
                  <a:pt x="8" y="81"/>
                  <a:pt x="10" y="72"/>
                  <a:pt x="12" y="63"/>
                </a:cubicBezTo>
                <a:cubicBezTo>
                  <a:pt x="15" y="51"/>
                  <a:pt x="17" y="39"/>
                  <a:pt x="16" y="23"/>
                </a:cubicBezTo>
                <a:cubicBezTo>
                  <a:pt x="29" y="40"/>
                  <a:pt x="33" y="63"/>
                  <a:pt x="33" y="63"/>
                </a:cubicBezTo>
                <a:cubicBezTo>
                  <a:pt x="33" y="63"/>
                  <a:pt x="44" y="47"/>
                  <a:pt x="47" y="39"/>
                </a:cubicBezTo>
                <a:cubicBezTo>
                  <a:pt x="50" y="44"/>
                  <a:pt x="52" y="60"/>
                  <a:pt x="52" y="76"/>
                </a:cubicBezTo>
                <a:cubicBezTo>
                  <a:pt x="52" y="76"/>
                  <a:pt x="63" y="67"/>
                  <a:pt x="71" y="54"/>
                </a:cubicBezTo>
                <a:cubicBezTo>
                  <a:pt x="79" y="69"/>
                  <a:pt x="82" y="85"/>
                  <a:pt x="79" y="98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Freeform 332"/>
          <p:cNvSpPr>
            <a:spLocks/>
          </p:cNvSpPr>
          <p:nvPr/>
        </p:nvSpPr>
        <p:spPr bwMode="auto">
          <a:xfrm>
            <a:off x="3164409" y="2065487"/>
            <a:ext cx="193659" cy="156361"/>
          </a:xfrm>
          <a:custGeom>
            <a:avLst/>
            <a:gdLst>
              <a:gd name="T0" fmla="*/ 55 w 57"/>
              <a:gd name="T1" fmla="*/ 12 h 46"/>
              <a:gd name="T2" fmla="*/ 51 w 57"/>
              <a:gd name="T3" fmla="*/ 16 h 46"/>
              <a:gd name="T4" fmla="*/ 32 w 57"/>
              <a:gd name="T5" fmla="*/ 31 h 46"/>
              <a:gd name="T6" fmla="*/ 30 w 57"/>
              <a:gd name="T7" fmla="*/ 14 h 46"/>
              <a:gd name="T8" fmla="*/ 30 w 57"/>
              <a:gd name="T9" fmla="*/ 7 h 46"/>
              <a:gd name="T10" fmla="*/ 24 w 57"/>
              <a:gd name="T11" fmla="*/ 16 h 46"/>
              <a:gd name="T12" fmla="*/ 17 w 57"/>
              <a:gd name="T13" fmla="*/ 26 h 46"/>
              <a:gd name="T14" fmla="*/ 9 w 57"/>
              <a:gd name="T15" fmla="*/ 5 h 46"/>
              <a:gd name="T16" fmla="*/ 7 w 57"/>
              <a:gd name="T17" fmla="*/ 0 h 46"/>
              <a:gd name="T18" fmla="*/ 5 w 57"/>
              <a:gd name="T19" fmla="*/ 6 h 46"/>
              <a:gd name="T20" fmla="*/ 0 w 57"/>
              <a:gd name="T21" fmla="*/ 40 h 46"/>
              <a:gd name="T22" fmla="*/ 2 w 57"/>
              <a:gd name="T23" fmla="*/ 42 h 46"/>
              <a:gd name="T24" fmla="*/ 4 w 57"/>
              <a:gd name="T25" fmla="*/ 40 h 46"/>
              <a:gd name="T26" fmla="*/ 7 w 57"/>
              <a:gd name="T27" fmla="*/ 12 h 46"/>
              <a:gd name="T28" fmla="*/ 15 w 57"/>
              <a:gd name="T29" fmla="*/ 31 h 46"/>
              <a:gd name="T30" fmla="*/ 16 w 57"/>
              <a:gd name="T31" fmla="*/ 34 h 46"/>
              <a:gd name="T32" fmla="*/ 18 w 57"/>
              <a:gd name="T33" fmla="*/ 31 h 46"/>
              <a:gd name="T34" fmla="*/ 26 w 57"/>
              <a:gd name="T35" fmla="*/ 20 h 46"/>
              <a:gd name="T36" fmla="*/ 29 w 57"/>
              <a:gd name="T37" fmla="*/ 34 h 46"/>
              <a:gd name="T38" fmla="*/ 30 w 57"/>
              <a:gd name="T39" fmla="*/ 37 h 46"/>
              <a:gd name="T40" fmla="*/ 32 w 57"/>
              <a:gd name="T41" fmla="*/ 36 h 46"/>
              <a:gd name="T42" fmla="*/ 52 w 57"/>
              <a:gd name="T43" fmla="*/ 21 h 46"/>
              <a:gd name="T44" fmla="*/ 49 w 57"/>
              <a:gd name="T45" fmla="*/ 43 h 46"/>
              <a:gd name="T46" fmla="*/ 51 w 57"/>
              <a:gd name="T47" fmla="*/ 45 h 46"/>
              <a:gd name="T48" fmla="*/ 51 w 57"/>
              <a:gd name="T49" fmla="*/ 46 h 46"/>
              <a:gd name="T50" fmla="*/ 53 w 57"/>
              <a:gd name="T51" fmla="*/ 44 h 46"/>
              <a:gd name="T52" fmla="*/ 55 w 57"/>
              <a:gd name="T53" fmla="*/ 16 h 46"/>
              <a:gd name="T54" fmla="*/ 55 w 57"/>
              <a:gd name="T55" fmla="*/ 1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" h="46">
                <a:moveTo>
                  <a:pt x="55" y="12"/>
                </a:moveTo>
                <a:cubicBezTo>
                  <a:pt x="51" y="16"/>
                  <a:pt x="51" y="16"/>
                  <a:pt x="51" y="16"/>
                </a:cubicBezTo>
                <a:cubicBezTo>
                  <a:pt x="47" y="21"/>
                  <a:pt x="43" y="26"/>
                  <a:pt x="32" y="31"/>
                </a:cubicBezTo>
                <a:cubicBezTo>
                  <a:pt x="31" y="26"/>
                  <a:pt x="30" y="21"/>
                  <a:pt x="30" y="14"/>
                </a:cubicBezTo>
                <a:cubicBezTo>
                  <a:pt x="30" y="7"/>
                  <a:pt x="30" y="7"/>
                  <a:pt x="30" y="7"/>
                </a:cubicBezTo>
                <a:cubicBezTo>
                  <a:pt x="24" y="16"/>
                  <a:pt x="24" y="16"/>
                  <a:pt x="24" y="16"/>
                </a:cubicBezTo>
                <a:cubicBezTo>
                  <a:pt x="21" y="20"/>
                  <a:pt x="20" y="22"/>
                  <a:pt x="17" y="26"/>
                </a:cubicBezTo>
                <a:cubicBezTo>
                  <a:pt x="13" y="17"/>
                  <a:pt x="11" y="11"/>
                  <a:pt x="9" y="5"/>
                </a:cubicBezTo>
                <a:cubicBezTo>
                  <a:pt x="7" y="0"/>
                  <a:pt x="7" y="0"/>
                  <a:pt x="7" y="0"/>
                </a:cubicBezTo>
                <a:cubicBezTo>
                  <a:pt x="5" y="6"/>
                  <a:pt x="5" y="6"/>
                  <a:pt x="5" y="6"/>
                </a:cubicBezTo>
                <a:cubicBezTo>
                  <a:pt x="2" y="13"/>
                  <a:pt x="0" y="21"/>
                  <a:pt x="0" y="40"/>
                </a:cubicBezTo>
                <a:cubicBezTo>
                  <a:pt x="0" y="41"/>
                  <a:pt x="0" y="42"/>
                  <a:pt x="2" y="42"/>
                </a:cubicBezTo>
                <a:cubicBezTo>
                  <a:pt x="3" y="42"/>
                  <a:pt x="4" y="41"/>
                  <a:pt x="4" y="40"/>
                </a:cubicBezTo>
                <a:cubicBezTo>
                  <a:pt x="4" y="25"/>
                  <a:pt x="5" y="18"/>
                  <a:pt x="7" y="12"/>
                </a:cubicBezTo>
                <a:cubicBezTo>
                  <a:pt x="9" y="17"/>
                  <a:pt x="12" y="23"/>
                  <a:pt x="15" y="31"/>
                </a:cubicBezTo>
                <a:cubicBezTo>
                  <a:pt x="16" y="34"/>
                  <a:pt x="16" y="34"/>
                  <a:pt x="16" y="34"/>
                </a:cubicBezTo>
                <a:cubicBezTo>
                  <a:pt x="18" y="31"/>
                  <a:pt x="18" y="31"/>
                  <a:pt x="18" y="31"/>
                </a:cubicBezTo>
                <a:cubicBezTo>
                  <a:pt x="22" y="27"/>
                  <a:pt x="24" y="24"/>
                  <a:pt x="26" y="20"/>
                </a:cubicBezTo>
                <a:cubicBezTo>
                  <a:pt x="27" y="26"/>
                  <a:pt x="28" y="30"/>
                  <a:pt x="29" y="34"/>
                </a:cubicBezTo>
                <a:cubicBezTo>
                  <a:pt x="30" y="37"/>
                  <a:pt x="30" y="37"/>
                  <a:pt x="30" y="37"/>
                </a:cubicBezTo>
                <a:cubicBezTo>
                  <a:pt x="32" y="36"/>
                  <a:pt x="32" y="36"/>
                  <a:pt x="32" y="36"/>
                </a:cubicBezTo>
                <a:cubicBezTo>
                  <a:pt x="43" y="31"/>
                  <a:pt x="48" y="26"/>
                  <a:pt x="52" y="21"/>
                </a:cubicBezTo>
                <a:cubicBezTo>
                  <a:pt x="53" y="29"/>
                  <a:pt x="52" y="37"/>
                  <a:pt x="49" y="43"/>
                </a:cubicBezTo>
                <a:cubicBezTo>
                  <a:pt x="49" y="44"/>
                  <a:pt x="49" y="45"/>
                  <a:pt x="51" y="45"/>
                </a:cubicBezTo>
                <a:cubicBezTo>
                  <a:pt x="51" y="45"/>
                  <a:pt x="51" y="46"/>
                  <a:pt x="51" y="46"/>
                </a:cubicBezTo>
                <a:cubicBezTo>
                  <a:pt x="52" y="46"/>
                  <a:pt x="53" y="45"/>
                  <a:pt x="53" y="44"/>
                </a:cubicBezTo>
                <a:cubicBezTo>
                  <a:pt x="56" y="37"/>
                  <a:pt x="57" y="26"/>
                  <a:pt x="55" y="16"/>
                </a:cubicBezTo>
                <a:lnTo>
                  <a:pt x="55" y="12"/>
                </a:lnTo>
                <a:close/>
              </a:path>
            </a:pathLst>
          </a:custGeom>
          <a:solidFill>
            <a:srgbClr val="EC572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1216504" y="1770255"/>
            <a:ext cx="173361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1216504" y="2056160"/>
            <a:ext cx="1733618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1382459" y="4698320"/>
            <a:ext cx="173361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1382459" y="4984225"/>
            <a:ext cx="1733618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9018341" y="1893365"/>
            <a:ext cx="173361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9018341" y="2179270"/>
            <a:ext cx="1733618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9013038" y="4469620"/>
            <a:ext cx="173361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9013038" y="4755525"/>
            <a:ext cx="1733618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Freeform 8"/>
          <p:cNvSpPr>
            <a:spLocks/>
          </p:cNvSpPr>
          <p:nvPr/>
        </p:nvSpPr>
        <p:spPr bwMode="auto">
          <a:xfrm rot="19890794">
            <a:off x="4474765" y="2526313"/>
            <a:ext cx="1690688" cy="3379788"/>
          </a:xfrm>
          <a:custGeom>
            <a:avLst/>
            <a:gdLst>
              <a:gd name="T0" fmla="*/ 1087 w 1087"/>
              <a:gd name="T1" fmla="*/ 0 h 2174"/>
              <a:gd name="T2" fmla="*/ 0 w 1087"/>
              <a:gd name="T3" fmla="*/ 1087 h 2174"/>
              <a:gd name="T4" fmla="*/ 1087 w 1087"/>
              <a:gd name="T5" fmla="*/ 2174 h 2174"/>
              <a:gd name="T6" fmla="*/ 1087 w 1087"/>
              <a:gd name="T7" fmla="*/ 2174 h 2174"/>
              <a:gd name="T8" fmla="*/ 691 w 1087"/>
              <a:gd name="T9" fmla="*/ 1087 h 2174"/>
              <a:gd name="T10" fmla="*/ 1087 w 1087"/>
              <a:gd name="T11" fmla="*/ 0 h 2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7" h="2174">
                <a:moveTo>
                  <a:pt x="1087" y="0"/>
                </a:moveTo>
                <a:cubicBezTo>
                  <a:pt x="487" y="0"/>
                  <a:pt x="0" y="486"/>
                  <a:pt x="0" y="1087"/>
                </a:cubicBezTo>
                <a:cubicBezTo>
                  <a:pt x="0" y="1687"/>
                  <a:pt x="487" y="2174"/>
                  <a:pt x="1087" y="2174"/>
                </a:cubicBezTo>
                <a:cubicBezTo>
                  <a:pt x="1087" y="2174"/>
                  <a:pt x="1087" y="2174"/>
                  <a:pt x="1087" y="2174"/>
                </a:cubicBezTo>
                <a:cubicBezTo>
                  <a:pt x="868" y="2174"/>
                  <a:pt x="691" y="1687"/>
                  <a:pt x="691" y="1087"/>
                </a:cubicBezTo>
                <a:cubicBezTo>
                  <a:pt x="691" y="486"/>
                  <a:pt x="868" y="0"/>
                  <a:pt x="1087" y="0"/>
                </a:cubicBezTo>
                <a:close/>
              </a:path>
            </a:pathLst>
          </a:custGeom>
          <a:solidFill>
            <a:srgbClr val="73446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2822600" y="5083154"/>
            <a:ext cx="1004063" cy="636904"/>
          </a:xfrm>
          <a:custGeom>
            <a:avLst/>
            <a:gdLst>
              <a:gd name="connsiteX0" fmla="*/ 0 w 1004063"/>
              <a:gd name="connsiteY0" fmla="*/ 0 h 636904"/>
              <a:gd name="connsiteX1" fmla="*/ 1004063 w 1004063"/>
              <a:gd name="connsiteY1" fmla="*/ 0 h 636904"/>
              <a:gd name="connsiteX2" fmla="*/ 764287 w 1004063"/>
              <a:gd name="connsiteY2" fmla="*/ 550736 h 636904"/>
              <a:gd name="connsiteX3" fmla="*/ 757786 w 1004063"/>
              <a:gd name="connsiteY3" fmla="*/ 550689 h 636904"/>
              <a:gd name="connsiteX4" fmla="*/ 742673 w 1004063"/>
              <a:gd name="connsiteY4" fmla="*/ 578555 h 636904"/>
              <a:gd name="connsiteX5" fmla="*/ 506205 w 1004063"/>
              <a:gd name="connsiteY5" fmla="*/ 636904 h 636904"/>
              <a:gd name="connsiteX6" fmla="*/ 269737 w 1004063"/>
              <a:gd name="connsiteY6" fmla="*/ 578555 h 636904"/>
              <a:gd name="connsiteX7" fmla="*/ 252624 w 1004063"/>
              <a:gd name="connsiteY7" fmla="*/ 547001 h 636904"/>
              <a:gd name="connsiteX8" fmla="*/ 251016 w 1004063"/>
              <a:gd name="connsiteY8" fmla="*/ 546990 h 63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063" h="636904">
                <a:moveTo>
                  <a:pt x="0" y="0"/>
                </a:moveTo>
                <a:lnTo>
                  <a:pt x="1004063" y="0"/>
                </a:lnTo>
                <a:lnTo>
                  <a:pt x="764287" y="550736"/>
                </a:lnTo>
                <a:lnTo>
                  <a:pt x="757786" y="550689"/>
                </a:lnTo>
                <a:lnTo>
                  <a:pt x="742673" y="578555"/>
                </a:lnTo>
                <a:cubicBezTo>
                  <a:pt x="703714" y="612844"/>
                  <a:pt x="612507" y="636904"/>
                  <a:pt x="506205" y="636904"/>
                </a:cubicBezTo>
                <a:cubicBezTo>
                  <a:pt x="399903" y="636904"/>
                  <a:pt x="308696" y="612844"/>
                  <a:pt x="269737" y="578555"/>
                </a:cubicBezTo>
                <a:lnTo>
                  <a:pt x="252624" y="547001"/>
                </a:lnTo>
                <a:lnTo>
                  <a:pt x="251016" y="546990"/>
                </a:lnTo>
                <a:close/>
              </a:path>
            </a:pathLst>
          </a:custGeom>
          <a:solidFill>
            <a:srgbClr val="FCC725"/>
          </a:solidFill>
          <a:ln w="9525" cap="flat" cmpd="sng" algn="ctr">
            <a:noFill/>
            <a:prstDash val="solid"/>
          </a:ln>
          <a:effectLst/>
        </p:spPr>
        <p:txBody>
          <a:bodyPr wrap="square" lIns="91430" tIns="45715" rIns="91430" bIns="45715" rtlCol="0" anchor="ctr">
            <a:noAutofit/>
          </a:bodyPr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Oval 52"/>
          <p:cNvSpPr/>
          <p:nvPr/>
        </p:nvSpPr>
        <p:spPr>
          <a:xfrm>
            <a:off x="2821152" y="4983871"/>
            <a:ext cx="1005510" cy="191072"/>
          </a:xfrm>
          <a:prstGeom prst="ellipse">
            <a:avLst/>
          </a:prstGeom>
          <a:solidFill>
            <a:srgbClr val="D6A203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77"/>
          <p:cNvSpPr txBox="1"/>
          <p:nvPr/>
        </p:nvSpPr>
        <p:spPr>
          <a:xfrm>
            <a:off x="2941458" y="5230020"/>
            <a:ext cx="79292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标题</a:t>
            </a:r>
            <a:r>
              <a:rPr 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6</a:t>
            </a:r>
          </a:p>
        </p:txBody>
      </p:sp>
      <p:sp>
        <p:nvSpPr>
          <p:cNvPr id="10" name="任意多边形 9"/>
          <p:cNvSpPr/>
          <p:nvPr/>
        </p:nvSpPr>
        <p:spPr>
          <a:xfrm>
            <a:off x="2567839" y="4517432"/>
            <a:ext cx="1517334" cy="599441"/>
          </a:xfrm>
          <a:custGeom>
            <a:avLst/>
            <a:gdLst>
              <a:gd name="connsiteX0" fmla="*/ 0 w 1517334"/>
              <a:gd name="connsiteY0" fmla="*/ 0 h 599441"/>
              <a:gd name="connsiteX1" fmla="*/ 1517334 w 1517334"/>
              <a:gd name="connsiteY1" fmla="*/ 0 h 599441"/>
              <a:gd name="connsiteX2" fmla="*/ 1292544 w 1517334"/>
              <a:gd name="connsiteY2" fmla="*/ 505778 h 599441"/>
              <a:gd name="connsiteX3" fmla="*/ 1287742 w 1517334"/>
              <a:gd name="connsiteY3" fmla="*/ 505795 h 599441"/>
              <a:gd name="connsiteX4" fmla="*/ 1278050 w 1517334"/>
              <a:gd name="connsiteY4" fmla="*/ 523159 h 599441"/>
              <a:gd name="connsiteX5" fmla="*/ 759816 w 1517334"/>
              <a:gd name="connsiteY5" fmla="*/ 599441 h 599441"/>
              <a:gd name="connsiteX6" fmla="*/ 241582 w 1517334"/>
              <a:gd name="connsiteY6" fmla="*/ 523159 h 599441"/>
              <a:gd name="connsiteX7" fmla="*/ 233968 w 1517334"/>
              <a:gd name="connsiteY7" fmla="*/ 509518 h 599441"/>
              <a:gd name="connsiteX8" fmla="*/ 232283 w 1517334"/>
              <a:gd name="connsiteY8" fmla="*/ 509524 h 59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7334" h="599441">
                <a:moveTo>
                  <a:pt x="0" y="0"/>
                </a:moveTo>
                <a:lnTo>
                  <a:pt x="1517334" y="0"/>
                </a:lnTo>
                <a:lnTo>
                  <a:pt x="1292544" y="505778"/>
                </a:lnTo>
                <a:lnTo>
                  <a:pt x="1287742" y="505795"/>
                </a:lnTo>
                <a:lnTo>
                  <a:pt x="1278050" y="523159"/>
                </a:lnTo>
                <a:cubicBezTo>
                  <a:pt x="1228725" y="566693"/>
                  <a:pt x="1015446" y="599441"/>
                  <a:pt x="759816" y="599441"/>
                </a:cubicBezTo>
                <a:cubicBezTo>
                  <a:pt x="504187" y="599441"/>
                  <a:pt x="290908" y="566693"/>
                  <a:pt x="241582" y="523159"/>
                </a:cubicBezTo>
                <a:lnTo>
                  <a:pt x="233968" y="509518"/>
                </a:lnTo>
                <a:lnTo>
                  <a:pt x="232283" y="509524"/>
                </a:lnTo>
                <a:close/>
              </a:path>
            </a:pathLst>
          </a:custGeom>
          <a:solidFill>
            <a:srgbClr val="A5CA36"/>
          </a:solidFill>
          <a:ln w="9525" cap="flat" cmpd="sng" algn="ctr">
            <a:noFill/>
            <a:prstDash val="solid"/>
          </a:ln>
          <a:effectLst/>
        </p:spPr>
        <p:txBody>
          <a:bodyPr wrap="square" lIns="91430" tIns="45715" rIns="91430" bIns="45715" rtlCol="0" anchor="ctr">
            <a:noAutofit/>
          </a:bodyPr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60"/>
          <p:cNvSpPr/>
          <p:nvPr/>
        </p:nvSpPr>
        <p:spPr>
          <a:xfrm>
            <a:off x="2570134" y="4418148"/>
            <a:ext cx="1515037" cy="191071"/>
          </a:xfrm>
          <a:prstGeom prst="ellipse">
            <a:avLst/>
          </a:prstGeom>
          <a:solidFill>
            <a:srgbClr val="7C9828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80"/>
          <p:cNvSpPr txBox="1"/>
          <p:nvPr/>
        </p:nvSpPr>
        <p:spPr>
          <a:xfrm>
            <a:off x="2941458" y="4668809"/>
            <a:ext cx="79292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标题</a:t>
            </a:r>
            <a:r>
              <a:rPr 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5</a:t>
            </a:r>
          </a:p>
        </p:txBody>
      </p:sp>
      <p:sp>
        <p:nvSpPr>
          <p:cNvPr id="13" name="任意多边形 12"/>
          <p:cNvSpPr/>
          <p:nvPr/>
        </p:nvSpPr>
        <p:spPr>
          <a:xfrm>
            <a:off x="2309332" y="3951708"/>
            <a:ext cx="2023112" cy="588201"/>
          </a:xfrm>
          <a:custGeom>
            <a:avLst/>
            <a:gdLst>
              <a:gd name="connsiteX0" fmla="*/ 0 w 2023112"/>
              <a:gd name="connsiteY0" fmla="*/ 0 h 588201"/>
              <a:gd name="connsiteX1" fmla="*/ 2023112 w 2023112"/>
              <a:gd name="connsiteY1" fmla="*/ 3747 h 588201"/>
              <a:gd name="connsiteX2" fmla="*/ 1809561 w 2023112"/>
              <a:gd name="connsiteY2" fmla="*/ 498285 h 588201"/>
              <a:gd name="connsiteX3" fmla="*/ 1801115 w 2023112"/>
              <a:gd name="connsiteY3" fmla="*/ 498305 h 588201"/>
              <a:gd name="connsiteX4" fmla="*/ 1789775 w 2023112"/>
              <a:gd name="connsiteY4" fmla="*/ 511919 h 588201"/>
              <a:gd name="connsiteX5" fmla="*/ 1016449 w 2023112"/>
              <a:gd name="connsiteY5" fmla="*/ 588201 h 588201"/>
              <a:gd name="connsiteX6" fmla="*/ 243123 w 2023112"/>
              <a:gd name="connsiteY6" fmla="*/ 511919 h 588201"/>
              <a:gd name="connsiteX7" fmla="*/ 234875 w 2023112"/>
              <a:gd name="connsiteY7" fmla="*/ 502016 h 588201"/>
              <a:gd name="connsiteX8" fmla="*/ 228537 w 2023112"/>
              <a:gd name="connsiteY8" fmla="*/ 502031 h 58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3112" h="588201">
                <a:moveTo>
                  <a:pt x="0" y="0"/>
                </a:moveTo>
                <a:lnTo>
                  <a:pt x="2023112" y="3747"/>
                </a:lnTo>
                <a:lnTo>
                  <a:pt x="1809561" y="498285"/>
                </a:lnTo>
                <a:lnTo>
                  <a:pt x="1801115" y="498305"/>
                </a:lnTo>
                <a:lnTo>
                  <a:pt x="1789775" y="511919"/>
                </a:lnTo>
                <a:cubicBezTo>
                  <a:pt x="1716170" y="555453"/>
                  <a:pt x="1397908" y="588201"/>
                  <a:pt x="1016449" y="588201"/>
                </a:cubicBezTo>
                <a:cubicBezTo>
                  <a:pt x="634990" y="588201"/>
                  <a:pt x="316728" y="555453"/>
                  <a:pt x="243123" y="511919"/>
                </a:cubicBezTo>
                <a:lnTo>
                  <a:pt x="234875" y="502016"/>
                </a:lnTo>
                <a:lnTo>
                  <a:pt x="228537" y="502031"/>
                </a:lnTo>
                <a:close/>
              </a:path>
            </a:pathLst>
          </a:custGeom>
          <a:solidFill>
            <a:srgbClr val="73446C"/>
          </a:solidFill>
          <a:ln w="9525" cap="flat" cmpd="sng" algn="ctr">
            <a:noFill/>
            <a:prstDash val="solid"/>
          </a:ln>
          <a:effectLst/>
        </p:spPr>
        <p:txBody>
          <a:bodyPr wrap="square" lIns="91430" tIns="45715" rIns="91430" bIns="45715" rtlCol="0" anchor="ctr">
            <a:noAutofit/>
          </a:bodyPr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Oval 63"/>
          <p:cNvSpPr/>
          <p:nvPr/>
        </p:nvSpPr>
        <p:spPr>
          <a:xfrm>
            <a:off x="2307879" y="3856172"/>
            <a:ext cx="2028308" cy="191072"/>
          </a:xfrm>
          <a:prstGeom prst="ellipse">
            <a:avLst/>
          </a:prstGeom>
          <a:solidFill>
            <a:srgbClr val="563351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83"/>
          <p:cNvSpPr txBox="1"/>
          <p:nvPr/>
        </p:nvSpPr>
        <p:spPr>
          <a:xfrm>
            <a:off x="2941458" y="4107599"/>
            <a:ext cx="79292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标题</a:t>
            </a:r>
            <a:r>
              <a:rPr 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4</a:t>
            </a:r>
          </a:p>
        </p:txBody>
      </p:sp>
      <p:sp>
        <p:nvSpPr>
          <p:cNvPr id="16" name="任意多边形 15"/>
          <p:cNvSpPr/>
          <p:nvPr/>
        </p:nvSpPr>
        <p:spPr>
          <a:xfrm>
            <a:off x="2065808" y="3397229"/>
            <a:ext cx="2521397" cy="573213"/>
          </a:xfrm>
          <a:custGeom>
            <a:avLst/>
            <a:gdLst>
              <a:gd name="connsiteX0" fmla="*/ 0 w 2521397"/>
              <a:gd name="connsiteY0" fmla="*/ 0 h 573213"/>
              <a:gd name="connsiteX1" fmla="*/ 2521397 w 2521397"/>
              <a:gd name="connsiteY1" fmla="*/ 7493 h 573213"/>
              <a:gd name="connsiteX2" fmla="*/ 2304100 w 2521397"/>
              <a:gd name="connsiteY2" fmla="*/ 487045 h 573213"/>
              <a:gd name="connsiteX3" fmla="*/ 2297524 w 2521397"/>
              <a:gd name="connsiteY3" fmla="*/ 487045 h 573213"/>
              <a:gd name="connsiteX4" fmla="*/ 2286632 w 2521397"/>
              <a:gd name="connsiteY4" fmla="*/ 496931 h 573213"/>
              <a:gd name="connsiteX5" fmla="*/ 1263720 w 2521397"/>
              <a:gd name="connsiteY5" fmla="*/ 573213 h 573213"/>
              <a:gd name="connsiteX6" fmla="*/ 240808 w 2521397"/>
              <a:gd name="connsiteY6" fmla="*/ 496931 h 573213"/>
              <a:gd name="connsiteX7" fmla="*/ 229916 w 2521397"/>
              <a:gd name="connsiteY7" fmla="*/ 487045 h 573213"/>
              <a:gd name="connsiteX8" fmla="*/ 221044 w 2521397"/>
              <a:gd name="connsiteY8" fmla="*/ 487045 h 57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1397" h="573213">
                <a:moveTo>
                  <a:pt x="0" y="0"/>
                </a:moveTo>
                <a:lnTo>
                  <a:pt x="2521397" y="7493"/>
                </a:lnTo>
                <a:lnTo>
                  <a:pt x="2304100" y="487045"/>
                </a:lnTo>
                <a:lnTo>
                  <a:pt x="2297524" y="487045"/>
                </a:lnTo>
                <a:lnTo>
                  <a:pt x="2286632" y="496931"/>
                </a:lnTo>
                <a:cubicBezTo>
                  <a:pt x="2189272" y="540465"/>
                  <a:pt x="1768292" y="573213"/>
                  <a:pt x="1263720" y="573213"/>
                </a:cubicBezTo>
                <a:cubicBezTo>
                  <a:pt x="759148" y="573213"/>
                  <a:pt x="338169" y="540465"/>
                  <a:pt x="240808" y="496931"/>
                </a:cubicBezTo>
                <a:lnTo>
                  <a:pt x="229916" y="487045"/>
                </a:lnTo>
                <a:lnTo>
                  <a:pt x="221044" y="487045"/>
                </a:lnTo>
                <a:close/>
              </a:path>
            </a:pathLst>
          </a:custGeom>
          <a:solidFill>
            <a:srgbClr val="1C8EE4"/>
          </a:solidFill>
          <a:ln w="9525" cap="flat" cmpd="sng" algn="ctr">
            <a:noFill/>
            <a:prstDash val="solid"/>
          </a:ln>
          <a:effectLst/>
        </p:spPr>
        <p:txBody>
          <a:bodyPr wrap="square" lIns="91430" tIns="45715" rIns="91430" bIns="45715" rtlCol="0" anchor="ctr">
            <a:noAutofit/>
          </a:bodyPr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Oval 66"/>
          <p:cNvSpPr/>
          <p:nvPr/>
        </p:nvSpPr>
        <p:spPr>
          <a:xfrm>
            <a:off x="2071848" y="3301691"/>
            <a:ext cx="2515354" cy="191072"/>
          </a:xfrm>
          <a:prstGeom prst="ellipse">
            <a:avLst/>
          </a:prstGeom>
          <a:solidFill>
            <a:srgbClr val="146BAC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86"/>
          <p:cNvSpPr txBox="1"/>
          <p:nvPr/>
        </p:nvSpPr>
        <p:spPr>
          <a:xfrm>
            <a:off x="2924423" y="3620272"/>
            <a:ext cx="79292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标题</a:t>
            </a:r>
            <a:r>
              <a:rPr 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3</a:t>
            </a:r>
          </a:p>
        </p:txBody>
      </p:sp>
      <p:sp>
        <p:nvSpPr>
          <p:cNvPr id="19" name="任意多边形 18"/>
          <p:cNvSpPr/>
          <p:nvPr/>
        </p:nvSpPr>
        <p:spPr>
          <a:xfrm>
            <a:off x="1822286" y="2840872"/>
            <a:ext cx="3015933" cy="573214"/>
          </a:xfrm>
          <a:custGeom>
            <a:avLst/>
            <a:gdLst>
              <a:gd name="connsiteX0" fmla="*/ 0 w 3015933"/>
              <a:gd name="connsiteY0" fmla="*/ 0 h 573214"/>
              <a:gd name="connsiteX1" fmla="*/ 2521397 w 3015933"/>
              <a:gd name="connsiteY1" fmla="*/ 7493 h 573214"/>
              <a:gd name="connsiteX2" fmla="*/ 3015933 w 3015933"/>
              <a:gd name="connsiteY2" fmla="*/ 5618 h 573214"/>
              <a:gd name="connsiteX3" fmla="*/ 2802385 w 3015933"/>
              <a:gd name="connsiteY3" fmla="*/ 475806 h 573214"/>
              <a:gd name="connsiteX4" fmla="*/ 2796123 w 3015933"/>
              <a:gd name="connsiteY4" fmla="*/ 475833 h 573214"/>
              <a:gd name="connsiteX5" fmla="*/ 2798634 w 3015933"/>
              <a:gd name="connsiteY5" fmla="*/ 477678 h 573214"/>
              <a:gd name="connsiteX6" fmla="*/ 1509113 w 3015933"/>
              <a:gd name="connsiteY6" fmla="*/ 573214 h 573214"/>
              <a:gd name="connsiteX7" fmla="*/ 245791 w 3015933"/>
              <a:gd name="connsiteY7" fmla="*/ 496932 h 573214"/>
              <a:gd name="connsiteX8" fmla="*/ 232271 w 3015933"/>
              <a:gd name="connsiteY8" fmla="*/ 486996 h 573214"/>
              <a:gd name="connsiteX9" fmla="*/ 221044 w 3015933"/>
              <a:gd name="connsiteY9" fmla="*/ 487045 h 57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5933" h="573214">
                <a:moveTo>
                  <a:pt x="0" y="0"/>
                </a:moveTo>
                <a:lnTo>
                  <a:pt x="2521397" y="7493"/>
                </a:lnTo>
                <a:lnTo>
                  <a:pt x="3015933" y="5618"/>
                </a:lnTo>
                <a:cubicBezTo>
                  <a:pt x="2904788" y="243521"/>
                  <a:pt x="2909784" y="230409"/>
                  <a:pt x="2802385" y="475806"/>
                </a:cubicBezTo>
                <a:lnTo>
                  <a:pt x="2796123" y="475833"/>
                </a:lnTo>
                <a:lnTo>
                  <a:pt x="2798634" y="477678"/>
                </a:lnTo>
                <a:cubicBezTo>
                  <a:pt x="2798634" y="530441"/>
                  <a:pt x="2221296" y="573214"/>
                  <a:pt x="1509113" y="573214"/>
                </a:cubicBezTo>
                <a:cubicBezTo>
                  <a:pt x="885953" y="573214"/>
                  <a:pt x="366034" y="540466"/>
                  <a:pt x="245791" y="496932"/>
                </a:cubicBezTo>
                <a:lnTo>
                  <a:pt x="232271" y="486996"/>
                </a:lnTo>
                <a:lnTo>
                  <a:pt x="221044" y="487045"/>
                </a:lnTo>
                <a:close/>
              </a:path>
            </a:pathLst>
          </a:custGeom>
          <a:solidFill>
            <a:srgbClr val="FCC725"/>
          </a:solidFill>
          <a:ln w="9525" cap="flat" cmpd="sng" algn="ctr">
            <a:noFill/>
            <a:prstDash val="solid"/>
          </a:ln>
          <a:effectLst/>
        </p:spPr>
        <p:txBody>
          <a:bodyPr wrap="square" lIns="91430" tIns="45715" rIns="91430" bIns="45715" rtlCol="0" anchor="ctr">
            <a:noAutofit/>
          </a:bodyPr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Oval 69"/>
          <p:cNvSpPr/>
          <p:nvPr/>
        </p:nvSpPr>
        <p:spPr>
          <a:xfrm>
            <a:off x="1828325" y="2745336"/>
            <a:ext cx="3009893" cy="191072"/>
          </a:xfrm>
          <a:prstGeom prst="ellipse">
            <a:avLst/>
          </a:prstGeom>
          <a:solidFill>
            <a:srgbClr val="D6A203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89"/>
          <p:cNvSpPr txBox="1"/>
          <p:nvPr/>
        </p:nvSpPr>
        <p:spPr>
          <a:xfrm>
            <a:off x="2941458" y="2993416"/>
            <a:ext cx="79292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标题</a:t>
            </a:r>
            <a:r>
              <a:rPr 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2</a:t>
            </a:r>
          </a:p>
        </p:txBody>
      </p:sp>
      <p:sp>
        <p:nvSpPr>
          <p:cNvPr id="22" name="任意多边形 21"/>
          <p:cNvSpPr/>
          <p:nvPr/>
        </p:nvSpPr>
        <p:spPr>
          <a:xfrm>
            <a:off x="1571272" y="2277023"/>
            <a:ext cx="3517965" cy="578835"/>
          </a:xfrm>
          <a:custGeom>
            <a:avLst/>
            <a:gdLst>
              <a:gd name="connsiteX0" fmla="*/ 3517965 w 3517965"/>
              <a:gd name="connsiteY0" fmla="*/ 0 h 578835"/>
              <a:gd name="connsiteX1" fmla="*/ 3308163 w 3517965"/>
              <a:gd name="connsiteY1" fmla="*/ 481428 h 578835"/>
              <a:gd name="connsiteX2" fmla="*/ 3301407 w 3517965"/>
              <a:gd name="connsiteY2" fmla="*/ 481452 h 578835"/>
              <a:gd name="connsiteX3" fmla="*/ 3304413 w 3517965"/>
              <a:gd name="connsiteY3" fmla="*/ 483299 h 578835"/>
              <a:gd name="connsiteX4" fmla="*/ 1762002 w 3517965"/>
              <a:gd name="connsiteY4" fmla="*/ 578835 h 578835"/>
              <a:gd name="connsiteX5" fmla="*/ 250927 w 3517965"/>
              <a:gd name="connsiteY5" fmla="*/ 502553 h 578835"/>
              <a:gd name="connsiteX6" fmla="*/ 234757 w 3517965"/>
              <a:gd name="connsiteY6" fmla="*/ 492617 h 578835"/>
              <a:gd name="connsiteX7" fmla="*/ 221044 w 3517965"/>
              <a:gd name="connsiteY7" fmla="*/ 492667 h 578835"/>
              <a:gd name="connsiteX8" fmla="*/ 0 w 3517965"/>
              <a:gd name="connsiteY8" fmla="*/ 5621 h 578835"/>
              <a:gd name="connsiteX9" fmla="*/ 2521397 w 3517965"/>
              <a:gd name="connsiteY9" fmla="*/ 13114 h 5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7965" h="578835">
                <a:moveTo>
                  <a:pt x="3517965" y="0"/>
                </a:moveTo>
                <a:cubicBezTo>
                  <a:pt x="3406820" y="237903"/>
                  <a:pt x="3415562" y="236031"/>
                  <a:pt x="3308163" y="481428"/>
                </a:cubicBezTo>
                <a:lnTo>
                  <a:pt x="3301407" y="481452"/>
                </a:lnTo>
                <a:lnTo>
                  <a:pt x="3304413" y="483299"/>
                </a:lnTo>
                <a:cubicBezTo>
                  <a:pt x="3304413" y="536062"/>
                  <a:pt x="2613852" y="578835"/>
                  <a:pt x="1762002" y="578835"/>
                </a:cubicBezTo>
                <a:cubicBezTo>
                  <a:pt x="1016633" y="578835"/>
                  <a:pt x="394752" y="546087"/>
                  <a:pt x="250927" y="502553"/>
                </a:cubicBezTo>
                <a:lnTo>
                  <a:pt x="234757" y="492617"/>
                </a:lnTo>
                <a:lnTo>
                  <a:pt x="221044" y="492667"/>
                </a:lnTo>
                <a:lnTo>
                  <a:pt x="0" y="5621"/>
                </a:lnTo>
                <a:lnTo>
                  <a:pt x="2521397" y="13114"/>
                </a:lnTo>
                <a:close/>
              </a:path>
            </a:pathLst>
          </a:custGeom>
          <a:solidFill>
            <a:srgbClr val="E71F3C"/>
          </a:solidFill>
          <a:ln w="9525" cap="flat" cmpd="sng" algn="ctr">
            <a:noFill/>
            <a:prstDash val="solid"/>
          </a:ln>
          <a:effectLst/>
        </p:spPr>
        <p:txBody>
          <a:bodyPr wrap="square" lIns="91430" tIns="45715" rIns="91430" bIns="45715" rtlCol="0" anchor="ctr">
            <a:noAutofit/>
          </a:bodyPr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Oval 72"/>
          <p:cNvSpPr/>
          <p:nvPr/>
        </p:nvSpPr>
        <p:spPr>
          <a:xfrm>
            <a:off x="1577310" y="2187107"/>
            <a:ext cx="3511925" cy="191072"/>
          </a:xfrm>
          <a:prstGeom prst="ellipse">
            <a:avLst/>
          </a:prstGeom>
          <a:solidFill>
            <a:srgbClr val="B1132A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92"/>
          <p:cNvSpPr txBox="1"/>
          <p:nvPr/>
        </p:nvSpPr>
        <p:spPr>
          <a:xfrm>
            <a:off x="2941459" y="2440439"/>
            <a:ext cx="792929" cy="2154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标题</a:t>
            </a:r>
            <a:r>
              <a:rPr lang="en-US" sz="1400" dirty="0">
                <a:solidFill>
                  <a:srgbClr val="FFFFFF"/>
                </a:solidFill>
                <a:sym typeface="Arial" panose="020B0604020202020204" pitchFamily="34" charset="0"/>
              </a:rPr>
              <a:t> 1</a:t>
            </a:r>
          </a:p>
        </p:txBody>
      </p:sp>
      <p:cxnSp>
        <p:nvCxnSpPr>
          <p:cNvPr id="25" name="Straight Connector 94"/>
          <p:cNvCxnSpPr/>
          <p:nvPr/>
        </p:nvCxnSpPr>
        <p:spPr>
          <a:xfrm flipH="1">
            <a:off x="4543357" y="2285046"/>
            <a:ext cx="1521669" cy="3391653"/>
          </a:xfrm>
          <a:prstGeom prst="line">
            <a:avLst/>
          </a:prstGeom>
          <a:noFill/>
          <a:ln w="12700" cap="flat" cmpd="sng" algn="ctr">
            <a:solidFill>
              <a:srgbClr val="ADBACA"/>
            </a:solidFill>
            <a:prstDash val="dash"/>
          </a:ln>
          <a:effectLst/>
        </p:spPr>
      </p:cxnSp>
      <p:sp>
        <p:nvSpPr>
          <p:cNvPr id="26" name="Isosceles Triangle 96"/>
          <p:cNvSpPr/>
          <p:nvPr/>
        </p:nvSpPr>
        <p:spPr>
          <a:xfrm rot="5400000">
            <a:off x="6011684" y="2244277"/>
            <a:ext cx="129779" cy="111878"/>
          </a:xfrm>
          <a:prstGeom prst="triangle">
            <a:avLst/>
          </a:prstGeom>
          <a:solidFill>
            <a:srgbClr val="ADBACA"/>
          </a:solidFill>
          <a:ln w="2540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Oval 97"/>
          <p:cNvSpPr/>
          <p:nvPr/>
        </p:nvSpPr>
        <p:spPr>
          <a:xfrm>
            <a:off x="4640861" y="5284203"/>
            <a:ext cx="112032" cy="112029"/>
          </a:xfrm>
          <a:prstGeom prst="ellipse">
            <a:avLst/>
          </a:prstGeom>
          <a:solidFill>
            <a:srgbClr val="FCC725"/>
          </a:solidFill>
          <a:ln w="635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Isosceles Triangle 98"/>
          <p:cNvSpPr/>
          <p:nvPr/>
        </p:nvSpPr>
        <p:spPr>
          <a:xfrm rot="5400000">
            <a:off x="4503500" y="5577650"/>
            <a:ext cx="129779" cy="111878"/>
          </a:xfrm>
          <a:prstGeom prst="triangle">
            <a:avLst/>
          </a:prstGeom>
          <a:solidFill>
            <a:srgbClr val="ADBACA"/>
          </a:solidFill>
          <a:ln w="2540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F4F4F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Oval 99"/>
          <p:cNvSpPr/>
          <p:nvPr/>
        </p:nvSpPr>
        <p:spPr>
          <a:xfrm>
            <a:off x="4887889" y="4722994"/>
            <a:ext cx="112032" cy="112029"/>
          </a:xfrm>
          <a:prstGeom prst="ellipse">
            <a:avLst/>
          </a:prstGeom>
          <a:solidFill>
            <a:srgbClr val="A5CA36"/>
          </a:solidFill>
          <a:ln w="635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Oval 100"/>
          <p:cNvSpPr/>
          <p:nvPr/>
        </p:nvSpPr>
        <p:spPr>
          <a:xfrm>
            <a:off x="5143149" y="4153553"/>
            <a:ext cx="112032" cy="112029"/>
          </a:xfrm>
          <a:prstGeom prst="ellipse">
            <a:avLst/>
          </a:prstGeom>
          <a:solidFill>
            <a:srgbClr val="73446C"/>
          </a:solidFill>
          <a:ln w="635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Oval 101"/>
          <p:cNvSpPr/>
          <p:nvPr/>
        </p:nvSpPr>
        <p:spPr>
          <a:xfrm>
            <a:off x="5398410" y="3600576"/>
            <a:ext cx="112032" cy="112029"/>
          </a:xfrm>
          <a:prstGeom prst="ellipse">
            <a:avLst/>
          </a:prstGeom>
          <a:solidFill>
            <a:srgbClr val="1C8EE4"/>
          </a:solidFill>
          <a:ln w="635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Oval 102"/>
          <p:cNvSpPr/>
          <p:nvPr/>
        </p:nvSpPr>
        <p:spPr>
          <a:xfrm>
            <a:off x="5645437" y="3047602"/>
            <a:ext cx="112032" cy="112029"/>
          </a:xfrm>
          <a:prstGeom prst="ellipse">
            <a:avLst/>
          </a:prstGeom>
          <a:solidFill>
            <a:srgbClr val="FCC725"/>
          </a:solidFill>
          <a:ln w="635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Oval 103"/>
          <p:cNvSpPr/>
          <p:nvPr/>
        </p:nvSpPr>
        <p:spPr>
          <a:xfrm>
            <a:off x="5892465" y="2486391"/>
            <a:ext cx="112032" cy="112029"/>
          </a:xfrm>
          <a:prstGeom prst="ellipse">
            <a:avLst/>
          </a:prstGeom>
          <a:solidFill>
            <a:srgbClr val="E71F3C"/>
          </a:solidFill>
          <a:ln w="6350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U-Turn Arrow 73"/>
          <p:cNvSpPr/>
          <p:nvPr/>
        </p:nvSpPr>
        <p:spPr>
          <a:xfrm>
            <a:off x="1313793" y="1445281"/>
            <a:ext cx="1337761" cy="1405419"/>
          </a:xfrm>
          <a:prstGeom prst="uturnArrow">
            <a:avLst>
              <a:gd name="adj1" fmla="val 9811"/>
              <a:gd name="adj2" fmla="val 13924"/>
              <a:gd name="adj3" fmla="val 17406"/>
              <a:gd name="adj4" fmla="val 44932"/>
              <a:gd name="adj5" fmla="val 59337"/>
            </a:avLst>
          </a:prstGeom>
          <a:solidFill>
            <a:srgbClr val="ADBACA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U-Turn Arrow 74"/>
          <p:cNvSpPr/>
          <p:nvPr/>
        </p:nvSpPr>
        <p:spPr>
          <a:xfrm flipH="1">
            <a:off x="4112111" y="1445281"/>
            <a:ext cx="1337761" cy="1405419"/>
          </a:xfrm>
          <a:prstGeom prst="uturnArrow">
            <a:avLst>
              <a:gd name="adj1" fmla="val 9811"/>
              <a:gd name="adj2" fmla="val 13924"/>
              <a:gd name="adj3" fmla="val 17406"/>
              <a:gd name="adj4" fmla="val 44932"/>
              <a:gd name="adj5" fmla="val 59337"/>
            </a:avLst>
          </a:prstGeom>
          <a:solidFill>
            <a:srgbClr val="ADBACA"/>
          </a:solidFill>
          <a:ln w="9525" cap="flat" cmpd="sng" algn="ctr">
            <a:noFill/>
            <a:prstDash val="solid"/>
          </a:ln>
          <a:effectLst/>
        </p:spPr>
        <p:txBody>
          <a:bodyPr lIns="91430" tIns="45715" rIns="91430" bIns="45715" rtlCol="0" anchor="ctr"/>
          <a:lstStyle/>
          <a:p>
            <a:pPr algn="ctr" defTabSz="457148">
              <a:defRPr/>
            </a:pPr>
            <a:endParaRPr lang="en-US" sz="3200" kern="0">
              <a:solidFill>
                <a:srgbClr val="070707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057258" y="3266060"/>
            <a:ext cx="4030261" cy="10341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TextBox 40"/>
          <p:cNvSpPr txBox="1"/>
          <p:nvPr/>
        </p:nvSpPr>
        <p:spPr>
          <a:xfrm>
            <a:off x="2182678" y="1720196"/>
            <a:ext cx="1314784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2800" dirty="0">
                <a:solidFill>
                  <a:srgbClr val="445469"/>
                </a:solidFill>
                <a:sym typeface="Arial" panose="020B0604020202020204" pitchFamily="34" charset="0"/>
              </a:rPr>
              <a:t>40%</a:t>
            </a:r>
          </a:p>
        </p:txBody>
      </p:sp>
      <p:sp>
        <p:nvSpPr>
          <p:cNvPr id="8" name="TextBox 80"/>
          <p:cNvSpPr txBox="1"/>
          <p:nvPr/>
        </p:nvSpPr>
        <p:spPr>
          <a:xfrm flipH="1">
            <a:off x="4095162" y="3989999"/>
            <a:ext cx="904415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800" b="1">
                <a:solidFill>
                  <a:srgbClr val="FDB817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dirty="0">
                <a:solidFill>
                  <a:srgbClr val="445469"/>
                </a:solidFill>
                <a:sym typeface="Arial" panose="020B0604020202020204" pitchFamily="34" charset="0"/>
              </a:rPr>
              <a:t>80%</a:t>
            </a:r>
          </a:p>
        </p:txBody>
      </p:sp>
      <p:sp>
        <p:nvSpPr>
          <p:cNvPr id="9" name="TextBox 96"/>
          <p:cNvSpPr txBox="1"/>
          <p:nvPr/>
        </p:nvSpPr>
        <p:spPr>
          <a:xfrm>
            <a:off x="7154493" y="1720196"/>
            <a:ext cx="952505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800" b="1">
                <a:solidFill>
                  <a:srgbClr val="FDB817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dirty="0">
                <a:solidFill>
                  <a:srgbClr val="445469"/>
                </a:solidFill>
                <a:sym typeface="Arial" panose="020B0604020202020204" pitchFamily="34" charset="0"/>
              </a:rPr>
              <a:t>100%</a:t>
            </a:r>
          </a:p>
        </p:txBody>
      </p:sp>
      <p:sp>
        <p:nvSpPr>
          <p:cNvPr id="10" name="TextBox 111"/>
          <p:cNvSpPr txBox="1"/>
          <p:nvPr/>
        </p:nvSpPr>
        <p:spPr>
          <a:xfrm flipH="1">
            <a:off x="8861788" y="3989999"/>
            <a:ext cx="779381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2800" b="1">
                <a:solidFill>
                  <a:srgbClr val="FDB817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dirty="0">
                <a:solidFill>
                  <a:srgbClr val="445469"/>
                </a:solidFill>
                <a:sym typeface="Arial" panose="020B0604020202020204" pitchFamily="34" charset="0"/>
              </a:rPr>
              <a:t>70%</a:t>
            </a:r>
          </a:p>
        </p:txBody>
      </p:sp>
      <p:grpSp>
        <p:nvGrpSpPr>
          <p:cNvPr id="11" name="Group 129"/>
          <p:cNvGrpSpPr/>
          <p:nvPr/>
        </p:nvGrpSpPr>
        <p:grpSpPr>
          <a:xfrm>
            <a:off x="5254002" y="3739432"/>
            <a:ext cx="713568" cy="2837160"/>
            <a:chOff x="3948208" y="2816482"/>
            <a:chExt cx="536223" cy="2132034"/>
          </a:xfrm>
          <a:solidFill>
            <a:srgbClr val="FCC725"/>
          </a:solidFill>
        </p:grpSpPr>
        <p:sp>
          <p:nvSpPr>
            <p:cNvPr id="12" name="Freeform 13@|5FFC:0|FBC:0|LFC:16777215|LBC:16777215"/>
            <p:cNvSpPr>
              <a:spLocks noEditPoints="1"/>
            </p:cNvSpPr>
            <p:nvPr/>
          </p:nvSpPr>
          <p:spPr bwMode="auto">
            <a:xfrm>
              <a:off x="3948208" y="3409115"/>
              <a:ext cx="536223" cy="1539401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1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1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682" tIns="60841" rIns="121682" bIns="608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3" name="Group 84"/>
            <p:cNvGrpSpPr/>
            <p:nvPr/>
          </p:nvGrpSpPr>
          <p:grpSpPr>
            <a:xfrm>
              <a:off x="4021589" y="2816482"/>
              <a:ext cx="326870" cy="545942"/>
              <a:chOff x="758036" y="1667741"/>
              <a:chExt cx="403290" cy="673581"/>
            </a:xfrm>
            <a:grpFill/>
          </p:grpSpPr>
          <p:sp>
            <p:nvSpPr>
              <p:cNvPr id="15" name="Oval 85@|1FFC:0|FBC:0|LFC:16777215|LBC:16777215"/>
              <p:cNvSpPr/>
              <p:nvPr/>
            </p:nvSpPr>
            <p:spPr>
              <a:xfrm>
                <a:off x="758036" y="1985478"/>
                <a:ext cx="237229" cy="23722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Oval 86@|1FFC:0|FBC:0|LFC:16777215|LBC:16777215"/>
              <p:cNvSpPr>
                <a:spLocks noChangeAspect="1"/>
              </p:cNvSpPr>
              <p:nvPr/>
            </p:nvSpPr>
            <p:spPr>
              <a:xfrm>
                <a:off x="995265" y="2222707"/>
                <a:ext cx="118615" cy="118615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Oval 87@|1FFC:0|FBC:0|LFC:16777215|LBC:16777215"/>
              <p:cNvSpPr>
                <a:spLocks noChangeAspect="1"/>
              </p:cNvSpPr>
              <p:nvPr/>
            </p:nvSpPr>
            <p:spPr>
              <a:xfrm>
                <a:off x="1054572" y="1904963"/>
                <a:ext cx="106754" cy="10675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Oval 88@|1FFC:0|FBC:0|LFC:16777215|LBC:16777215"/>
              <p:cNvSpPr>
                <a:spLocks noChangeAspect="1"/>
              </p:cNvSpPr>
              <p:nvPr/>
            </p:nvSpPr>
            <p:spPr>
              <a:xfrm>
                <a:off x="817352" y="1667741"/>
                <a:ext cx="194526" cy="194528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Freeform 12@|5FFC:0|FBC:0|LFC:16777215|LBC:16777215"/>
            <p:cNvSpPr>
              <a:spLocks noEditPoints="1"/>
            </p:cNvSpPr>
            <p:nvPr/>
          </p:nvSpPr>
          <p:spPr bwMode="auto">
            <a:xfrm>
              <a:off x="4116599" y="3790371"/>
              <a:ext cx="199440" cy="1044691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44" y="381"/>
                </a:cxn>
                <a:cxn ang="0">
                  <a:pos x="88" y="34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348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88" h="381">
                  <a:moveTo>
                    <a:pt x="0" y="348"/>
                  </a:moveTo>
                  <a:cubicBezTo>
                    <a:pt x="0" y="348"/>
                    <a:pt x="2" y="381"/>
                    <a:pt x="44" y="381"/>
                  </a:cubicBezTo>
                  <a:cubicBezTo>
                    <a:pt x="83" y="381"/>
                    <a:pt x="88" y="348"/>
                    <a:pt x="88" y="34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48"/>
                  </a:lnTo>
                  <a:close/>
                  <a:moveTo>
                    <a:pt x="0" y="348"/>
                  </a:moveTo>
                  <a:cubicBezTo>
                    <a:pt x="0" y="348"/>
                    <a:pt x="0" y="348"/>
                    <a:pt x="0" y="34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682" tIns="60841" rIns="121682" bIns="608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28"/>
          <p:cNvGrpSpPr/>
          <p:nvPr/>
        </p:nvGrpSpPr>
        <p:grpSpPr>
          <a:xfrm>
            <a:off x="1481392" y="1469628"/>
            <a:ext cx="713568" cy="2837160"/>
            <a:chOff x="1113214" y="1110798"/>
            <a:chExt cx="536223" cy="2132034"/>
          </a:xfrm>
          <a:solidFill>
            <a:srgbClr val="E71F3C"/>
          </a:solidFill>
        </p:grpSpPr>
        <p:sp>
          <p:nvSpPr>
            <p:cNvPr id="20" name="Freeform 13@|5FFC:0|FBC:0|LFC:16777215|LBC:16777215"/>
            <p:cNvSpPr>
              <a:spLocks noEditPoints="1"/>
            </p:cNvSpPr>
            <p:nvPr/>
          </p:nvSpPr>
          <p:spPr bwMode="auto">
            <a:xfrm>
              <a:off x="1113214" y="1703431"/>
              <a:ext cx="536223" cy="1539401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1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1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682" tIns="60841" rIns="121682" bIns="608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" name="Group 6"/>
            <p:cNvGrpSpPr/>
            <p:nvPr/>
          </p:nvGrpSpPr>
          <p:grpSpPr>
            <a:xfrm>
              <a:off x="1186595" y="1110798"/>
              <a:ext cx="326870" cy="545942"/>
              <a:chOff x="758036" y="1667741"/>
              <a:chExt cx="403290" cy="673581"/>
            </a:xfrm>
            <a:grpFill/>
          </p:grpSpPr>
          <p:sp>
            <p:nvSpPr>
              <p:cNvPr id="23" name="Oval 7@|1FFC:0|FBC:0|LFC:16777215|LBC:16777215"/>
              <p:cNvSpPr/>
              <p:nvPr/>
            </p:nvSpPr>
            <p:spPr>
              <a:xfrm>
                <a:off x="758036" y="1985478"/>
                <a:ext cx="237229" cy="23722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Oval 8@|1FFC:0|FBC:0|LFC:16777215|LBC:16777215"/>
              <p:cNvSpPr>
                <a:spLocks noChangeAspect="1"/>
              </p:cNvSpPr>
              <p:nvPr/>
            </p:nvSpPr>
            <p:spPr>
              <a:xfrm>
                <a:off x="995265" y="2222707"/>
                <a:ext cx="118615" cy="118615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Oval 9@|1FFC:0|FBC:0|LFC:16777215|LBC:16777215"/>
              <p:cNvSpPr>
                <a:spLocks noChangeAspect="1"/>
              </p:cNvSpPr>
              <p:nvPr/>
            </p:nvSpPr>
            <p:spPr>
              <a:xfrm>
                <a:off x="1054572" y="1904963"/>
                <a:ext cx="106754" cy="10675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Oval 41@|1FFC:0|FBC:0|LFC:16777215|LBC:16777215"/>
              <p:cNvSpPr>
                <a:spLocks noChangeAspect="1"/>
              </p:cNvSpPr>
              <p:nvPr/>
            </p:nvSpPr>
            <p:spPr>
              <a:xfrm>
                <a:off x="817352" y="1667741"/>
                <a:ext cx="194526" cy="194528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" name="Freeform 14@|5FFC:0|FBC:0|LFC:16777215|LBC:16777215"/>
            <p:cNvSpPr>
              <a:spLocks noEditPoints="1"/>
            </p:cNvSpPr>
            <p:nvPr/>
          </p:nvSpPr>
          <p:spPr bwMode="auto">
            <a:xfrm>
              <a:off x="1282829" y="2743328"/>
              <a:ext cx="196993" cy="38605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44" y="141"/>
                </a:cxn>
                <a:cxn ang="0">
                  <a:pos x="87" y="108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08"/>
                </a:cxn>
              </a:cxnLst>
              <a:rect l="0" t="0" r="r" b="b"/>
              <a:pathLst>
                <a:path w="87" h="141">
                  <a:moveTo>
                    <a:pt x="0" y="108"/>
                  </a:moveTo>
                  <a:cubicBezTo>
                    <a:pt x="0" y="108"/>
                    <a:pt x="2" y="141"/>
                    <a:pt x="44" y="141"/>
                  </a:cubicBezTo>
                  <a:cubicBezTo>
                    <a:pt x="83" y="141"/>
                    <a:pt x="87" y="108"/>
                    <a:pt x="87" y="108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"/>
                  </a:lnTo>
                  <a:close/>
                  <a:moveTo>
                    <a:pt x="0" y="108"/>
                  </a:moveTo>
                  <a:cubicBezTo>
                    <a:pt x="0" y="108"/>
                    <a:pt x="0" y="108"/>
                    <a:pt x="0" y="10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682" tIns="60841" rIns="121682" bIns="608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130"/>
          <p:cNvGrpSpPr/>
          <p:nvPr/>
        </p:nvGrpSpPr>
        <p:grpSpPr>
          <a:xfrm>
            <a:off x="6185501" y="1469628"/>
            <a:ext cx="713568" cy="2837160"/>
            <a:chOff x="4648200" y="1110798"/>
            <a:chExt cx="536223" cy="2132034"/>
          </a:xfrm>
          <a:solidFill>
            <a:srgbClr val="1C8EE4"/>
          </a:solidFill>
        </p:grpSpPr>
        <p:sp>
          <p:nvSpPr>
            <p:cNvPr id="28" name="Freeform 13@|5FFC:0|FBC:0|LFC:16777215|LBC:16777215"/>
            <p:cNvSpPr>
              <a:spLocks noEditPoints="1"/>
            </p:cNvSpPr>
            <p:nvPr/>
          </p:nvSpPr>
          <p:spPr bwMode="auto">
            <a:xfrm>
              <a:off x="4648200" y="1703431"/>
              <a:ext cx="536223" cy="1539401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1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1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682" tIns="60841" rIns="121682" bIns="608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9" name="Group 100"/>
            <p:cNvGrpSpPr/>
            <p:nvPr/>
          </p:nvGrpSpPr>
          <p:grpSpPr>
            <a:xfrm>
              <a:off x="4721581" y="1110798"/>
              <a:ext cx="326870" cy="545942"/>
              <a:chOff x="758036" y="1667741"/>
              <a:chExt cx="403290" cy="673581"/>
            </a:xfrm>
            <a:grpFill/>
          </p:grpSpPr>
          <p:sp>
            <p:nvSpPr>
              <p:cNvPr id="31" name="Oval 101@|1FFC:0|FBC:0|LFC:16777215|LBC:16777215"/>
              <p:cNvSpPr/>
              <p:nvPr/>
            </p:nvSpPr>
            <p:spPr>
              <a:xfrm>
                <a:off x="758036" y="1985478"/>
                <a:ext cx="237229" cy="23722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Oval 102@|1FFC:0|FBC:0|LFC:16777215|LBC:16777215"/>
              <p:cNvSpPr>
                <a:spLocks noChangeAspect="1"/>
              </p:cNvSpPr>
              <p:nvPr/>
            </p:nvSpPr>
            <p:spPr>
              <a:xfrm>
                <a:off x="995265" y="2222707"/>
                <a:ext cx="118615" cy="118615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Oval 103@|1FFC:0|FBC:0|LFC:16777215|LBC:16777215"/>
              <p:cNvSpPr>
                <a:spLocks noChangeAspect="1"/>
              </p:cNvSpPr>
              <p:nvPr/>
            </p:nvSpPr>
            <p:spPr>
              <a:xfrm>
                <a:off x="1054572" y="1904963"/>
                <a:ext cx="106754" cy="10675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Oval 104@|1FFC:0|FBC:0|LFC:16777215|LBC:16777215"/>
              <p:cNvSpPr>
                <a:spLocks noChangeAspect="1"/>
              </p:cNvSpPr>
              <p:nvPr/>
            </p:nvSpPr>
            <p:spPr>
              <a:xfrm>
                <a:off x="817352" y="1667741"/>
                <a:ext cx="194526" cy="194528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0" name="Freeform 8@|5FFC:0|FBC:0|LFC:16777215|LBC:16777215"/>
            <p:cNvSpPr>
              <a:spLocks noEditPoints="1"/>
            </p:cNvSpPr>
            <p:nvPr/>
          </p:nvSpPr>
          <p:spPr bwMode="auto">
            <a:xfrm>
              <a:off x="4818427" y="1848624"/>
              <a:ext cx="195769" cy="1270996"/>
            </a:xfrm>
            <a:custGeom>
              <a:avLst/>
              <a:gdLst/>
              <a:ahLst/>
              <a:cxnLst>
                <a:cxn ang="0">
                  <a:pos x="0" y="534"/>
                </a:cxn>
                <a:cxn ang="0">
                  <a:pos x="43" y="567"/>
                </a:cxn>
                <a:cxn ang="0">
                  <a:pos x="86" y="53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34"/>
                </a:cxn>
                <a:cxn ang="0">
                  <a:pos x="0" y="534"/>
                </a:cxn>
                <a:cxn ang="0">
                  <a:pos x="0" y="534"/>
                </a:cxn>
              </a:cxnLst>
              <a:rect l="0" t="0" r="r" b="b"/>
              <a:pathLst>
                <a:path w="86" h="567">
                  <a:moveTo>
                    <a:pt x="0" y="534"/>
                  </a:moveTo>
                  <a:cubicBezTo>
                    <a:pt x="0" y="534"/>
                    <a:pt x="2" y="567"/>
                    <a:pt x="43" y="567"/>
                  </a:cubicBezTo>
                  <a:cubicBezTo>
                    <a:pt x="82" y="567"/>
                    <a:pt x="86" y="534"/>
                    <a:pt x="86" y="53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4"/>
                  </a:lnTo>
                  <a:close/>
                  <a:moveTo>
                    <a:pt x="0" y="534"/>
                  </a:moveTo>
                  <a:cubicBezTo>
                    <a:pt x="0" y="534"/>
                    <a:pt x="0" y="534"/>
                    <a:pt x="0" y="53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682" tIns="60841" rIns="121682" bIns="608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31"/>
          <p:cNvGrpSpPr/>
          <p:nvPr/>
        </p:nvGrpSpPr>
        <p:grpSpPr>
          <a:xfrm>
            <a:off x="9958108" y="3739432"/>
            <a:ext cx="713568" cy="2837160"/>
            <a:chOff x="7483194" y="2816482"/>
            <a:chExt cx="536223" cy="2132034"/>
          </a:xfrm>
          <a:solidFill>
            <a:srgbClr val="73446C"/>
          </a:solidFill>
        </p:grpSpPr>
        <p:grpSp>
          <p:nvGrpSpPr>
            <p:cNvPr id="36" name="Group 108"/>
            <p:cNvGrpSpPr/>
            <p:nvPr/>
          </p:nvGrpSpPr>
          <p:grpSpPr>
            <a:xfrm>
              <a:off x="7483194" y="2816482"/>
              <a:ext cx="536223" cy="2132034"/>
              <a:chOff x="667499" y="1957502"/>
              <a:chExt cx="661589" cy="2630493"/>
            </a:xfrm>
            <a:grpFill/>
          </p:grpSpPr>
          <p:sp>
            <p:nvSpPr>
              <p:cNvPr id="38" name="Freeform 13@|5FFC:0|FBC:0|LFC:16777215|LBC:16777215"/>
              <p:cNvSpPr>
                <a:spLocks noEditPoints="1"/>
              </p:cNvSpPr>
              <p:nvPr/>
            </p:nvSpPr>
            <p:spPr bwMode="auto">
              <a:xfrm>
                <a:off x="667499" y="2688690"/>
                <a:ext cx="661589" cy="1899305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34" y="0"/>
                  </a:cxn>
                  <a:cxn ang="0">
                    <a:pos x="0" y="34"/>
                  </a:cxn>
                  <a:cxn ang="0">
                    <a:pos x="0" y="71"/>
                  </a:cxn>
                  <a:cxn ang="0">
                    <a:pos x="24" y="104"/>
                  </a:cxn>
                  <a:cxn ang="0">
                    <a:pos x="24" y="618"/>
                  </a:cxn>
                  <a:cxn ang="0">
                    <a:pos x="24" y="620"/>
                  </a:cxn>
                  <a:cxn ang="0">
                    <a:pos x="121" y="693"/>
                  </a:cxn>
                  <a:cxn ang="0">
                    <a:pos x="217" y="623"/>
                  </a:cxn>
                  <a:cxn ang="0">
                    <a:pos x="218" y="618"/>
                  </a:cxn>
                  <a:cxn ang="0">
                    <a:pos x="218" y="104"/>
                  </a:cxn>
                  <a:cxn ang="0">
                    <a:pos x="242" y="71"/>
                  </a:cxn>
                  <a:cxn ang="0">
                    <a:pos x="242" y="34"/>
                  </a:cxn>
                  <a:cxn ang="0">
                    <a:pos x="208" y="0"/>
                  </a:cxn>
                  <a:cxn ang="0">
                    <a:pos x="208" y="59"/>
                  </a:cxn>
                  <a:cxn ang="0">
                    <a:pos x="196" y="70"/>
                  </a:cxn>
                  <a:cxn ang="0">
                    <a:pos x="195" y="70"/>
                  </a:cxn>
                  <a:cxn ang="0">
                    <a:pos x="184" y="82"/>
                  </a:cxn>
                  <a:cxn ang="0">
                    <a:pos x="184" y="618"/>
                  </a:cxn>
                  <a:cxn ang="0">
                    <a:pos x="121" y="659"/>
                  </a:cxn>
                  <a:cxn ang="0">
                    <a:pos x="59" y="618"/>
                  </a:cxn>
                  <a:cxn ang="0">
                    <a:pos x="59" y="82"/>
                  </a:cxn>
                  <a:cxn ang="0">
                    <a:pos x="47" y="70"/>
                  </a:cxn>
                  <a:cxn ang="0">
                    <a:pos x="46" y="70"/>
                  </a:cxn>
                  <a:cxn ang="0">
                    <a:pos x="35" y="59"/>
                  </a:cxn>
                  <a:cxn ang="0">
                    <a:pos x="35" y="46"/>
                  </a:cxn>
                  <a:cxn ang="0">
                    <a:pos x="46" y="34"/>
                  </a:cxn>
                  <a:cxn ang="0">
                    <a:pos x="196" y="34"/>
                  </a:cxn>
                  <a:cxn ang="0">
                    <a:pos x="208" y="46"/>
                  </a:cxn>
                  <a:cxn ang="0">
                    <a:pos x="208" y="59"/>
                  </a:cxn>
                  <a:cxn ang="0">
                    <a:pos x="208" y="59"/>
                  </a:cxn>
                  <a:cxn ang="0">
                    <a:pos x="208" y="59"/>
                  </a:cxn>
                </a:cxnLst>
                <a:rect l="0" t="0" r="r" b="b"/>
                <a:pathLst>
                  <a:path w="242" h="693">
                    <a:moveTo>
                      <a:pt x="20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86"/>
                      <a:pt x="10" y="100"/>
                      <a:pt x="24" y="104"/>
                    </a:cubicBezTo>
                    <a:cubicBezTo>
                      <a:pt x="24" y="618"/>
                      <a:pt x="24" y="618"/>
                      <a:pt x="24" y="618"/>
                    </a:cubicBezTo>
                    <a:cubicBezTo>
                      <a:pt x="24" y="619"/>
                      <a:pt x="24" y="619"/>
                      <a:pt x="24" y="620"/>
                    </a:cubicBezTo>
                    <a:cubicBezTo>
                      <a:pt x="26" y="645"/>
                      <a:pt x="48" y="693"/>
                      <a:pt x="121" y="693"/>
                    </a:cubicBezTo>
                    <a:cubicBezTo>
                      <a:pt x="188" y="693"/>
                      <a:pt x="213" y="647"/>
                      <a:pt x="217" y="623"/>
                    </a:cubicBezTo>
                    <a:cubicBezTo>
                      <a:pt x="217" y="622"/>
                      <a:pt x="218" y="620"/>
                      <a:pt x="218" y="618"/>
                    </a:cubicBezTo>
                    <a:cubicBezTo>
                      <a:pt x="218" y="104"/>
                      <a:pt x="218" y="104"/>
                      <a:pt x="218" y="104"/>
                    </a:cubicBezTo>
                    <a:cubicBezTo>
                      <a:pt x="231" y="100"/>
                      <a:pt x="242" y="86"/>
                      <a:pt x="242" y="71"/>
                    </a:cubicBezTo>
                    <a:cubicBezTo>
                      <a:pt x="242" y="34"/>
                      <a:pt x="242" y="34"/>
                      <a:pt x="242" y="34"/>
                    </a:cubicBezTo>
                    <a:cubicBezTo>
                      <a:pt x="242" y="15"/>
                      <a:pt x="227" y="0"/>
                      <a:pt x="208" y="0"/>
                    </a:cubicBezTo>
                    <a:close/>
                    <a:moveTo>
                      <a:pt x="208" y="59"/>
                    </a:moveTo>
                    <a:cubicBezTo>
                      <a:pt x="208" y="65"/>
                      <a:pt x="202" y="70"/>
                      <a:pt x="196" y="70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189" y="70"/>
                      <a:pt x="184" y="76"/>
                      <a:pt x="184" y="82"/>
                    </a:cubicBezTo>
                    <a:cubicBezTo>
                      <a:pt x="184" y="618"/>
                      <a:pt x="184" y="618"/>
                      <a:pt x="184" y="618"/>
                    </a:cubicBezTo>
                    <a:cubicBezTo>
                      <a:pt x="184" y="618"/>
                      <a:pt x="177" y="659"/>
                      <a:pt x="121" y="659"/>
                    </a:cubicBezTo>
                    <a:cubicBezTo>
                      <a:pt x="61" y="659"/>
                      <a:pt x="59" y="618"/>
                      <a:pt x="59" y="618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76"/>
                      <a:pt x="53" y="70"/>
                      <a:pt x="47" y="70"/>
                    </a:cubicBezTo>
                    <a:cubicBezTo>
                      <a:pt x="46" y="70"/>
                      <a:pt x="46" y="70"/>
                      <a:pt x="46" y="70"/>
                    </a:cubicBezTo>
                    <a:cubicBezTo>
                      <a:pt x="40" y="70"/>
                      <a:pt x="35" y="65"/>
                      <a:pt x="35" y="59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39"/>
                      <a:pt x="40" y="34"/>
                      <a:pt x="46" y="34"/>
                    </a:cubicBezTo>
                    <a:cubicBezTo>
                      <a:pt x="196" y="34"/>
                      <a:pt x="196" y="34"/>
                      <a:pt x="196" y="34"/>
                    </a:cubicBezTo>
                    <a:cubicBezTo>
                      <a:pt x="202" y="34"/>
                      <a:pt x="208" y="39"/>
                      <a:pt x="208" y="46"/>
                    </a:cubicBezTo>
                    <a:lnTo>
                      <a:pt x="208" y="59"/>
                    </a:lnTo>
                    <a:close/>
                    <a:moveTo>
                      <a:pt x="208" y="59"/>
                    </a:moveTo>
                    <a:cubicBezTo>
                      <a:pt x="208" y="59"/>
                      <a:pt x="208" y="59"/>
                      <a:pt x="208" y="5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682" tIns="60841" rIns="121682" bIns="608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9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39" name="Group 115"/>
              <p:cNvGrpSpPr/>
              <p:nvPr/>
            </p:nvGrpSpPr>
            <p:grpSpPr>
              <a:xfrm>
                <a:off x="758036" y="1957502"/>
                <a:ext cx="403290" cy="673581"/>
                <a:chOff x="758036" y="1667741"/>
                <a:chExt cx="403290" cy="673581"/>
              </a:xfrm>
              <a:grpFill/>
            </p:grpSpPr>
            <p:sp>
              <p:nvSpPr>
                <p:cNvPr id="40" name="Oval 116@|1FFC:0|FBC:0|LFC:16777215|LBC:16777215"/>
                <p:cNvSpPr/>
                <p:nvPr/>
              </p:nvSpPr>
              <p:spPr>
                <a:xfrm>
                  <a:off x="758036" y="1985478"/>
                  <a:ext cx="237229" cy="237229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761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19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Oval 117@|1FFC:0|FBC:0|LFC:16777215|LBC:16777215"/>
                <p:cNvSpPr>
                  <a:spLocks noChangeAspect="1"/>
                </p:cNvSpPr>
                <p:nvPr/>
              </p:nvSpPr>
              <p:spPr>
                <a:xfrm>
                  <a:off x="995265" y="2222707"/>
                  <a:ext cx="118615" cy="11861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761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19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" name="Oval 118@|1FFC:0|FBC:0|LFC:16777215|LBC:16777215"/>
                <p:cNvSpPr>
                  <a:spLocks noChangeAspect="1"/>
                </p:cNvSpPr>
                <p:nvPr/>
              </p:nvSpPr>
              <p:spPr>
                <a:xfrm>
                  <a:off x="1054572" y="1904963"/>
                  <a:ext cx="106754" cy="106754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761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19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Oval 119@|1FFC:0|FBC:0|LFC:16777215|LBC:16777215"/>
                <p:cNvSpPr>
                  <a:spLocks noChangeAspect="1"/>
                </p:cNvSpPr>
                <p:nvPr/>
              </p:nvSpPr>
              <p:spPr>
                <a:xfrm>
                  <a:off x="817352" y="1667741"/>
                  <a:ext cx="194526" cy="194528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761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19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7" name="Freeform 6@|5FFC:0|FBC:0|LFC:16777215|LBC:16777215"/>
            <p:cNvSpPr>
              <a:spLocks noEditPoints="1"/>
            </p:cNvSpPr>
            <p:nvPr/>
          </p:nvSpPr>
          <p:spPr bwMode="auto">
            <a:xfrm>
              <a:off x="7661110" y="4009918"/>
              <a:ext cx="199440" cy="82514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44" y="301"/>
                </a:cxn>
                <a:cxn ang="0">
                  <a:pos x="88" y="26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0" y="268"/>
                </a:cxn>
              </a:cxnLst>
              <a:rect l="0" t="0" r="r" b="b"/>
              <a:pathLst>
                <a:path w="88" h="301">
                  <a:moveTo>
                    <a:pt x="0" y="268"/>
                  </a:moveTo>
                  <a:cubicBezTo>
                    <a:pt x="0" y="268"/>
                    <a:pt x="2" y="301"/>
                    <a:pt x="44" y="301"/>
                  </a:cubicBezTo>
                  <a:cubicBezTo>
                    <a:pt x="83" y="301"/>
                    <a:pt x="88" y="268"/>
                    <a:pt x="88" y="26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682" tIns="60841" rIns="121682" bIns="6084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4" name="TextBox 13"/>
          <p:cNvSpPr txBox="1"/>
          <p:nvPr/>
        </p:nvSpPr>
        <p:spPr>
          <a:xfrm>
            <a:off x="2441402" y="2451475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Box 13"/>
          <p:cNvSpPr txBox="1"/>
          <p:nvPr/>
        </p:nvSpPr>
        <p:spPr>
          <a:xfrm>
            <a:off x="2445483" y="2737380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Box 13"/>
          <p:cNvSpPr txBox="1"/>
          <p:nvPr/>
        </p:nvSpPr>
        <p:spPr>
          <a:xfrm>
            <a:off x="7154493" y="2451475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13"/>
          <p:cNvSpPr txBox="1"/>
          <p:nvPr/>
        </p:nvSpPr>
        <p:spPr>
          <a:xfrm>
            <a:off x="7158574" y="2737380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Box 13"/>
          <p:cNvSpPr txBox="1"/>
          <p:nvPr/>
        </p:nvSpPr>
        <p:spPr>
          <a:xfrm>
            <a:off x="2570540" y="4912304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13"/>
          <p:cNvSpPr txBox="1"/>
          <p:nvPr/>
        </p:nvSpPr>
        <p:spPr>
          <a:xfrm>
            <a:off x="2574621" y="5198209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TextBox 13"/>
          <p:cNvSpPr txBox="1"/>
          <p:nvPr/>
        </p:nvSpPr>
        <p:spPr>
          <a:xfrm>
            <a:off x="7154493" y="4912304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Box 13"/>
          <p:cNvSpPr txBox="1"/>
          <p:nvPr/>
        </p:nvSpPr>
        <p:spPr>
          <a:xfrm>
            <a:off x="7158574" y="5198209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3141337" y="2900867"/>
            <a:ext cx="815438" cy="1654112"/>
          </a:xfrm>
          <a:custGeom>
            <a:avLst/>
            <a:gdLst/>
            <a:ahLst/>
            <a:cxnLst>
              <a:cxn ang="0">
                <a:pos x="177" y="783"/>
              </a:cxn>
              <a:cxn ang="0">
                <a:pos x="0" y="318"/>
              </a:cxn>
              <a:cxn ang="0">
                <a:pos x="80" y="0"/>
              </a:cxn>
              <a:cxn ang="0">
                <a:pos x="386" y="0"/>
              </a:cxn>
              <a:cxn ang="0">
                <a:pos x="261" y="472"/>
              </a:cxn>
              <a:cxn ang="0">
                <a:pos x="177" y="783"/>
              </a:cxn>
            </a:cxnLst>
            <a:rect l="0" t="0" r="r" b="b"/>
            <a:pathLst>
              <a:path w="386" h="783">
                <a:moveTo>
                  <a:pt x="177" y="783"/>
                </a:moveTo>
                <a:lnTo>
                  <a:pt x="0" y="318"/>
                </a:lnTo>
                <a:lnTo>
                  <a:pt x="80" y="0"/>
                </a:lnTo>
                <a:lnTo>
                  <a:pt x="386" y="0"/>
                </a:lnTo>
                <a:lnTo>
                  <a:pt x="261" y="472"/>
                </a:lnTo>
                <a:lnTo>
                  <a:pt x="177" y="783"/>
                </a:lnTo>
                <a:close/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0" y="5066214"/>
            <a:ext cx="2790656" cy="1801990"/>
          </a:xfrm>
          <a:custGeom>
            <a:avLst/>
            <a:gdLst/>
            <a:ahLst/>
            <a:cxnLst>
              <a:cxn ang="0">
                <a:pos x="975" y="0"/>
              </a:cxn>
              <a:cxn ang="0">
                <a:pos x="1321" y="0"/>
              </a:cxn>
              <a:cxn ang="0">
                <a:pos x="724" y="853"/>
              </a:cxn>
              <a:cxn ang="0">
                <a:pos x="0" y="853"/>
              </a:cxn>
              <a:cxn ang="0">
                <a:pos x="0" y="169"/>
              </a:cxn>
              <a:cxn ang="0">
                <a:pos x="975" y="0"/>
              </a:cxn>
            </a:cxnLst>
            <a:rect l="0" t="0" r="r" b="b"/>
            <a:pathLst>
              <a:path w="1321" h="853">
                <a:moveTo>
                  <a:pt x="975" y="0"/>
                </a:moveTo>
                <a:lnTo>
                  <a:pt x="1321" y="0"/>
                </a:lnTo>
                <a:lnTo>
                  <a:pt x="724" y="853"/>
                </a:lnTo>
                <a:lnTo>
                  <a:pt x="0" y="853"/>
                </a:lnTo>
                <a:lnTo>
                  <a:pt x="0" y="169"/>
                </a:lnTo>
                <a:lnTo>
                  <a:pt x="975" y="0"/>
                </a:lnTo>
                <a:close/>
              </a:path>
            </a:pathLst>
          </a:custGeom>
          <a:solidFill>
            <a:srgbClr val="B1132A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2059721" y="3505051"/>
            <a:ext cx="1054154" cy="1561161"/>
          </a:xfrm>
          <a:custGeom>
            <a:avLst/>
            <a:gdLst/>
            <a:ahLst/>
            <a:cxnLst>
              <a:cxn ang="0">
                <a:pos x="499" y="0"/>
              </a:cxn>
              <a:cxn ang="0">
                <a:pos x="394" y="506"/>
              </a:cxn>
              <a:cxn ang="0">
                <a:pos x="346" y="739"/>
              </a:cxn>
              <a:cxn ang="0">
                <a:pos x="0" y="739"/>
              </a:cxn>
              <a:cxn ang="0">
                <a:pos x="179" y="0"/>
              </a:cxn>
              <a:cxn ang="0">
                <a:pos x="499" y="0"/>
              </a:cxn>
            </a:cxnLst>
            <a:rect l="0" t="0" r="r" b="b"/>
            <a:pathLst>
              <a:path w="499" h="739">
                <a:moveTo>
                  <a:pt x="499" y="0"/>
                </a:moveTo>
                <a:lnTo>
                  <a:pt x="394" y="506"/>
                </a:lnTo>
                <a:lnTo>
                  <a:pt x="346" y="739"/>
                </a:lnTo>
                <a:lnTo>
                  <a:pt x="0" y="739"/>
                </a:lnTo>
                <a:lnTo>
                  <a:pt x="179" y="0"/>
                </a:lnTo>
                <a:lnTo>
                  <a:pt x="499" y="0"/>
                </a:lnTo>
                <a:close/>
              </a:path>
            </a:pathLst>
          </a:custGeom>
          <a:solidFill>
            <a:srgbClr val="E71F3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3986350" y="2305133"/>
            <a:ext cx="796425" cy="1592850"/>
          </a:xfrm>
          <a:custGeom>
            <a:avLst/>
            <a:gdLst/>
            <a:ahLst/>
            <a:cxnLst>
              <a:cxn ang="0">
                <a:pos x="194" y="754"/>
              </a:cxn>
              <a:cxn ang="0">
                <a:pos x="0" y="313"/>
              </a:cxn>
              <a:cxn ang="0">
                <a:pos x="70" y="0"/>
              </a:cxn>
              <a:cxn ang="0">
                <a:pos x="377" y="0"/>
              </a:cxn>
              <a:cxn ang="0">
                <a:pos x="270" y="442"/>
              </a:cxn>
              <a:cxn ang="0">
                <a:pos x="194" y="754"/>
              </a:cxn>
            </a:cxnLst>
            <a:rect l="0" t="0" r="r" b="b"/>
            <a:pathLst>
              <a:path w="377" h="754">
                <a:moveTo>
                  <a:pt x="194" y="754"/>
                </a:moveTo>
                <a:lnTo>
                  <a:pt x="0" y="313"/>
                </a:lnTo>
                <a:lnTo>
                  <a:pt x="70" y="0"/>
                </a:lnTo>
                <a:lnTo>
                  <a:pt x="377" y="0"/>
                </a:lnTo>
                <a:lnTo>
                  <a:pt x="270" y="442"/>
                </a:lnTo>
                <a:lnTo>
                  <a:pt x="194" y="754"/>
                </a:lnTo>
                <a:close/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892059" y="3505052"/>
            <a:ext cx="631648" cy="1068941"/>
          </a:xfrm>
          <a:custGeom>
            <a:avLst/>
            <a:gdLst/>
            <a:ahLst/>
            <a:cxnLst>
              <a:cxn ang="0">
                <a:pos x="0" y="506"/>
              </a:cxn>
              <a:cxn ang="0">
                <a:pos x="105" y="0"/>
              </a:cxn>
              <a:cxn ang="0">
                <a:pos x="118" y="32"/>
              </a:cxn>
              <a:cxn ang="0">
                <a:pos x="295" y="497"/>
              </a:cxn>
              <a:cxn ang="0">
                <a:pos x="299" y="506"/>
              </a:cxn>
              <a:cxn ang="0">
                <a:pos x="0" y="506"/>
              </a:cxn>
            </a:cxnLst>
            <a:rect l="0" t="0" r="r" b="b"/>
            <a:pathLst>
              <a:path w="299" h="506">
                <a:moveTo>
                  <a:pt x="0" y="506"/>
                </a:moveTo>
                <a:lnTo>
                  <a:pt x="105" y="0"/>
                </a:lnTo>
                <a:lnTo>
                  <a:pt x="118" y="32"/>
                </a:lnTo>
                <a:lnTo>
                  <a:pt x="295" y="497"/>
                </a:lnTo>
                <a:lnTo>
                  <a:pt x="299" y="506"/>
                </a:lnTo>
                <a:lnTo>
                  <a:pt x="0" y="506"/>
                </a:lnTo>
                <a:close/>
              </a:path>
            </a:pathLst>
          </a:custGeom>
          <a:solidFill>
            <a:srgbClr val="B1132A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3692707" y="2900867"/>
            <a:ext cx="703474" cy="997115"/>
          </a:xfrm>
          <a:custGeom>
            <a:avLst/>
            <a:gdLst/>
            <a:ahLst/>
            <a:cxnLst>
              <a:cxn ang="0">
                <a:pos x="333" y="472"/>
              </a:cxn>
              <a:cxn ang="0">
                <a:pos x="0" y="472"/>
              </a:cxn>
              <a:cxn ang="0">
                <a:pos x="125" y="0"/>
              </a:cxn>
              <a:cxn ang="0">
                <a:pos x="139" y="31"/>
              </a:cxn>
              <a:cxn ang="0">
                <a:pos x="333" y="472"/>
              </a:cxn>
            </a:cxnLst>
            <a:rect l="0" t="0" r="r" b="b"/>
            <a:pathLst>
              <a:path w="333" h="472">
                <a:moveTo>
                  <a:pt x="333" y="472"/>
                </a:moveTo>
                <a:lnTo>
                  <a:pt x="0" y="472"/>
                </a:lnTo>
                <a:lnTo>
                  <a:pt x="125" y="0"/>
                </a:lnTo>
                <a:lnTo>
                  <a:pt x="139" y="31"/>
                </a:lnTo>
                <a:lnTo>
                  <a:pt x="333" y="472"/>
                </a:lnTo>
                <a:close/>
              </a:path>
            </a:pathLst>
          </a:custGeom>
          <a:solidFill>
            <a:srgbClr val="D6A203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4556734" y="2305134"/>
            <a:ext cx="711924" cy="933739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49" y="80"/>
              </a:cxn>
              <a:cxn ang="0">
                <a:pos x="337" y="442"/>
              </a:cxn>
              <a:cxn ang="0">
                <a:pos x="0" y="442"/>
              </a:cxn>
              <a:cxn ang="0">
                <a:pos x="107" y="0"/>
              </a:cxn>
            </a:cxnLst>
            <a:rect l="0" t="0" r="r" b="b"/>
            <a:pathLst>
              <a:path w="337" h="442">
                <a:moveTo>
                  <a:pt x="107" y="0"/>
                </a:moveTo>
                <a:lnTo>
                  <a:pt x="149" y="80"/>
                </a:lnTo>
                <a:lnTo>
                  <a:pt x="337" y="442"/>
                </a:lnTo>
                <a:lnTo>
                  <a:pt x="0" y="442"/>
                </a:lnTo>
                <a:lnTo>
                  <a:pt x="107" y="0"/>
                </a:lnTo>
                <a:close/>
              </a:path>
            </a:pathLst>
          </a:custGeom>
          <a:solidFill>
            <a:srgbClr val="146BA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4871501" y="1686161"/>
            <a:ext cx="908389" cy="1552711"/>
          </a:xfrm>
          <a:custGeom>
            <a:avLst/>
            <a:gdLst/>
            <a:ahLst/>
            <a:cxnLst>
              <a:cxn ang="0">
                <a:pos x="0" y="373"/>
              </a:cxn>
              <a:cxn ang="0">
                <a:pos x="114" y="0"/>
              </a:cxn>
              <a:cxn ang="0">
                <a:pos x="430" y="0"/>
              </a:cxn>
              <a:cxn ang="0">
                <a:pos x="188" y="735"/>
              </a:cxn>
              <a:cxn ang="0">
                <a:pos x="0" y="373"/>
              </a:cxn>
            </a:cxnLst>
            <a:rect l="0" t="0" r="r" b="b"/>
            <a:pathLst>
              <a:path w="430" h="735">
                <a:moveTo>
                  <a:pt x="0" y="373"/>
                </a:moveTo>
                <a:lnTo>
                  <a:pt x="114" y="0"/>
                </a:lnTo>
                <a:lnTo>
                  <a:pt x="430" y="0"/>
                </a:lnTo>
                <a:lnTo>
                  <a:pt x="188" y="735"/>
                </a:lnTo>
                <a:lnTo>
                  <a:pt x="0" y="373"/>
                </a:lnTo>
                <a:close/>
              </a:path>
            </a:pathLst>
          </a:custGeom>
          <a:solidFill>
            <a:srgbClr val="73446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Rectangle 41"/>
          <p:cNvSpPr/>
          <p:nvPr/>
        </p:nvSpPr>
        <p:spPr>
          <a:xfrm rot="515888">
            <a:off x="2065535" y="4037049"/>
            <a:ext cx="1123010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6" name="Rectangle 42"/>
          <p:cNvSpPr/>
          <p:nvPr/>
        </p:nvSpPr>
        <p:spPr>
          <a:xfrm rot="515888">
            <a:off x="2985166" y="3259243"/>
            <a:ext cx="101805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7" name="Rectangle 43"/>
          <p:cNvSpPr/>
          <p:nvPr/>
        </p:nvSpPr>
        <p:spPr>
          <a:xfrm rot="515888">
            <a:off x="3800054" y="2665500"/>
            <a:ext cx="101805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8" name="Rectangle 44"/>
          <p:cNvSpPr/>
          <p:nvPr/>
        </p:nvSpPr>
        <p:spPr>
          <a:xfrm rot="515888">
            <a:off x="4752640" y="2047692"/>
            <a:ext cx="101805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9" name="Oval 77"/>
          <p:cNvSpPr/>
          <p:nvPr/>
        </p:nvSpPr>
        <p:spPr>
          <a:xfrm>
            <a:off x="10068485" y="2892752"/>
            <a:ext cx="667176" cy="648070"/>
          </a:xfrm>
          <a:prstGeom prst="ellipse">
            <a:avLst/>
          </a:prstGeom>
          <a:solidFill>
            <a:srgbClr val="FCC72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26" b="0" i="0" u="none" strike="noStrike" kern="0" cap="none" spc="0" normalizeH="0" baseline="0" noProof="0" dirty="0">
              <a:ln>
                <a:noFill/>
              </a:ln>
              <a:solidFill>
                <a:srgbClr val="9BB95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245"/>
          <p:cNvSpPr>
            <a:spLocks/>
          </p:cNvSpPr>
          <p:nvPr/>
        </p:nvSpPr>
        <p:spPr bwMode="auto">
          <a:xfrm>
            <a:off x="10249237" y="3063953"/>
            <a:ext cx="305671" cy="305667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Oval 80"/>
          <p:cNvSpPr/>
          <p:nvPr/>
        </p:nvSpPr>
        <p:spPr>
          <a:xfrm>
            <a:off x="10068485" y="4574826"/>
            <a:ext cx="667176" cy="648070"/>
          </a:xfrm>
          <a:prstGeom prst="ellipse">
            <a:avLst/>
          </a:prstGeom>
          <a:solidFill>
            <a:srgbClr val="73446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8" b="0" i="0" u="none" strike="noStrike" kern="0" cap="none" spc="0" normalizeH="0" baseline="0" noProof="0" dirty="0">
              <a:ln>
                <a:noFill/>
              </a:ln>
              <a:solidFill>
                <a:srgbClr val="BE382C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81"/>
          <p:cNvSpPr>
            <a:spLocks noEditPoints="1"/>
          </p:cNvSpPr>
          <p:nvPr/>
        </p:nvSpPr>
        <p:spPr bwMode="auto">
          <a:xfrm>
            <a:off x="10265355" y="4699127"/>
            <a:ext cx="273435" cy="39946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0" y="35"/>
              </a:cxn>
              <a:cxn ang="0">
                <a:pos x="16" y="74"/>
              </a:cxn>
              <a:cxn ang="0">
                <a:pos x="35" y="102"/>
              </a:cxn>
              <a:cxn ang="0">
                <a:pos x="54" y="74"/>
              </a:cxn>
              <a:cxn ang="0">
                <a:pos x="70" y="35"/>
              </a:cxn>
              <a:cxn ang="0">
                <a:pos x="35" y="0"/>
              </a:cxn>
              <a:cxn ang="0">
                <a:pos x="43" y="87"/>
              </a:cxn>
              <a:cxn ang="0">
                <a:pos x="27" y="89"/>
              </a:cxn>
              <a:cxn ang="0">
                <a:pos x="26" y="83"/>
              </a:cxn>
              <a:cxn ang="0">
                <a:pos x="26" y="83"/>
              </a:cxn>
              <a:cxn ang="0">
                <a:pos x="45" y="80"/>
              </a:cxn>
              <a:cxn ang="0">
                <a:pos x="44" y="83"/>
              </a:cxn>
              <a:cxn ang="0">
                <a:pos x="43" y="87"/>
              </a:cxn>
              <a:cxn ang="0">
                <a:pos x="25" y="79"/>
              </a:cxn>
              <a:cxn ang="0">
                <a:pos x="23" y="73"/>
              </a:cxn>
              <a:cxn ang="0">
                <a:pos x="47" y="73"/>
              </a:cxn>
              <a:cxn ang="0">
                <a:pos x="46" y="77"/>
              </a:cxn>
              <a:cxn ang="0">
                <a:pos x="25" y="79"/>
              </a:cxn>
              <a:cxn ang="0">
                <a:pos x="35" y="96"/>
              </a:cxn>
              <a:cxn ang="0">
                <a:pos x="29" y="92"/>
              </a:cxn>
              <a:cxn ang="0">
                <a:pos x="42" y="90"/>
              </a:cxn>
              <a:cxn ang="0">
                <a:pos x="35" y="96"/>
              </a:cxn>
              <a:cxn ang="0">
                <a:pos x="50" y="67"/>
              </a:cxn>
              <a:cxn ang="0">
                <a:pos x="20" y="67"/>
              </a:cxn>
              <a:cxn ang="0">
                <a:pos x="15" y="57"/>
              </a:cxn>
              <a:cxn ang="0">
                <a:pos x="6" y="35"/>
              </a:cxn>
              <a:cxn ang="0">
                <a:pos x="35" y="6"/>
              </a:cxn>
              <a:cxn ang="0">
                <a:pos x="64" y="35"/>
              </a:cxn>
              <a:cxn ang="0">
                <a:pos x="55" y="57"/>
              </a:cxn>
              <a:cxn ang="0">
                <a:pos x="50" y="67"/>
              </a:cxn>
              <a:cxn ang="0">
                <a:pos x="50" y="67"/>
              </a:cxn>
              <a:cxn ang="0">
                <a:pos x="50" y="67"/>
              </a:cxn>
            </a:cxnLst>
            <a:rect l="0" t="0" r="r" b="b"/>
            <a:pathLst>
              <a:path w="70" h="102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48"/>
                  <a:pt x="12" y="62"/>
                  <a:pt x="16" y="74"/>
                </a:cubicBezTo>
                <a:cubicBezTo>
                  <a:pt x="22" y="91"/>
                  <a:pt x="22" y="102"/>
                  <a:pt x="35" y="102"/>
                </a:cubicBezTo>
                <a:cubicBezTo>
                  <a:pt x="49" y="102"/>
                  <a:pt x="48" y="92"/>
                  <a:pt x="54" y="74"/>
                </a:cubicBezTo>
                <a:cubicBezTo>
                  <a:pt x="58" y="62"/>
                  <a:pt x="70" y="48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43" y="87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87"/>
                  <a:pt x="26" y="85"/>
                  <a:pt x="26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45" y="80"/>
                  <a:pt x="45" y="80"/>
                  <a:pt x="45" y="80"/>
                </a:cubicBezTo>
                <a:cubicBezTo>
                  <a:pt x="45" y="81"/>
                  <a:pt x="45" y="82"/>
                  <a:pt x="44" y="83"/>
                </a:cubicBezTo>
                <a:cubicBezTo>
                  <a:pt x="44" y="84"/>
                  <a:pt x="44" y="86"/>
                  <a:pt x="43" y="87"/>
                </a:cubicBezTo>
                <a:close/>
                <a:moveTo>
                  <a:pt x="25" y="79"/>
                </a:moveTo>
                <a:cubicBezTo>
                  <a:pt x="24" y="78"/>
                  <a:pt x="23" y="76"/>
                  <a:pt x="23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5"/>
                  <a:pt x="47" y="76"/>
                  <a:pt x="46" y="77"/>
                </a:cubicBezTo>
                <a:lnTo>
                  <a:pt x="25" y="79"/>
                </a:lnTo>
                <a:close/>
                <a:moveTo>
                  <a:pt x="35" y="96"/>
                </a:moveTo>
                <a:cubicBezTo>
                  <a:pt x="32" y="96"/>
                  <a:pt x="30" y="95"/>
                  <a:pt x="29" y="92"/>
                </a:cubicBezTo>
                <a:cubicBezTo>
                  <a:pt x="42" y="90"/>
                  <a:pt x="42" y="90"/>
                  <a:pt x="42" y="90"/>
                </a:cubicBezTo>
                <a:cubicBezTo>
                  <a:pt x="40" y="95"/>
                  <a:pt x="39" y="96"/>
                  <a:pt x="35" y="96"/>
                </a:cubicBezTo>
                <a:close/>
                <a:moveTo>
                  <a:pt x="50" y="67"/>
                </a:moveTo>
                <a:cubicBezTo>
                  <a:pt x="20" y="67"/>
                  <a:pt x="20" y="67"/>
                  <a:pt x="20" y="67"/>
                </a:cubicBezTo>
                <a:cubicBezTo>
                  <a:pt x="19" y="64"/>
                  <a:pt x="17" y="60"/>
                  <a:pt x="15" y="57"/>
                </a:cubicBezTo>
                <a:cubicBezTo>
                  <a:pt x="11" y="49"/>
                  <a:pt x="6" y="41"/>
                  <a:pt x="6" y="35"/>
                </a:cubicBezTo>
                <a:cubicBezTo>
                  <a:pt x="6" y="19"/>
                  <a:pt x="19" y="6"/>
                  <a:pt x="35" y="6"/>
                </a:cubicBezTo>
                <a:cubicBezTo>
                  <a:pt x="51" y="6"/>
                  <a:pt x="64" y="19"/>
                  <a:pt x="64" y="35"/>
                </a:cubicBezTo>
                <a:cubicBezTo>
                  <a:pt x="64" y="41"/>
                  <a:pt x="60" y="49"/>
                  <a:pt x="55" y="57"/>
                </a:cubicBezTo>
                <a:cubicBezTo>
                  <a:pt x="53" y="60"/>
                  <a:pt x="52" y="64"/>
                  <a:pt x="50" y="67"/>
                </a:cubicBezTo>
                <a:close/>
                <a:moveTo>
                  <a:pt x="50" y="67"/>
                </a:moveTo>
                <a:cubicBezTo>
                  <a:pt x="50" y="67"/>
                  <a:pt x="50" y="67"/>
                  <a:pt x="50" y="6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Oval 83"/>
          <p:cNvSpPr/>
          <p:nvPr/>
        </p:nvSpPr>
        <p:spPr>
          <a:xfrm>
            <a:off x="10068485" y="2051716"/>
            <a:ext cx="667176" cy="648070"/>
          </a:xfrm>
          <a:prstGeom prst="ellipse">
            <a:avLst/>
          </a:prstGeom>
          <a:solidFill>
            <a:srgbClr val="E71F3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4" b="1" i="0" u="none" strike="noStrike" kern="0" cap="none" spc="0" normalizeH="0" baseline="0" noProof="0" dirty="0">
              <a:ln>
                <a:noFill/>
              </a:ln>
              <a:solidFill>
                <a:srgbClr val="15AA9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217"/>
          <p:cNvSpPr>
            <a:spLocks noEditPoints="1"/>
          </p:cNvSpPr>
          <p:nvPr/>
        </p:nvSpPr>
        <p:spPr bwMode="auto">
          <a:xfrm>
            <a:off x="10227452" y="2244787"/>
            <a:ext cx="349241" cy="261929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Oval 89"/>
          <p:cNvSpPr/>
          <p:nvPr/>
        </p:nvSpPr>
        <p:spPr>
          <a:xfrm>
            <a:off x="10068485" y="3733789"/>
            <a:ext cx="667176" cy="648070"/>
          </a:xfrm>
          <a:prstGeom prst="ellipse">
            <a:avLst/>
          </a:prstGeom>
          <a:solidFill>
            <a:srgbClr val="1C8EE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26" b="0" i="0" u="none" strike="noStrike" kern="0" cap="none" spc="0" normalizeH="0" baseline="0" noProof="0" dirty="0">
              <a:ln>
                <a:noFill/>
              </a:ln>
              <a:solidFill>
                <a:srgbClr val="F19B1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56"/>
          <p:cNvSpPr>
            <a:spLocks noEditPoints="1"/>
          </p:cNvSpPr>
          <p:nvPr/>
        </p:nvSpPr>
        <p:spPr bwMode="auto">
          <a:xfrm>
            <a:off x="10242771" y="3898524"/>
            <a:ext cx="318603" cy="318600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7515736" y="2094177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7519817" y="2380082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7515736" y="2922987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519817" y="3208892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7515736" y="3751797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7519817" y="4037702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7515736" y="4580608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519817" y="4866513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4"/>
          <p:cNvSpPr>
            <a:spLocks/>
          </p:cNvSpPr>
          <p:nvPr/>
        </p:nvSpPr>
        <p:spPr bwMode="gray">
          <a:xfrm rot="328192">
            <a:off x="2840393" y="2973268"/>
            <a:ext cx="385763" cy="190500"/>
          </a:xfrm>
          <a:custGeom>
            <a:avLst/>
            <a:gdLst>
              <a:gd name="T0" fmla="*/ 0 w 389"/>
              <a:gd name="T1" fmla="*/ 2147483647 h 182"/>
              <a:gd name="T2" fmla="*/ 2147483647 w 389"/>
              <a:gd name="T3" fmla="*/ 2147483647 h 182"/>
              <a:gd name="T4" fmla="*/ 2147483647 w 389"/>
              <a:gd name="T5" fmla="*/ 2147483647 h 182"/>
              <a:gd name="T6" fmla="*/ 2147483647 w 389"/>
              <a:gd name="T7" fmla="*/ 0 h 182"/>
              <a:gd name="T8" fmla="*/ 0 w 38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9"/>
              <a:gd name="T16" fmla="*/ 0 h 182"/>
              <a:gd name="T17" fmla="*/ 389 w 38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9" h="182">
                <a:moveTo>
                  <a:pt x="0" y="133"/>
                </a:moveTo>
                <a:lnTo>
                  <a:pt x="49" y="182"/>
                </a:lnTo>
                <a:lnTo>
                  <a:pt x="389" y="45"/>
                </a:lnTo>
                <a:lnTo>
                  <a:pt x="330" y="0"/>
                </a:lnTo>
                <a:lnTo>
                  <a:pt x="0" y="133"/>
                </a:lnTo>
                <a:close/>
              </a:path>
            </a:pathLst>
          </a:custGeom>
          <a:solidFill>
            <a:srgbClr val="D6A203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 rot="328192">
            <a:off x="3454756" y="3571755"/>
            <a:ext cx="360363" cy="153988"/>
          </a:xfrm>
          <a:custGeom>
            <a:avLst/>
            <a:gdLst>
              <a:gd name="T0" fmla="*/ 0 w 366"/>
              <a:gd name="T1" fmla="*/ 2147483647 h 154"/>
              <a:gd name="T2" fmla="*/ 2147483647 w 366"/>
              <a:gd name="T3" fmla="*/ 2147483647 h 154"/>
              <a:gd name="T4" fmla="*/ 2147483647 w 366"/>
              <a:gd name="T5" fmla="*/ 2147483647 h 154"/>
              <a:gd name="T6" fmla="*/ 2147483647 w 366"/>
              <a:gd name="T7" fmla="*/ 0 h 154"/>
              <a:gd name="T8" fmla="*/ 0 w 366"/>
              <a:gd name="T9" fmla="*/ 2147483647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6"/>
              <a:gd name="T16" fmla="*/ 0 h 154"/>
              <a:gd name="T17" fmla="*/ 366 w 36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6" h="154">
                <a:moveTo>
                  <a:pt x="0" y="113"/>
                </a:moveTo>
                <a:lnTo>
                  <a:pt x="40" y="154"/>
                </a:lnTo>
                <a:lnTo>
                  <a:pt x="366" y="42"/>
                </a:lnTo>
                <a:lnTo>
                  <a:pt x="309" y="0"/>
                </a:lnTo>
                <a:lnTo>
                  <a:pt x="0" y="113"/>
                </a:lnTo>
                <a:close/>
              </a:path>
            </a:pathLst>
          </a:custGeom>
          <a:solidFill>
            <a:srgbClr val="D6A203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gray">
          <a:xfrm rot="328192">
            <a:off x="3137256" y="2609730"/>
            <a:ext cx="473075" cy="439738"/>
          </a:xfrm>
          <a:custGeom>
            <a:avLst/>
            <a:gdLst>
              <a:gd name="T0" fmla="*/ 2147483647 w 195"/>
              <a:gd name="T1" fmla="*/ 2147483647 h 185"/>
              <a:gd name="T2" fmla="*/ 2147483647 w 195"/>
              <a:gd name="T3" fmla="*/ 2147483647 h 185"/>
              <a:gd name="T4" fmla="*/ 2147483647 w 195"/>
              <a:gd name="T5" fmla="*/ 2147483647 h 185"/>
              <a:gd name="T6" fmla="*/ 2147483647 w 195"/>
              <a:gd name="T7" fmla="*/ 2147483647 h 185"/>
              <a:gd name="T8" fmla="*/ 2147483647 w 195"/>
              <a:gd name="T9" fmla="*/ 2147483647 h 185"/>
              <a:gd name="T10" fmla="*/ 2147483647 w 195"/>
              <a:gd name="T11" fmla="*/ 2147483647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"/>
              <a:gd name="T19" fmla="*/ 0 h 185"/>
              <a:gd name="T20" fmla="*/ 195 w 195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" h="185">
                <a:moveTo>
                  <a:pt x="44" y="185"/>
                </a:moveTo>
                <a:cubicBezTo>
                  <a:pt x="44" y="185"/>
                  <a:pt x="12" y="111"/>
                  <a:pt x="60" y="62"/>
                </a:cubicBezTo>
                <a:cubicBezTo>
                  <a:pt x="109" y="13"/>
                  <a:pt x="167" y="22"/>
                  <a:pt x="195" y="37"/>
                </a:cubicBezTo>
                <a:cubicBezTo>
                  <a:pt x="195" y="37"/>
                  <a:pt x="167" y="0"/>
                  <a:pt x="88" y="17"/>
                </a:cubicBezTo>
                <a:cubicBezTo>
                  <a:pt x="8" y="34"/>
                  <a:pt x="0" y="107"/>
                  <a:pt x="19" y="166"/>
                </a:cubicBezTo>
                <a:lnTo>
                  <a:pt x="44" y="185"/>
                </a:lnTo>
                <a:close/>
              </a:path>
            </a:pathLst>
          </a:custGeom>
          <a:solidFill>
            <a:srgbClr val="D6A203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gray">
          <a:xfrm rot="328192">
            <a:off x="3723043" y="2473205"/>
            <a:ext cx="590550" cy="1176338"/>
          </a:xfrm>
          <a:custGeom>
            <a:avLst/>
            <a:gdLst>
              <a:gd name="T0" fmla="*/ 2147483647 w 236"/>
              <a:gd name="T1" fmla="*/ 2147483647 h 498"/>
              <a:gd name="T2" fmla="*/ 2147483647 w 236"/>
              <a:gd name="T3" fmla="*/ 2147483647 h 498"/>
              <a:gd name="T4" fmla="*/ 2147483647 w 236"/>
              <a:gd name="T5" fmla="*/ 0 h 498"/>
              <a:gd name="T6" fmla="*/ 2147483647 w 236"/>
              <a:gd name="T7" fmla="*/ 2147483647 h 498"/>
              <a:gd name="T8" fmla="*/ 2147483647 w 236"/>
              <a:gd name="T9" fmla="*/ 2147483647 h 498"/>
              <a:gd name="T10" fmla="*/ 2147483647 w 236"/>
              <a:gd name="T11" fmla="*/ 2147483647 h 498"/>
              <a:gd name="T12" fmla="*/ 2147483647 w 236"/>
              <a:gd name="T13" fmla="*/ 2147483647 h 4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498"/>
              <a:gd name="T23" fmla="*/ 236 w 236"/>
              <a:gd name="T24" fmla="*/ 498 h 4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498">
                <a:moveTo>
                  <a:pt x="60" y="498"/>
                </a:moveTo>
                <a:cubicBezTo>
                  <a:pt x="60" y="498"/>
                  <a:pt x="26" y="410"/>
                  <a:pt x="71" y="366"/>
                </a:cubicBezTo>
                <a:cubicBezTo>
                  <a:pt x="115" y="321"/>
                  <a:pt x="236" y="127"/>
                  <a:pt x="25" y="0"/>
                </a:cubicBezTo>
                <a:cubicBezTo>
                  <a:pt x="25" y="0"/>
                  <a:pt x="128" y="61"/>
                  <a:pt x="123" y="178"/>
                </a:cubicBezTo>
                <a:cubicBezTo>
                  <a:pt x="123" y="178"/>
                  <a:pt x="117" y="259"/>
                  <a:pt x="84" y="300"/>
                </a:cubicBezTo>
                <a:cubicBezTo>
                  <a:pt x="51" y="342"/>
                  <a:pt x="0" y="403"/>
                  <a:pt x="36" y="480"/>
                </a:cubicBezTo>
                <a:lnTo>
                  <a:pt x="60" y="498"/>
                </a:lnTo>
                <a:close/>
              </a:path>
            </a:pathLst>
          </a:custGeom>
          <a:solidFill>
            <a:srgbClr val="D6A203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gray">
          <a:xfrm rot="328192">
            <a:off x="3576993" y="4065468"/>
            <a:ext cx="400050" cy="177800"/>
          </a:xfrm>
          <a:custGeom>
            <a:avLst/>
            <a:gdLst>
              <a:gd name="T0" fmla="*/ 0 w 404"/>
              <a:gd name="T1" fmla="*/ 2147483647 h 161"/>
              <a:gd name="T2" fmla="*/ 2147483647 w 404"/>
              <a:gd name="T3" fmla="*/ 2147483647 h 161"/>
              <a:gd name="T4" fmla="*/ 2147483647 w 404"/>
              <a:gd name="T5" fmla="*/ 2147483647 h 161"/>
              <a:gd name="T6" fmla="*/ 2147483647 w 404"/>
              <a:gd name="T7" fmla="*/ 0 h 161"/>
              <a:gd name="T8" fmla="*/ 0 w 404"/>
              <a:gd name="T9" fmla="*/ 2147483647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161"/>
              <a:gd name="T17" fmla="*/ 404 w 404"/>
              <a:gd name="T18" fmla="*/ 161 h 1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161">
                <a:moveTo>
                  <a:pt x="0" y="113"/>
                </a:moveTo>
                <a:lnTo>
                  <a:pt x="47" y="161"/>
                </a:lnTo>
                <a:lnTo>
                  <a:pt x="404" y="50"/>
                </a:lnTo>
                <a:lnTo>
                  <a:pt x="342" y="0"/>
                </a:lnTo>
                <a:lnTo>
                  <a:pt x="0" y="113"/>
                </a:lnTo>
                <a:close/>
              </a:path>
            </a:pathLst>
          </a:custGeom>
          <a:solidFill>
            <a:srgbClr val="D6A203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gray">
          <a:xfrm rot="328192">
            <a:off x="3815118" y="3752730"/>
            <a:ext cx="184150" cy="387350"/>
          </a:xfrm>
          <a:custGeom>
            <a:avLst/>
            <a:gdLst>
              <a:gd name="T0" fmla="*/ 0 w 185"/>
              <a:gd name="T1" fmla="*/ 0 h 388"/>
              <a:gd name="T2" fmla="*/ 2147483647 w 185"/>
              <a:gd name="T3" fmla="*/ 2147483647 h 388"/>
              <a:gd name="T4" fmla="*/ 2147483647 w 185"/>
              <a:gd name="T5" fmla="*/ 2147483647 h 388"/>
              <a:gd name="T6" fmla="*/ 2147483647 w 185"/>
              <a:gd name="T7" fmla="*/ 2147483647 h 388"/>
              <a:gd name="T8" fmla="*/ 0 w 185"/>
              <a:gd name="T9" fmla="*/ 0 h 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388"/>
              <a:gd name="T17" fmla="*/ 185 w 185"/>
              <a:gd name="T18" fmla="*/ 388 h 3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388">
                <a:moveTo>
                  <a:pt x="0" y="0"/>
                </a:moveTo>
                <a:lnTo>
                  <a:pt x="66" y="33"/>
                </a:lnTo>
                <a:lnTo>
                  <a:pt x="185" y="388"/>
                </a:lnTo>
                <a:lnTo>
                  <a:pt x="123" y="338"/>
                </a:lnTo>
                <a:lnTo>
                  <a:pt x="0" y="0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gray">
          <a:xfrm rot="328192">
            <a:off x="3480156" y="3733680"/>
            <a:ext cx="461963" cy="452438"/>
          </a:xfrm>
          <a:custGeom>
            <a:avLst/>
            <a:gdLst>
              <a:gd name="T0" fmla="*/ 0 w 463"/>
              <a:gd name="T1" fmla="*/ 2147483647 h 451"/>
              <a:gd name="T2" fmla="*/ 2147483647 w 463"/>
              <a:gd name="T3" fmla="*/ 2147483647 h 451"/>
              <a:gd name="T4" fmla="*/ 2147483647 w 463"/>
              <a:gd name="T5" fmla="*/ 2147483647 h 451"/>
              <a:gd name="T6" fmla="*/ 2147483647 w 463"/>
              <a:gd name="T7" fmla="*/ 0 h 451"/>
              <a:gd name="T8" fmla="*/ 0 w 463"/>
              <a:gd name="T9" fmla="*/ 2147483647 h 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3"/>
              <a:gd name="T16" fmla="*/ 0 h 451"/>
              <a:gd name="T17" fmla="*/ 463 w 463"/>
              <a:gd name="T18" fmla="*/ 451 h 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3" h="451">
                <a:moveTo>
                  <a:pt x="0" y="123"/>
                </a:moveTo>
                <a:lnTo>
                  <a:pt x="121" y="451"/>
                </a:lnTo>
                <a:lnTo>
                  <a:pt x="463" y="338"/>
                </a:lnTo>
                <a:lnTo>
                  <a:pt x="340" y="0"/>
                </a:lnTo>
                <a:lnTo>
                  <a:pt x="0" y="123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3"/>
          <p:cNvSpPr>
            <a:spLocks/>
          </p:cNvSpPr>
          <p:nvPr/>
        </p:nvSpPr>
        <p:spPr bwMode="gray">
          <a:xfrm rot="328192">
            <a:off x="2773718" y="2158880"/>
            <a:ext cx="1370013" cy="1508125"/>
          </a:xfrm>
          <a:custGeom>
            <a:avLst/>
            <a:gdLst>
              <a:gd name="T0" fmla="*/ 2147483647 w 580"/>
              <a:gd name="T1" fmla="*/ 2147483647 h 638"/>
              <a:gd name="T2" fmla="*/ 2147483647 w 580"/>
              <a:gd name="T3" fmla="*/ 2147483647 h 638"/>
              <a:gd name="T4" fmla="*/ 2147483647 w 580"/>
              <a:gd name="T5" fmla="*/ 2147483647 h 638"/>
              <a:gd name="T6" fmla="*/ 2147483647 w 580"/>
              <a:gd name="T7" fmla="*/ 2147483647 h 638"/>
              <a:gd name="T8" fmla="*/ 2147483647 w 580"/>
              <a:gd name="T9" fmla="*/ 2147483647 h 638"/>
              <a:gd name="T10" fmla="*/ 2147483647 w 580"/>
              <a:gd name="T11" fmla="*/ 2147483647 h 638"/>
              <a:gd name="T12" fmla="*/ 2147483647 w 580"/>
              <a:gd name="T13" fmla="*/ 2147483647 h 638"/>
              <a:gd name="T14" fmla="*/ 2147483647 w 580"/>
              <a:gd name="T15" fmla="*/ 2147483647 h 638"/>
              <a:gd name="T16" fmla="*/ 2147483647 w 580"/>
              <a:gd name="T17" fmla="*/ 2147483647 h 638"/>
              <a:gd name="T18" fmla="*/ 2147483647 w 580"/>
              <a:gd name="T19" fmla="*/ 2147483647 h 638"/>
              <a:gd name="T20" fmla="*/ 2147483647 w 580"/>
              <a:gd name="T21" fmla="*/ 2147483647 h 6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0"/>
              <a:gd name="T34" fmla="*/ 0 h 638"/>
              <a:gd name="T35" fmla="*/ 580 w 580"/>
              <a:gd name="T36" fmla="*/ 638 h 6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0" h="638">
                <a:moveTo>
                  <a:pt x="35" y="421"/>
                </a:moveTo>
                <a:cubicBezTo>
                  <a:pt x="175" y="365"/>
                  <a:pt x="175" y="365"/>
                  <a:pt x="175" y="365"/>
                </a:cubicBezTo>
                <a:cubicBezTo>
                  <a:pt x="175" y="365"/>
                  <a:pt x="128" y="237"/>
                  <a:pt x="252" y="214"/>
                </a:cubicBezTo>
                <a:cubicBezTo>
                  <a:pt x="376" y="192"/>
                  <a:pt x="386" y="297"/>
                  <a:pt x="378" y="344"/>
                </a:cubicBezTo>
                <a:cubicBezTo>
                  <a:pt x="370" y="390"/>
                  <a:pt x="242" y="488"/>
                  <a:pt x="320" y="638"/>
                </a:cubicBezTo>
                <a:cubicBezTo>
                  <a:pt x="451" y="590"/>
                  <a:pt x="451" y="590"/>
                  <a:pt x="451" y="590"/>
                </a:cubicBezTo>
                <a:cubicBezTo>
                  <a:pt x="451" y="590"/>
                  <a:pt x="411" y="521"/>
                  <a:pt x="476" y="442"/>
                </a:cubicBezTo>
                <a:cubicBezTo>
                  <a:pt x="542" y="364"/>
                  <a:pt x="580" y="224"/>
                  <a:pt x="463" y="126"/>
                </a:cubicBezTo>
                <a:cubicBezTo>
                  <a:pt x="463" y="126"/>
                  <a:pt x="320" y="0"/>
                  <a:pt x="107" y="144"/>
                </a:cubicBezTo>
                <a:cubicBezTo>
                  <a:pt x="107" y="144"/>
                  <a:pt x="72" y="161"/>
                  <a:pt x="43" y="212"/>
                </a:cubicBezTo>
                <a:cubicBezTo>
                  <a:pt x="14" y="262"/>
                  <a:pt x="0" y="341"/>
                  <a:pt x="35" y="421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85733" y="4467978"/>
            <a:ext cx="1250941" cy="398600"/>
          </a:xfrm>
          <a:prstGeom prst="rect">
            <a:avLst/>
          </a:prstGeom>
          <a:solidFill>
            <a:srgbClr val="FCC72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4"/>
          <p:cNvSpPr>
            <a:spLocks/>
          </p:cNvSpPr>
          <p:nvPr/>
        </p:nvSpPr>
        <p:spPr bwMode="gray">
          <a:xfrm rot="1448142">
            <a:off x="4775070" y="2798762"/>
            <a:ext cx="642938" cy="315913"/>
          </a:xfrm>
          <a:custGeom>
            <a:avLst/>
            <a:gdLst>
              <a:gd name="T0" fmla="*/ 0 w 389"/>
              <a:gd name="T1" fmla="*/ 2147483647 h 182"/>
              <a:gd name="T2" fmla="*/ 2147483647 w 389"/>
              <a:gd name="T3" fmla="*/ 2147483647 h 182"/>
              <a:gd name="T4" fmla="*/ 2147483647 w 389"/>
              <a:gd name="T5" fmla="*/ 2147483647 h 182"/>
              <a:gd name="T6" fmla="*/ 2147483647 w 389"/>
              <a:gd name="T7" fmla="*/ 0 h 182"/>
              <a:gd name="T8" fmla="*/ 0 w 38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9"/>
              <a:gd name="T16" fmla="*/ 0 h 182"/>
              <a:gd name="T17" fmla="*/ 389 w 38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9" h="182">
                <a:moveTo>
                  <a:pt x="0" y="133"/>
                </a:moveTo>
                <a:lnTo>
                  <a:pt x="49" y="182"/>
                </a:lnTo>
                <a:lnTo>
                  <a:pt x="389" y="45"/>
                </a:lnTo>
                <a:lnTo>
                  <a:pt x="330" y="0"/>
                </a:lnTo>
                <a:lnTo>
                  <a:pt x="0" y="133"/>
                </a:lnTo>
                <a:close/>
              </a:path>
            </a:pathLst>
          </a:custGeom>
          <a:solidFill>
            <a:srgbClr val="BE3D5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gray">
          <a:xfrm rot="1448142">
            <a:off x="5437058" y="4065587"/>
            <a:ext cx="598488" cy="254000"/>
          </a:xfrm>
          <a:custGeom>
            <a:avLst/>
            <a:gdLst>
              <a:gd name="T0" fmla="*/ 0 w 366"/>
              <a:gd name="T1" fmla="*/ 2147483647 h 154"/>
              <a:gd name="T2" fmla="*/ 2147483647 w 366"/>
              <a:gd name="T3" fmla="*/ 2147483647 h 154"/>
              <a:gd name="T4" fmla="*/ 2147483647 w 366"/>
              <a:gd name="T5" fmla="*/ 2147483647 h 154"/>
              <a:gd name="T6" fmla="*/ 2147483647 w 366"/>
              <a:gd name="T7" fmla="*/ 0 h 154"/>
              <a:gd name="T8" fmla="*/ 0 w 366"/>
              <a:gd name="T9" fmla="*/ 2147483647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6"/>
              <a:gd name="T16" fmla="*/ 0 h 154"/>
              <a:gd name="T17" fmla="*/ 366 w 36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6" h="154">
                <a:moveTo>
                  <a:pt x="0" y="113"/>
                </a:moveTo>
                <a:lnTo>
                  <a:pt x="40" y="154"/>
                </a:lnTo>
                <a:lnTo>
                  <a:pt x="366" y="42"/>
                </a:lnTo>
                <a:lnTo>
                  <a:pt x="309" y="0"/>
                </a:lnTo>
                <a:lnTo>
                  <a:pt x="0" y="113"/>
                </a:lnTo>
                <a:close/>
              </a:path>
            </a:pathLst>
          </a:custGeom>
          <a:solidFill>
            <a:srgbClr val="B1132A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Freeform 6"/>
          <p:cNvSpPr>
            <a:spLocks/>
          </p:cNvSpPr>
          <p:nvPr/>
        </p:nvSpPr>
        <p:spPr bwMode="gray">
          <a:xfrm rot="1448142">
            <a:off x="5368795" y="2397124"/>
            <a:ext cx="785813" cy="733425"/>
          </a:xfrm>
          <a:custGeom>
            <a:avLst/>
            <a:gdLst>
              <a:gd name="T0" fmla="*/ 2147483647 w 195"/>
              <a:gd name="T1" fmla="*/ 2147483647 h 185"/>
              <a:gd name="T2" fmla="*/ 2147483647 w 195"/>
              <a:gd name="T3" fmla="*/ 2147483647 h 185"/>
              <a:gd name="T4" fmla="*/ 2147483647 w 195"/>
              <a:gd name="T5" fmla="*/ 2147483647 h 185"/>
              <a:gd name="T6" fmla="*/ 2147483647 w 195"/>
              <a:gd name="T7" fmla="*/ 2147483647 h 185"/>
              <a:gd name="T8" fmla="*/ 2147483647 w 195"/>
              <a:gd name="T9" fmla="*/ 2147483647 h 185"/>
              <a:gd name="T10" fmla="*/ 2147483647 w 195"/>
              <a:gd name="T11" fmla="*/ 2147483647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"/>
              <a:gd name="T19" fmla="*/ 0 h 185"/>
              <a:gd name="T20" fmla="*/ 195 w 195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" h="185">
                <a:moveTo>
                  <a:pt x="44" y="185"/>
                </a:moveTo>
                <a:cubicBezTo>
                  <a:pt x="44" y="185"/>
                  <a:pt x="12" y="111"/>
                  <a:pt x="60" y="62"/>
                </a:cubicBezTo>
                <a:cubicBezTo>
                  <a:pt x="109" y="13"/>
                  <a:pt x="167" y="22"/>
                  <a:pt x="195" y="37"/>
                </a:cubicBezTo>
                <a:cubicBezTo>
                  <a:pt x="195" y="37"/>
                  <a:pt x="167" y="0"/>
                  <a:pt x="88" y="17"/>
                </a:cubicBezTo>
                <a:cubicBezTo>
                  <a:pt x="8" y="34"/>
                  <a:pt x="0" y="107"/>
                  <a:pt x="19" y="166"/>
                </a:cubicBezTo>
                <a:lnTo>
                  <a:pt x="44" y="185"/>
                </a:lnTo>
                <a:close/>
              </a:path>
            </a:pathLst>
          </a:custGeom>
          <a:solidFill>
            <a:srgbClr val="B1132A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Freeform 7"/>
          <p:cNvSpPr>
            <a:spLocks/>
          </p:cNvSpPr>
          <p:nvPr/>
        </p:nvSpPr>
        <p:spPr bwMode="gray">
          <a:xfrm rot="1448142">
            <a:off x="6164133" y="2492374"/>
            <a:ext cx="982663" cy="1958975"/>
          </a:xfrm>
          <a:custGeom>
            <a:avLst/>
            <a:gdLst>
              <a:gd name="T0" fmla="*/ 2147483647 w 236"/>
              <a:gd name="T1" fmla="*/ 2147483647 h 498"/>
              <a:gd name="T2" fmla="*/ 2147483647 w 236"/>
              <a:gd name="T3" fmla="*/ 2147483647 h 498"/>
              <a:gd name="T4" fmla="*/ 2147483647 w 236"/>
              <a:gd name="T5" fmla="*/ 0 h 498"/>
              <a:gd name="T6" fmla="*/ 2147483647 w 236"/>
              <a:gd name="T7" fmla="*/ 2147483647 h 498"/>
              <a:gd name="T8" fmla="*/ 2147483647 w 236"/>
              <a:gd name="T9" fmla="*/ 2147483647 h 498"/>
              <a:gd name="T10" fmla="*/ 2147483647 w 236"/>
              <a:gd name="T11" fmla="*/ 2147483647 h 498"/>
              <a:gd name="T12" fmla="*/ 2147483647 w 236"/>
              <a:gd name="T13" fmla="*/ 2147483647 h 4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498"/>
              <a:gd name="T23" fmla="*/ 236 w 236"/>
              <a:gd name="T24" fmla="*/ 498 h 4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498">
                <a:moveTo>
                  <a:pt x="60" y="498"/>
                </a:moveTo>
                <a:cubicBezTo>
                  <a:pt x="60" y="498"/>
                  <a:pt x="26" y="410"/>
                  <a:pt x="71" y="366"/>
                </a:cubicBezTo>
                <a:cubicBezTo>
                  <a:pt x="115" y="321"/>
                  <a:pt x="236" y="127"/>
                  <a:pt x="25" y="0"/>
                </a:cubicBezTo>
                <a:cubicBezTo>
                  <a:pt x="25" y="0"/>
                  <a:pt x="128" y="61"/>
                  <a:pt x="123" y="178"/>
                </a:cubicBezTo>
                <a:cubicBezTo>
                  <a:pt x="123" y="178"/>
                  <a:pt x="117" y="259"/>
                  <a:pt x="84" y="300"/>
                </a:cubicBezTo>
                <a:cubicBezTo>
                  <a:pt x="51" y="342"/>
                  <a:pt x="0" y="403"/>
                  <a:pt x="36" y="480"/>
                </a:cubicBezTo>
                <a:lnTo>
                  <a:pt x="60" y="498"/>
                </a:lnTo>
                <a:close/>
              </a:path>
            </a:pathLst>
          </a:custGeom>
          <a:solidFill>
            <a:srgbClr val="BE3D5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9"/>
          <p:cNvSpPr>
            <a:spLocks/>
          </p:cNvSpPr>
          <p:nvPr/>
        </p:nvSpPr>
        <p:spPr bwMode="gray">
          <a:xfrm rot="1448142">
            <a:off x="5360858" y="4919662"/>
            <a:ext cx="665163" cy="295275"/>
          </a:xfrm>
          <a:custGeom>
            <a:avLst/>
            <a:gdLst>
              <a:gd name="T0" fmla="*/ 0 w 404"/>
              <a:gd name="T1" fmla="*/ 2147483647 h 161"/>
              <a:gd name="T2" fmla="*/ 2147483647 w 404"/>
              <a:gd name="T3" fmla="*/ 2147483647 h 161"/>
              <a:gd name="T4" fmla="*/ 2147483647 w 404"/>
              <a:gd name="T5" fmla="*/ 2147483647 h 161"/>
              <a:gd name="T6" fmla="*/ 2147483647 w 404"/>
              <a:gd name="T7" fmla="*/ 0 h 161"/>
              <a:gd name="T8" fmla="*/ 0 w 404"/>
              <a:gd name="T9" fmla="*/ 2147483647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161"/>
              <a:gd name="T17" fmla="*/ 404 w 404"/>
              <a:gd name="T18" fmla="*/ 161 h 1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161">
                <a:moveTo>
                  <a:pt x="0" y="113"/>
                </a:moveTo>
                <a:lnTo>
                  <a:pt x="47" y="161"/>
                </a:lnTo>
                <a:lnTo>
                  <a:pt x="404" y="50"/>
                </a:lnTo>
                <a:lnTo>
                  <a:pt x="342" y="0"/>
                </a:lnTo>
                <a:lnTo>
                  <a:pt x="0" y="113"/>
                </a:lnTo>
                <a:close/>
              </a:path>
            </a:pathLst>
          </a:custGeom>
          <a:solidFill>
            <a:srgbClr val="BE3D5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10"/>
          <p:cNvSpPr>
            <a:spLocks/>
          </p:cNvSpPr>
          <p:nvPr/>
        </p:nvSpPr>
        <p:spPr bwMode="gray">
          <a:xfrm rot="1448142">
            <a:off x="5852983" y="4486274"/>
            <a:ext cx="307975" cy="644525"/>
          </a:xfrm>
          <a:custGeom>
            <a:avLst/>
            <a:gdLst>
              <a:gd name="T0" fmla="*/ 0 w 185"/>
              <a:gd name="T1" fmla="*/ 0 h 388"/>
              <a:gd name="T2" fmla="*/ 2147483647 w 185"/>
              <a:gd name="T3" fmla="*/ 2147483647 h 388"/>
              <a:gd name="T4" fmla="*/ 2147483647 w 185"/>
              <a:gd name="T5" fmla="*/ 2147483647 h 388"/>
              <a:gd name="T6" fmla="*/ 2147483647 w 185"/>
              <a:gd name="T7" fmla="*/ 2147483647 h 388"/>
              <a:gd name="T8" fmla="*/ 0 w 185"/>
              <a:gd name="T9" fmla="*/ 0 h 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388"/>
              <a:gd name="T17" fmla="*/ 185 w 185"/>
              <a:gd name="T18" fmla="*/ 388 h 3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388">
                <a:moveTo>
                  <a:pt x="0" y="0"/>
                </a:moveTo>
                <a:lnTo>
                  <a:pt x="66" y="33"/>
                </a:lnTo>
                <a:lnTo>
                  <a:pt x="185" y="388"/>
                </a:lnTo>
                <a:lnTo>
                  <a:pt x="123" y="338"/>
                </a:lnTo>
                <a:lnTo>
                  <a:pt x="0" y="0"/>
                </a:lnTo>
                <a:close/>
              </a:path>
            </a:pathLst>
          </a:custGeom>
          <a:solidFill>
            <a:srgbClr val="B1132A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Freeform 8"/>
          <p:cNvSpPr>
            <a:spLocks/>
          </p:cNvSpPr>
          <p:nvPr/>
        </p:nvSpPr>
        <p:spPr bwMode="gray">
          <a:xfrm rot="1448142">
            <a:off x="5305295" y="4349749"/>
            <a:ext cx="769938" cy="752475"/>
          </a:xfrm>
          <a:custGeom>
            <a:avLst/>
            <a:gdLst>
              <a:gd name="T0" fmla="*/ 0 w 463"/>
              <a:gd name="T1" fmla="*/ 2147483647 h 451"/>
              <a:gd name="T2" fmla="*/ 2147483647 w 463"/>
              <a:gd name="T3" fmla="*/ 2147483647 h 451"/>
              <a:gd name="T4" fmla="*/ 2147483647 w 463"/>
              <a:gd name="T5" fmla="*/ 2147483647 h 451"/>
              <a:gd name="T6" fmla="*/ 2147483647 w 463"/>
              <a:gd name="T7" fmla="*/ 0 h 451"/>
              <a:gd name="T8" fmla="*/ 0 w 463"/>
              <a:gd name="T9" fmla="*/ 2147483647 h 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3"/>
              <a:gd name="T16" fmla="*/ 0 h 451"/>
              <a:gd name="T17" fmla="*/ 463 w 463"/>
              <a:gd name="T18" fmla="*/ 451 h 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3" h="451">
                <a:moveTo>
                  <a:pt x="0" y="123"/>
                </a:moveTo>
                <a:lnTo>
                  <a:pt x="121" y="451"/>
                </a:lnTo>
                <a:lnTo>
                  <a:pt x="463" y="338"/>
                </a:lnTo>
                <a:lnTo>
                  <a:pt x="340" y="0"/>
                </a:lnTo>
                <a:lnTo>
                  <a:pt x="0" y="123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3"/>
          <p:cNvSpPr>
            <a:spLocks/>
          </p:cNvSpPr>
          <p:nvPr/>
        </p:nvSpPr>
        <p:spPr bwMode="gray">
          <a:xfrm rot="1448142">
            <a:off x="4708395" y="1682749"/>
            <a:ext cx="2282825" cy="2513013"/>
          </a:xfrm>
          <a:custGeom>
            <a:avLst/>
            <a:gdLst>
              <a:gd name="T0" fmla="*/ 2147483647 w 580"/>
              <a:gd name="T1" fmla="*/ 2147483647 h 638"/>
              <a:gd name="T2" fmla="*/ 2147483647 w 580"/>
              <a:gd name="T3" fmla="*/ 2147483647 h 638"/>
              <a:gd name="T4" fmla="*/ 2147483647 w 580"/>
              <a:gd name="T5" fmla="*/ 2147483647 h 638"/>
              <a:gd name="T6" fmla="*/ 2147483647 w 580"/>
              <a:gd name="T7" fmla="*/ 2147483647 h 638"/>
              <a:gd name="T8" fmla="*/ 2147483647 w 580"/>
              <a:gd name="T9" fmla="*/ 2147483647 h 638"/>
              <a:gd name="T10" fmla="*/ 2147483647 w 580"/>
              <a:gd name="T11" fmla="*/ 2147483647 h 638"/>
              <a:gd name="T12" fmla="*/ 2147483647 w 580"/>
              <a:gd name="T13" fmla="*/ 2147483647 h 638"/>
              <a:gd name="T14" fmla="*/ 2147483647 w 580"/>
              <a:gd name="T15" fmla="*/ 2147483647 h 638"/>
              <a:gd name="T16" fmla="*/ 2147483647 w 580"/>
              <a:gd name="T17" fmla="*/ 2147483647 h 638"/>
              <a:gd name="T18" fmla="*/ 2147483647 w 580"/>
              <a:gd name="T19" fmla="*/ 2147483647 h 638"/>
              <a:gd name="T20" fmla="*/ 2147483647 w 580"/>
              <a:gd name="T21" fmla="*/ 2147483647 h 6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0"/>
              <a:gd name="T34" fmla="*/ 0 h 638"/>
              <a:gd name="T35" fmla="*/ 580 w 580"/>
              <a:gd name="T36" fmla="*/ 638 h 6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0" h="638">
                <a:moveTo>
                  <a:pt x="35" y="421"/>
                </a:moveTo>
                <a:cubicBezTo>
                  <a:pt x="175" y="365"/>
                  <a:pt x="175" y="365"/>
                  <a:pt x="175" y="365"/>
                </a:cubicBezTo>
                <a:cubicBezTo>
                  <a:pt x="175" y="365"/>
                  <a:pt x="128" y="237"/>
                  <a:pt x="252" y="214"/>
                </a:cubicBezTo>
                <a:cubicBezTo>
                  <a:pt x="376" y="192"/>
                  <a:pt x="386" y="297"/>
                  <a:pt x="378" y="344"/>
                </a:cubicBezTo>
                <a:cubicBezTo>
                  <a:pt x="370" y="390"/>
                  <a:pt x="242" y="488"/>
                  <a:pt x="320" y="638"/>
                </a:cubicBezTo>
                <a:cubicBezTo>
                  <a:pt x="451" y="590"/>
                  <a:pt x="451" y="590"/>
                  <a:pt x="451" y="590"/>
                </a:cubicBezTo>
                <a:cubicBezTo>
                  <a:pt x="451" y="590"/>
                  <a:pt x="411" y="521"/>
                  <a:pt x="476" y="442"/>
                </a:cubicBezTo>
                <a:cubicBezTo>
                  <a:pt x="542" y="364"/>
                  <a:pt x="580" y="224"/>
                  <a:pt x="463" y="126"/>
                </a:cubicBezTo>
                <a:cubicBezTo>
                  <a:pt x="463" y="126"/>
                  <a:pt x="320" y="0"/>
                  <a:pt x="107" y="144"/>
                </a:cubicBezTo>
                <a:cubicBezTo>
                  <a:pt x="107" y="144"/>
                  <a:pt x="72" y="161"/>
                  <a:pt x="43" y="212"/>
                </a:cubicBezTo>
                <a:cubicBezTo>
                  <a:pt x="14" y="262"/>
                  <a:pt x="0" y="341"/>
                  <a:pt x="35" y="421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81102" y="5340085"/>
            <a:ext cx="1250941" cy="398600"/>
          </a:xfrm>
          <a:prstGeom prst="rect">
            <a:avLst/>
          </a:prstGeom>
          <a:solidFill>
            <a:srgbClr val="E71F3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Freeform 4"/>
          <p:cNvSpPr>
            <a:spLocks/>
          </p:cNvSpPr>
          <p:nvPr/>
        </p:nvSpPr>
        <p:spPr bwMode="gray">
          <a:xfrm rot="1960988">
            <a:off x="7358492" y="2670799"/>
            <a:ext cx="385762" cy="188913"/>
          </a:xfrm>
          <a:custGeom>
            <a:avLst/>
            <a:gdLst>
              <a:gd name="T0" fmla="*/ 0 w 389"/>
              <a:gd name="T1" fmla="*/ 2147483647 h 182"/>
              <a:gd name="T2" fmla="*/ 2147483647 w 389"/>
              <a:gd name="T3" fmla="*/ 2147483647 h 182"/>
              <a:gd name="T4" fmla="*/ 2147483647 w 389"/>
              <a:gd name="T5" fmla="*/ 2147483647 h 182"/>
              <a:gd name="T6" fmla="*/ 2147483647 w 389"/>
              <a:gd name="T7" fmla="*/ 0 h 182"/>
              <a:gd name="T8" fmla="*/ 0 w 38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9"/>
              <a:gd name="T16" fmla="*/ 0 h 182"/>
              <a:gd name="T17" fmla="*/ 389 w 38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9" h="182">
                <a:moveTo>
                  <a:pt x="0" y="133"/>
                </a:moveTo>
                <a:lnTo>
                  <a:pt x="49" y="182"/>
                </a:lnTo>
                <a:lnTo>
                  <a:pt x="389" y="45"/>
                </a:lnTo>
                <a:lnTo>
                  <a:pt x="330" y="0"/>
                </a:lnTo>
                <a:lnTo>
                  <a:pt x="0" y="133"/>
                </a:lnTo>
                <a:close/>
              </a:path>
            </a:pathLst>
          </a:custGeom>
          <a:solidFill>
            <a:srgbClr val="146BAC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gray">
          <a:xfrm rot="1960988">
            <a:off x="7641067" y="3480424"/>
            <a:ext cx="360362" cy="152400"/>
          </a:xfrm>
          <a:custGeom>
            <a:avLst/>
            <a:gdLst>
              <a:gd name="T0" fmla="*/ 0 w 366"/>
              <a:gd name="T1" fmla="*/ 2147483647 h 154"/>
              <a:gd name="T2" fmla="*/ 2147483647 w 366"/>
              <a:gd name="T3" fmla="*/ 2147483647 h 154"/>
              <a:gd name="T4" fmla="*/ 2147483647 w 366"/>
              <a:gd name="T5" fmla="*/ 2147483647 h 154"/>
              <a:gd name="T6" fmla="*/ 2147483647 w 366"/>
              <a:gd name="T7" fmla="*/ 0 h 154"/>
              <a:gd name="T8" fmla="*/ 0 w 366"/>
              <a:gd name="T9" fmla="*/ 2147483647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6"/>
              <a:gd name="T16" fmla="*/ 0 h 154"/>
              <a:gd name="T17" fmla="*/ 366 w 36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6" h="154">
                <a:moveTo>
                  <a:pt x="0" y="113"/>
                </a:moveTo>
                <a:lnTo>
                  <a:pt x="40" y="154"/>
                </a:lnTo>
                <a:lnTo>
                  <a:pt x="366" y="42"/>
                </a:lnTo>
                <a:lnTo>
                  <a:pt x="309" y="0"/>
                </a:lnTo>
                <a:lnTo>
                  <a:pt x="0" y="113"/>
                </a:lnTo>
                <a:close/>
              </a:path>
            </a:pathLst>
          </a:custGeom>
          <a:solidFill>
            <a:srgbClr val="146BAC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Freeform 6"/>
          <p:cNvSpPr>
            <a:spLocks/>
          </p:cNvSpPr>
          <p:nvPr/>
        </p:nvSpPr>
        <p:spPr bwMode="gray">
          <a:xfrm rot="1960988">
            <a:off x="7726792" y="2489824"/>
            <a:ext cx="473075" cy="439738"/>
          </a:xfrm>
          <a:custGeom>
            <a:avLst/>
            <a:gdLst>
              <a:gd name="T0" fmla="*/ 2147483647 w 195"/>
              <a:gd name="T1" fmla="*/ 2147483647 h 185"/>
              <a:gd name="T2" fmla="*/ 2147483647 w 195"/>
              <a:gd name="T3" fmla="*/ 2147483647 h 185"/>
              <a:gd name="T4" fmla="*/ 2147483647 w 195"/>
              <a:gd name="T5" fmla="*/ 2147483647 h 185"/>
              <a:gd name="T6" fmla="*/ 2147483647 w 195"/>
              <a:gd name="T7" fmla="*/ 2147483647 h 185"/>
              <a:gd name="T8" fmla="*/ 2147483647 w 195"/>
              <a:gd name="T9" fmla="*/ 2147483647 h 185"/>
              <a:gd name="T10" fmla="*/ 2147483647 w 195"/>
              <a:gd name="T11" fmla="*/ 2147483647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"/>
              <a:gd name="T19" fmla="*/ 0 h 185"/>
              <a:gd name="T20" fmla="*/ 195 w 195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" h="185">
                <a:moveTo>
                  <a:pt x="44" y="185"/>
                </a:moveTo>
                <a:cubicBezTo>
                  <a:pt x="44" y="185"/>
                  <a:pt x="12" y="111"/>
                  <a:pt x="60" y="62"/>
                </a:cubicBezTo>
                <a:cubicBezTo>
                  <a:pt x="109" y="13"/>
                  <a:pt x="167" y="22"/>
                  <a:pt x="195" y="37"/>
                </a:cubicBezTo>
                <a:cubicBezTo>
                  <a:pt x="195" y="37"/>
                  <a:pt x="167" y="0"/>
                  <a:pt x="88" y="17"/>
                </a:cubicBezTo>
                <a:cubicBezTo>
                  <a:pt x="8" y="34"/>
                  <a:pt x="0" y="107"/>
                  <a:pt x="19" y="166"/>
                </a:cubicBezTo>
                <a:lnTo>
                  <a:pt x="44" y="185"/>
                </a:lnTo>
                <a:close/>
              </a:path>
            </a:pathLst>
          </a:custGeom>
          <a:solidFill>
            <a:srgbClr val="146BAC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Freeform 7"/>
          <p:cNvSpPr>
            <a:spLocks/>
          </p:cNvSpPr>
          <p:nvPr/>
        </p:nvSpPr>
        <p:spPr bwMode="gray">
          <a:xfrm rot="1960988">
            <a:off x="8134779" y="2621587"/>
            <a:ext cx="590550" cy="1174750"/>
          </a:xfrm>
          <a:custGeom>
            <a:avLst/>
            <a:gdLst>
              <a:gd name="T0" fmla="*/ 2147483647 w 236"/>
              <a:gd name="T1" fmla="*/ 2147483647 h 498"/>
              <a:gd name="T2" fmla="*/ 2147483647 w 236"/>
              <a:gd name="T3" fmla="*/ 2147483647 h 498"/>
              <a:gd name="T4" fmla="*/ 2147483647 w 236"/>
              <a:gd name="T5" fmla="*/ 0 h 498"/>
              <a:gd name="T6" fmla="*/ 2147483647 w 236"/>
              <a:gd name="T7" fmla="*/ 2147483647 h 498"/>
              <a:gd name="T8" fmla="*/ 2147483647 w 236"/>
              <a:gd name="T9" fmla="*/ 2147483647 h 498"/>
              <a:gd name="T10" fmla="*/ 2147483647 w 236"/>
              <a:gd name="T11" fmla="*/ 2147483647 h 498"/>
              <a:gd name="T12" fmla="*/ 2147483647 w 236"/>
              <a:gd name="T13" fmla="*/ 2147483647 h 4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498"/>
              <a:gd name="T23" fmla="*/ 236 w 236"/>
              <a:gd name="T24" fmla="*/ 498 h 4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498">
                <a:moveTo>
                  <a:pt x="60" y="498"/>
                </a:moveTo>
                <a:cubicBezTo>
                  <a:pt x="60" y="498"/>
                  <a:pt x="26" y="410"/>
                  <a:pt x="71" y="366"/>
                </a:cubicBezTo>
                <a:cubicBezTo>
                  <a:pt x="115" y="321"/>
                  <a:pt x="236" y="127"/>
                  <a:pt x="25" y="0"/>
                </a:cubicBezTo>
                <a:cubicBezTo>
                  <a:pt x="25" y="0"/>
                  <a:pt x="128" y="61"/>
                  <a:pt x="123" y="178"/>
                </a:cubicBezTo>
                <a:cubicBezTo>
                  <a:pt x="123" y="178"/>
                  <a:pt x="117" y="259"/>
                  <a:pt x="84" y="300"/>
                </a:cubicBezTo>
                <a:cubicBezTo>
                  <a:pt x="51" y="342"/>
                  <a:pt x="0" y="403"/>
                  <a:pt x="36" y="480"/>
                </a:cubicBezTo>
                <a:lnTo>
                  <a:pt x="60" y="498"/>
                </a:lnTo>
                <a:close/>
              </a:path>
            </a:pathLst>
          </a:custGeom>
          <a:solidFill>
            <a:srgbClr val="146BAC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Freeform 9"/>
          <p:cNvSpPr>
            <a:spLocks/>
          </p:cNvSpPr>
          <p:nvPr/>
        </p:nvSpPr>
        <p:spPr bwMode="gray">
          <a:xfrm rot="1960988">
            <a:off x="7517242" y="3982074"/>
            <a:ext cx="400050" cy="177800"/>
          </a:xfrm>
          <a:custGeom>
            <a:avLst/>
            <a:gdLst>
              <a:gd name="T0" fmla="*/ 0 w 404"/>
              <a:gd name="T1" fmla="*/ 2147483647 h 161"/>
              <a:gd name="T2" fmla="*/ 2147483647 w 404"/>
              <a:gd name="T3" fmla="*/ 2147483647 h 161"/>
              <a:gd name="T4" fmla="*/ 2147483647 w 404"/>
              <a:gd name="T5" fmla="*/ 2147483647 h 161"/>
              <a:gd name="T6" fmla="*/ 2147483647 w 404"/>
              <a:gd name="T7" fmla="*/ 0 h 161"/>
              <a:gd name="T8" fmla="*/ 0 w 404"/>
              <a:gd name="T9" fmla="*/ 2147483647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161"/>
              <a:gd name="T17" fmla="*/ 404 w 404"/>
              <a:gd name="T18" fmla="*/ 161 h 1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161">
                <a:moveTo>
                  <a:pt x="0" y="113"/>
                </a:moveTo>
                <a:lnTo>
                  <a:pt x="47" y="161"/>
                </a:lnTo>
                <a:lnTo>
                  <a:pt x="404" y="50"/>
                </a:lnTo>
                <a:lnTo>
                  <a:pt x="342" y="0"/>
                </a:lnTo>
                <a:lnTo>
                  <a:pt x="0" y="113"/>
                </a:lnTo>
                <a:close/>
              </a:path>
            </a:pathLst>
          </a:custGeom>
          <a:solidFill>
            <a:srgbClr val="146BAC"/>
          </a:solidFill>
          <a:ln>
            <a:noFill/>
          </a:ln>
          <a:extLst/>
        </p:spPr>
        <p:txBody>
          <a:bodyPr/>
          <a:lstStyle/>
          <a:p>
            <a:pPr algn="ctr"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Freeform 10"/>
          <p:cNvSpPr>
            <a:spLocks/>
          </p:cNvSpPr>
          <p:nvPr/>
        </p:nvSpPr>
        <p:spPr bwMode="gray">
          <a:xfrm rot="1960988">
            <a:off x="7834742" y="3751887"/>
            <a:ext cx="184150" cy="387350"/>
          </a:xfrm>
          <a:custGeom>
            <a:avLst/>
            <a:gdLst>
              <a:gd name="T0" fmla="*/ 0 w 185"/>
              <a:gd name="T1" fmla="*/ 0 h 388"/>
              <a:gd name="T2" fmla="*/ 2147483647 w 185"/>
              <a:gd name="T3" fmla="*/ 2147483647 h 388"/>
              <a:gd name="T4" fmla="*/ 2147483647 w 185"/>
              <a:gd name="T5" fmla="*/ 2147483647 h 388"/>
              <a:gd name="T6" fmla="*/ 2147483647 w 185"/>
              <a:gd name="T7" fmla="*/ 2147483647 h 388"/>
              <a:gd name="T8" fmla="*/ 0 w 185"/>
              <a:gd name="T9" fmla="*/ 0 h 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388"/>
              <a:gd name="T17" fmla="*/ 185 w 185"/>
              <a:gd name="T18" fmla="*/ 388 h 3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388">
                <a:moveTo>
                  <a:pt x="0" y="0"/>
                </a:moveTo>
                <a:lnTo>
                  <a:pt x="66" y="33"/>
                </a:lnTo>
                <a:lnTo>
                  <a:pt x="185" y="388"/>
                </a:lnTo>
                <a:lnTo>
                  <a:pt x="123" y="338"/>
                </a:lnTo>
                <a:lnTo>
                  <a:pt x="0" y="0"/>
                </a:lnTo>
                <a:close/>
              </a:path>
            </a:pathLst>
          </a:custGeom>
          <a:solidFill>
            <a:srgbClr val="146BAC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Freeform 8"/>
          <p:cNvSpPr>
            <a:spLocks/>
          </p:cNvSpPr>
          <p:nvPr/>
        </p:nvSpPr>
        <p:spPr bwMode="gray">
          <a:xfrm rot="1960988">
            <a:off x="7514067" y="3643937"/>
            <a:ext cx="461962" cy="450850"/>
          </a:xfrm>
          <a:custGeom>
            <a:avLst/>
            <a:gdLst>
              <a:gd name="T0" fmla="*/ 0 w 463"/>
              <a:gd name="T1" fmla="*/ 2147483647 h 451"/>
              <a:gd name="T2" fmla="*/ 2147483647 w 463"/>
              <a:gd name="T3" fmla="*/ 2147483647 h 451"/>
              <a:gd name="T4" fmla="*/ 2147483647 w 463"/>
              <a:gd name="T5" fmla="*/ 2147483647 h 451"/>
              <a:gd name="T6" fmla="*/ 2147483647 w 463"/>
              <a:gd name="T7" fmla="*/ 0 h 451"/>
              <a:gd name="T8" fmla="*/ 0 w 463"/>
              <a:gd name="T9" fmla="*/ 2147483647 h 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3"/>
              <a:gd name="T16" fmla="*/ 0 h 451"/>
              <a:gd name="T17" fmla="*/ 463 w 463"/>
              <a:gd name="T18" fmla="*/ 451 h 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3" h="451">
                <a:moveTo>
                  <a:pt x="0" y="123"/>
                </a:moveTo>
                <a:lnTo>
                  <a:pt x="121" y="451"/>
                </a:lnTo>
                <a:lnTo>
                  <a:pt x="463" y="338"/>
                </a:lnTo>
                <a:lnTo>
                  <a:pt x="340" y="0"/>
                </a:lnTo>
                <a:lnTo>
                  <a:pt x="0" y="123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Freeform 3"/>
          <p:cNvSpPr>
            <a:spLocks/>
          </p:cNvSpPr>
          <p:nvPr/>
        </p:nvSpPr>
        <p:spPr bwMode="gray">
          <a:xfrm rot="1960988">
            <a:off x="7314042" y="2067549"/>
            <a:ext cx="1370012" cy="1508125"/>
          </a:xfrm>
          <a:custGeom>
            <a:avLst/>
            <a:gdLst>
              <a:gd name="T0" fmla="*/ 2147483647 w 580"/>
              <a:gd name="T1" fmla="*/ 2147483647 h 638"/>
              <a:gd name="T2" fmla="*/ 2147483647 w 580"/>
              <a:gd name="T3" fmla="*/ 2147483647 h 638"/>
              <a:gd name="T4" fmla="*/ 2147483647 w 580"/>
              <a:gd name="T5" fmla="*/ 2147483647 h 638"/>
              <a:gd name="T6" fmla="*/ 2147483647 w 580"/>
              <a:gd name="T7" fmla="*/ 2147483647 h 638"/>
              <a:gd name="T8" fmla="*/ 2147483647 w 580"/>
              <a:gd name="T9" fmla="*/ 2147483647 h 638"/>
              <a:gd name="T10" fmla="*/ 2147483647 w 580"/>
              <a:gd name="T11" fmla="*/ 2147483647 h 638"/>
              <a:gd name="T12" fmla="*/ 2147483647 w 580"/>
              <a:gd name="T13" fmla="*/ 2147483647 h 638"/>
              <a:gd name="T14" fmla="*/ 2147483647 w 580"/>
              <a:gd name="T15" fmla="*/ 2147483647 h 638"/>
              <a:gd name="T16" fmla="*/ 2147483647 w 580"/>
              <a:gd name="T17" fmla="*/ 2147483647 h 638"/>
              <a:gd name="T18" fmla="*/ 2147483647 w 580"/>
              <a:gd name="T19" fmla="*/ 2147483647 h 638"/>
              <a:gd name="T20" fmla="*/ 2147483647 w 580"/>
              <a:gd name="T21" fmla="*/ 2147483647 h 6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0"/>
              <a:gd name="T34" fmla="*/ 0 h 638"/>
              <a:gd name="T35" fmla="*/ 580 w 580"/>
              <a:gd name="T36" fmla="*/ 638 h 6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0" h="638">
                <a:moveTo>
                  <a:pt x="35" y="421"/>
                </a:moveTo>
                <a:cubicBezTo>
                  <a:pt x="175" y="365"/>
                  <a:pt x="175" y="365"/>
                  <a:pt x="175" y="365"/>
                </a:cubicBezTo>
                <a:cubicBezTo>
                  <a:pt x="175" y="365"/>
                  <a:pt x="128" y="237"/>
                  <a:pt x="252" y="214"/>
                </a:cubicBezTo>
                <a:cubicBezTo>
                  <a:pt x="376" y="192"/>
                  <a:pt x="386" y="297"/>
                  <a:pt x="378" y="344"/>
                </a:cubicBezTo>
                <a:cubicBezTo>
                  <a:pt x="370" y="390"/>
                  <a:pt x="242" y="488"/>
                  <a:pt x="320" y="638"/>
                </a:cubicBezTo>
                <a:cubicBezTo>
                  <a:pt x="451" y="590"/>
                  <a:pt x="451" y="590"/>
                  <a:pt x="451" y="590"/>
                </a:cubicBezTo>
                <a:cubicBezTo>
                  <a:pt x="451" y="590"/>
                  <a:pt x="411" y="521"/>
                  <a:pt x="476" y="442"/>
                </a:cubicBezTo>
                <a:cubicBezTo>
                  <a:pt x="542" y="364"/>
                  <a:pt x="580" y="224"/>
                  <a:pt x="463" y="126"/>
                </a:cubicBezTo>
                <a:cubicBezTo>
                  <a:pt x="463" y="126"/>
                  <a:pt x="320" y="0"/>
                  <a:pt x="107" y="144"/>
                </a:cubicBezTo>
                <a:cubicBezTo>
                  <a:pt x="107" y="144"/>
                  <a:pt x="72" y="161"/>
                  <a:pt x="43" y="212"/>
                </a:cubicBezTo>
                <a:cubicBezTo>
                  <a:pt x="14" y="262"/>
                  <a:pt x="0" y="341"/>
                  <a:pt x="35" y="421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139250" y="4426379"/>
            <a:ext cx="1250941" cy="398600"/>
          </a:xfrm>
          <a:prstGeom prst="rect">
            <a:avLst/>
          </a:prstGeom>
          <a:solidFill>
            <a:srgbClr val="1C8EE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3384004" y="4528779"/>
            <a:ext cx="854398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5379373" y="5400886"/>
            <a:ext cx="854398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7337521" y="4487180"/>
            <a:ext cx="854398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4917368" y="3363729"/>
            <a:ext cx="1411673" cy="1916464"/>
          </a:xfrm>
          <a:custGeom>
            <a:avLst/>
            <a:gdLst/>
            <a:ahLst/>
            <a:cxnLst>
              <a:cxn ang="0">
                <a:pos x="182" y="10"/>
              </a:cxn>
              <a:cxn ang="0">
                <a:pos x="182" y="10"/>
              </a:cxn>
              <a:cxn ang="0">
                <a:pos x="265" y="57"/>
              </a:cxn>
              <a:cxn ang="0">
                <a:pos x="406" y="341"/>
              </a:cxn>
              <a:cxn ang="0">
                <a:pos x="411" y="384"/>
              </a:cxn>
              <a:cxn ang="0">
                <a:pos x="410" y="456"/>
              </a:cxn>
              <a:cxn ang="0">
                <a:pos x="395" y="559"/>
              </a:cxn>
              <a:cxn ang="0">
                <a:pos x="379" y="456"/>
              </a:cxn>
              <a:cxn ang="0">
                <a:pos x="357" y="402"/>
              </a:cxn>
              <a:cxn ang="0">
                <a:pos x="322" y="353"/>
              </a:cxn>
              <a:cxn ang="0">
                <a:pos x="119" y="262"/>
              </a:cxn>
              <a:cxn ang="0">
                <a:pos x="115" y="261"/>
              </a:cxn>
              <a:cxn ang="0">
                <a:pos x="87" y="254"/>
              </a:cxn>
              <a:cxn ang="0">
                <a:pos x="59" y="241"/>
              </a:cxn>
              <a:cxn ang="0">
                <a:pos x="39" y="224"/>
              </a:cxn>
              <a:cxn ang="0">
                <a:pos x="0" y="131"/>
              </a:cxn>
              <a:cxn ang="0">
                <a:pos x="39" y="39"/>
              </a:cxn>
              <a:cxn ang="0">
                <a:pos x="132" y="0"/>
              </a:cxn>
              <a:cxn ang="0">
                <a:pos x="144" y="1"/>
              </a:cxn>
              <a:cxn ang="0">
                <a:pos x="167" y="5"/>
              </a:cxn>
              <a:cxn ang="0">
                <a:pos x="182" y="10"/>
              </a:cxn>
            </a:cxnLst>
            <a:rect l="0" t="0" r="r" b="b"/>
            <a:pathLst>
              <a:path w="412" h="559">
                <a:moveTo>
                  <a:pt x="182" y="10"/>
                </a:moveTo>
                <a:cubicBezTo>
                  <a:pt x="182" y="10"/>
                  <a:pt x="182" y="10"/>
                  <a:pt x="182" y="10"/>
                </a:cubicBezTo>
                <a:cubicBezTo>
                  <a:pt x="216" y="24"/>
                  <a:pt x="244" y="40"/>
                  <a:pt x="265" y="57"/>
                </a:cubicBezTo>
                <a:cubicBezTo>
                  <a:pt x="339" y="116"/>
                  <a:pt x="385" y="210"/>
                  <a:pt x="406" y="341"/>
                </a:cubicBezTo>
                <a:cubicBezTo>
                  <a:pt x="408" y="355"/>
                  <a:pt x="409" y="369"/>
                  <a:pt x="411" y="384"/>
                </a:cubicBezTo>
                <a:cubicBezTo>
                  <a:pt x="412" y="406"/>
                  <a:pt x="412" y="430"/>
                  <a:pt x="410" y="456"/>
                </a:cubicBezTo>
                <a:cubicBezTo>
                  <a:pt x="408" y="488"/>
                  <a:pt x="403" y="522"/>
                  <a:pt x="395" y="559"/>
                </a:cubicBezTo>
                <a:cubicBezTo>
                  <a:pt x="393" y="520"/>
                  <a:pt x="387" y="486"/>
                  <a:pt x="379" y="456"/>
                </a:cubicBezTo>
                <a:cubicBezTo>
                  <a:pt x="373" y="436"/>
                  <a:pt x="366" y="418"/>
                  <a:pt x="357" y="402"/>
                </a:cubicBezTo>
                <a:cubicBezTo>
                  <a:pt x="347" y="382"/>
                  <a:pt x="336" y="366"/>
                  <a:pt x="322" y="353"/>
                </a:cubicBezTo>
                <a:cubicBezTo>
                  <a:pt x="285" y="315"/>
                  <a:pt x="218" y="284"/>
                  <a:pt x="119" y="262"/>
                </a:cubicBezTo>
                <a:cubicBezTo>
                  <a:pt x="118" y="262"/>
                  <a:pt x="116" y="261"/>
                  <a:pt x="115" y="261"/>
                </a:cubicBezTo>
                <a:cubicBezTo>
                  <a:pt x="106" y="259"/>
                  <a:pt x="97" y="257"/>
                  <a:pt x="87" y="254"/>
                </a:cubicBezTo>
                <a:cubicBezTo>
                  <a:pt x="77" y="252"/>
                  <a:pt x="68" y="247"/>
                  <a:pt x="59" y="241"/>
                </a:cubicBezTo>
                <a:cubicBezTo>
                  <a:pt x="52" y="236"/>
                  <a:pt x="45" y="231"/>
                  <a:pt x="39" y="224"/>
                </a:cubicBezTo>
                <a:cubicBezTo>
                  <a:pt x="13" y="198"/>
                  <a:pt x="0" y="168"/>
                  <a:pt x="0" y="131"/>
                </a:cubicBezTo>
                <a:cubicBezTo>
                  <a:pt x="0" y="95"/>
                  <a:pt x="13" y="64"/>
                  <a:pt x="39" y="39"/>
                </a:cubicBezTo>
                <a:cubicBezTo>
                  <a:pt x="64" y="13"/>
                  <a:pt x="95" y="0"/>
                  <a:pt x="132" y="0"/>
                </a:cubicBezTo>
                <a:cubicBezTo>
                  <a:pt x="136" y="0"/>
                  <a:pt x="140" y="0"/>
                  <a:pt x="144" y="1"/>
                </a:cubicBezTo>
                <a:cubicBezTo>
                  <a:pt x="152" y="1"/>
                  <a:pt x="160" y="3"/>
                  <a:pt x="167" y="5"/>
                </a:cubicBezTo>
                <a:cubicBezTo>
                  <a:pt x="172" y="6"/>
                  <a:pt x="177" y="8"/>
                  <a:pt x="182" y="10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flipH="1">
            <a:off x="6220147" y="3363729"/>
            <a:ext cx="1411673" cy="1916464"/>
          </a:xfrm>
          <a:custGeom>
            <a:avLst/>
            <a:gdLst/>
            <a:ahLst/>
            <a:cxnLst>
              <a:cxn ang="0">
                <a:pos x="182" y="10"/>
              </a:cxn>
              <a:cxn ang="0">
                <a:pos x="182" y="10"/>
              </a:cxn>
              <a:cxn ang="0">
                <a:pos x="265" y="57"/>
              </a:cxn>
              <a:cxn ang="0">
                <a:pos x="406" y="341"/>
              </a:cxn>
              <a:cxn ang="0">
                <a:pos x="411" y="384"/>
              </a:cxn>
              <a:cxn ang="0">
                <a:pos x="410" y="456"/>
              </a:cxn>
              <a:cxn ang="0">
                <a:pos x="395" y="559"/>
              </a:cxn>
              <a:cxn ang="0">
                <a:pos x="379" y="456"/>
              </a:cxn>
              <a:cxn ang="0">
                <a:pos x="357" y="402"/>
              </a:cxn>
              <a:cxn ang="0">
                <a:pos x="322" y="353"/>
              </a:cxn>
              <a:cxn ang="0">
                <a:pos x="119" y="262"/>
              </a:cxn>
              <a:cxn ang="0">
                <a:pos x="115" y="261"/>
              </a:cxn>
              <a:cxn ang="0">
                <a:pos x="87" y="254"/>
              </a:cxn>
              <a:cxn ang="0">
                <a:pos x="59" y="241"/>
              </a:cxn>
              <a:cxn ang="0">
                <a:pos x="39" y="224"/>
              </a:cxn>
              <a:cxn ang="0">
                <a:pos x="0" y="131"/>
              </a:cxn>
              <a:cxn ang="0">
                <a:pos x="39" y="39"/>
              </a:cxn>
              <a:cxn ang="0">
                <a:pos x="132" y="0"/>
              </a:cxn>
              <a:cxn ang="0">
                <a:pos x="144" y="1"/>
              </a:cxn>
              <a:cxn ang="0">
                <a:pos x="167" y="5"/>
              </a:cxn>
              <a:cxn ang="0">
                <a:pos x="182" y="10"/>
              </a:cxn>
            </a:cxnLst>
            <a:rect l="0" t="0" r="r" b="b"/>
            <a:pathLst>
              <a:path w="412" h="559">
                <a:moveTo>
                  <a:pt x="182" y="10"/>
                </a:moveTo>
                <a:cubicBezTo>
                  <a:pt x="182" y="10"/>
                  <a:pt x="182" y="10"/>
                  <a:pt x="182" y="10"/>
                </a:cubicBezTo>
                <a:cubicBezTo>
                  <a:pt x="216" y="24"/>
                  <a:pt x="244" y="40"/>
                  <a:pt x="265" y="57"/>
                </a:cubicBezTo>
                <a:cubicBezTo>
                  <a:pt x="339" y="116"/>
                  <a:pt x="385" y="210"/>
                  <a:pt x="406" y="341"/>
                </a:cubicBezTo>
                <a:cubicBezTo>
                  <a:pt x="408" y="355"/>
                  <a:pt x="409" y="369"/>
                  <a:pt x="411" y="384"/>
                </a:cubicBezTo>
                <a:cubicBezTo>
                  <a:pt x="412" y="406"/>
                  <a:pt x="412" y="430"/>
                  <a:pt x="410" y="456"/>
                </a:cubicBezTo>
                <a:cubicBezTo>
                  <a:pt x="408" y="488"/>
                  <a:pt x="403" y="522"/>
                  <a:pt x="395" y="559"/>
                </a:cubicBezTo>
                <a:cubicBezTo>
                  <a:pt x="393" y="520"/>
                  <a:pt x="387" y="486"/>
                  <a:pt x="379" y="456"/>
                </a:cubicBezTo>
                <a:cubicBezTo>
                  <a:pt x="373" y="436"/>
                  <a:pt x="366" y="418"/>
                  <a:pt x="357" y="402"/>
                </a:cubicBezTo>
                <a:cubicBezTo>
                  <a:pt x="347" y="382"/>
                  <a:pt x="336" y="366"/>
                  <a:pt x="322" y="353"/>
                </a:cubicBezTo>
                <a:cubicBezTo>
                  <a:pt x="285" y="315"/>
                  <a:pt x="218" y="284"/>
                  <a:pt x="119" y="262"/>
                </a:cubicBezTo>
                <a:cubicBezTo>
                  <a:pt x="118" y="262"/>
                  <a:pt x="116" y="261"/>
                  <a:pt x="115" y="261"/>
                </a:cubicBezTo>
                <a:cubicBezTo>
                  <a:pt x="106" y="259"/>
                  <a:pt x="97" y="257"/>
                  <a:pt x="87" y="254"/>
                </a:cubicBezTo>
                <a:cubicBezTo>
                  <a:pt x="77" y="252"/>
                  <a:pt x="68" y="247"/>
                  <a:pt x="59" y="241"/>
                </a:cubicBezTo>
                <a:cubicBezTo>
                  <a:pt x="52" y="236"/>
                  <a:pt x="45" y="231"/>
                  <a:pt x="39" y="224"/>
                </a:cubicBezTo>
                <a:cubicBezTo>
                  <a:pt x="13" y="198"/>
                  <a:pt x="0" y="168"/>
                  <a:pt x="0" y="131"/>
                </a:cubicBezTo>
                <a:cubicBezTo>
                  <a:pt x="0" y="95"/>
                  <a:pt x="13" y="64"/>
                  <a:pt x="39" y="39"/>
                </a:cubicBezTo>
                <a:cubicBezTo>
                  <a:pt x="64" y="13"/>
                  <a:pt x="95" y="0"/>
                  <a:pt x="132" y="0"/>
                </a:cubicBezTo>
                <a:cubicBezTo>
                  <a:pt x="136" y="0"/>
                  <a:pt x="140" y="0"/>
                  <a:pt x="144" y="1"/>
                </a:cubicBezTo>
                <a:cubicBezTo>
                  <a:pt x="152" y="1"/>
                  <a:pt x="160" y="3"/>
                  <a:pt x="167" y="5"/>
                </a:cubicBezTo>
                <a:cubicBezTo>
                  <a:pt x="172" y="6"/>
                  <a:pt x="177" y="8"/>
                  <a:pt x="182" y="10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3582072" y="3490723"/>
            <a:ext cx="2732224" cy="2136315"/>
          </a:xfrm>
          <a:custGeom>
            <a:avLst/>
            <a:gdLst/>
            <a:ahLst/>
            <a:cxnLst>
              <a:cxn ang="0">
                <a:pos x="159" y="0"/>
              </a:cxn>
              <a:cxn ang="0">
                <a:pos x="271" y="47"/>
              </a:cxn>
              <a:cxn ang="0">
                <a:pos x="311" y="113"/>
              </a:cxn>
              <a:cxn ang="0">
                <a:pos x="316" y="137"/>
              </a:cxn>
              <a:cxn ang="0">
                <a:pos x="514" y="354"/>
              </a:cxn>
              <a:cxn ang="0">
                <a:pos x="785" y="623"/>
              </a:cxn>
              <a:cxn ang="0">
                <a:pos x="533" y="443"/>
              </a:cxn>
              <a:cxn ang="0">
                <a:pos x="300" y="427"/>
              </a:cxn>
              <a:cxn ang="0">
                <a:pos x="11" y="216"/>
              </a:cxn>
              <a:cxn ang="0">
                <a:pos x="0" y="158"/>
              </a:cxn>
              <a:cxn ang="0">
                <a:pos x="47" y="47"/>
              </a:cxn>
              <a:cxn ang="0">
                <a:pos x="159" y="0"/>
              </a:cxn>
            </a:cxnLst>
            <a:rect l="0" t="0" r="r" b="b"/>
            <a:pathLst>
              <a:path w="797" h="623">
                <a:moveTo>
                  <a:pt x="159" y="0"/>
                </a:moveTo>
                <a:cubicBezTo>
                  <a:pt x="203" y="0"/>
                  <a:pt x="240" y="16"/>
                  <a:pt x="271" y="47"/>
                </a:cubicBezTo>
                <a:cubicBezTo>
                  <a:pt x="290" y="66"/>
                  <a:pt x="304" y="88"/>
                  <a:pt x="311" y="113"/>
                </a:cubicBezTo>
                <a:cubicBezTo>
                  <a:pt x="313" y="121"/>
                  <a:pt x="315" y="129"/>
                  <a:pt x="316" y="137"/>
                </a:cubicBezTo>
                <a:cubicBezTo>
                  <a:pt x="342" y="248"/>
                  <a:pt x="408" y="320"/>
                  <a:pt x="514" y="354"/>
                </a:cubicBezTo>
                <a:cubicBezTo>
                  <a:pt x="706" y="404"/>
                  <a:pt x="797" y="493"/>
                  <a:pt x="785" y="623"/>
                </a:cubicBezTo>
                <a:cubicBezTo>
                  <a:pt x="770" y="504"/>
                  <a:pt x="686" y="444"/>
                  <a:pt x="533" y="443"/>
                </a:cubicBezTo>
                <a:cubicBezTo>
                  <a:pt x="453" y="445"/>
                  <a:pt x="375" y="440"/>
                  <a:pt x="300" y="427"/>
                </a:cubicBezTo>
                <a:cubicBezTo>
                  <a:pt x="156" y="401"/>
                  <a:pt x="60" y="331"/>
                  <a:pt x="11" y="216"/>
                </a:cubicBezTo>
                <a:cubicBezTo>
                  <a:pt x="4" y="198"/>
                  <a:pt x="0" y="179"/>
                  <a:pt x="0" y="158"/>
                </a:cubicBezTo>
                <a:cubicBezTo>
                  <a:pt x="0" y="115"/>
                  <a:pt x="16" y="77"/>
                  <a:pt x="47" y="47"/>
                </a:cubicBezTo>
                <a:cubicBezTo>
                  <a:pt x="78" y="16"/>
                  <a:pt x="115" y="0"/>
                  <a:pt x="159" y="0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 flipH="1">
            <a:off x="6234894" y="3514547"/>
            <a:ext cx="2732224" cy="2136315"/>
          </a:xfrm>
          <a:custGeom>
            <a:avLst/>
            <a:gdLst/>
            <a:ahLst/>
            <a:cxnLst>
              <a:cxn ang="0">
                <a:pos x="159" y="0"/>
              </a:cxn>
              <a:cxn ang="0">
                <a:pos x="271" y="47"/>
              </a:cxn>
              <a:cxn ang="0">
                <a:pos x="311" y="113"/>
              </a:cxn>
              <a:cxn ang="0">
                <a:pos x="316" y="137"/>
              </a:cxn>
              <a:cxn ang="0">
                <a:pos x="514" y="354"/>
              </a:cxn>
              <a:cxn ang="0">
                <a:pos x="785" y="623"/>
              </a:cxn>
              <a:cxn ang="0">
                <a:pos x="533" y="443"/>
              </a:cxn>
              <a:cxn ang="0">
                <a:pos x="300" y="427"/>
              </a:cxn>
              <a:cxn ang="0">
                <a:pos x="11" y="216"/>
              </a:cxn>
              <a:cxn ang="0">
                <a:pos x="0" y="158"/>
              </a:cxn>
              <a:cxn ang="0">
                <a:pos x="47" y="47"/>
              </a:cxn>
              <a:cxn ang="0">
                <a:pos x="159" y="0"/>
              </a:cxn>
            </a:cxnLst>
            <a:rect l="0" t="0" r="r" b="b"/>
            <a:pathLst>
              <a:path w="797" h="623">
                <a:moveTo>
                  <a:pt x="159" y="0"/>
                </a:moveTo>
                <a:cubicBezTo>
                  <a:pt x="203" y="0"/>
                  <a:pt x="240" y="16"/>
                  <a:pt x="271" y="47"/>
                </a:cubicBezTo>
                <a:cubicBezTo>
                  <a:pt x="290" y="66"/>
                  <a:pt x="304" y="88"/>
                  <a:pt x="311" y="113"/>
                </a:cubicBezTo>
                <a:cubicBezTo>
                  <a:pt x="313" y="121"/>
                  <a:pt x="315" y="129"/>
                  <a:pt x="316" y="137"/>
                </a:cubicBezTo>
                <a:cubicBezTo>
                  <a:pt x="342" y="248"/>
                  <a:pt x="408" y="320"/>
                  <a:pt x="514" y="354"/>
                </a:cubicBezTo>
                <a:cubicBezTo>
                  <a:pt x="706" y="404"/>
                  <a:pt x="797" y="493"/>
                  <a:pt x="785" y="623"/>
                </a:cubicBezTo>
                <a:cubicBezTo>
                  <a:pt x="770" y="504"/>
                  <a:pt x="686" y="444"/>
                  <a:pt x="533" y="443"/>
                </a:cubicBezTo>
                <a:cubicBezTo>
                  <a:pt x="453" y="445"/>
                  <a:pt x="375" y="440"/>
                  <a:pt x="300" y="427"/>
                </a:cubicBezTo>
                <a:cubicBezTo>
                  <a:pt x="156" y="401"/>
                  <a:pt x="60" y="331"/>
                  <a:pt x="11" y="216"/>
                </a:cubicBezTo>
                <a:cubicBezTo>
                  <a:pt x="4" y="198"/>
                  <a:pt x="0" y="179"/>
                  <a:pt x="0" y="158"/>
                </a:cubicBezTo>
                <a:cubicBezTo>
                  <a:pt x="0" y="115"/>
                  <a:pt x="16" y="77"/>
                  <a:pt x="47" y="47"/>
                </a:cubicBezTo>
                <a:cubicBezTo>
                  <a:pt x="78" y="16"/>
                  <a:pt x="115" y="0"/>
                  <a:pt x="159" y="0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2928343" y="4584674"/>
            <a:ext cx="3448341" cy="1834019"/>
          </a:xfrm>
          <a:custGeom>
            <a:avLst/>
            <a:gdLst/>
            <a:ahLst/>
            <a:cxnLst>
              <a:cxn ang="0">
                <a:pos x="101" y="357"/>
              </a:cxn>
              <a:cxn ang="0">
                <a:pos x="49" y="0"/>
              </a:cxn>
              <a:cxn ang="0">
                <a:pos x="481" y="173"/>
              </a:cxn>
              <a:cxn ang="0">
                <a:pos x="845" y="535"/>
              </a:cxn>
              <a:cxn ang="0">
                <a:pos x="673" y="368"/>
              </a:cxn>
              <a:cxn ang="0">
                <a:pos x="479" y="397"/>
              </a:cxn>
              <a:cxn ang="0">
                <a:pos x="101" y="357"/>
              </a:cxn>
            </a:cxnLst>
            <a:rect l="0" t="0" r="r" b="b"/>
            <a:pathLst>
              <a:path w="871" h="535">
                <a:moveTo>
                  <a:pt x="101" y="357"/>
                </a:moveTo>
                <a:cubicBezTo>
                  <a:pt x="17" y="278"/>
                  <a:pt x="0" y="159"/>
                  <a:pt x="49" y="0"/>
                </a:cubicBezTo>
                <a:cubicBezTo>
                  <a:pt x="103" y="117"/>
                  <a:pt x="247" y="175"/>
                  <a:pt x="481" y="173"/>
                </a:cubicBezTo>
                <a:cubicBezTo>
                  <a:pt x="750" y="162"/>
                  <a:pt x="871" y="282"/>
                  <a:pt x="845" y="535"/>
                </a:cubicBezTo>
                <a:cubicBezTo>
                  <a:pt x="838" y="430"/>
                  <a:pt x="780" y="374"/>
                  <a:pt x="673" y="368"/>
                </a:cubicBezTo>
                <a:cubicBezTo>
                  <a:pt x="611" y="367"/>
                  <a:pt x="547" y="377"/>
                  <a:pt x="479" y="397"/>
                </a:cubicBezTo>
                <a:cubicBezTo>
                  <a:pt x="316" y="442"/>
                  <a:pt x="190" y="429"/>
                  <a:pt x="101" y="357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 flipH="1">
            <a:off x="6172505" y="4584674"/>
            <a:ext cx="3448341" cy="1834019"/>
          </a:xfrm>
          <a:custGeom>
            <a:avLst/>
            <a:gdLst/>
            <a:ahLst/>
            <a:cxnLst>
              <a:cxn ang="0">
                <a:pos x="101" y="357"/>
              </a:cxn>
              <a:cxn ang="0">
                <a:pos x="49" y="0"/>
              </a:cxn>
              <a:cxn ang="0">
                <a:pos x="481" y="173"/>
              </a:cxn>
              <a:cxn ang="0">
                <a:pos x="845" y="535"/>
              </a:cxn>
              <a:cxn ang="0">
                <a:pos x="673" y="368"/>
              </a:cxn>
              <a:cxn ang="0">
                <a:pos x="479" y="397"/>
              </a:cxn>
              <a:cxn ang="0">
                <a:pos x="101" y="357"/>
              </a:cxn>
            </a:cxnLst>
            <a:rect l="0" t="0" r="r" b="b"/>
            <a:pathLst>
              <a:path w="871" h="535">
                <a:moveTo>
                  <a:pt x="101" y="357"/>
                </a:moveTo>
                <a:cubicBezTo>
                  <a:pt x="17" y="278"/>
                  <a:pt x="0" y="159"/>
                  <a:pt x="49" y="0"/>
                </a:cubicBezTo>
                <a:cubicBezTo>
                  <a:pt x="103" y="117"/>
                  <a:pt x="247" y="175"/>
                  <a:pt x="481" y="173"/>
                </a:cubicBezTo>
                <a:cubicBezTo>
                  <a:pt x="750" y="162"/>
                  <a:pt x="871" y="282"/>
                  <a:pt x="845" y="535"/>
                </a:cubicBezTo>
                <a:cubicBezTo>
                  <a:pt x="838" y="430"/>
                  <a:pt x="780" y="374"/>
                  <a:pt x="673" y="368"/>
                </a:cubicBezTo>
                <a:cubicBezTo>
                  <a:pt x="611" y="367"/>
                  <a:pt x="547" y="377"/>
                  <a:pt x="479" y="397"/>
                </a:cubicBezTo>
                <a:cubicBezTo>
                  <a:pt x="316" y="442"/>
                  <a:pt x="190" y="429"/>
                  <a:pt x="101" y="357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76@|1FFC:2381804|FBC:16777215|LFC:16777215|LBC:16777215"/>
          <p:cNvSpPr/>
          <p:nvPr/>
        </p:nvSpPr>
        <p:spPr>
          <a:xfrm rot="14342338" flipH="1">
            <a:off x="5632010" y="1614794"/>
            <a:ext cx="1285168" cy="1285168"/>
          </a:xfrm>
          <a:prstGeom prst="ellipse">
            <a:avLst/>
          </a:prstGeom>
          <a:solidFill>
            <a:srgbClr val="44546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92@|5FFC:16777215|FBC:16777215|LFC:16777215|LBC:16777215"/>
          <p:cNvSpPr>
            <a:spLocks noEditPoints="1"/>
          </p:cNvSpPr>
          <p:nvPr/>
        </p:nvSpPr>
        <p:spPr bwMode="auto">
          <a:xfrm>
            <a:off x="5965989" y="2025243"/>
            <a:ext cx="617209" cy="464271"/>
          </a:xfrm>
          <a:custGeom>
            <a:avLst/>
            <a:gdLst/>
            <a:ahLst/>
            <a:cxnLst>
              <a:cxn ang="0">
                <a:pos x="101" y="2"/>
              </a:cxn>
              <a:cxn ang="0">
                <a:pos x="27" y="0"/>
              </a:cxn>
              <a:cxn ang="0">
                <a:pos x="2" y="22"/>
              </a:cxn>
              <a:cxn ang="0">
                <a:pos x="2" y="32"/>
              </a:cxn>
              <a:cxn ang="0">
                <a:pos x="61" y="92"/>
              </a:cxn>
              <a:cxn ang="0">
                <a:pos x="121" y="32"/>
              </a:cxn>
              <a:cxn ang="0">
                <a:pos x="120" y="22"/>
              </a:cxn>
              <a:cxn ang="0">
                <a:pos x="86" y="14"/>
              </a:cxn>
              <a:cxn ang="0">
                <a:pos x="93" y="8"/>
              </a:cxn>
              <a:cxn ang="0">
                <a:pos x="76" y="27"/>
              </a:cxn>
              <a:cxn ang="0">
                <a:pos x="93" y="27"/>
              </a:cxn>
              <a:cxn ang="0">
                <a:pos x="73" y="25"/>
              </a:cxn>
              <a:cxn ang="0">
                <a:pos x="75" y="9"/>
              </a:cxn>
              <a:cxn ang="0">
                <a:pos x="70" y="27"/>
              </a:cxn>
              <a:cxn ang="0">
                <a:pos x="61" y="20"/>
              </a:cxn>
              <a:cxn ang="0">
                <a:pos x="70" y="8"/>
              </a:cxn>
              <a:cxn ang="0">
                <a:pos x="53" y="8"/>
              </a:cxn>
              <a:cxn ang="0">
                <a:pos x="58" y="17"/>
              </a:cxn>
              <a:cxn ang="0">
                <a:pos x="40" y="16"/>
              </a:cxn>
              <a:cxn ang="0">
                <a:pos x="58" y="17"/>
              </a:cxn>
              <a:cxn ang="0">
                <a:pos x="30" y="27"/>
              </a:cxn>
              <a:cxn ang="0">
                <a:pos x="47" y="27"/>
              </a:cxn>
              <a:cxn ang="0">
                <a:pos x="37" y="14"/>
              </a:cxn>
              <a:cxn ang="0">
                <a:pos x="43" y="8"/>
              </a:cxn>
              <a:cxn ang="0">
                <a:pos x="34" y="17"/>
              </a:cxn>
              <a:cxn ang="0">
                <a:pos x="8" y="27"/>
              </a:cxn>
              <a:cxn ang="0">
                <a:pos x="11" y="31"/>
              </a:cxn>
              <a:cxn ang="0">
                <a:pos x="49" y="71"/>
              </a:cxn>
              <a:cxn ang="0">
                <a:pos x="29" y="31"/>
              </a:cxn>
              <a:cxn ang="0">
                <a:pos x="57" y="78"/>
              </a:cxn>
              <a:cxn ang="0">
                <a:pos x="52" y="31"/>
              </a:cxn>
              <a:cxn ang="0">
                <a:pos x="61" y="79"/>
              </a:cxn>
              <a:cxn ang="0">
                <a:pos x="65" y="78"/>
              </a:cxn>
              <a:cxn ang="0">
                <a:pos x="94" y="31"/>
              </a:cxn>
              <a:cxn ang="0">
                <a:pos x="74" y="71"/>
              </a:cxn>
              <a:cxn ang="0">
                <a:pos x="112" y="31"/>
              </a:cxn>
              <a:cxn ang="0">
                <a:pos x="99" y="27"/>
              </a:cxn>
              <a:cxn ang="0">
                <a:pos x="97" y="9"/>
              </a:cxn>
              <a:cxn ang="0">
                <a:pos x="99" y="27"/>
              </a:cxn>
              <a:cxn ang="0">
                <a:pos x="99" y="27"/>
              </a:cxn>
            </a:cxnLst>
            <a:rect l="0" t="0" r="r" b="b"/>
            <a:pathLst>
              <a:path w="123" h="92">
                <a:moveTo>
                  <a:pt x="120" y="22"/>
                </a:moveTo>
                <a:cubicBezTo>
                  <a:pt x="101" y="2"/>
                  <a:pt x="101" y="2"/>
                  <a:pt x="101" y="2"/>
                </a:cubicBezTo>
                <a:cubicBezTo>
                  <a:pt x="100" y="1"/>
                  <a:pt x="98" y="0"/>
                  <a:pt x="96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5" y="0"/>
                  <a:pt x="23" y="1"/>
                  <a:pt x="22" y="2"/>
                </a:cubicBezTo>
                <a:cubicBezTo>
                  <a:pt x="2" y="22"/>
                  <a:pt x="2" y="22"/>
                  <a:pt x="2" y="22"/>
                </a:cubicBezTo>
                <a:cubicBezTo>
                  <a:pt x="1" y="23"/>
                  <a:pt x="0" y="25"/>
                  <a:pt x="0" y="27"/>
                </a:cubicBezTo>
                <a:cubicBezTo>
                  <a:pt x="0" y="29"/>
                  <a:pt x="1" y="31"/>
                  <a:pt x="2" y="32"/>
                </a:cubicBezTo>
                <a:cubicBezTo>
                  <a:pt x="56" y="90"/>
                  <a:pt x="56" y="90"/>
                  <a:pt x="56" y="90"/>
                </a:cubicBezTo>
                <a:cubicBezTo>
                  <a:pt x="57" y="91"/>
                  <a:pt x="59" y="92"/>
                  <a:pt x="61" y="92"/>
                </a:cubicBezTo>
                <a:cubicBezTo>
                  <a:pt x="64" y="92"/>
                  <a:pt x="66" y="91"/>
                  <a:pt x="67" y="90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22" y="31"/>
                  <a:pt x="123" y="29"/>
                  <a:pt x="123" y="27"/>
                </a:cubicBezTo>
                <a:cubicBezTo>
                  <a:pt x="123" y="25"/>
                  <a:pt x="122" y="23"/>
                  <a:pt x="120" y="22"/>
                </a:cubicBezTo>
                <a:close/>
                <a:moveTo>
                  <a:pt x="93" y="8"/>
                </a:moveTo>
                <a:cubicBezTo>
                  <a:pt x="86" y="14"/>
                  <a:pt x="86" y="14"/>
                  <a:pt x="86" y="14"/>
                </a:cubicBezTo>
                <a:cubicBezTo>
                  <a:pt x="79" y="8"/>
                  <a:pt x="79" y="8"/>
                  <a:pt x="79" y="8"/>
                </a:cubicBezTo>
                <a:lnTo>
                  <a:pt x="93" y="8"/>
                </a:lnTo>
                <a:close/>
                <a:moveTo>
                  <a:pt x="93" y="27"/>
                </a:moveTo>
                <a:cubicBezTo>
                  <a:pt x="76" y="27"/>
                  <a:pt x="76" y="27"/>
                  <a:pt x="76" y="27"/>
                </a:cubicBezTo>
                <a:cubicBezTo>
                  <a:pt x="85" y="19"/>
                  <a:pt x="85" y="19"/>
                  <a:pt x="85" y="19"/>
                </a:cubicBezTo>
                <a:lnTo>
                  <a:pt x="93" y="27"/>
                </a:lnTo>
                <a:close/>
                <a:moveTo>
                  <a:pt x="83" y="16"/>
                </a:moveTo>
                <a:cubicBezTo>
                  <a:pt x="73" y="25"/>
                  <a:pt x="73" y="25"/>
                  <a:pt x="73" y="25"/>
                </a:cubicBezTo>
                <a:cubicBezTo>
                  <a:pt x="64" y="17"/>
                  <a:pt x="64" y="17"/>
                  <a:pt x="64" y="17"/>
                </a:cubicBezTo>
                <a:cubicBezTo>
                  <a:pt x="75" y="9"/>
                  <a:pt x="75" y="9"/>
                  <a:pt x="75" y="9"/>
                </a:cubicBezTo>
                <a:lnTo>
                  <a:pt x="83" y="16"/>
                </a:lnTo>
                <a:close/>
                <a:moveTo>
                  <a:pt x="70" y="27"/>
                </a:moveTo>
                <a:cubicBezTo>
                  <a:pt x="53" y="27"/>
                  <a:pt x="53" y="27"/>
                  <a:pt x="53" y="27"/>
                </a:cubicBezTo>
                <a:cubicBezTo>
                  <a:pt x="61" y="20"/>
                  <a:pt x="61" y="20"/>
                  <a:pt x="61" y="20"/>
                </a:cubicBezTo>
                <a:lnTo>
                  <a:pt x="70" y="27"/>
                </a:lnTo>
                <a:close/>
                <a:moveTo>
                  <a:pt x="70" y="8"/>
                </a:moveTo>
                <a:cubicBezTo>
                  <a:pt x="61" y="15"/>
                  <a:pt x="61" y="15"/>
                  <a:pt x="61" y="15"/>
                </a:cubicBezTo>
                <a:cubicBezTo>
                  <a:pt x="53" y="8"/>
                  <a:pt x="53" y="8"/>
                  <a:pt x="53" y="8"/>
                </a:cubicBezTo>
                <a:lnTo>
                  <a:pt x="70" y="8"/>
                </a:lnTo>
                <a:close/>
                <a:moveTo>
                  <a:pt x="58" y="17"/>
                </a:moveTo>
                <a:cubicBezTo>
                  <a:pt x="50" y="25"/>
                  <a:pt x="50" y="25"/>
                  <a:pt x="50" y="25"/>
                </a:cubicBezTo>
                <a:cubicBezTo>
                  <a:pt x="40" y="16"/>
                  <a:pt x="40" y="16"/>
                  <a:pt x="40" y="16"/>
                </a:cubicBezTo>
                <a:cubicBezTo>
                  <a:pt x="48" y="9"/>
                  <a:pt x="48" y="9"/>
                  <a:pt x="48" y="9"/>
                </a:cubicBezTo>
                <a:lnTo>
                  <a:pt x="58" y="17"/>
                </a:lnTo>
                <a:close/>
                <a:moveTo>
                  <a:pt x="47" y="27"/>
                </a:moveTo>
                <a:cubicBezTo>
                  <a:pt x="30" y="27"/>
                  <a:pt x="30" y="27"/>
                  <a:pt x="30" y="27"/>
                </a:cubicBezTo>
                <a:cubicBezTo>
                  <a:pt x="37" y="19"/>
                  <a:pt x="37" y="19"/>
                  <a:pt x="37" y="19"/>
                </a:cubicBezTo>
                <a:lnTo>
                  <a:pt x="47" y="27"/>
                </a:lnTo>
                <a:close/>
                <a:moveTo>
                  <a:pt x="43" y="8"/>
                </a:moveTo>
                <a:cubicBezTo>
                  <a:pt x="37" y="14"/>
                  <a:pt x="37" y="14"/>
                  <a:pt x="37" y="14"/>
                </a:cubicBezTo>
                <a:cubicBezTo>
                  <a:pt x="30" y="8"/>
                  <a:pt x="30" y="8"/>
                  <a:pt x="30" y="8"/>
                </a:cubicBezTo>
                <a:lnTo>
                  <a:pt x="43" y="8"/>
                </a:lnTo>
                <a:close/>
                <a:moveTo>
                  <a:pt x="26" y="9"/>
                </a:moveTo>
                <a:cubicBezTo>
                  <a:pt x="34" y="17"/>
                  <a:pt x="34" y="17"/>
                  <a:pt x="34" y="17"/>
                </a:cubicBezTo>
                <a:cubicBezTo>
                  <a:pt x="24" y="27"/>
                  <a:pt x="24" y="27"/>
                  <a:pt x="24" y="27"/>
                </a:cubicBezTo>
                <a:cubicBezTo>
                  <a:pt x="8" y="27"/>
                  <a:pt x="8" y="27"/>
                  <a:pt x="8" y="27"/>
                </a:cubicBezTo>
                <a:lnTo>
                  <a:pt x="26" y="9"/>
                </a:lnTo>
                <a:close/>
                <a:moveTo>
                  <a:pt x="11" y="31"/>
                </a:moveTo>
                <a:cubicBezTo>
                  <a:pt x="25" y="31"/>
                  <a:pt x="25" y="31"/>
                  <a:pt x="25" y="31"/>
                </a:cubicBezTo>
                <a:cubicBezTo>
                  <a:pt x="49" y="71"/>
                  <a:pt x="49" y="71"/>
                  <a:pt x="49" y="71"/>
                </a:cubicBezTo>
                <a:lnTo>
                  <a:pt x="11" y="31"/>
                </a:lnTo>
                <a:close/>
                <a:moveTo>
                  <a:pt x="29" y="31"/>
                </a:moveTo>
                <a:cubicBezTo>
                  <a:pt x="48" y="31"/>
                  <a:pt x="48" y="31"/>
                  <a:pt x="48" y="31"/>
                </a:cubicBezTo>
                <a:cubicBezTo>
                  <a:pt x="57" y="78"/>
                  <a:pt x="57" y="78"/>
                  <a:pt x="57" y="78"/>
                </a:cubicBezTo>
                <a:lnTo>
                  <a:pt x="29" y="31"/>
                </a:lnTo>
                <a:close/>
                <a:moveTo>
                  <a:pt x="52" y="31"/>
                </a:moveTo>
                <a:cubicBezTo>
                  <a:pt x="71" y="31"/>
                  <a:pt x="71" y="31"/>
                  <a:pt x="71" y="31"/>
                </a:cubicBezTo>
                <a:cubicBezTo>
                  <a:pt x="61" y="79"/>
                  <a:pt x="61" y="79"/>
                  <a:pt x="61" y="79"/>
                </a:cubicBezTo>
                <a:lnTo>
                  <a:pt x="52" y="31"/>
                </a:lnTo>
                <a:close/>
                <a:moveTo>
                  <a:pt x="65" y="78"/>
                </a:moveTo>
                <a:cubicBezTo>
                  <a:pt x="75" y="31"/>
                  <a:pt x="75" y="31"/>
                  <a:pt x="75" y="31"/>
                </a:cubicBezTo>
                <a:cubicBezTo>
                  <a:pt x="94" y="31"/>
                  <a:pt x="94" y="31"/>
                  <a:pt x="94" y="31"/>
                </a:cubicBezTo>
                <a:lnTo>
                  <a:pt x="65" y="78"/>
                </a:lnTo>
                <a:close/>
                <a:moveTo>
                  <a:pt x="74" y="71"/>
                </a:moveTo>
                <a:cubicBezTo>
                  <a:pt x="98" y="31"/>
                  <a:pt x="98" y="31"/>
                  <a:pt x="98" y="31"/>
                </a:cubicBezTo>
                <a:cubicBezTo>
                  <a:pt x="112" y="31"/>
                  <a:pt x="112" y="31"/>
                  <a:pt x="112" y="31"/>
                </a:cubicBezTo>
                <a:lnTo>
                  <a:pt x="74" y="71"/>
                </a:lnTo>
                <a:close/>
                <a:moveTo>
                  <a:pt x="99" y="27"/>
                </a:moveTo>
                <a:cubicBezTo>
                  <a:pt x="88" y="17"/>
                  <a:pt x="88" y="17"/>
                  <a:pt x="88" y="17"/>
                </a:cubicBezTo>
                <a:cubicBezTo>
                  <a:pt x="97" y="9"/>
                  <a:pt x="97" y="9"/>
                  <a:pt x="97" y="9"/>
                </a:cubicBezTo>
                <a:cubicBezTo>
                  <a:pt x="115" y="27"/>
                  <a:pt x="115" y="27"/>
                  <a:pt x="115" y="27"/>
                </a:cubicBezTo>
                <a:lnTo>
                  <a:pt x="99" y="27"/>
                </a:lnTo>
                <a:close/>
                <a:moveTo>
                  <a:pt x="99" y="27"/>
                </a:moveTo>
                <a:cubicBezTo>
                  <a:pt x="99" y="27"/>
                  <a:pt x="99" y="27"/>
                  <a:pt x="99" y="2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83"/>
          <p:cNvSpPr>
            <a:spLocks noChangeAspect="1" noEditPoints="1"/>
          </p:cNvSpPr>
          <p:nvPr/>
        </p:nvSpPr>
        <p:spPr bwMode="auto">
          <a:xfrm>
            <a:off x="5224353" y="3583208"/>
            <a:ext cx="288643" cy="432971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245"/>
          <p:cNvSpPr>
            <a:spLocks/>
          </p:cNvSpPr>
          <p:nvPr/>
        </p:nvSpPr>
        <p:spPr bwMode="auto">
          <a:xfrm>
            <a:off x="8708450" y="5185753"/>
            <a:ext cx="441286" cy="441286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5"/>
          <p:cNvSpPr>
            <a:spLocks noEditPoints="1"/>
          </p:cNvSpPr>
          <p:nvPr/>
        </p:nvSpPr>
        <p:spPr bwMode="auto">
          <a:xfrm>
            <a:off x="8175873" y="3838354"/>
            <a:ext cx="492862" cy="492862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17"/>
          <p:cNvSpPr>
            <a:spLocks noEditPoints="1"/>
          </p:cNvSpPr>
          <p:nvPr/>
        </p:nvSpPr>
        <p:spPr bwMode="auto">
          <a:xfrm>
            <a:off x="3555620" y="5290051"/>
            <a:ext cx="504187" cy="378141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216"/>
          <p:cNvSpPr>
            <a:spLocks noEditPoints="1"/>
          </p:cNvSpPr>
          <p:nvPr/>
        </p:nvSpPr>
        <p:spPr bwMode="auto">
          <a:xfrm>
            <a:off x="3913807" y="3858102"/>
            <a:ext cx="451242" cy="454311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135"/>
          <p:cNvSpPr>
            <a:spLocks noEditPoints="1"/>
          </p:cNvSpPr>
          <p:nvPr/>
        </p:nvSpPr>
        <p:spPr bwMode="auto">
          <a:xfrm>
            <a:off x="6949392" y="3608567"/>
            <a:ext cx="403691" cy="378141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3737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44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7631820" y="2708492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7635901" y="2994397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9212788" y="3671486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9216869" y="3957391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9668488" y="4939532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9672569" y="5225437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 flipH="1">
            <a:off x="2396670" y="2732519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 flipH="1">
            <a:off x="2396670" y="3018424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 flipH="1">
            <a:off x="815702" y="3695513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 flipH="1">
            <a:off x="815702" y="3981418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 flipH="1">
            <a:off x="360002" y="4963559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 flipH="1">
            <a:off x="360002" y="5249464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1" r="31858" b="75292"/>
          <a:stretch/>
        </p:blipFill>
        <p:spPr>
          <a:xfrm>
            <a:off x="6090385" y="1014166"/>
            <a:ext cx="1440160" cy="1152128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7" t="14976" r="36782" b="60124"/>
          <a:stretch/>
        </p:blipFill>
        <p:spPr>
          <a:xfrm>
            <a:off x="10346368" y="241539"/>
            <a:ext cx="1512169" cy="129614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8891858" y="575379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0" t="10900" r="47724" b="68247"/>
          <a:stretch/>
        </p:blipFill>
        <p:spPr>
          <a:xfrm>
            <a:off x="7291064" y="313546"/>
            <a:ext cx="1512168" cy="1152129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5"/>
          <p:cNvSpPr txBox="1">
            <a:spLocks noChangeArrowheads="1"/>
          </p:cNvSpPr>
          <p:nvPr/>
        </p:nvSpPr>
        <p:spPr bwMode="auto">
          <a:xfrm>
            <a:off x="6789738" y="2327309"/>
            <a:ext cx="45164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500" dirty="0">
                <a:solidFill>
                  <a:srgbClr val="F73A4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谢谢！</a:t>
            </a:r>
          </a:p>
        </p:txBody>
      </p:sp>
      <p:sp>
        <p:nvSpPr>
          <p:cNvPr id="13" name="文本框 19"/>
          <p:cNvSpPr txBox="1">
            <a:spLocks noChangeArrowheads="1"/>
          </p:cNvSpPr>
          <p:nvPr/>
        </p:nvSpPr>
        <p:spPr bwMode="auto">
          <a:xfrm>
            <a:off x="7000875" y="4127534"/>
            <a:ext cx="3817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/>
            <a:r>
              <a:rPr lang="en-US" altLang="zh-CN" sz="4400">
                <a:solidFill>
                  <a:srgbClr val="F73A4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TNANKS</a:t>
            </a:r>
            <a:endParaRPr lang="zh-CN" altLang="en-US" sz="4400">
              <a:solidFill>
                <a:srgbClr val="F73A4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54" y="685527"/>
            <a:ext cx="6605386" cy="54866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8" b="59040"/>
          <a:stretch/>
        </p:blipFill>
        <p:spPr>
          <a:xfrm>
            <a:off x="9603820" y="5288024"/>
            <a:ext cx="3305634" cy="17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0"/>
          <a:stretch/>
        </p:blipFill>
        <p:spPr>
          <a:xfrm>
            <a:off x="9428541" y="4770120"/>
            <a:ext cx="3005211" cy="3527584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Oval 31"/>
          <p:cNvSpPr/>
          <p:nvPr/>
        </p:nvSpPr>
        <p:spPr>
          <a:xfrm>
            <a:off x="1623871" y="1898892"/>
            <a:ext cx="2771845" cy="2771844"/>
          </a:xfrm>
          <a:prstGeom prst="heart">
            <a:avLst/>
          </a:prstGeom>
          <a:solidFill>
            <a:schemeClr val="bg1"/>
          </a:solidFill>
          <a:ln w="28575">
            <a:solidFill>
              <a:srgbClr val="FFCC1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65699" y="1873421"/>
            <a:ext cx="800555" cy="687449"/>
            <a:chOff x="3331490" y="3624032"/>
            <a:chExt cx="1334653" cy="1146087"/>
          </a:xfrm>
        </p:grpSpPr>
        <p:sp>
          <p:nvSpPr>
            <p:cNvPr id="8" name="椭圆 7"/>
            <p:cNvSpPr/>
            <p:nvPr/>
          </p:nvSpPr>
          <p:spPr>
            <a:xfrm>
              <a:off x="3381367" y="3624032"/>
              <a:ext cx="1146088" cy="1146087"/>
            </a:xfrm>
            <a:prstGeom prst="ellipse">
              <a:avLst/>
            </a:prstGeom>
            <a:solidFill>
              <a:srgbClr val="FFCC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endParaRPr lang="zh-CN" altLang="en-US" sz="11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31490" y="3817477"/>
              <a:ext cx="1334653" cy="76966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prstClr val="white"/>
                  </a:solidFill>
                  <a:latin typeface="华康海报体W12(P)" panose="040B0C00000000000000" pitchFamily="82" charset="-122"/>
                  <a:ea typeface="华康海报体W12(P)" panose="040B0C00000000000000" pitchFamily="82" charset="-122"/>
                  <a:sym typeface="Arial" panose="020B0604020202020204" pitchFamily="34" charset="0"/>
                </a:rPr>
                <a:t>01</a:t>
              </a:r>
              <a:endParaRPr lang="zh-CN" altLang="en-US" sz="24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567385" y="2789070"/>
            <a:ext cx="4090965" cy="10341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5586435" y="2300690"/>
            <a:ext cx="2752879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prstClr val="whit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过渡页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2563" r="69153" b="61559"/>
          <a:stretch/>
        </p:blipFill>
        <p:spPr>
          <a:xfrm rot="21421699">
            <a:off x="2368522" y="2686976"/>
            <a:ext cx="1282541" cy="123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等腰三角形 2"/>
          <p:cNvSpPr/>
          <p:nvPr/>
        </p:nvSpPr>
        <p:spPr>
          <a:xfrm>
            <a:off x="5507103" y="1237898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Clear Sans" panose="020B0503030202020304" pitchFamily="34" charset="0"/>
                <a:ea typeface="Open Sans" pitchFamily="34" charset="0"/>
                <a:cs typeface="Clear Sans" panose="020B0503030202020304" pitchFamily="34" charset="0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8" name="等腰三角形 2"/>
          <p:cNvSpPr/>
          <p:nvPr/>
        </p:nvSpPr>
        <p:spPr>
          <a:xfrm rot="2700000">
            <a:off x="6772949" y="1762229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endParaRPr lang="zh-CN" altLang="en-US" sz="120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9" name="等腰三角形 2"/>
          <p:cNvSpPr/>
          <p:nvPr/>
        </p:nvSpPr>
        <p:spPr>
          <a:xfrm rot="5400000">
            <a:off x="7297280" y="3028075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73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endParaRPr lang="zh-CN" altLang="en-US" sz="120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10" name="等腰三角形 2"/>
          <p:cNvSpPr/>
          <p:nvPr/>
        </p:nvSpPr>
        <p:spPr>
          <a:xfrm rot="8100000">
            <a:off x="6772949" y="4293921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A5C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endParaRPr lang="zh-CN" altLang="en-US" sz="120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11" name="等腰三角形 2"/>
          <p:cNvSpPr/>
          <p:nvPr/>
        </p:nvSpPr>
        <p:spPr>
          <a:xfrm rot="10800000">
            <a:off x="5507103" y="4818252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endParaRPr lang="zh-CN" altLang="en-US" sz="120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12" name="等腰三角形 2"/>
          <p:cNvSpPr/>
          <p:nvPr/>
        </p:nvSpPr>
        <p:spPr>
          <a:xfrm rot="13500000">
            <a:off x="4241257" y="4293921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endParaRPr lang="zh-CN" altLang="en-US" sz="120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13" name="等腰三角形 2"/>
          <p:cNvSpPr/>
          <p:nvPr/>
        </p:nvSpPr>
        <p:spPr>
          <a:xfrm rot="16200000">
            <a:off x="3716927" y="3028075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734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endParaRPr lang="zh-CN" altLang="en-US" sz="120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14" name="等腰三角形 2"/>
          <p:cNvSpPr/>
          <p:nvPr/>
        </p:nvSpPr>
        <p:spPr>
          <a:xfrm rot="18900000">
            <a:off x="4241257" y="1762229"/>
            <a:ext cx="976628" cy="1172174"/>
          </a:xfrm>
          <a:custGeom>
            <a:avLst/>
            <a:gdLst/>
            <a:ahLst/>
            <a:cxnLst/>
            <a:rect l="l" t="t" r="r" b="b"/>
            <a:pathLst>
              <a:path w="2699792" h="3240360">
                <a:moveTo>
                  <a:pt x="1349896" y="0"/>
                </a:moveTo>
                <a:lnTo>
                  <a:pt x="2699792" y="3240360"/>
                </a:lnTo>
                <a:lnTo>
                  <a:pt x="1349896" y="2016224"/>
                </a:lnTo>
                <a:lnTo>
                  <a:pt x="0" y="3240360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 defTabSz="1450940">
              <a:lnSpc>
                <a:spcPct val="200000"/>
              </a:lnSpc>
            </a:pPr>
            <a:endParaRPr lang="zh-CN" altLang="en-US" sz="1200">
              <a:solidFill>
                <a:schemeClr val="bg1"/>
              </a:solidFill>
              <a:latin typeface="Clear Sans" panose="020B0503030202020304" pitchFamily="34" charset="0"/>
              <a:ea typeface="Open Sans" pitchFamily="34" charset="0"/>
              <a:cs typeface="Clear Sans" panose="020B0503030202020304" pitchFamily="34" charset="0"/>
            </a:endParaRPr>
          </a:p>
        </p:txBody>
      </p:sp>
      <p:sp>
        <p:nvSpPr>
          <p:cNvPr id="15" name="Freeform 15"/>
          <p:cNvSpPr>
            <a:spLocks noEditPoints="1"/>
          </p:cNvSpPr>
          <p:nvPr/>
        </p:nvSpPr>
        <p:spPr bwMode="auto">
          <a:xfrm rot="686699">
            <a:off x="5588308" y="2735236"/>
            <a:ext cx="824885" cy="631293"/>
          </a:xfrm>
          <a:custGeom>
            <a:avLst/>
            <a:gdLst>
              <a:gd name="T0" fmla="*/ 2181 w 2472"/>
              <a:gd name="T1" fmla="*/ 0 h 1891"/>
              <a:gd name="T2" fmla="*/ 1891 w 2472"/>
              <a:gd name="T3" fmla="*/ 291 h 1891"/>
              <a:gd name="T4" fmla="*/ 1992 w 2472"/>
              <a:gd name="T5" fmla="*/ 509 h 1891"/>
              <a:gd name="T6" fmla="*/ 1638 w 2472"/>
              <a:gd name="T7" fmla="*/ 1040 h 1891"/>
              <a:gd name="T8" fmla="*/ 1527 w 2472"/>
              <a:gd name="T9" fmla="*/ 1018 h 1891"/>
              <a:gd name="T10" fmla="*/ 1271 w 2472"/>
              <a:gd name="T11" fmla="*/ 1172 h 1891"/>
              <a:gd name="T12" fmla="*/ 1070 w 2472"/>
              <a:gd name="T13" fmla="*/ 1051 h 1891"/>
              <a:gd name="T14" fmla="*/ 1090 w 2472"/>
              <a:gd name="T15" fmla="*/ 946 h 1891"/>
              <a:gd name="T16" fmla="*/ 799 w 2472"/>
              <a:gd name="T17" fmla="*/ 656 h 1891"/>
              <a:gd name="T18" fmla="*/ 508 w 2472"/>
              <a:gd name="T19" fmla="*/ 946 h 1891"/>
              <a:gd name="T20" fmla="*/ 608 w 2472"/>
              <a:gd name="T21" fmla="*/ 1163 h 1891"/>
              <a:gd name="T22" fmla="*/ 457 w 2472"/>
              <a:gd name="T23" fmla="*/ 1364 h 1891"/>
              <a:gd name="T24" fmla="*/ 290 w 2472"/>
              <a:gd name="T25" fmla="*/ 1309 h 1891"/>
              <a:gd name="T26" fmla="*/ 0 w 2472"/>
              <a:gd name="T27" fmla="*/ 1600 h 1891"/>
              <a:gd name="T28" fmla="*/ 290 w 2472"/>
              <a:gd name="T29" fmla="*/ 1891 h 1891"/>
              <a:gd name="T30" fmla="*/ 579 w 2472"/>
              <a:gd name="T31" fmla="*/ 1600 h 1891"/>
              <a:gd name="T32" fmla="*/ 511 w 2472"/>
              <a:gd name="T33" fmla="*/ 1415 h 1891"/>
              <a:gd name="T34" fmla="*/ 669 w 2472"/>
              <a:gd name="T35" fmla="*/ 1204 h 1891"/>
              <a:gd name="T36" fmla="*/ 799 w 2472"/>
              <a:gd name="T37" fmla="*/ 1236 h 1891"/>
              <a:gd name="T38" fmla="*/ 1035 w 2472"/>
              <a:gd name="T39" fmla="*/ 1115 h 1891"/>
              <a:gd name="T40" fmla="*/ 1244 w 2472"/>
              <a:gd name="T41" fmla="*/ 1241 h 1891"/>
              <a:gd name="T42" fmla="*/ 1235 w 2472"/>
              <a:gd name="T43" fmla="*/ 1309 h 1891"/>
              <a:gd name="T44" fmla="*/ 1527 w 2472"/>
              <a:gd name="T45" fmla="*/ 1600 h 1891"/>
              <a:gd name="T46" fmla="*/ 1818 w 2472"/>
              <a:gd name="T47" fmla="*/ 1309 h 1891"/>
              <a:gd name="T48" fmla="*/ 1700 w 2472"/>
              <a:gd name="T49" fmla="*/ 1077 h 1891"/>
              <a:gd name="T50" fmla="*/ 2052 w 2472"/>
              <a:gd name="T51" fmla="*/ 550 h 1891"/>
              <a:gd name="T52" fmla="*/ 2181 w 2472"/>
              <a:gd name="T53" fmla="*/ 582 h 1891"/>
              <a:gd name="T54" fmla="*/ 2472 w 2472"/>
              <a:gd name="T55" fmla="*/ 291 h 1891"/>
              <a:gd name="T56" fmla="*/ 2181 w 2472"/>
              <a:gd name="T57" fmla="*/ 0 h 1891"/>
              <a:gd name="T58" fmla="*/ 290 w 2472"/>
              <a:gd name="T59" fmla="*/ 1746 h 1891"/>
              <a:gd name="T60" fmla="*/ 145 w 2472"/>
              <a:gd name="T61" fmla="*/ 1600 h 1891"/>
              <a:gd name="T62" fmla="*/ 290 w 2472"/>
              <a:gd name="T63" fmla="*/ 1455 h 1891"/>
              <a:gd name="T64" fmla="*/ 434 w 2472"/>
              <a:gd name="T65" fmla="*/ 1600 h 1891"/>
              <a:gd name="T66" fmla="*/ 290 w 2472"/>
              <a:gd name="T67" fmla="*/ 1746 h 1891"/>
              <a:gd name="T68" fmla="*/ 799 w 2472"/>
              <a:gd name="T69" fmla="*/ 1091 h 1891"/>
              <a:gd name="T70" fmla="*/ 653 w 2472"/>
              <a:gd name="T71" fmla="*/ 946 h 1891"/>
              <a:gd name="T72" fmla="*/ 799 w 2472"/>
              <a:gd name="T73" fmla="*/ 801 h 1891"/>
              <a:gd name="T74" fmla="*/ 945 w 2472"/>
              <a:gd name="T75" fmla="*/ 946 h 1891"/>
              <a:gd name="T76" fmla="*/ 799 w 2472"/>
              <a:gd name="T77" fmla="*/ 1091 h 1891"/>
              <a:gd name="T78" fmla="*/ 1527 w 2472"/>
              <a:gd name="T79" fmla="*/ 1454 h 1891"/>
              <a:gd name="T80" fmla="*/ 1381 w 2472"/>
              <a:gd name="T81" fmla="*/ 1309 h 1891"/>
              <a:gd name="T82" fmla="*/ 1527 w 2472"/>
              <a:gd name="T83" fmla="*/ 1164 h 1891"/>
              <a:gd name="T84" fmla="*/ 1672 w 2472"/>
              <a:gd name="T85" fmla="*/ 1309 h 1891"/>
              <a:gd name="T86" fmla="*/ 1527 w 2472"/>
              <a:gd name="T87" fmla="*/ 1454 h 1891"/>
              <a:gd name="T88" fmla="*/ 2181 w 2472"/>
              <a:gd name="T89" fmla="*/ 436 h 1891"/>
              <a:gd name="T90" fmla="*/ 2037 w 2472"/>
              <a:gd name="T91" fmla="*/ 291 h 1891"/>
              <a:gd name="T92" fmla="*/ 2181 w 2472"/>
              <a:gd name="T93" fmla="*/ 145 h 1891"/>
              <a:gd name="T94" fmla="*/ 2326 w 2472"/>
              <a:gd name="T95" fmla="*/ 291 h 1891"/>
              <a:gd name="T96" fmla="*/ 2181 w 2472"/>
              <a:gd name="T97" fmla="*/ 436 h 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72" h="1891">
                <a:moveTo>
                  <a:pt x="2181" y="0"/>
                </a:moveTo>
                <a:cubicBezTo>
                  <a:pt x="2021" y="0"/>
                  <a:pt x="1891" y="130"/>
                  <a:pt x="1891" y="291"/>
                </a:cubicBezTo>
                <a:cubicBezTo>
                  <a:pt x="1891" y="378"/>
                  <a:pt x="1931" y="456"/>
                  <a:pt x="1992" y="509"/>
                </a:cubicBezTo>
                <a:cubicBezTo>
                  <a:pt x="1638" y="1040"/>
                  <a:pt x="1638" y="1040"/>
                  <a:pt x="1638" y="1040"/>
                </a:cubicBezTo>
                <a:cubicBezTo>
                  <a:pt x="1603" y="1026"/>
                  <a:pt x="1566" y="1018"/>
                  <a:pt x="1527" y="1018"/>
                </a:cubicBezTo>
                <a:cubicBezTo>
                  <a:pt x="1416" y="1018"/>
                  <a:pt x="1321" y="1081"/>
                  <a:pt x="1271" y="1172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82" y="1018"/>
                  <a:pt x="1090" y="983"/>
                  <a:pt x="1090" y="946"/>
                </a:cubicBezTo>
                <a:cubicBezTo>
                  <a:pt x="1090" y="786"/>
                  <a:pt x="959" y="656"/>
                  <a:pt x="799" y="656"/>
                </a:cubicBezTo>
                <a:cubicBezTo>
                  <a:pt x="638" y="656"/>
                  <a:pt x="508" y="786"/>
                  <a:pt x="508" y="946"/>
                </a:cubicBezTo>
                <a:cubicBezTo>
                  <a:pt x="508" y="1033"/>
                  <a:pt x="547" y="1110"/>
                  <a:pt x="608" y="1163"/>
                </a:cubicBezTo>
                <a:cubicBezTo>
                  <a:pt x="457" y="1364"/>
                  <a:pt x="457" y="1364"/>
                  <a:pt x="457" y="1364"/>
                </a:cubicBezTo>
                <a:cubicBezTo>
                  <a:pt x="410" y="1330"/>
                  <a:pt x="352" y="1309"/>
                  <a:pt x="290" y="1309"/>
                </a:cubicBezTo>
                <a:cubicBezTo>
                  <a:pt x="130" y="1309"/>
                  <a:pt x="0" y="1440"/>
                  <a:pt x="0" y="1600"/>
                </a:cubicBezTo>
                <a:cubicBezTo>
                  <a:pt x="0" y="1761"/>
                  <a:pt x="130" y="1891"/>
                  <a:pt x="290" y="1891"/>
                </a:cubicBezTo>
                <a:cubicBezTo>
                  <a:pt x="449" y="1891"/>
                  <a:pt x="579" y="1761"/>
                  <a:pt x="579" y="1600"/>
                </a:cubicBezTo>
                <a:cubicBezTo>
                  <a:pt x="579" y="1529"/>
                  <a:pt x="553" y="1465"/>
                  <a:pt x="511" y="1415"/>
                </a:cubicBezTo>
                <a:cubicBezTo>
                  <a:pt x="669" y="1204"/>
                  <a:pt x="669" y="1204"/>
                  <a:pt x="669" y="1204"/>
                </a:cubicBezTo>
                <a:cubicBezTo>
                  <a:pt x="708" y="1224"/>
                  <a:pt x="752" y="1236"/>
                  <a:pt x="799" y="1236"/>
                </a:cubicBezTo>
                <a:cubicBezTo>
                  <a:pt x="896" y="1236"/>
                  <a:pt x="982" y="1188"/>
                  <a:pt x="1035" y="1115"/>
                </a:cubicBezTo>
                <a:cubicBezTo>
                  <a:pt x="1244" y="1241"/>
                  <a:pt x="1244" y="1241"/>
                  <a:pt x="1244" y="1241"/>
                </a:cubicBezTo>
                <a:cubicBezTo>
                  <a:pt x="1239" y="1263"/>
                  <a:pt x="1235" y="1285"/>
                  <a:pt x="1235" y="1309"/>
                </a:cubicBezTo>
                <a:cubicBezTo>
                  <a:pt x="1235" y="1469"/>
                  <a:pt x="1366" y="1600"/>
                  <a:pt x="1527" y="1600"/>
                </a:cubicBezTo>
                <a:cubicBezTo>
                  <a:pt x="1687" y="1600"/>
                  <a:pt x="1818" y="1469"/>
                  <a:pt x="1818" y="1309"/>
                </a:cubicBezTo>
                <a:cubicBezTo>
                  <a:pt x="1818" y="1214"/>
                  <a:pt x="1771" y="1130"/>
                  <a:pt x="1700" y="1077"/>
                </a:cubicBezTo>
                <a:cubicBezTo>
                  <a:pt x="2052" y="550"/>
                  <a:pt x="2052" y="550"/>
                  <a:pt x="2052" y="550"/>
                </a:cubicBezTo>
                <a:cubicBezTo>
                  <a:pt x="2091" y="570"/>
                  <a:pt x="2135" y="582"/>
                  <a:pt x="2181" y="582"/>
                </a:cubicBezTo>
                <a:cubicBezTo>
                  <a:pt x="2341" y="582"/>
                  <a:pt x="2472" y="451"/>
                  <a:pt x="2472" y="291"/>
                </a:cubicBezTo>
                <a:cubicBezTo>
                  <a:pt x="2472" y="130"/>
                  <a:pt x="2341" y="0"/>
                  <a:pt x="2181" y="0"/>
                </a:cubicBezTo>
                <a:close/>
                <a:moveTo>
                  <a:pt x="290" y="1746"/>
                </a:moveTo>
                <a:cubicBezTo>
                  <a:pt x="210" y="1746"/>
                  <a:pt x="145" y="1681"/>
                  <a:pt x="145" y="1600"/>
                </a:cubicBezTo>
                <a:cubicBezTo>
                  <a:pt x="145" y="1520"/>
                  <a:pt x="210" y="1455"/>
                  <a:pt x="290" y="1455"/>
                </a:cubicBezTo>
                <a:cubicBezTo>
                  <a:pt x="369" y="1455"/>
                  <a:pt x="434" y="1520"/>
                  <a:pt x="434" y="1600"/>
                </a:cubicBezTo>
                <a:cubicBezTo>
                  <a:pt x="434" y="1681"/>
                  <a:pt x="369" y="1746"/>
                  <a:pt x="290" y="1746"/>
                </a:cubicBezTo>
                <a:close/>
                <a:moveTo>
                  <a:pt x="799" y="1091"/>
                </a:moveTo>
                <a:cubicBezTo>
                  <a:pt x="719" y="1091"/>
                  <a:pt x="653" y="1026"/>
                  <a:pt x="653" y="946"/>
                </a:cubicBezTo>
                <a:cubicBezTo>
                  <a:pt x="653" y="866"/>
                  <a:pt x="719" y="801"/>
                  <a:pt x="799" y="801"/>
                </a:cubicBezTo>
                <a:cubicBezTo>
                  <a:pt x="879" y="801"/>
                  <a:pt x="945" y="866"/>
                  <a:pt x="945" y="946"/>
                </a:cubicBezTo>
                <a:cubicBezTo>
                  <a:pt x="945" y="1026"/>
                  <a:pt x="879" y="1091"/>
                  <a:pt x="799" y="1091"/>
                </a:cubicBezTo>
                <a:close/>
                <a:moveTo>
                  <a:pt x="1527" y="1454"/>
                </a:moveTo>
                <a:cubicBezTo>
                  <a:pt x="1446" y="1454"/>
                  <a:pt x="1381" y="1389"/>
                  <a:pt x="1381" y="1309"/>
                </a:cubicBezTo>
                <a:cubicBezTo>
                  <a:pt x="1381" y="1229"/>
                  <a:pt x="1446" y="1164"/>
                  <a:pt x="1527" y="1164"/>
                </a:cubicBezTo>
                <a:cubicBezTo>
                  <a:pt x="1607" y="1164"/>
                  <a:pt x="1672" y="1229"/>
                  <a:pt x="1672" y="1309"/>
                </a:cubicBezTo>
                <a:cubicBezTo>
                  <a:pt x="1672" y="1389"/>
                  <a:pt x="1607" y="1454"/>
                  <a:pt x="1527" y="1454"/>
                </a:cubicBezTo>
                <a:close/>
                <a:moveTo>
                  <a:pt x="2181" y="436"/>
                </a:moveTo>
                <a:cubicBezTo>
                  <a:pt x="2101" y="436"/>
                  <a:pt x="2037" y="371"/>
                  <a:pt x="2037" y="291"/>
                </a:cubicBezTo>
                <a:cubicBezTo>
                  <a:pt x="2037" y="210"/>
                  <a:pt x="2101" y="145"/>
                  <a:pt x="2181" y="145"/>
                </a:cubicBezTo>
                <a:cubicBezTo>
                  <a:pt x="2261" y="145"/>
                  <a:pt x="2326" y="210"/>
                  <a:pt x="2326" y="291"/>
                </a:cubicBezTo>
                <a:cubicBezTo>
                  <a:pt x="2326" y="371"/>
                  <a:pt x="2261" y="436"/>
                  <a:pt x="2181" y="436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 Light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8474215" y="2239640"/>
            <a:ext cx="507127" cy="507127"/>
          </a:xfrm>
          <a:prstGeom prst="rect">
            <a:avLst/>
          </a:prstGeom>
          <a:solidFill>
            <a:srgbClr val="FCC7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</a:rPr>
              <a:t>02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17" name="Rectangle 19"/>
          <p:cNvSpPr/>
          <p:nvPr/>
        </p:nvSpPr>
        <p:spPr>
          <a:xfrm>
            <a:off x="3026689" y="2239640"/>
            <a:ext cx="507127" cy="507127"/>
          </a:xfrm>
          <a:prstGeom prst="rect">
            <a:avLst/>
          </a:prstGeom>
          <a:solidFill>
            <a:srgbClr val="E71F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</a:rPr>
              <a:t>01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18" name="Rectangle 22"/>
          <p:cNvSpPr/>
          <p:nvPr/>
        </p:nvSpPr>
        <p:spPr>
          <a:xfrm>
            <a:off x="3513573" y="4745514"/>
            <a:ext cx="507127" cy="507127"/>
          </a:xfrm>
          <a:prstGeom prst="rect">
            <a:avLst/>
          </a:prstGeom>
          <a:solidFill>
            <a:srgbClr val="7344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</a:rPr>
              <a:t>03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19" name="Rectangle 25"/>
          <p:cNvSpPr/>
          <p:nvPr/>
        </p:nvSpPr>
        <p:spPr>
          <a:xfrm>
            <a:off x="7993846" y="4745514"/>
            <a:ext cx="507127" cy="507127"/>
          </a:xfrm>
          <a:prstGeom prst="rect">
            <a:avLst/>
          </a:prstGeom>
          <a:solidFill>
            <a:srgbClr val="1C8E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</a:rPr>
              <a:t>04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4776529" y="3671931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4935852" y="3988123"/>
            <a:ext cx="201943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570925" y="2170080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889571" y="2448172"/>
            <a:ext cx="201943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014510" y="4666324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1333156" y="4944416"/>
            <a:ext cx="201943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9159326" y="2167329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9159326" y="2432721"/>
            <a:ext cx="201943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8663111" y="4717468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663111" y="4982860"/>
            <a:ext cx="201943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5705714" y="1846026"/>
            <a:ext cx="1210645" cy="1058244"/>
          </a:xfrm>
          <a:custGeom>
            <a:avLst/>
            <a:gdLst/>
            <a:ahLst/>
            <a:cxnLst>
              <a:cxn ang="0">
                <a:pos x="45" y="281"/>
              </a:cxn>
              <a:cxn ang="0">
                <a:pos x="242" y="195"/>
              </a:cxn>
              <a:cxn ang="0">
                <a:pos x="361" y="2"/>
              </a:cxn>
              <a:cxn ang="0">
                <a:pos x="36" y="131"/>
              </a:cxn>
              <a:cxn ang="0">
                <a:pos x="30" y="269"/>
              </a:cxn>
              <a:cxn ang="0">
                <a:pos x="286" y="38"/>
              </a:cxn>
              <a:cxn ang="0">
                <a:pos x="45" y="281"/>
              </a:cxn>
            </a:cxnLst>
            <a:rect l="0" t="0" r="r" b="b"/>
            <a:pathLst>
              <a:path w="361" h="304">
                <a:moveTo>
                  <a:pt x="45" y="281"/>
                </a:moveTo>
                <a:cubicBezTo>
                  <a:pt x="131" y="304"/>
                  <a:pt x="212" y="283"/>
                  <a:pt x="242" y="195"/>
                </a:cubicBezTo>
                <a:cubicBezTo>
                  <a:pt x="274" y="105"/>
                  <a:pt x="303" y="42"/>
                  <a:pt x="361" y="2"/>
                </a:cubicBezTo>
                <a:cubicBezTo>
                  <a:pt x="229" y="0"/>
                  <a:pt x="109" y="24"/>
                  <a:pt x="36" y="131"/>
                </a:cubicBezTo>
                <a:cubicBezTo>
                  <a:pt x="0" y="185"/>
                  <a:pt x="5" y="231"/>
                  <a:pt x="30" y="269"/>
                </a:cubicBezTo>
                <a:cubicBezTo>
                  <a:pt x="90" y="165"/>
                  <a:pt x="182" y="90"/>
                  <a:pt x="286" y="38"/>
                </a:cubicBezTo>
                <a:cubicBezTo>
                  <a:pt x="167" y="107"/>
                  <a:pt x="98" y="185"/>
                  <a:pt x="45" y="281"/>
                </a:cubicBezTo>
                <a:close/>
              </a:path>
            </a:pathLst>
          </a:custGeom>
          <a:solidFill>
            <a:srgbClr val="73446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303859" y="2069993"/>
            <a:ext cx="1273936" cy="970094"/>
          </a:xfrm>
          <a:custGeom>
            <a:avLst/>
            <a:gdLst/>
            <a:ahLst/>
            <a:cxnLst>
              <a:cxn ang="0">
                <a:pos x="287" y="191"/>
              </a:cxn>
              <a:cxn ang="0">
                <a:pos x="118" y="163"/>
              </a:cxn>
              <a:cxn ang="0">
                <a:pos x="0" y="23"/>
              </a:cxn>
              <a:cxn ang="0">
                <a:pos x="238" y="55"/>
              </a:cxn>
              <a:cxn ang="0">
                <a:pos x="295" y="177"/>
              </a:cxn>
              <a:cxn ang="0">
                <a:pos x="77" y="39"/>
              </a:cxn>
              <a:cxn ang="0">
                <a:pos x="287" y="191"/>
              </a:cxn>
            </a:cxnLst>
            <a:rect l="0" t="0" r="r" b="b"/>
            <a:pathLst>
              <a:path w="312" h="238">
                <a:moveTo>
                  <a:pt x="287" y="191"/>
                </a:moveTo>
                <a:cubicBezTo>
                  <a:pt x="231" y="238"/>
                  <a:pt x="159" y="236"/>
                  <a:pt x="118" y="163"/>
                </a:cubicBezTo>
                <a:cubicBezTo>
                  <a:pt x="88" y="107"/>
                  <a:pt x="58" y="57"/>
                  <a:pt x="0" y="23"/>
                </a:cubicBezTo>
                <a:cubicBezTo>
                  <a:pt x="88" y="0"/>
                  <a:pt x="169" y="3"/>
                  <a:pt x="238" y="55"/>
                </a:cubicBezTo>
                <a:cubicBezTo>
                  <a:pt x="238" y="55"/>
                  <a:pt x="312" y="99"/>
                  <a:pt x="295" y="177"/>
                </a:cubicBezTo>
                <a:cubicBezTo>
                  <a:pt x="237" y="111"/>
                  <a:pt x="159" y="67"/>
                  <a:pt x="77" y="39"/>
                </a:cubicBezTo>
                <a:cubicBezTo>
                  <a:pt x="173" y="79"/>
                  <a:pt x="237" y="127"/>
                  <a:pt x="287" y="191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431671" y="3318774"/>
            <a:ext cx="1121935" cy="1109305"/>
          </a:xfrm>
          <a:custGeom>
            <a:avLst/>
            <a:gdLst/>
            <a:ahLst/>
            <a:cxnLst>
              <a:cxn ang="0">
                <a:pos x="331" y="84"/>
              </a:cxn>
              <a:cxn ang="0">
                <a:pos x="190" y="209"/>
              </a:cxn>
              <a:cxn ang="0">
                <a:pos x="0" y="213"/>
              </a:cxn>
              <a:cxn ang="0">
                <a:pos x="192" y="30"/>
              </a:cxn>
              <a:cxn ang="0">
                <a:pos x="326" y="68"/>
              </a:cxn>
              <a:cxn ang="0">
                <a:pos x="68" y="157"/>
              </a:cxn>
              <a:cxn ang="0">
                <a:pos x="331" y="84"/>
              </a:cxn>
            </a:cxnLst>
            <a:rect l="0" t="0" r="r" b="b"/>
            <a:pathLst>
              <a:path w="331" h="225">
                <a:moveTo>
                  <a:pt x="331" y="84"/>
                </a:moveTo>
                <a:cubicBezTo>
                  <a:pt x="327" y="167"/>
                  <a:pt x="277" y="225"/>
                  <a:pt x="190" y="209"/>
                </a:cubicBezTo>
                <a:cubicBezTo>
                  <a:pt x="126" y="197"/>
                  <a:pt x="66" y="187"/>
                  <a:pt x="0" y="213"/>
                </a:cubicBezTo>
                <a:cubicBezTo>
                  <a:pt x="43" y="122"/>
                  <a:pt x="106" y="54"/>
                  <a:pt x="192" y="30"/>
                </a:cubicBezTo>
                <a:cubicBezTo>
                  <a:pt x="192" y="30"/>
                  <a:pt x="277" y="0"/>
                  <a:pt x="326" y="68"/>
                </a:cubicBezTo>
                <a:cubicBezTo>
                  <a:pt x="233" y="72"/>
                  <a:pt x="145" y="108"/>
                  <a:pt x="68" y="157"/>
                </a:cubicBezTo>
                <a:cubicBezTo>
                  <a:pt x="164" y="104"/>
                  <a:pt x="247" y="84"/>
                  <a:pt x="331" y="84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3590389" y="4806502"/>
            <a:ext cx="970036" cy="1382956"/>
          </a:xfrm>
          <a:custGeom>
            <a:avLst/>
            <a:gdLst/>
            <a:ahLst/>
            <a:cxnLst>
              <a:cxn ang="0">
                <a:pos x="240" y="75"/>
              </a:cxn>
              <a:cxn ang="0">
                <a:pos x="190" y="215"/>
              </a:cxn>
              <a:cxn ang="0">
                <a:pos x="35" y="378"/>
              </a:cxn>
              <a:cxn ang="0">
                <a:pos x="67" y="64"/>
              </a:cxn>
              <a:cxn ang="0">
                <a:pos x="229" y="60"/>
              </a:cxn>
              <a:cxn ang="0">
                <a:pos x="50" y="294"/>
              </a:cxn>
              <a:cxn ang="0">
                <a:pos x="240" y="75"/>
              </a:cxn>
            </a:cxnLst>
            <a:rect l="0" t="0" r="r" b="b"/>
            <a:pathLst>
              <a:path w="265" h="378">
                <a:moveTo>
                  <a:pt x="240" y="75"/>
                </a:moveTo>
                <a:cubicBezTo>
                  <a:pt x="265" y="141"/>
                  <a:pt x="240" y="189"/>
                  <a:pt x="190" y="215"/>
                </a:cubicBezTo>
                <a:cubicBezTo>
                  <a:pt x="122" y="249"/>
                  <a:pt x="71" y="304"/>
                  <a:pt x="35" y="378"/>
                </a:cubicBezTo>
                <a:cubicBezTo>
                  <a:pt x="17" y="274"/>
                  <a:pt x="0" y="159"/>
                  <a:pt x="67" y="64"/>
                </a:cubicBezTo>
                <a:cubicBezTo>
                  <a:pt x="112" y="0"/>
                  <a:pt x="169" y="0"/>
                  <a:pt x="229" y="60"/>
                </a:cubicBezTo>
                <a:cubicBezTo>
                  <a:pt x="139" y="105"/>
                  <a:pt x="80" y="195"/>
                  <a:pt x="50" y="294"/>
                </a:cubicBezTo>
                <a:cubicBezTo>
                  <a:pt x="94" y="179"/>
                  <a:pt x="156" y="113"/>
                  <a:pt x="240" y="75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 rot="20933871">
            <a:off x="6905016" y="3217006"/>
            <a:ext cx="1243029" cy="965517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175" y="189"/>
              </a:cxn>
              <a:cxn ang="0">
                <a:pos x="369" y="142"/>
              </a:cxn>
              <a:cxn ang="0">
                <a:pos x="128" y="6"/>
              </a:cxn>
              <a:cxn ang="0">
                <a:pos x="2" y="82"/>
              </a:cxn>
              <a:cxn ang="0">
                <a:pos x="288" y="104"/>
              </a:cxn>
              <a:cxn ang="0">
                <a:pos x="0" y="100"/>
              </a:cxn>
            </a:cxnLst>
            <a:rect l="0" t="0" r="r" b="b"/>
            <a:pathLst>
              <a:path w="369" h="231">
                <a:moveTo>
                  <a:pt x="0" y="100"/>
                </a:moveTo>
                <a:cubicBezTo>
                  <a:pt x="22" y="186"/>
                  <a:pt x="90" y="231"/>
                  <a:pt x="175" y="189"/>
                </a:cubicBezTo>
                <a:cubicBezTo>
                  <a:pt x="235" y="160"/>
                  <a:pt x="295" y="134"/>
                  <a:pt x="369" y="142"/>
                </a:cubicBezTo>
                <a:cubicBezTo>
                  <a:pt x="303" y="60"/>
                  <a:pt x="224" y="8"/>
                  <a:pt x="128" y="6"/>
                </a:cubicBezTo>
                <a:cubicBezTo>
                  <a:pt x="128" y="6"/>
                  <a:pt x="34" y="0"/>
                  <a:pt x="2" y="82"/>
                </a:cubicBezTo>
                <a:cubicBezTo>
                  <a:pt x="96" y="62"/>
                  <a:pt x="196" y="74"/>
                  <a:pt x="288" y="104"/>
                </a:cubicBezTo>
                <a:cubicBezTo>
                  <a:pt x="175" y="76"/>
                  <a:pt x="86" y="78"/>
                  <a:pt x="0" y="100"/>
                </a:cubicBezTo>
                <a:close/>
              </a:path>
            </a:pathLst>
          </a:custGeom>
          <a:solidFill>
            <a:srgbClr val="A5CA36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7"/>
          <p:cNvSpPr>
            <a:spLocks/>
          </p:cNvSpPr>
          <p:nvPr/>
        </p:nvSpPr>
        <p:spPr bwMode="auto">
          <a:xfrm>
            <a:off x="6794165" y="4813768"/>
            <a:ext cx="1051119" cy="1280985"/>
          </a:xfrm>
          <a:custGeom>
            <a:avLst/>
            <a:gdLst/>
            <a:ahLst/>
            <a:cxnLst>
              <a:cxn ang="0">
                <a:pos x="65" y="22"/>
              </a:cxn>
              <a:cxn ang="0">
                <a:pos x="72" y="260"/>
              </a:cxn>
              <a:cxn ang="0">
                <a:pos x="206" y="453"/>
              </a:cxn>
              <a:cxn ang="0">
                <a:pos x="206" y="69"/>
              </a:cxn>
              <a:cxn ang="0">
                <a:pos x="81" y="13"/>
              </a:cxn>
              <a:cxn ang="0">
                <a:pos x="199" y="362"/>
              </a:cxn>
              <a:cxn ang="0">
                <a:pos x="65" y="22"/>
              </a:cxn>
            </a:cxnLst>
            <a:rect l="0" t="0" r="r" b="b"/>
            <a:pathLst>
              <a:path w="277" h="453">
                <a:moveTo>
                  <a:pt x="65" y="22"/>
                </a:moveTo>
                <a:cubicBezTo>
                  <a:pt x="12" y="103"/>
                  <a:pt x="0" y="194"/>
                  <a:pt x="72" y="260"/>
                </a:cubicBezTo>
                <a:cubicBezTo>
                  <a:pt x="141" y="326"/>
                  <a:pt x="190" y="377"/>
                  <a:pt x="206" y="453"/>
                </a:cubicBezTo>
                <a:cubicBezTo>
                  <a:pt x="257" y="318"/>
                  <a:pt x="277" y="184"/>
                  <a:pt x="206" y="69"/>
                </a:cubicBezTo>
                <a:cubicBezTo>
                  <a:pt x="169" y="10"/>
                  <a:pt x="125" y="0"/>
                  <a:pt x="81" y="13"/>
                </a:cubicBezTo>
                <a:cubicBezTo>
                  <a:pt x="155" y="113"/>
                  <a:pt x="192" y="238"/>
                  <a:pt x="199" y="362"/>
                </a:cubicBezTo>
                <a:cubicBezTo>
                  <a:pt x="180" y="213"/>
                  <a:pt x="134" y="113"/>
                  <a:pt x="65" y="22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4965240" y="3003996"/>
            <a:ext cx="265160" cy="458653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5668836" y="3839031"/>
            <a:ext cx="265160" cy="453876"/>
          </a:xfrm>
          <a:custGeom>
            <a:avLst/>
            <a:gdLst/>
            <a:ahLst/>
            <a:cxnLst>
              <a:cxn ang="0">
                <a:pos x="40" y="169"/>
              </a:cxn>
              <a:cxn ang="0">
                <a:pos x="11" y="105"/>
              </a:cxn>
              <a:cxn ang="0">
                <a:pos x="15" y="0"/>
              </a:cxn>
              <a:cxn ang="0">
                <a:pos x="96" y="115"/>
              </a:cxn>
              <a:cxn ang="0">
                <a:pos x="49" y="169"/>
              </a:cxn>
              <a:cxn ang="0">
                <a:pos x="34" y="31"/>
              </a:cxn>
              <a:cxn ang="0">
                <a:pos x="40" y="169"/>
              </a:cxn>
            </a:cxnLst>
            <a:rect l="0" t="0" r="r" b="b"/>
            <a:pathLst>
              <a:path w="100" h="171">
                <a:moveTo>
                  <a:pt x="40" y="169"/>
                </a:moveTo>
                <a:cubicBezTo>
                  <a:pt x="11" y="155"/>
                  <a:pt x="0" y="129"/>
                  <a:pt x="11" y="105"/>
                </a:cubicBezTo>
                <a:cubicBezTo>
                  <a:pt x="25" y="71"/>
                  <a:pt x="25" y="35"/>
                  <a:pt x="15" y="0"/>
                </a:cubicBezTo>
                <a:cubicBezTo>
                  <a:pt x="51" y="27"/>
                  <a:pt x="90" y="61"/>
                  <a:pt x="96" y="115"/>
                </a:cubicBezTo>
                <a:cubicBezTo>
                  <a:pt x="100" y="151"/>
                  <a:pt x="87" y="171"/>
                  <a:pt x="49" y="169"/>
                </a:cubicBezTo>
                <a:cubicBezTo>
                  <a:pt x="53" y="129"/>
                  <a:pt x="51" y="79"/>
                  <a:pt x="34" y="31"/>
                </a:cubicBezTo>
                <a:cubicBezTo>
                  <a:pt x="51" y="85"/>
                  <a:pt x="49" y="127"/>
                  <a:pt x="40" y="169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4403434" y="4100300"/>
            <a:ext cx="245056" cy="408992"/>
          </a:xfrm>
          <a:custGeom>
            <a:avLst/>
            <a:gdLst/>
            <a:ahLst/>
            <a:cxnLst>
              <a:cxn ang="0">
                <a:pos x="80" y="217"/>
              </a:cxn>
              <a:cxn ang="0">
                <a:pos x="119" y="138"/>
              </a:cxn>
              <a:cxn ang="0">
                <a:pos x="125" y="0"/>
              </a:cxn>
              <a:cxn ang="0">
                <a:pos x="7" y="140"/>
              </a:cxn>
              <a:cxn ang="0">
                <a:pos x="73" y="217"/>
              </a:cxn>
              <a:cxn ang="0">
                <a:pos x="96" y="38"/>
              </a:cxn>
              <a:cxn ang="0">
                <a:pos x="80" y="217"/>
              </a:cxn>
            </a:cxnLst>
            <a:rect l="0" t="0" r="r" b="b"/>
            <a:pathLst>
              <a:path w="130" h="217">
                <a:moveTo>
                  <a:pt x="80" y="217"/>
                </a:moveTo>
                <a:cubicBezTo>
                  <a:pt x="119" y="204"/>
                  <a:pt x="130" y="171"/>
                  <a:pt x="119" y="138"/>
                </a:cubicBezTo>
                <a:cubicBezTo>
                  <a:pt x="106" y="91"/>
                  <a:pt x="109" y="47"/>
                  <a:pt x="125" y="0"/>
                </a:cubicBezTo>
                <a:cubicBezTo>
                  <a:pt x="75" y="33"/>
                  <a:pt x="21" y="71"/>
                  <a:pt x="7" y="140"/>
                </a:cubicBezTo>
                <a:cubicBezTo>
                  <a:pt x="0" y="187"/>
                  <a:pt x="21" y="215"/>
                  <a:pt x="73" y="217"/>
                </a:cubicBezTo>
                <a:cubicBezTo>
                  <a:pt x="54" y="157"/>
                  <a:pt x="67" y="94"/>
                  <a:pt x="96" y="38"/>
                </a:cubicBezTo>
                <a:cubicBezTo>
                  <a:pt x="67" y="107"/>
                  <a:pt x="65" y="162"/>
                  <a:pt x="80" y="217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5592394" y="3456820"/>
            <a:ext cx="348768" cy="274714"/>
          </a:xfrm>
          <a:custGeom>
            <a:avLst/>
            <a:gdLst/>
            <a:ahLst/>
            <a:cxnLst>
              <a:cxn ang="0">
                <a:pos x="116" y="84"/>
              </a:cxn>
              <a:cxn ang="0">
                <a:pos x="46" y="69"/>
              </a:cxn>
              <a:cxn ang="0">
                <a:pos x="0" y="10"/>
              </a:cxn>
              <a:cxn ang="0">
                <a:pos x="98" y="27"/>
              </a:cxn>
              <a:cxn ang="0">
                <a:pos x="121" y="76"/>
              </a:cxn>
              <a:cxn ang="0">
                <a:pos x="32" y="17"/>
              </a:cxn>
              <a:cxn ang="0">
                <a:pos x="116" y="84"/>
              </a:cxn>
            </a:cxnLst>
            <a:rect l="0" t="0" r="r" b="b"/>
            <a:pathLst>
              <a:path w="130" h="103">
                <a:moveTo>
                  <a:pt x="116" y="84"/>
                </a:moveTo>
                <a:cubicBezTo>
                  <a:pt x="91" y="103"/>
                  <a:pt x="63" y="101"/>
                  <a:pt x="46" y="69"/>
                </a:cubicBezTo>
                <a:cubicBezTo>
                  <a:pt x="35" y="47"/>
                  <a:pt x="23" y="24"/>
                  <a:pt x="0" y="10"/>
                </a:cubicBezTo>
                <a:cubicBezTo>
                  <a:pt x="37" y="0"/>
                  <a:pt x="70" y="5"/>
                  <a:pt x="98" y="27"/>
                </a:cubicBezTo>
                <a:cubicBezTo>
                  <a:pt x="98" y="27"/>
                  <a:pt x="130" y="44"/>
                  <a:pt x="121" y="76"/>
                </a:cubicBezTo>
                <a:cubicBezTo>
                  <a:pt x="98" y="52"/>
                  <a:pt x="65" y="29"/>
                  <a:pt x="32" y="17"/>
                </a:cubicBezTo>
                <a:cubicBezTo>
                  <a:pt x="70" y="37"/>
                  <a:pt x="95" y="57"/>
                  <a:pt x="116" y="84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5757222" y="2914559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73446C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6641084" y="2814229"/>
            <a:ext cx="704702" cy="511208"/>
          </a:xfrm>
          <a:custGeom>
            <a:avLst/>
            <a:gdLst/>
            <a:ahLst/>
            <a:cxnLst>
              <a:cxn ang="0">
                <a:pos x="8" y="136"/>
              </a:cxn>
              <a:cxn ang="0">
                <a:pos x="149" y="138"/>
              </a:cxn>
              <a:cxn ang="0">
                <a:pos x="264" y="40"/>
              </a:cxn>
              <a:cxn ang="0">
                <a:pos x="64" y="32"/>
              </a:cxn>
              <a:cxn ang="0">
                <a:pos x="2" y="124"/>
              </a:cxn>
              <a:cxn ang="0">
                <a:pos x="200" y="42"/>
              </a:cxn>
              <a:cxn ang="0">
                <a:pos x="8" y="136"/>
              </a:cxn>
            </a:cxnLst>
            <a:rect l="0" t="0" r="r" b="b"/>
            <a:pathLst>
              <a:path w="264" h="192">
                <a:moveTo>
                  <a:pt x="8" y="136"/>
                </a:moveTo>
                <a:cubicBezTo>
                  <a:pt x="49" y="186"/>
                  <a:pt x="108" y="192"/>
                  <a:pt x="149" y="138"/>
                </a:cubicBezTo>
                <a:cubicBezTo>
                  <a:pt x="181" y="96"/>
                  <a:pt x="213" y="58"/>
                  <a:pt x="264" y="40"/>
                </a:cubicBezTo>
                <a:cubicBezTo>
                  <a:pt x="196" y="8"/>
                  <a:pt x="128" y="0"/>
                  <a:pt x="64" y="32"/>
                </a:cubicBezTo>
                <a:cubicBezTo>
                  <a:pt x="64" y="32"/>
                  <a:pt x="0" y="58"/>
                  <a:pt x="2" y="124"/>
                </a:cubicBezTo>
                <a:cubicBezTo>
                  <a:pt x="61" y="78"/>
                  <a:pt x="128" y="52"/>
                  <a:pt x="200" y="42"/>
                </a:cubicBezTo>
                <a:cubicBezTo>
                  <a:pt x="115" y="60"/>
                  <a:pt x="57" y="92"/>
                  <a:pt x="8" y="136"/>
                </a:cubicBezTo>
                <a:close/>
              </a:path>
            </a:pathLst>
          </a:custGeom>
          <a:solidFill>
            <a:srgbClr val="A5CA36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7114070" y="4121397"/>
            <a:ext cx="176773" cy="267547"/>
          </a:xfrm>
          <a:custGeom>
            <a:avLst/>
            <a:gdLst/>
            <a:ahLst/>
            <a:cxnLst>
              <a:cxn ang="0">
                <a:pos x="30" y="100"/>
              </a:cxn>
              <a:cxn ang="0">
                <a:pos x="8" y="64"/>
              </a:cxn>
              <a:cxn ang="0">
                <a:pos x="0" y="0"/>
              </a:cxn>
              <a:cxn ang="0">
                <a:pos x="60" y="60"/>
              </a:cxn>
              <a:cxn ang="0">
                <a:pos x="34" y="98"/>
              </a:cxn>
              <a:cxn ang="0">
                <a:pos x="15" y="18"/>
              </a:cxn>
              <a:cxn ang="0">
                <a:pos x="30" y="100"/>
              </a:cxn>
            </a:cxnLst>
            <a:rect l="0" t="0" r="r" b="b"/>
            <a:pathLst>
              <a:path w="66" h="100">
                <a:moveTo>
                  <a:pt x="30" y="100"/>
                </a:moveTo>
                <a:cubicBezTo>
                  <a:pt x="13" y="94"/>
                  <a:pt x="6" y="80"/>
                  <a:pt x="8" y="64"/>
                </a:cubicBezTo>
                <a:cubicBezTo>
                  <a:pt x="13" y="42"/>
                  <a:pt x="10" y="20"/>
                  <a:pt x="0" y="0"/>
                </a:cubicBezTo>
                <a:cubicBezTo>
                  <a:pt x="25" y="12"/>
                  <a:pt x="51" y="28"/>
                  <a:pt x="60" y="60"/>
                </a:cubicBezTo>
                <a:cubicBezTo>
                  <a:pt x="66" y="80"/>
                  <a:pt x="59" y="94"/>
                  <a:pt x="34" y="98"/>
                </a:cubicBezTo>
                <a:cubicBezTo>
                  <a:pt x="40" y="70"/>
                  <a:pt x="30" y="42"/>
                  <a:pt x="15" y="18"/>
                </a:cubicBezTo>
                <a:cubicBezTo>
                  <a:pt x="32" y="48"/>
                  <a:pt x="36" y="72"/>
                  <a:pt x="30" y="100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4354986" y="2587290"/>
            <a:ext cx="2940636" cy="4268819"/>
          </a:xfrm>
          <a:custGeom>
            <a:avLst/>
            <a:gdLst/>
            <a:ahLst/>
            <a:cxnLst>
              <a:cxn ang="0">
                <a:pos x="935" y="802"/>
              </a:cxn>
              <a:cxn ang="0">
                <a:pos x="1068" y="631"/>
              </a:cxn>
              <a:cxn ang="0">
                <a:pos x="859" y="776"/>
              </a:cxn>
              <a:cxn ang="0">
                <a:pos x="733" y="833"/>
              </a:cxn>
              <a:cxn ang="0">
                <a:pos x="756" y="774"/>
              </a:cxn>
              <a:cxn ang="0">
                <a:pos x="787" y="673"/>
              </a:cxn>
              <a:cxn ang="0">
                <a:pos x="1102" y="378"/>
              </a:cxn>
              <a:cxn ang="0">
                <a:pos x="799" y="562"/>
              </a:cxn>
              <a:cxn ang="0">
                <a:pos x="784" y="427"/>
              </a:cxn>
              <a:cxn ang="0">
                <a:pos x="899" y="191"/>
              </a:cxn>
              <a:cxn ang="0">
                <a:pos x="763" y="361"/>
              </a:cxn>
              <a:cxn ang="0">
                <a:pos x="690" y="229"/>
              </a:cxn>
              <a:cxn ang="0">
                <a:pos x="721" y="695"/>
              </a:cxn>
              <a:cxn ang="0">
                <a:pos x="558" y="380"/>
              </a:cxn>
              <a:cxn ang="0">
                <a:pos x="641" y="869"/>
              </a:cxn>
              <a:cxn ang="0">
                <a:pos x="590" y="1012"/>
              </a:cxn>
              <a:cxn ang="0">
                <a:pos x="493" y="807"/>
              </a:cxn>
              <a:cxn ang="0">
                <a:pos x="539" y="595"/>
              </a:cxn>
              <a:cxn ang="0">
                <a:pos x="471" y="746"/>
              </a:cxn>
              <a:cxn ang="0">
                <a:pos x="459" y="704"/>
              </a:cxn>
              <a:cxn ang="0">
                <a:pos x="605" y="0"/>
              </a:cxn>
              <a:cxn ang="0">
                <a:pos x="474" y="213"/>
              </a:cxn>
              <a:cxn ang="0">
                <a:pos x="357" y="22"/>
              </a:cxn>
              <a:cxn ang="0">
                <a:pos x="440" y="298"/>
              </a:cxn>
              <a:cxn ang="0">
                <a:pos x="391" y="665"/>
              </a:cxn>
              <a:cxn ang="0">
                <a:pos x="423" y="846"/>
              </a:cxn>
              <a:cxn ang="0">
                <a:pos x="282" y="227"/>
              </a:cxn>
              <a:cxn ang="0">
                <a:pos x="271" y="507"/>
              </a:cxn>
              <a:cxn ang="0">
                <a:pos x="0" y="422"/>
              </a:cxn>
              <a:cxn ang="0">
                <a:pos x="276" y="569"/>
              </a:cxn>
              <a:cxn ang="0">
                <a:pos x="346" y="842"/>
              </a:cxn>
              <a:cxn ang="0">
                <a:pos x="212" y="826"/>
              </a:cxn>
              <a:cxn ang="0">
                <a:pos x="54" y="627"/>
              </a:cxn>
              <a:cxn ang="0">
                <a:pos x="167" y="836"/>
              </a:cxn>
              <a:cxn ang="0">
                <a:pos x="22" y="913"/>
              </a:cxn>
              <a:cxn ang="0">
                <a:pos x="389" y="929"/>
              </a:cxn>
              <a:cxn ang="0">
                <a:pos x="440" y="1007"/>
              </a:cxn>
              <a:cxn ang="0">
                <a:pos x="655" y="1517"/>
              </a:cxn>
              <a:cxn ang="0">
                <a:pos x="485" y="1601"/>
              </a:cxn>
              <a:cxn ang="0">
                <a:pos x="978" y="1601"/>
              </a:cxn>
              <a:cxn ang="0">
                <a:pos x="843" y="1513"/>
              </a:cxn>
              <a:cxn ang="0">
                <a:pos x="843" y="1513"/>
              </a:cxn>
              <a:cxn ang="0">
                <a:pos x="707" y="1144"/>
              </a:cxn>
              <a:cxn ang="0">
                <a:pos x="688" y="1006"/>
              </a:cxn>
              <a:cxn ang="0">
                <a:pos x="874" y="822"/>
              </a:cxn>
              <a:cxn ang="0">
                <a:pos x="876" y="822"/>
              </a:cxn>
              <a:cxn ang="0">
                <a:pos x="1091" y="949"/>
              </a:cxn>
              <a:cxn ang="0">
                <a:pos x="935" y="802"/>
              </a:cxn>
            </a:cxnLst>
            <a:rect l="0" t="0" r="r" b="b"/>
            <a:pathLst>
              <a:path w="1102" h="1601">
                <a:moveTo>
                  <a:pt x="935" y="802"/>
                </a:moveTo>
                <a:cubicBezTo>
                  <a:pt x="1004" y="772"/>
                  <a:pt x="1064" y="712"/>
                  <a:pt x="1068" y="631"/>
                </a:cubicBezTo>
                <a:cubicBezTo>
                  <a:pt x="1047" y="762"/>
                  <a:pt x="933" y="762"/>
                  <a:pt x="859" y="776"/>
                </a:cubicBezTo>
                <a:cubicBezTo>
                  <a:pt x="800" y="786"/>
                  <a:pt x="766" y="801"/>
                  <a:pt x="733" y="833"/>
                </a:cubicBezTo>
                <a:cubicBezTo>
                  <a:pt x="740" y="815"/>
                  <a:pt x="747" y="795"/>
                  <a:pt x="756" y="774"/>
                </a:cubicBezTo>
                <a:cubicBezTo>
                  <a:pt x="769" y="741"/>
                  <a:pt x="780" y="707"/>
                  <a:pt x="787" y="673"/>
                </a:cubicBezTo>
                <a:cubicBezTo>
                  <a:pt x="837" y="539"/>
                  <a:pt x="931" y="384"/>
                  <a:pt x="1102" y="378"/>
                </a:cubicBezTo>
                <a:cubicBezTo>
                  <a:pt x="1000" y="373"/>
                  <a:pt x="882" y="453"/>
                  <a:pt x="799" y="562"/>
                </a:cubicBezTo>
                <a:cubicBezTo>
                  <a:pt x="799" y="517"/>
                  <a:pt x="795" y="472"/>
                  <a:pt x="784" y="427"/>
                </a:cubicBezTo>
                <a:cubicBezTo>
                  <a:pt x="779" y="342"/>
                  <a:pt x="802" y="248"/>
                  <a:pt x="899" y="191"/>
                </a:cubicBezTo>
                <a:cubicBezTo>
                  <a:pt x="839" y="221"/>
                  <a:pt x="785" y="279"/>
                  <a:pt x="763" y="361"/>
                </a:cubicBezTo>
                <a:cubicBezTo>
                  <a:pt x="746" y="315"/>
                  <a:pt x="722" y="271"/>
                  <a:pt x="690" y="229"/>
                </a:cubicBezTo>
                <a:cubicBezTo>
                  <a:pt x="803" y="411"/>
                  <a:pt x="773" y="565"/>
                  <a:pt x="721" y="695"/>
                </a:cubicBezTo>
                <a:cubicBezTo>
                  <a:pt x="713" y="559"/>
                  <a:pt x="646" y="447"/>
                  <a:pt x="558" y="380"/>
                </a:cubicBezTo>
                <a:cubicBezTo>
                  <a:pt x="696" y="522"/>
                  <a:pt x="690" y="728"/>
                  <a:pt x="641" y="869"/>
                </a:cubicBezTo>
                <a:cubicBezTo>
                  <a:pt x="614" y="927"/>
                  <a:pt x="596" y="967"/>
                  <a:pt x="590" y="1012"/>
                </a:cubicBezTo>
                <a:cubicBezTo>
                  <a:pt x="552" y="943"/>
                  <a:pt x="518" y="871"/>
                  <a:pt x="493" y="807"/>
                </a:cubicBezTo>
                <a:cubicBezTo>
                  <a:pt x="549" y="704"/>
                  <a:pt x="539" y="595"/>
                  <a:pt x="539" y="595"/>
                </a:cubicBezTo>
                <a:cubicBezTo>
                  <a:pt x="540" y="660"/>
                  <a:pt x="494" y="719"/>
                  <a:pt x="471" y="746"/>
                </a:cubicBezTo>
                <a:cubicBezTo>
                  <a:pt x="466" y="731"/>
                  <a:pt x="462" y="717"/>
                  <a:pt x="459" y="704"/>
                </a:cubicBezTo>
                <a:cubicBezTo>
                  <a:pt x="417" y="531"/>
                  <a:pt x="425" y="253"/>
                  <a:pt x="605" y="0"/>
                </a:cubicBezTo>
                <a:cubicBezTo>
                  <a:pt x="558" y="58"/>
                  <a:pt x="511" y="131"/>
                  <a:pt x="474" y="213"/>
                </a:cubicBezTo>
                <a:cubicBezTo>
                  <a:pt x="462" y="127"/>
                  <a:pt x="415" y="60"/>
                  <a:pt x="357" y="22"/>
                </a:cubicBezTo>
                <a:cubicBezTo>
                  <a:pt x="457" y="97"/>
                  <a:pt x="461" y="209"/>
                  <a:pt x="440" y="298"/>
                </a:cubicBezTo>
                <a:cubicBezTo>
                  <a:pt x="398" y="414"/>
                  <a:pt x="376" y="541"/>
                  <a:pt x="391" y="665"/>
                </a:cubicBezTo>
                <a:cubicBezTo>
                  <a:pt x="395" y="695"/>
                  <a:pt x="406" y="786"/>
                  <a:pt x="423" y="846"/>
                </a:cubicBezTo>
                <a:cubicBezTo>
                  <a:pt x="321" y="706"/>
                  <a:pt x="254" y="499"/>
                  <a:pt x="282" y="227"/>
                </a:cubicBezTo>
                <a:cubicBezTo>
                  <a:pt x="267" y="310"/>
                  <a:pt x="263" y="406"/>
                  <a:pt x="271" y="507"/>
                </a:cubicBezTo>
                <a:cubicBezTo>
                  <a:pt x="192" y="422"/>
                  <a:pt x="86" y="400"/>
                  <a:pt x="0" y="422"/>
                </a:cubicBezTo>
                <a:cubicBezTo>
                  <a:pt x="143" y="398"/>
                  <a:pt x="233" y="482"/>
                  <a:pt x="276" y="569"/>
                </a:cubicBezTo>
                <a:cubicBezTo>
                  <a:pt x="289" y="663"/>
                  <a:pt x="310" y="754"/>
                  <a:pt x="346" y="842"/>
                </a:cubicBezTo>
                <a:cubicBezTo>
                  <a:pt x="301" y="826"/>
                  <a:pt x="256" y="822"/>
                  <a:pt x="212" y="826"/>
                </a:cubicBezTo>
                <a:cubicBezTo>
                  <a:pt x="139" y="798"/>
                  <a:pt x="67" y="740"/>
                  <a:pt x="54" y="627"/>
                </a:cubicBezTo>
                <a:cubicBezTo>
                  <a:pt x="58" y="702"/>
                  <a:pt x="96" y="784"/>
                  <a:pt x="167" y="836"/>
                </a:cubicBezTo>
                <a:cubicBezTo>
                  <a:pt x="114" y="850"/>
                  <a:pt x="64" y="876"/>
                  <a:pt x="22" y="913"/>
                </a:cubicBezTo>
                <a:cubicBezTo>
                  <a:pt x="188" y="850"/>
                  <a:pt x="303" y="870"/>
                  <a:pt x="389" y="929"/>
                </a:cubicBezTo>
                <a:cubicBezTo>
                  <a:pt x="404" y="955"/>
                  <a:pt x="421" y="983"/>
                  <a:pt x="440" y="1007"/>
                </a:cubicBezTo>
                <a:cubicBezTo>
                  <a:pt x="578" y="1192"/>
                  <a:pt x="661" y="1342"/>
                  <a:pt x="655" y="1517"/>
                </a:cubicBezTo>
                <a:cubicBezTo>
                  <a:pt x="653" y="1533"/>
                  <a:pt x="632" y="1582"/>
                  <a:pt x="485" y="1601"/>
                </a:cubicBezTo>
                <a:cubicBezTo>
                  <a:pt x="978" y="1601"/>
                  <a:pt x="978" y="1601"/>
                  <a:pt x="978" y="1601"/>
                </a:cubicBezTo>
                <a:cubicBezTo>
                  <a:pt x="978" y="1601"/>
                  <a:pt x="865" y="1568"/>
                  <a:pt x="843" y="1513"/>
                </a:cubicBezTo>
                <a:cubicBezTo>
                  <a:pt x="843" y="1513"/>
                  <a:pt x="843" y="1513"/>
                  <a:pt x="843" y="1513"/>
                </a:cubicBezTo>
                <a:cubicBezTo>
                  <a:pt x="836" y="1386"/>
                  <a:pt x="791" y="1260"/>
                  <a:pt x="707" y="1144"/>
                </a:cubicBezTo>
                <a:cubicBezTo>
                  <a:pt x="692" y="1093"/>
                  <a:pt x="685" y="1050"/>
                  <a:pt x="688" y="1006"/>
                </a:cubicBezTo>
                <a:cubicBezTo>
                  <a:pt x="721" y="915"/>
                  <a:pt x="766" y="845"/>
                  <a:pt x="874" y="822"/>
                </a:cubicBezTo>
                <a:cubicBezTo>
                  <a:pt x="876" y="822"/>
                  <a:pt x="876" y="822"/>
                  <a:pt x="876" y="822"/>
                </a:cubicBezTo>
                <a:cubicBezTo>
                  <a:pt x="953" y="822"/>
                  <a:pt x="1040" y="848"/>
                  <a:pt x="1091" y="949"/>
                </a:cubicBezTo>
                <a:cubicBezTo>
                  <a:pt x="1064" y="886"/>
                  <a:pt x="1010" y="828"/>
                  <a:pt x="935" y="802"/>
                </a:cubicBezTo>
                <a:close/>
              </a:path>
            </a:pathLst>
          </a:custGeom>
          <a:solidFill>
            <a:srgbClr val="ADBACA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 23"/>
          <p:cNvSpPr/>
          <p:nvPr/>
        </p:nvSpPr>
        <p:spPr>
          <a:xfrm flipV="1">
            <a:off x="3819642" y="3631805"/>
            <a:ext cx="520515" cy="520513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rgbClr val="FCC725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0" vert="horz" wrap="square" lIns="243364" tIns="210266" rIns="210266" bIns="121682" numCol="1" spcCol="1270" anchor="ctr" anchorCtr="0">
            <a:noAutofit/>
          </a:bodyPr>
          <a:lstStyle/>
          <a:p>
            <a:pPr marL="0" marR="0" lvl="0" indent="0" algn="ctr" defTabSz="1183016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2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5"/>
          <p:cNvSpPr>
            <a:spLocks noEditPoints="1"/>
          </p:cNvSpPr>
          <p:nvPr/>
        </p:nvSpPr>
        <p:spPr bwMode="auto">
          <a:xfrm>
            <a:off x="3937151" y="3753488"/>
            <a:ext cx="285497" cy="277147"/>
          </a:xfrm>
          <a:custGeom>
            <a:avLst/>
            <a:gdLst/>
            <a:ahLst/>
            <a:cxnLst>
              <a:cxn ang="0">
                <a:pos x="671" y="73"/>
              </a:cxn>
              <a:cxn ang="0">
                <a:pos x="569" y="25"/>
              </a:cxn>
              <a:cxn ang="0">
                <a:pos x="576" y="4"/>
              </a:cxn>
              <a:cxn ang="0">
                <a:pos x="567" y="0"/>
              </a:cxn>
              <a:cxn ang="0">
                <a:pos x="111" y="1"/>
              </a:cxn>
              <a:cxn ang="0">
                <a:pos x="107" y="18"/>
              </a:cxn>
              <a:cxn ang="0">
                <a:pos x="103" y="73"/>
              </a:cxn>
              <a:cxn ang="0">
                <a:pos x="4" y="77"/>
              </a:cxn>
              <a:cxn ang="0">
                <a:pos x="67" y="254"/>
              </a:cxn>
              <a:cxn ang="0">
                <a:pos x="241" y="392"/>
              </a:cxn>
              <a:cxn ang="0">
                <a:pos x="271" y="444"/>
              </a:cxn>
              <a:cxn ang="0">
                <a:pos x="292" y="590"/>
              </a:cxn>
              <a:cxn ang="0">
                <a:pos x="254" y="594"/>
              </a:cxn>
              <a:cxn ang="0">
                <a:pos x="204" y="629"/>
              </a:cxn>
              <a:cxn ang="0">
                <a:pos x="213" y="662"/>
              </a:cxn>
              <a:cxn ang="0">
                <a:pos x="479" y="654"/>
              </a:cxn>
              <a:cxn ang="0">
                <a:pos x="472" y="617"/>
              </a:cxn>
              <a:cxn ang="0">
                <a:pos x="414" y="590"/>
              </a:cxn>
              <a:cxn ang="0">
                <a:pos x="416" y="455"/>
              </a:cxn>
              <a:cxn ang="0">
                <a:pos x="406" y="437"/>
              </a:cxn>
              <a:cxn ang="0">
                <a:pos x="431" y="397"/>
              </a:cxn>
              <a:cxn ang="0">
                <a:pos x="455" y="357"/>
              </a:cxn>
              <a:cxn ang="0">
                <a:pos x="683" y="85"/>
              </a:cxn>
              <a:cxn ang="0">
                <a:pos x="146" y="288"/>
              </a:cxn>
              <a:cxn ang="0">
                <a:pos x="95" y="244"/>
              </a:cxn>
              <a:cxn ang="0">
                <a:pos x="81" y="229"/>
              </a:cxn>
              <a:cxn ang="0">
                <a:pos x="78" y="224"/>
              </a:cxn>
              <a:cxn ang="0">
                <a:pos x="43" y="166"/>
              </a:cxn>
              <a:cxn ang="0">
                <a:pos x="41" y="161"/>
              </a:cxn>
              <a:cxn ang="0">
                <a:pos x="30" y="130"/>
              </a:cxn>
              <a:cxn ang="0">
                <a:pos x="23" y="97"/>
              </a:cxn>
              <a:cxn ang="0">
                <a:pos x="180" y="307"/>
              </a:cxn>
              <a:cxn ang="0">
                <a:pos x="453" y="141"/>
              </a:cxn>
              <a:cxn ang="0">
                <a:pos x="413" y="266"/>
              </a:cxn>
              <a:cxn ang="0">
                <a:pos x="342" y="222"/>
              </a:cxn>
              <a:cxn ang="0">
                <a:pos x="271" y="266"/>
              </a:cxn>
              <a:cxn ang="0">
                <a:pos x="230" y="141"/>
              </a:cxn>
              <a:cxn ang="0">
                <a:pos x="314" y="135"/>
              </a:cxn>
              <a:cxn ang="0">
                <a:pos x="345" y="57"/>
              </a:cxn>
              <a:cxn ang="0">
                <a:pos x="452" y="135"/>
              </a:cxn>
              <a:cxn ang="0">
                <a:pos x="653" y="103"/>
              </a:cxn>
              <a:cxn ang="0">
                <a:pos x="638" y="156"/>
              </a:cxn>
              <a:cxn ang="0">
                <a:pos x="635" y="163"/>
              </a:cxn>
              <a:cxn ang="0">
                <a:pos x="627" y="179"/>
              </a:cxn>
              <a:cxn ang="0">
                <a:pos x="598" y="226"/>
              </a:cxn>
              <a:cxn ang="0">
                <a:pos x="591" y="234"/>
              </a:cxn>
              <a:cxn ang="0">
                <a:pos x="563" y="263"/>
              </a:cxn>
              <a:cxn ang="0">
                <a:pos x="497" y="307"/>
              </a:cxn>
              <a:cxn ang="0">
                <a:pos x="654" y="97"/>
              </a:cxn>
              <a:cxn ang="0">
                <a:pos x="653" y="103"/>
              </a:cxn>
            </a:cxnLst>
            <a:rect l="0" t="0" r="r" b="b"/>
            <a:pathLst>
              <a:path w="683" h="662">
                <a:moveTo>
                  <a:pt x="680" y="78"/>
                </a:moveTo>
                <a:cubicBezTo>
                  <a:pt x="678" y="75"/>
                  <a:pt x="675" y="73"/>
                  <a:pt x="671" y="73"/>
                </a:cubicBezTo>
                <a:cubicBezTo>
                  <a:pt x="580" y="73"/>
                  <a:pt x="580" y="73"/>
                  <a:pt x="580" y="73"/>
                </a:cubicBezTo>
                <a:cubicBezTo>
                  <a:pt x="577" y="49"/>
                  <a:pt x="571" y="32"/>
                  <a:pt x="569" y="25"/>
                </a:cubicBezTo>
                <a:cubicBezTo>
                  <a:pt x="572" y="23"/>
                  <a:pt x="574" y="20"/>
                  <a:pt x="576" y="18"/>
                </a:cubicBezTo>
                <a:cubicBezTo>
                  <a:pt x="580" y="14"/>
                  <a:pt x="580" y="8"/>
                  <a:pt x="576" y="4"/>
                </a:cubicBezTo>
                <a:cubicBezTo>
                  <a:pt x="575" y="3"/>
                  <a:pt x="574" y="2"/>
                  <a:pt x="572" y="1"/>
                </a:cubicBezTo>
                <a:cubicBezTo>
                  <a:pt x="571" y="1"/>
                  <a:pt x="569" y="0"/>
                  <a:pt x="56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4" y="0"/>
                  <a:pt x="112" y="1"/>
                  <a:pt x="111" y="1"/>
                </a:cubicBezTo>
                <a:cubicBezTo>
                  <a:pt x="109" y="2"/>
                  <a:pt x="108" y="3"/>
                  <a:pt x="107" y="4"/>
                </a:cubicBezTo>
                <a:cubicBezTo>
                  <a:pt x="103" y="8"/>
                  <a:pt x="103" y="14"/>
                  <a:pt x="107" y="18"/>
                </a:cubicBezTo>
                <a:cubicBezTo>
                  <a:pt x="109" y="20"/>
                  <a:pt x="111" y="23"/>
                  <a:pt x="114" y="25"/>
                </a:cubicBezTo>
                <a:cubicBezTo>
                  <a:pt x="112" y="32"/>
                  <a:pt x="107" y="49"/>
                  <a:pt x="103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8" y="73"/>
                  <a:pt x="6" y="75"/>
                  <a:pt x="4" y="77"/>
                </a:cubicBezTo>
                <a:cubicBezTo>
                  <a:pt x="1" y="79"/>
                  <a:pt x="0" y="82"/>
                  <a:pt x="0" y="85"/>
                </a:cubicBezTo>
                <a:cubicBezTo>
                  <a:pt x="5" y="147"/>
                  <a:pt x="28" y="206"/>
                  <a:pt x="67" y="254"/>
                </a:cubicBezTo>
                <a:cubicBezTo>
                  <a:pt x="108" y="304"/>
                  <a:pt x="165" y="341"/>
                  <a:pt x="228" y="357"/>
                </a:cubicBezTo>
                <a:cubicBezTo>
                  <a:pt x="225" y="368"/>
                  <a:pt x="224" y="385"/>
                  <a:pt x="241" y="392"/>
                </a:cubicBezTo>
                <a:cubicBezTo>
                  <a:pt x="253" y="397"/>
                  <a:pt x="266" y="403"/>
                  <a:pt x="275" y="413"/>
                </a:cubicBezTo>
                <a:cubicBezTo>
                  <a:pt x="284" y="423"/>
                  <a:pt x="281" y="435"/>
                  <a:pt x="271" y="444"/>
                </a:cubicBezTo>
                <a:cubicBezTo>
                  <a:pt x="268" y="447"/>
                  <a:pt x="267" y="450"/>
                  <a:pt x="268" y="455"/>
                </a:cubicBezTo>
                <a:cubicBezTo>
                  <a:pt x="292" y="590"/>
                  <a:pt x="292" y="590"/>
                  <a:pt x="292" y="590"/>
                </a:cubicBezTo>
                <a:cubicBezTo>
                  <a:pt x="269" y="590"/>
                  <a:pt x="269" y="590"/>
                  <a:pt x="269" y="590"/>
                </a:cubicBezTo>
                <a:cubicBezTo>
                  <a:pt x="264" y="590"/>
                  <a:pt x="258" y="591"/>
                  <a:pt x="254" y="594"/>
                </a:cubicBezTo>
                <a:cubicBezTo>
                  <a:pt x="212" y="617"/>
                  <a:pt x="212" y="617"/>
                  <a:pt x="212" y="617"/>
                </a:cubicBezTo>
                <a:cubicBezTo>
                  <a:pt x="208" y="619"/>
                  <a:pt x="204" y="624"/>
                  <a:pt x="204" y="629"/>
                </a:cubicBezTo>
                <a:cubicBezTo>
                  <a:pt x="204" y="654"/>
                  <a:pt x="204" y="654"/>
                  <a:pt x="204" y="654"/>
                </a:cubicBezTo>
                <a:cubicBezTo>
                  <a:pt x="204" y="659"/>
                  <a:pt x="208" y="662"/>
                  <a:pt x="213" y="662"/>
                </a:cubicBezTo>
                <a:cubicBezTo>
                  <a:pt x="471" y="662"/>
                  <a:pt x="471" y="662"/>
                  <a:pt x="471" y="662"/>
                </a:cubicBezTo>
                <a:cubicBezTo>
                  <a:pt x="475" y="662"/>
                  <a:pt x="479" y="659"/>
                  <a:pt x="479" y="654"/>
                </a:cubicBezTo>
                <a:cubicBezTo>
                  <a:pt x="479" y="628"/>
                  <a:pt x="479" y="628"/>
                  <a:pt x="479" y="628"/>
                </a:cubicBezTo>
                <a:cubicBezTo>
                  <a:pt x="479" y="624"/>
                  <a:pt x="476" y="619"/>
                  <a:pt x="472" y="617"/>
                </a:cubicBezTo>
                <a:cubicBezTo>
                  <a:pt x="461" y="611"/>
                  <a:pt x="440" y="600"/>
                  <a:pt x="429" y="594"/>
                </a:cubicBezTo>
                <a:cubicBezTo>
                  <a:pt x="426" y="591"/>
                  <a:pt x="419" y="590"/>
                  <a:pt x="414" y="590"/>
                </a:cubicBezTo>
                <a:cubicBezTo>
                  <a:pt x="392" y="590"/>
                  <a:pt x="392" y="590"/>
                  <a:pt x="392" y="590"/>
                </a:cubicBezTo>
                <a:cubicBezTo>
                  <a:pt x="392" y="590"/>
                  <a:pt x="415" y="456"/>
                  <a:pt x="416" y="455"/>
                </a:cubicBezTo>
                <a:cubicBezTo>
                  <a:pt x="416" y="452"/>
                  <a:pt x="416" y="448"/>
                  <a:pt x="414" y="446"/>
                </a:cubicBezTo>
                <a:cubicBezTo>
                  <a:pt x="411" y="443"/>
                  <a:pt x="408" y="440"/>
                  <a:pt x="406" y="437"/>
                </a:cubicBezTo>
                <a:cubicBezTo>
                  <a:pt x="403" y="432"/>
                  <a:pt x="402" y="427"/>
                  <a:pt x="403" y="421"/>
                </a:cubicBezTo>
                <a:cubicBezTo>
                  <a:pt x="407" y="409"/>
                  <a:pt x="421" y="402"/>
                  <a:pt x="431" y="397"/>
                </a:cubicBezTo>
                <a:cubicBezTo>
                  <a:pt x="435" y="395"/>
                  <a:pt x="438" y="394"/>
                  <a:pt x="442" y="392"/>
                </a:cubicBezTo>
                <a:cubicBezTo>
                  <a:pt x="460" y="385"/>
                  <a:pt x="458" y="368"/>
                  <a:pt x="455" y="357"/>
                </a:cubicBezTo>
                <a:cubicBezTo>
                  <a:pt x="518" y="340"/>
                  <a:pt x="575" y="304"/>
                  <a:pt x="616" y="254"/>
                </a:cubicBezTo>
                <a:cubicBezTo>
                  <a:pt x="655" y="206"/>
                  <a:pt x="679" y="147"/>
                  <a:pt x="683" y="85"/>
                </a:cubicBezTo>
                <a:cubicBezTo>
                  <a:pt x="683" y="83"/>
                  <a:pt x="682" y="80"/>
                  <a:pt x="680" y="78"/>
                </a:cubicBezTo>
                <a:close/>
                <a:moveTo>
                  <a:pt x="146" y="288"/>
                </a:moveTo>
                <a:cubicBezTo>
                  <a:pt x="133" y="279"/>
                  <a:pt x="125" y="273"/>
                  <a:pt x="114" y="263"/>
                </a:cubicBezTo>
                <a:cubicBezTo>
                  <a:pt x="108" y="257"/>
                  <a:pt x="101" y="251"/>
                  <a:pt x="95" y="244"/>
                </a:cubicBezTo>
                <a:cubicBezTo>
                  <a:pt x="91" y="241"/>
                  <a:pt x="88" y="237"/>
                  <a:pt x="85" y="234"/>
                </a:cubicBezTo>
                <a:cubicBezTo>
                  <a:pt x="84" y="232"/>
                  <a:pt x="82" y="230"/>
                  <a:pt x="81" y="229"/>
                </a:cubicBezTo>
                <a:cubicBezTo>
                  <a:pt x="80" y="228"/>
                  <a:pt x="80" y="227"/>
                  <a:pt x="79" y="226"/>
                </a:cubicBezTo>
                <a:cubicBezTo>
                  <a:pt x="79" y="226"/>
                  <a:pt x="78" y="225"/>
                  <a:pt x="78" y="224"/>
                </a:cubicBezTo>
                <a:cubicBezTo>
                  <a:pt x="67" y="210"/>
                  <a:pt x="57" y="195"/>
                  <a:pt x="49" y="179"/>
                </a:cubicBezTo>
                <a:cubicBezTo>
                  <a:pt x="47" y="175"/>
                  <a:pt x="45" y="171"/>
                  <a:pt x="43" y="166"/>
                </a:cubicBezTo>
                <a:cubicBezTo>
                  <a:pt x="42" y="163"/>
                  <a:pt x="42" y="163"/>
                  <a:pt x="42" y="163"/>
                </a:cubicBezTo>
                <a:cubicBezTo>
                  <a:pt x="42" y="163"/>
                  <a:pt x="41" y="161"/>
                  <a:pt x="41" y="161"/>
                </a:cubicBezTo>
                <a:cubicBezTo>
                  <a:pt x="40" y="159"/>
                  <a:pt x="40" y="158"/>
                  <a:pt x="39" y="156"/>
                </a:cubicBezTo>
                <a:cubicBezTo>
                  <a:pt x="36" y="147"/>
                  <a:pt x="33" y="139"/>
                  <a:pt x="30" y="130"/>
                </a:cubicBezTo>
                <a:cubicBezTo>
                  <a:pt x="28" y="121"/>
                  <a:pt x="26" y="112"/>
                  <a:pt x="24" y="103"/>
                </a:cubicBezTo>
                <a:cubicBezTo>
                  <a:pt x="24" y="101"/>
                  <a:pt x="23" y="99"/>
                  <a:pt x="23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3" y="159"/>
                  <a:pt x="105" y="244"/>
                  <a:pt x="180" y="307"/>
                </a:cubicBezTo>
                <a:cubicBezTo>
                  <a:pt x="168" y="301"/>
                  <a:pt x="156" y="295"/>
                  <a:pt x="146" y="288"/>
                </a:cubicBezTo>
                <a:close/>
                <a:moveTo>
                  <a:pt x="453" y="141"/>
                </a:moveTo>
                <a:cubicBezTo>
                  <a:pt x="388" y="188"/>
                  <a:pt x="388" y="188"/>
                  <a:pt x="388" y="188"/>
                </a:cubicBezTo>
                <a:cubicBezTo>
                  <a:pt x="413" y="266"/>
                  <a:pt x="413" y="266"/>
                  <a:pt x="413" y="266"/>
                </a:cubicBezTo>
                <a:cubicBezTo>
                  <a:pt x="415" y="271"/>
                  <a:pt x="412" y="273"/>
                  <a:pt x="408" y="270"/>
                </a:cubicBezTo>
                <a:cubicBezTo>
                  <a:pt x="342" y="222"/>
                  <a:pt x="342" y="222"/>
                  <a:pt x="342" y="222"/>
                </a:cubicBezTo>
                <a:cubicBezTo>
                  <a:pt x="276" y="270"/>
                  <a:pt x="276" y="270"/>
                  <a:pt x="276" y="270"/>
                </a:cubicBezTo>
                <a:cubicBezTo>
                  <a:pt x="271" y="273"/>
                  <a:pt x="269" y="271"/>
                  <a:pt x="271" y="266"/>
                </a:cubicBezTo>
                <a:cubicBezTo>
                  <a:pt x="296" y="188"/>
                  <a:pt x="296" y="188"/>
                  <a:pt x="296" y="188"/>
                </a:cubicBezTo>
                <a:cubicBezTo>
                  <a:pt x="230" y="141"/>
                  <a:pt x="230" y="141"/>
                  <a:pt x="230" y="141"/>
                </a:cubicBezTo>
                <a:cubicBezTo>
                  <a:pt x="225" y="137"/>
                  <a:pt x="226" y="135"/>
                  <a:pt x="232" y="135"/>
                </a:cubicBezTo>
                <a:cubicBezTo>
                  <a:pt x="314" y="135"/>
                  <a:pt x="314" y="135"/>
                  <a:pt x="314" y="135"/>
                </a:cubicBezTo>
                <a:cubicBezTo>
                  <a:pt x="339" y="57"/>
                  <a:pt x="339" y="57"/>
                  <a:pt x="339" y="57"/>
                </a:cubicBezTo>
                <a:cubicBezTo>
                  <a:pt x="340" y="52"/>
                  <a:pt x="343" y="52"/>
                  <a:pt x="345" y="57"/>
                </a:cubicBezTo>
                <a:cubicBezTo>
                  <a:pt x="370" y="135"/>
                  <a:pt x="370" y="135"/>
                  <a:pt x="370" y="135"/>
                </a:cubicBezTo>
                <a:cubicBezTo>
                  <a:pt x="452" y="135"/>
                  <a:pt x="452" y="135"/>
                  <a:pt x="452" y="135"/>
                </a:cubicBezTo>
                <a:cubicBezTo>
                  <a:pt x="457" y="134"/>
                  <a:pt x="458" y="137"/>
                  <a:pt x="453" y="141"/>
                </a:cubicBezTo>
                <a:close/>
                <a:moveTo>
                  <a:pt x="653" y="103"/>
                </a:moveTo>
                <a:cubicBezTo>
                  <a:pt x="651" y="112"/>
                  <a:pt x="649" y="121"/>
                  <a:pt x="647" y="130"/>
                </a:cubicBezTo>
                <a:cubicBezTo>
                  <a:pt x="644" y="139"/>
                  <a:pt x="641" y="147"/>
                  <a:pt x="638" y="156"/>
                </a:cubicBezTo>
                <a:cubicBezTo>
                  <a:pt x="637" y="158"/>
                  <a:pt x="636" y="159"/>
                  <a:pt x="636" y="161"/>
                </a:cubicBezTo>
                <a:cubicBezTo>
                  <a:pt x="636" y="161"/>
                  <a:pt x="635" y="163"/>
                  <a:pt x="635" y="163"/>
                </a:cubicBezTo>
                <a:cubicBezTo>
                  <a:pt x="634" y="166"/>
                  <a:pt x="634" y="166"/>
                  <a:pt x="634" y="166"/>
                </a:cubicBezTo>
                <a:cubicBezTo>
                  <a:pt x="632" y="171"/>
                  <a:pt x="630" y="175"/>
                  <a:pt x="627" y="179"/>
                </a:cubicBezTo>
                <a:cubicBezTo>
                  <a:pt x="619" y="195"/>
                  <a:pt x="610" y="210"/>
                  <a:pt x="599" y="224"/>
                </a:cubicBezTo>
                <a:cubicBezTo>
                  <a:pt x="599" y="225"/>
                  <a:pt x="598" y="226"/>
                  <a:pt x="598" y="226"/>
                </a:cubicBezTo>
                <a:cubicBezTo>
                  <a:pt x="597" y="227"/>
                  <a:pt x="596" y="228"/>
                  <a:pt x="596" y="229"/>
                </a:cubicBezTo>
                <a:cubicBezTo>
                  <a:pt x="594" y="230"/>
                  <a:pt x="593" y="232"/>
                  <a:pt x="591" y="234"/>
                </a:cubicBezTo>
                <a:cubicBezTo>
                  <a:pt x="588" y="237"/>
                  <a:pt x="585" y="241"/>
                  <a:pt x="582" y="244"/>
                </a:cubicBezTo>
                <a:cubicBezTo>
                  <a:pt x="576" y="251"/>
                  <a:pt x="569" y="257"/>
                  <a:pt x="563" y="263"/>
                </a:cubicBezTo>
                <a:cubicBezTo>
                  <a:pt x="551" y="273"/>
                  <a:pt x="544" y="279"/>
                  <a:pt x="531" y="288"/>
                </a:cubicBezTo>
                <a:cubicBezTo>
                  <a:pt x="520" y="295"/>
                  <a:pt x="509" y="301"/>
                  <a:pt x="497" y="307"/>
                </a:cubicBezTo>
                <a:cubicBezTo>
                  <a:pt x="571" y="244"/>
                  <a:pt x="584" y="159"/>
                  <a:pt x="580" y="97"/>
                </a:cubicBezTo>
                <a:cubicBezTo>
                  <a:pt x="654" y="97"/>
                  <a:pt x="654" y="97"/>
                  <a:pt x="654" y="97"/>
                </a:cubicBezTo>
                <a:cubicBezTo>
                  <a:pt x="653" y="99"/>
                  <a:pt x="653" y="101"/>
                  <a:pt x="653" y="103"/>
                </a:cubicBezTo>
                <a:close/>
                <a:moveTo>
                  <a:pt x="653" y="103"/>
                </a:moveTo>
                <a:cubicBezTo>
                  <a:pt x="653" y="103"/>
                  <a:pt x="653" y="103"/>
                  <a:pt x="653" y="103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26"/>
          <p:cNvSpPr/>
          <p:nvPr/>
        </p:nvSpPr>
        <p:spPr>
          <a:xfrm flipV="1">
            <a:off x="3793190" y="5051427"/>
            <a:ext cx="520515" cy="520513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rgbClr val="E71F3C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0" vert="horz" wrap="square" lIns="243364" tIns="210266" rIns="210266" bIns="121682" numCol="1" spcCol="1270" anchor="ctr" anchorCtr="0">
            <a:noAutofit/>
          </a:bodyPr>
          <a:lstStyle/>
          <a:p>
            <a:pPr marL="0" marR="0" lvl="0" indent="0" algn="ctr" defTabSz="1183016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2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177"/>
          <p:cNvSpPr>
            <a:spLocks noEditPoints="1"/>
          </p:cNvSpPr>
          <p:nvPr/>
        </p:nvSpPr>
        <p:spPr bwMode="auto">
          <a:xfrm>
            <a:off x="3906000" y="5156693"/>
            <a:ext cx="294896" cy="309982"/>
          </a:xfrm>
          <a:custGeom>
            <a:avLst/>
            <a:gdLst/>
            <a:ahLst/>
            <a:cxnLst>
              <a:cxn ang="0">
                <a:pos x="350" y="180"/>
              </a:cxn>
              <a:cxn ang="0">
                <a:pos x="10" y="180"/>
              </a:cxn>
              <a:cxn ang="0">
                <a:pos x="5" y="171"/>
              </a:cxn>
              <a:cxn ang="0">
                <a:pos x="170" y="8"/>
              </a:cxn>
              <a:cxn ang="0">
                <a:pos x="189" y="9"/>
              </a:cxn>
              <a:cxn ang="0">
                <a:pos x="250" y="69"/>
              </a:cxn>
              <a:cxn ang="0">
                <a:pos x="250" y="45"/>
              </a:cxn>
              <a:cxn ang="0">
                <a:pos x="281" y="45"/>
              </a:cxn>
              <a:cxn ang="0">
                <a:pos x="281" y="100"/>
              </a:cxn>
              <a:cxn ang="0">
                <a:pos x="353" y="171"/>
              </a:cxn>
              <a:cxn ang="0">
                <a:pos x="350" y="180"/>
              </a:cxn>
              <a:cxn ang="0">
                <a:pos x="314" y="367"/>
              </a:cxn>
              <a:cxn ang="0">
                <a:pos x="300" y="380"/>
              </a:cxn>
              <a:cxn ang="0">
                <a:pos x="194" y="380"/>
              </a:cxn>
              <a:cxn ang="0">
                <a:pos x="194" y="302"/>
              </a:cxn>
              <a:cxn ang="0">
                <a:pos x="146" y="302"/>
              </a:cxn>
              <a:cxn ang="0">
                <a:pos x="146" y="380"/>
              </a:cxn>
              <a:cxn ang="0">
                <a:pos x="58" y="380"/>
              </a:cxn>
              <a:cxn ang="0">
                <a:pos x="44" y="366"/>
              </a:cxn>
              <a:cxn ang="0">
                <a:pos x="44" y="188"/>
              </a:cxn>
              <a:cxn ang="0">
                <a:pos x="314" y="188"/>
              </a:cxn>
              <a:cxn ang="0">
                <a:pos x="314" y="367"/>
              </a:cxn>
              <a:cxn ang="0">
                <a:pos x="273" y="242"/>
              </a:cxn>
              <a:cxn ang="0">
                <a:pos x="225" y="242"/>
              </a:cxn>
              <a:cxn ang="0">
                <a:pos x="225" y="282"/>
              </a:cxn>
              <a:cxn ang="0">
                <a:pos x="273" y="282"/>
              </a:cxn>
              <a:cxn ang="0">
                <a:pos x="273" y="242"/>
              </a:cxn>
            </a:cxnLst>
            <a:rect l="0" t="0" r="r" b="b"/>
            <a:pathLst>
              <a:path w="360" h="380">
                <a:moveTo>
                  <a:pt x="350" y="180"/>
                </a:moveTo>
                <a:cubicBezTo>
                  <a:pt x="295" y="180"/>
                  <a:pt x="68" y="180"/>
                  <a:pt x="10" y="180"/>
                </a:cubicBezTo>
                <a:cubicBezTo>
                  <a:pt x="0" y="180"/>
                  <a:pt x="0" y="176"/>
                  <a:pt x="5" y="171"/>
                </a:cubicBezTo>
                <a:cubicBezTo>
                  <a:pt x="36" y="140"/>
                  <a:pt x="138" y="40"/>
                  <a:pt x="170" y="8"/>
                </a:cubicBezTo>
                <a:cubicBezTo>
                  <a:pt x="178" y="0"/>
                  <a:pt x="180" y="0"/>
                  <a:pt x="189" y="9"/>
                </a:cubicBezTo>
                <a:cubicBezTo>
                  <a:pt x="201" y="21"/>
                  <a:pt x="225" y="44"/>
                  <a:pt x="250" y="69"/>
                </a:cubicBezTo>
                <a:cubicBezTo>
                  <a:pt x="250" y="45"/>
                  <a:pt x="250" y="45"/>
                  <a:pt x="250" y="45"/>
                </a:cubicBezTo>
                <a:cubicBezTo>
                  <a:pt x="281" y="45"/>
                  <a:pt x="281" y="45"/>
                  <a:pt x="281" y="45"/>
                </a:cubicBezTo>
                <a:cubicBezTo>
                  <a:pt x="281" y="100"/>
                  <a:pt x="281" y="100"/>
                  <a:pt x="281" y="100"/>
                </a:cubicBezTo>
                <a:cubicBezTo>
                  <a:pt x="311" y="129"/>
                  <a:pt x="339" y="158"/>
                  <a:pt x="353" y="171"/>
                </a:cubicBezTo>
                <a:cubicBezTo>
                  <a:pt x="358" y="176"/>
                  <a:pt x="360" y="180"/>
                  <a:pt x="350" y="180"/>
                </a:cubicBezTo>
                <a:close/>
                <a:moveTo>
                  <a:pt x="314" y="367"/>
                </a:moveTo>
                <a:cubicBezTo>
                  <a:pt x="314" y="376"/>
                  <a:pt x="310" y="380"/>
                  <a:pt x="300" y="380"/>
                </a:cubicBezTo>
                <a:cubicBezTo>
                  <a:pt x="269" y="380"/>
                  <a:pt x="194" y="380"/>
                  <a:pt x="194" y="380"/>
                </a:cubicBezTo>
                <a:cubicBezTo>
                  <a:pt x="194" y="302"/>
                  <a:pt x="194" y="302"/>
                  <a:pt x="194" y="302"/>
                </a:cubicBezTo>
                <a:cubicBezTo>
                  <a:pt x="146" y="302"/>
                  <a:pt x="146" y="302"/>
                  <a:pt x="146" y="302"/>
                </a:cubicBezTo>
                <a:cubicBezTo>
                  <a:pt x="146" y="380"/>
                  <a:pt x="146" y="380"/>
                  <a:pt x="146" y="380"/>
                </a:cubicBezTo>
                <a:cubicBezTo>
                  <a:pt x="146" y="380"/>
                  <a:pt x="86" y="380"/>
                  <a:pt x="58" y="380"/>
                </a:cubicBezTo>
                <a:cubicBezTo>
                  <a:pt x="49" y="380"/>
                  <a:pt x="44" y="375"/>
                  <a:pt x="44" y="366"/>
                </a:cubicBezTo>
                <a:cubicBezTo>
                  <a:pt x="44" y="322"/>
                  <a:pt x="44" y="188"/>
                  <a:pt x="44" y="188"/>
                </a:cubicBezTo>
                <a:cubicBezTo>
                  <a:pt x="314" y="188"/>
                  <a:pt x="314" y="188"/>
                  <a:pt x="314" y="188"/>
                </a:cubicBezTo>
                <a:cubicBezTo>
                  <a:pt x="314" y="188"/>
                  <a:pt x="314" y="323"/>
                  <a:pt x="314" y="367"/>
                </a:cubicBezTo>
                <a:close/>
                <a:moveTo>
                  <a:pt x="273" y="242"/>
                </a:moveTo>
                <a:cubicBezTo>
                  <a:pt x="225" y="242"/>
                  <a:pt x="225" y="242"/>
                  <a:pt x="225" y="242"/>
                </a:cubicBezTo>
                <a:cubicBezTo>
                  <a:pt x="225" y="282"/>
                  <a:pt x="225" y="282"/>
                  <a:pt x="225" y="282"/>
                </a:cubicBezTo>
                <a:cubicBezTo>
                  <a:pt x="273" y="282"/>
                  <a:pt x="273" y="282"/>
                  <a:pt x="273" y="282"/>
                </a:cubicBezTo>
                <a:cubicBezTo>
                  <a:pt x="273" y="242"/>
                  <a:pt x="273" y="242"/>
                  <a:pt x="273" y="242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9"/>
          <p:cNvSpPr/>
          <p:nvPr/>
        </p:nvSpPr>
        <p:spPr>
          <a:xfrm flipV="1">
            <a:off x="7104170" y="3406224"/>
            <a:ext cx="520515" cy="520513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rgbClr val="A5CA36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0" vert="horz" wrap="square" lIns="243364" tIns="210266" rIns="210266" bIns="121682" numCol="1" spcCol="1270" anchor="ctr" anchorCtr="0">
            <a:noAutofit/>
          </a:bodyPr>
          <a:lstStyle/>
          <a:p>
            <a:pPr marL="0" marR="0" lvl="0" indent="0" algn="ctr" defTabSz="1183016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2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170"/>
          <p:cNvSpPr>
            <a:spLocks noEditPoints="1"/>
          </p:cNvSpPr>
          <p:nvPr/>
        </p:nvSpPr>
        <p:spPr bwMode="auto">
          <a:xfrm>
            <a:off x="7224502" y="3548211"/>
            <a:ext cx="279852" cy="236540"/>
          </a:xfrm>
          <a:custGeom>
            <a:avLst/>
            <a:gdLst/>
            <a:ahLst/>
            <a:cxnLst>
              <a:cxn ang="0">
                <a:pos x="244" y="216"/>
              </a:cxn>
              <a:cxn ang="0">
                <a:pos x="12" y="216"/>
              </a:cxn>
              <a:cxn ang="0">
                <a:pos x="0" y="204"/>
              </a:cxn>
              <a:cxn ang="0">
                <a:pos x="0" y="12"/>
              </a:cxn>
              <a:cxn ang="0">
                <a:pos x="12" y="0"/>
              </a:cxn>
              <a:cxn ang="0">
                <a:pos x="24" y="12"/>
              </a:cxn>
              <a:cxn ang="0">
                <a:pos x="24" y="164"/>
              </a:cxn>
              <a:cxn ang="0">
                <a:pos x="24" y="192"/>
              </a:cxn>
              <a:cxn ang="0">
                <a:pos x="244" y="192"/>
              </a:cxn>
              <a:cxn ang="0">
                <a:pos x="256" y="204"/>
              </a:cxn>
              <a:cxn ang="0">
                <a:pos x="244" y="216"/>
              </a:cxn>
              <a:cxn ang="0">
                <a:pos x="216" y="180"/>
              </a:cxn>
              <a:cxn ang="0">
                <a:pos x="192" y="180"/>
              </a:cxn>
              <a:cxn ang="0">
                <a:pos x="180" y="168"/>
              </a:cxn>
              <a:cxn ang="0">
                <a:pos x="180" y="84"/>
              </a:cxn>
              <a:cxn ang="0">
                <a:pos x="192" y="72"/>
              </a:cxn>
              <a:cxn ang="0">
                <a:pos x="216" y="72"/>
              </a:cxn>
              <a:cxn ang="0">
                <a:pos x="228" y="84"/>
              </a:cxn>
              <a:cxn ang="0">
                <a:pos x="228" y="168"/>
              </a:cxn>
              <a:cxn ang="0">
                <a:pos x="216" y="180"/>
              </a:cxn>
              <a:cxn ang="0">
                <a:pos x="148" y="180"/>
              </a:cxn>
              <a:cxn ang="0">
                <a:pos x="124" y="180"/>
              </a:cxn>
              <a:cxn ang="0">
                <a:pos x="112" y="168"/>
              </a:cxn>
              <a:cxn ang="0">
                <a:pos x="112" y="36"/>
              </a:cxn>
              <a:cxn ang="0">
                <a:pos x="124" y="24"/>
              </a:cxn>
              <a:cxn ang="0">
                <a:pos x="148" y="24"/>
              </a:cxn>
              <a:cxn ang="0">
                <a:pos x="160" y="36"/>
              </a:cxn>
              <a:cxn ang="0">
                <a:pos x="160" y="168"/>
              </a:cxn>
              <a:cxn ang="0">
                <a:pos x="148" y="180"/>
              </a:cxn>
              <a:cxn ang="0">
                <a:pos x="80" y="180"/>
              </a:cxn>
              <a:cxn ang="0">
                <a:pos x="56" y="180"/>
              </a:cxn>
              <a:cxn ang="0">
                <a:pos x="44" y="168"/>
              </a:cxn>
              <a:cxn ang="0">
                <a:pos x="44" y="144"/>
              </a:cxn>
              <a:cxn ang="0">
                <a:pos x="56" y="132"/>
              </a:cxn>
              <a:cxn ang="0">
                <a:pos x="80" y="132"/>
              </a:cxn>
              <a:cxn ang="0">
                <a:pos x="92" y="144"/>
              </a:cxn>
              <a:cxn ang="0">
                <a:pos x="92" y="168"/>
              </a:cxn>
              <a:cxn ang="0">
                <a:pos x="80" y="180"/>
              </a:cxn>
            </a:cxnLst>
            <a:rect l="0" t="0" r="r" b="b"/>
            <a:pathLst>
              <a:path w="256" h="216">
                <a:moveTo>
                  <a:pt x="244" y="216"/>
                </a:moveTo>
                <a:cubicBezTo>
                  <a:pt x="12" y="216"/>
                  <a:pt x="12" y="216"/>
                  <a:pt x="12" y="216"/>
                </a:cubicBezTo>
                <a:cubicBezTo>
                  <a:pt x="5" y="216"/>
                  <a:pt x="0" y="211"/>
                  <a:pt x="0" y="20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9" y="0"/>
                  <a:pt x="24" y="5"/>
                  <a:pt x="24" y="12"/>
                </a:cubicBezTo>
                <a:cubicBezTo>
                  <a:pt x="24" y="164"/>
                  <a:pt x="24" y="164"/>
                  <a:pt x="24" y="164"/>
                </a:cubicBezTo>
                <a:cubicBezTo>
                  <a:pt x="24" y="192"/>
                  <a:pt x="24" y="192"/>
                  <a:pt x="24" y="192"/>
                </a:cubicBezTo>
                <a:cubicBezTo>
                  <a:pt x="244" y="192"/>
                  <a:pt x="244" y="192"/>
                  <a:pt x="244" y="192"/>
                </a:cubicBezTo>
                <a:cubicBezTo>
                  <a:pt x="251" y="192"/>
                  <a:pt x="256" y="197"/>
                  <a:pt x="256" y="204"/>
                </a:cubicBezTo>
                <a:cubicBezTo>
                  <a:pt x="256" y="211"/>
                  <a:pt x="251" y="216"/>
                  <a:pt x="244" y="216"/>
                </a:cubicBezTo>
                <a:moveTo>
                  <a:pt x="216" y="180"/>
                </a:moveTo>
                <a:cubicBezTo>
                  <a:pt x="192" y="180"/>
                  <a:pt x="192" y="180"/>
                  <a:pt x="192" y="180"/>
                </a:cubicBezTo>
                <a:cubicBezTo>
                  <a:pt x="185" y="180"/>
                  <a:pt x="180" y="175"/>
                  <a:pt x="180" y="168"/>
                </a:cubicBezTo>
                <a:cubicBezTo>
                  <a:pt x="180" y="84"/>
                  <a:pt x="180" y="84"/>
                  <a:pt x="180" y="84"/>
                </a:cubicBezTo>
                <a:cubicBezTo>
                  <a:pt x="180" y="77"/>
                  <a:pt x="185" y="72"/>
                  <a:pt x="192" y="72"/>
                </a:cubicBezTo>
                <a:cubicBezTo>
                  <a:pt x="216" y="72"/>
                  <a:pt x="216" y="72"/>
                  <a:pt x="216" y="72"/>
                </a:cubicBezTo>
                <a:cubicBezTo>
                  <a:pt x="223" y="72"/>
                  <a:pt x="228" y="77"/>
                  <a:pt x="228" y="84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28" y="175"/>
                  <a:pt x="223" y="180"/>
                  <a:pt x="216" y="180"/>
                </a:cubicBezTo>
                <a:moveTo>
                  <a:pt x="148" y="180"/>
                </a:moveTo>
                <a:cubicBezTo>
                  <a:pt x="124" y="180"/>
                  <a:pt x="124" y="180"/>
                  <a:pt x="124" y="180"/>
                </a:cubicBezTo>
                <a:cubicBezTo>
                  <a:pt x="117" y="180"/>
                  <a:pt x="112" y="175"/>
                  <a:pt x="112" y="168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12" y="29"/>
                  <a:pt x="117" y="24"/>
                  <a:pt x="124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55" y="24"/>
                  <a:pt x="160" y="29"/>
                  <a:pt x="160" y="36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75"/>
                  <a:pt x="155" y="180"/>
                  <a:pt x="148" y="180"/>
                </a:cubicBezTo>
                <a:moveTo>
                  <a:pt x="80" y="180"/>
                </a:moveTo>
                <a:cubicBezTo>
                  <a:pt x="56" y="180"/>
                  <a:pt x="56" y="180"/>
                  <a:pt x="56" y="180"/>
                </a:cubicBezTo>
                <a:cubicBezTo>
                  <a:pt x="49" y="180"/>
                  <a:pt x="44" y="175"/>
                  <a:pt x="44" y="168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44" y="137"/>
                  <a:pt x="49" y="132"/>
                  <a:pt x="56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7" y="132"/>
                  <a:pt x="92" y="137"/>
                  <a:pt x="92" y="144"/>
                </a:cubicBezTo>
                <a:cubicBezTo>
                  <a:pt x="92" y="168"/>
                  <a:pt x="92" y="168"/>
                  <a:pt x="92" y="168"/>
                </a:cubicBezTo>
                <a:cubicBezTo>
                  <a:pt x="92" y="175"/>
                  <a:pt x="87" y="180"/>
                  <a:pt x="80" y="180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32"/>
          <p:cNvSpPr/>
          <p:nvPr/>
        </p:nvSpPr>
        <p:spPr>
          <a:xfrm flipV="1">
            <a:off x="5949075" y="2097556"/>
            <a:ext cx="520515" cy="520513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rgbClr val="73446C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0" vert="horz" wrap="square" lIns="243364" tIns="210266" rIns="210266" bIns="121682" numCol="1" spcCol="1270" anchor="ctr" anchorCtr="0">
            <a:noAutofit/>
          </a:bodyPr>
          <a:lstStyle/>
          <a:p>
            <a:pPr marL="0" marR="0" lvl="0" indent="0" algn="ctr" defTabSz="1183016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2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Freeform 120"/>
          <p:cNvSpPr>
            <a:spLocks noEditPoints="1"/>
          </p:cNvSpPr>
          <p:nvPr/>
        </p:nvSpPr>
        <p:spPr bwMode="auto">
          <a:xfrm>
            <a:off x="6073275" y="2240473"/>
            <a:ext cx="272115" cy="234681"/>
          </a:xfrm>
          <a:custGeom>
            <a:avLst/>
            <a:gdLst/>
            <a:ahLst/>
            <a:cxnLst>
              <a:cxn ang="0">
                <a:pos x="95" y="7"/>
              </a:cxn>
              <a:cxn ang="0">
                <a:pos x="95" y="14"/>
              </a:cxn>
              <a:cxn ang="0">
                <a:pos x="15" y="36"/>
              </a:cxn>
              <a:cxn ang="0">
                <a:pos x="0" y="28"/>
              </a:cxn>
              <a:cxn ang="0">
                <a:pos x="0" y="72"/>
              </a:cxn>
              <a:cxn ang="0">
                <a:pos x="15" y="65"/>
              </a:cxn>
              <a:cxn ang="0">
                <a:pos x="24" y="67"/>
              </a:cxn>
              <a:cxn ang="0">
                <a:pos x="21" y="76"/>
              </a:cxn>
              <a:cxn ang="0">
                <a:pos x="29" y="89"/>
              </a:cxn>
              <a:cxn ang="0">
                <a:pos x="50" y="95"/>
              </a:cxn>
              <a:cxn ang="0">
                <a:pos x="53" y="95"/>
              </a:cxn>
              <a:cxn ang="0">
                <a:pos x="64" y="87"/>
              </a:cxn>
              <a:cxn ang="0">
                <a:pos x="66" y="78"/>
              </a:cxn>
              <a:cxn ang="0">
                <a:pos x="95" y="86"/>
              </a:cxn>
              <a:cxn ang="0">
                <a:pos x="95" y="94"/>
              </a:cxn>
              <a:cxn ang="0">
                <a:pos x="117" y="101"/>
              </a:cxn>
              <a:cxn ang="0">
                <a:pos x="117" y="0"/>
              </a:cxn>
              <a:cxn ang="0">
                <a:pos x="95" y="7"/>
              </a:cxn>
              <a:cxn ang="0">
                <a:pos x="57" y="85"/>
              </a:cxn>
              <a:cxn ang="0">
                <a:pos x="52" y="88"/>
              </a:cxn>
              <a:cxn ang="0">
                <a:pos x="31" y="82"/>
              </a:cxn>
              <a:cxn ang="0">
                <a:pos x="28" y="78"/>
              </a:cxn>
              <a:cxn ang="0">
                <a:pos x="31" y="69"/>
              </a:cxn>
              <a:cxn ang="0">
                <a:pos x="59" y="77"/>
              </a:cxn>
              <a:cxn ang="0">
                <a:pos x="57" y="85"/>
              </a:cxn>
              <a:cxn ang="0">
                <a:pos x="95" y="50"/>
              </a:cxn>
              <a:cxn ang="0">
                <a:pos x="15" y="50"/>
              </a:cxn>
              <a:cxn ang="0">
                <a:pos x="15" y="43"/>
              </a:cxn>
              <a:cxn ang="0">
                <a:pos x="95" y="21"/>
              </a:cxn>
              <a:cxn ang="0">
                <a:pos x="95" y="50"/>
              </a:cxn>
              <a:cxn ang="0">
                <a:pos x="109" y="50"/>
              </a:cxn>
              <a:cxn ang="0">
                <a:pos x="102" y="50"/>
              </a:cxn>
              <a:cxn ang="0">
                <a:pos x="102" y="14"/>
              </a:cxn>
              <a:cxn ang="0">
                <a:pos x="109" y="14"/>
              </a:cxn>
              <a:cxn ang="0">
                <a:pos x="109" y="50"/>
              </a:cxn>
            </a:cxnLst>
            <a:rect l="0" t="0" r="r" b="b"/>
            <a:pathLst>
              <a:path w="117" h="101">
                <a:moveTo>
                  <a:pt x="95" y="7"/>
                </a:moveTo>
                <a:cubicBezTo>
                  <a:pt x="95" y="14"/>
                  <a:pt x="95" y="14"/>
                  <a:pt x="95" y="14"/>
                </a:cubicBezTo>
                <a:cubicBezTo>
                  <a:pt x="15" y="36"/>
                  <a:pt x="15" y="36"/>
                  <a:pt x="15" y="36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72"/>
                  <a:pt x="0" y="72"/>
                  <a:pt x="0" y="72"/>
                </a:cubicBezTo>
                <a:cubicBezTo>
                  <a:pt x="15" y="65"/>
                  <a:pt x="15" y="65"/>
                  <a:pt x="15" y="65"/>
                </a:cubicBezTo>
                <a:cubicBezTo>
                  <a:pt x="24" y="67"/>
                  <a:pt x="24" y="67"/>
                  <a:pt x="24" y="67"/>
                </a:cubicBezTo>
                <a:cubicBezTo>
                  <a:pt x="21" y="76"/>
                  <a:pt x="21" y="76"/>
                  <a:pt x="21" y="76"/>
                </a:cubicBezTo>
                <a:cubicBezTo>
                  <a:pt x="20" y="82"/>
                  <a:pt x="23" y="88"/>
                  <a:pt x="29" y="89"/>
                </a:cubicBezTo>
                <a:cubicBezTo>
                  <a:pt x="50" y="95"/>
                  <a:pt x="50" y="95"/>
                  <a:pt x="50" y="95"/>
                </a:cubicBezTo>
                <a:cubicBezTo>
                  <a:pt x="51" y="95"/>
                  <a:pt x="52" y="95"/>
                  <a:pt x="53" y="95"/>
                </a:cubicBezTo>
                <a:cubicBezTo>
                  <a:pt x="58" y="95"/>
                  <a:pt x="62" y="92"/>
                  <a:pt x="64" y="87"/>
                </a:cubicBezTo>
                <a:cubicBezTo>
                  <a:pt x="66" y="78"/>
                  <a:pt x="66" y="78"/>
                  <a:pt x="66" y="78"/>
                </a:cubicBezTo>
                <a:cubicBezTo>
                  <a:pt x="95" y="86"/>
                  <a:pt x="95" y="86"/>
                  <a:pt x="95" y="86"/>
                </a:cubicBezTo>
                <a:cubicBezTo>
                  <a:pt x="95" y="94"/>
                  <a:pt x="95" y="94"/>
                  <a:pt x="95" y="94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0"/>
                  <a:pt x="117" y="0"/>
                  <a:pt x="117" y="0"/>
                </a:cubicBezTo>
                <a:lnTo>
                  <a:pt x="95" y="7"/>
                </a:lnTo>
                <a:close/>
                <a:moveTo>
                  <a:pt x="57" y="85"/>
                </a:moveTo>
                <a:cubicBezTo>
                  <a:pt x="56" y="87"/>
                  <a:pt x="54" y="88"/>
                  <a:pt x="52" y="88"/>
                </a:cubicBezTo>
                <a:cubicBezTo>
                  <a:pt x="31" y="82"/>
                  <a:pt x="31" y="82"/>
                  <a:pt x="31" y="82"/>
                </a:cubicBezTo>
                <a:cubicBezTo>
                  <a:pt x="29" y="82"/>
                  <a:pt x="28" y="80"/>
                  <a:pt x="28" y="78"/>
                </a:cubicBezTo>
                <a:cubicBezTo>
                  <a:pt x="31" y="69"/>
                  <a:pt x="31" y="69"/>
                  <a:pt x="31" y="69"/>
                </a:cubicBezTo>
                <a:cubicBezTo>
                  <a:pt x="59" y="77"/>
                  <a:pt x="59" y="77"/>
                  <a:pt x="59" y="77"/>
                </a:cubicBezTo>
                <a:lnTo>
                  <a:pt x="57" y="85"/>
                </a:lnTo>
                <a:close/>
                <a:moveTo>
                  <a:pt x="95" y="50"/>
                </a:moveTo>
                <a:cubicBezTo>
                  <a:pt x="15" y="50"/>
                  <a:pt x="15" y="50"/>
                  <a:pt x="15" y="50"/>
                </a:cubicBezTo>
                <a:cubicBezTo>
                  <a:pt x="15" y="43"/>
                  <a:pt x="15" y="43"/>
                  <a:pt x="15" y="43"/>
                </a:cubicBezTo>
                <a:cubicBezTo>
                  <a:pt x="95" y="21"/>
                  <a:pt x="95" y="21"/>
                  <a:pt x="95" y="21"/>
                </a:cubicBezTo>
                <a:lnTo>
                  <a:pt x="95" y="50"/>
                </a:lnTo>
                <a:close/>
                <a:moveTo>
                  <a:pt x="109" y="50"/>
                </a:moveTo>
                <a:cubicBezTo>
                  <a:pt x="102" y="50"/>
                  <a:pt x="102" y="50"/>
                  <a:pt x="102" y="50"/>
                </a:cubicBezTo>
                <a:cubicBezTo>
                  <a:pt x="102" y="14"/>
                  <a:pt x="102" y="14"/>
                  <a:pt x="102" y="14"/>
                </a:cubicBezTo>
                <a:cubicBezTo>
                  <a:pt x="109" y="14"/>
                  <a:pt x="109" y="14"/>
                  <a:pt x="109" y="14"/>
                </a:cubicBezTo>
                <a:lnTo>
                  <a:pt x="109" y="50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Freeform 35"/>
          <p:cNvSpPr/>
          <p:nvPr/>
        </p:nvSpPr>
        <p:spPr>
          <a:xfrm flipV="1">
            <a:off x="4798388" y="2300359"/>
            <a:ext cx="520515" cy="520513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rgbClr val="1C8EE4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0" vert="horz" wrap="square" lIns="243364" tIns="210266" rIns="210266" bIns="121682" numCol="1" spcCol="1270" anchor="ctr" anchorCtr="0">
            <a:noAutofit/>
          </a:bodyPr>
          <a:lstStyle/>
          <a:p>
            <a:pPr marL="0" marR="0" lvl="0" indent="0" algn="ctr" defTabSz="1183016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2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Freeform 45"/>
          <p:cNvSpPr>
            <a:spLocks noEditPoints="1"/>
          </p:cNvSpPr>
          <p:nvPr/>
        </p:nvSpPr>
        <p:spPr bwMode="auto">
          <a:xfrm>
            <a:off x="4908991" y="2398427"/>
            <a:ext cx="299309" cy="324377"/>
          </a:xfrm>
          <a:custGeom>
            <a:avLst/>
            <a:gdLst/>
            <a:ahLst/>
            <a:cxnLst>
              <a:cxn ang="0">
                <a:pos x="783" y="812"/>
              </a:cxn>
              <a:cxn ang="0">
                <a:pos x="684" y="703"/>
              </a:cxn>
              <a:cxn ang="0">
                <a:pos x="698" y="592"/>
              </a:cxn>
              <a:cxn ang="0">
                <a:pos x="674" y="483"/>
              </a:cxn>
              <a:cxn ang="0">
                <a:pos x="617" y="387"/>
              </a:cxn>
              <a:cxn ang="0">
                <a:pos x="532" y="315"/>
              </a:cxn>
              <a:cxn ang="0">
                <a:pos x="428" y="275"/>
              </a:cxn>
              <a:cxn ang="0">
                <a:pos x="316" y="270"/>
              </a:cxn>
              <a:cxn ang="0">
                <a:pos x="209" y="303"/>
              </a:cxn>
              <a:cxn ang="0">
                <a:pos x="119" y="367"/>
              </a:cxn>
              <a:cxn ang="0">
                <a:pos x="54" y="458"/>
              </a:cxn>
              <a:cxn ang="0">
                <a:pos x="22" y="565"/>
              </a:cxn>
              <a:cxn ang="0">
                <a:pos x="27" y="677"/>
              </a:cxn>
              <a:cxn ang="0">
                <a:pos x="68" y="781"/>
              </a:cxn>
              <a:cxn ang="0">
                <a:pos x="140" y="866"/>
              </a:cxn>
              <a:cxn ang="0">
                <a:pos x="236" y="923"/>
              </a:cxn>
              <a:cxn ang="0">
                <a:pos x="345" y="945"/>
              </a:cxn>
              <a:cxn ang="0">
                <a:pos x="456" y="931"/>
              </a:cxn>
              <a:cxn ang="0">
                <a:pos x="556" y="882"/>
              </a:cxn>
              <a:cxn ang="0">
                <a:pos x="605" y="817"/>
              </a:cxn>
              <a:cxn ang="0">
                <a:pos x="769" y="943"/>
              </a:cxn>
              <a:cxn ang="0">
                <a:pos x="843" y="818"/>
              </a:cxn>
              <a:cxn ang="0">
                <a:pos x="456" y="618"/>
              </a:cxn>
              <a:cxn ang="0">
                <a:pos x="317" y="545"/>
              </a:cxn>
              <a:cxn ang="0">
                <a:pos x="381" y="630"/>
              </a:cxn>
              <a:cxn ang="0">
                <a:pos x="276" y="614"/>
              </a:cxn>
              <a:cxn ang="0">
                <a:pos x="407" y="700"/>
              </a:cxn>
              <a:cxn ang="0">
                <a:pos x="408" y="804"/>
              </a:cxn>
              <a:cxn ang="0">
                <a:pos x="307" y="409"/>
              </a:cxn>
              <a:cxn ang="0">
                <a:pos x="550" y="674"/>
              </a:cxn>
              <a:cxn ang="0">
                <a:pos x="576" y="689"/>
              </a:cxn>
              <a:cxn ang="0">
                <a:pos x="299" y="379"/>
              </a:cxn>
              <a:cxn ang="0">
                <a:pos x="415" y="833"/>
              </a:cxn>
              <a:cxn ang="0">
                <a:pos x="544" y="781"/>
              </a:cxn>
              <a:cxn ang="0">
                <a:pos x="109" y="670"/>
              </a:cxn>
              <a:cxn ang="0">
                <a:pos x="605" y="543"/>
              </a:cxn>
              <a:cxn ang="0">
                <a:pos x="839" y="900"/>
              </a:cxn>
              <a:cxn ang="0">
                <a:pos x="773" y="900"/>
              </a:cxn>
              <a:cxn ang="0">
                <a:pos x="807" y="842"/>
              </a:cxn>
              <a:cxn ang="0">
                <a:pos x="839" y="900"/>
              </a:cxn>
              <a:cxn ang="0">
                <a:pos x="543" y="226"/>
              </a:cxn>
              <a:cxn ang="0">
                <a:pos x="570" y="293"/>
              </a:cxn>
              <a:cxn ang="0">
                <a:pos x="620" y="312"/>
              </a:cxn>
              <a:cxn ang="0">
                <a:pos x="687" y="340"/>
              </a:cxn>
              <a:cxn ang="0">
                <a:pos x="736" y="318"/>
              </a:cxn>
              <a:cxn ang="0">
                <a:pos x="802" y="290"/>
              </a:cxn>
              <a:cxn ang="0">
                <a:pos x="821" y="240"/>
              </a:cxn>
              <a:cxn ang="0">
                <a:pos x="849" y="173"/>
              </a:cxn>
              <a:cxn ang="0">
                <a:pos x="827" y="124"/>
              </a:cxn>
              <a:cxn ang="0">
                <a:pos x="800" y="58"/>
              </a:cxn>
              <a:cxn ang="0">
                <a:pos x="749" y="39"/>
              </a:cxn>
              <a:cxn ang="0">
                <a:pos x="683" y="11"/>
              </a:cxn>
              <a:cxn ang="0">
                <a:pos x="634" y="33"/>
              </a:cxn>
              <a:cxn ang="0">
                <a:pos x="567" y="60"/>
              </a:cxn>
              <a:cxn ang="0">
                <a:pos x="548" y="111"/>
              </a:cxn>
              <a:cxn ang="0">
                <a:pos x="521" y="177"/>
              </a:cxn>
              <a:cxn ang="0">
                <a:pos x="685" y="93"/>
              </a:cxn>
              <a:cxn ang="0">
                <a:pos x="685" y="258"/>
              </a:cxn>
              <a:cxn ang="0">
                <a:pos x="685" y="93"/>
              </a:cxn>
              <a:cxn ang="0">
                <a:pos x="685" y="93"/>
              </a:cxn>
            </a:cxnLst>
            <a:rect l="0" t="0" r="r" b="b"/>
            <a:pathLst>
              <a:path w="889" h="965">
                <a:moveTo>
                  <a:pt x="843" y="818"/>
                </a:moveTo>
                <a:cubicBezTo>
                  <a:pt x="824" y="807"/>
                  <a:pt x="803" y="806"/>
                  <a:pt x="783" y="812"/>
                </a:cubicBezTo>
                <a:cubicBezTo>
                  <a:pt x="657" y="737"/>
                  <a:pt x="657" y="737"/>
                  <a:pt x="657" y="737"/>
                </a:cubicBezTo>
                <a:cubicBezTo>
                  <a:pt x="659" y="722"/>
                  <a:pt x="669" y="709"/>
                  <a:pt x="684" y="703"/>
                </a:cubicBezTo>
                <a:cubicBezTo>
                  <a:pt x="707" y="694"/>
                  <a:pt x="712" y="672"/>
                  <a:pt x="694" y="654"/>
                </a:cubicBezTo>
                <a:cubicBezTo>
                  <a:pt x="677" y="636"/>
                  <a:pt x="679" y="608"/>
                  <a:pt x="698" y="592"/>
                </a:cubicBezTo>
                <a:cubicBezTo>
                  <a:pt x="716" y="576"/>
                  <a:pt x="714" y="554"/>
                  <a:pt x="691" y="542"/>
                </a:cubicBezTo>
                <a:cubicBezTo>
                  <a:pt x="670" y="531"/>
                  <a:pt x="662" y="504"/>
                  <a:pt x="674" y="483"/>
                </a:cubicBezTo>
                <a:cubicBezTo>
                  <a:pt x="687" y="462"/>
                  <a:pt x="677" y="441"/>
                  <a:pt x="653" y="438"/>
                </a:cubicBezTo>
                <a:cubicBezTo>
                  <a:pt x="628" y="434"/>
                  <a:pt x="612" y="412"/>
                  <a:pt x="617" y="387"/>
                </a:cubicBezTo>
                <a:cubicBezTo>
                  <a:pt x="622" y="363"/>
                  <a:pt x="606" y="347"/>
                  <a:pt x="582" y="352"/>
                </a:cubicBezTo>
                <a:cubicBezTo>
                  <a:pt x="557" y="356"/>
                  <a:pt x="535" y="340"/>
                  <a:pt x="532" y="315"/>
                </a:cubicBezTo>
                <a:cubicBezTo>
                  <a:pt x="529" y="291"/>
                  <a:pt x="508" y="281"/>
                  <a:pt x="487" y="293"/>
                </a:cubicBezTo>
                <a:cubicBezTo>
                  <a:pt x="465" y="305"/>
                  <a:pt x="439" y="297"/>
                  <a:pt x="428" y="275"/>
                </a:cubicBezTo>
                <a:cubicBezTo>
                  <a:pt x="417" y="253"/>
                  <a:pt x="395" y="250"/>
                  <a:pt x="378" y="268"/>
                </a:cubicBezTo>
                <a:cubicBezTo>
                  <a:pt x="362" y="287"/>
                  <a:pt x="334" y="288"/>
                  <a:pt x="316" y="270"/>
                </a:cubicBezTo>
                <a:cubicBezTo>
                  <a:pt x="299" y="253"/>
                  <a:pt x="277" y="258"/>
                  <a:pt x="267" y="280"/>
                </a:cubicBezTo>
                <a:cubicBezTo>
                  <a:pt x="258" y="303"/>
                  <a:pt x="232" y="313"/>
                  <a:pt x="209" y="303"/>
                </a:cubicBezTo>
                <a:cubicBezTo>
                  <a:pt x="187" y="292"/>
                  <a:pt x="168" y="303"/>
                  <a:pt x="166" y="328"/>
                </a:cubicBezTo>
                <a:cubicBezTo>
                  <a:pt x="165" y="353"/>
                  <a:pt x="143" y="370"/>
                  <a:pt x="119" y="367"/>
                </a:cubicBezTo>
                <a:cubicBezTo>
                  <a:pt x="94" y="365"/>
                  <a:pt x="80" y="382"/>
                  <a:pt x="86" y="405"/>
                </a:cubicBezTo>
                <a:cubicBezTo>
                  <a:pt x="93" y="429"/>
                  <a:pt x="78" y="453"/>
                  <a:pt x="54" y="458"/>
                </a:cubicBezTo>
                <a:cubicBezTo>
                  <a:pt x="30" y="464"/>
                  <a:pt x="21" y="485"/>
                  <a:pt x="35" y="505"/>
                </a:cubicBezTo>
                <a:cubicBezTo>
                  <a:pt x="50" y="525"/>
                  <a:pt x="44" y="553"/>
                  <a:pt x="22" y="565"/>
                </a:cubicBezTo>
                <a:cubicBezTo>
                  <a:pt x="1" y="578"/>
                  <a:pt x="0" y="601"/>
                  <a:pt x="20" y="616"/>
                </a:cubicBezTo>
                <a:cubicBezTo>
                  <a:pt x="40" y="630"/>
                  <a:pt x="43" y="658"/>
                  <a:pt x="27" y="677"/>
                </a:cubicBezTo>
                <a:cubicBezTo>
                  <a:pt x="11" y="696"/>
                  <a:pt x="18" y="718"/>
                  <a:pt x="41" y="725"/>
                </a:cubicBezTo>
                <a:cubicBezTo>
                  <a:pt x="65" y="733"/>
                  <a:pt x="77" y="758"/>
                  <a:pt x="68" y="781"/>
                </a:cubicBezTo>
                <a:cubicBezTo>
                  <a:pt x="59" y="804"/>
                  <a:pt x="72" y="822"/>
                  <a:pt x="97" y="822"/>
                </a:cubicBezTo>
                <a:cubicBezTo>
                  <a:pt x="122" y="821"/>
                  <a:pt x="141" y="841"/>
                  <a:pt x="140" y="866"/>
                </a:cubicBezTo>
                <a:cubicBezTo>
                  <a:pt x="139" y="891"/>
                  <a:pt x="158" y="904"/>
                  <a:pt x="181" y="895"/>
                </a:cubicBezTo>
                <a:cubicBezTo>
                  <a:pt x="204" y="887"/>
                  <a:pt x="229" y="899"/>
                  <a:pt x="236" y="923"/>
                </a:cubicBezTo>
                <a:cubicBezTo>
                  <a:pt x="243" y="946"/>
                  <a:pt x="265" y="953"/>
                  <a:pt x="284" y="937"/>
                </a:cubicBezTo>
                <a:cubicBezTo>
                  <a:pt x="303" y="922"/>
                  <a:pt x="331" y="925"/>
                  <a:pt x="345" y="945"/>
                </a:cubicBezTo>
                <a:cubicBezTo>
                  <a:pt x="360" y="965"/>
                  <a:pt x="383" y="965"/>
                  <a:pt x="395" y="944"/>
                </a:cubicBezTo>
                <a:cubicBezTo>
                  <a:pt x="409" y="923"/>
                  <a:pt x="436" y="917"/>
                  <a:pt x="456" y="931"/>
                </a:cubicBezTo>
                <a:cubicBezTo>
                  <a:pt x="476" y="946"/>
                  <a:pt x="497" y="938"/>
                  <a:pt x="503" y="914"/>
                </a:cubicBezTo>
                <a:cubicBezTo>
                  <a:pt x="509" y="889"/>
                  <a:pt x="533" y="875"/>
                  <a:pt x="556" y="882"/>
                </a:cubicBezTo>
                <a:cubicBezTo>
                  <a:pt x="580" y="889"/>
                  <a:pt x="597" y="875"/>
                  <a:pt x="595" y="850"/>
                </a:cubicBezTo>
                <a:cubicBezTo>
                  <a:pt x="593" y="838"/>
                  <a:pt x="598" y="826"/>
                  <a:pt x="605" y="817"/>
                </a:cubicBezTo>
                <a:cubicBezTo>
                  <a:pt x="735" y="894"/>
                  <a:pt x="735" y="894"/>
                  <a:pt x="735" y="894"/>
                </a:cubicBezTo>
                <a:cubicBezTo>
                  <a:pt x="739" y="914"/>
                  <a:pt x="750" y="932"/>
                  <a:pt x="769" y="943"/>
                </a:cubicBezTo>
                <a:cubicBezTo>
                  <a:pt x="804" y="964"/>
                  <a:pt x="848" y="952"/>
                  <a:pt x="869" y="918"/>
                </a:cubicBezTo>
                <a:cubicBezTo>
                  <a:pt x="889" y="883"/>
                  <a:pt x="878" y="839"/>
                  <a:pt x="843" y="818"/>
                </a:cubicBezTo>
                <a:close/>
                <a:moveTo>
                  <a:pt x="550" y="674"/>
                </a:moveTo>
                <a:cubicBezTo>
                  <a:pt x="456" y="618"/>
                  <a:pt x="456" y="618"/>
                  <a:pt x="456" y="618"/>
                </a:cubicBezTo>
                <a:cubicBezTo>
                  <a:pt x="455" y="588"/>
                  <a:pt x="440" y="559"/>
                  <a:pt x="412" y="543"/>
                </a:cubicBezTo>
                <a:cubicBezTo>
                  <a:pt x="381" y="525"/>
                  <a:pt x="345" y="527"/>
                  <a:pt x="317" y="545"/>
                </a:cubicBezTo>
                <a:cubicBezTo>
                  <a:pt x="368" y="575"/>
                  <a:pt x="368" y="575"/>
                  <a:pt x="368" y="575"/>
                </a:cubicBezTo>
                <a:cubicBezTo>
                  <a:pt x="387" y="586"/>
                  <a:pt x="392" y="610"/>
                  <a:pt x="381" y="630"/>
                </a:cubicBezTo>
                <a:cubicBezTo>
                  <a:pt x="370" y="649"/>
                  <a:pt x="346" y="655"/>
                  <a:pt x="328" y="644"/>
                </a:cubicBezTo>
                <a:cubicBezTo>
                  <a:pt x="276" y="614"/>
                  <a:pt x="276" y="614"/>
                  <a:pt x="276" y="614"/>
                </a:cubicBezTo>
                <a:cubicBezTo>
                  <a:pt x="273" y="647"/>
                  <a:pt x="289" y="680"/>
                  <a:pt x="320" y="698"/>
                </a:cubicBezTo>
                <a:cubicBezTo>
                  <a:pt x="348" y="715"/>
                  <a:pt x="380" y="714"/>
                  <a:pt x="407" y="700"/>
                </a:cubicBezTo>
                <a:cubicBezTo>
                  <a:pt x="498" y="754"/>
                  <a:pt x="498" y="754"/>
                  <a:pt x="498" y="754"/>
                </a:cubicBezTo>
                <a:cubicBezTo>
                  <a:pt x="473" y="777"/>
                  <a:pt x="443" y="795"/>
                  <a:pt x="408" y="804"/>
                </a:cubicBezTo>
                <a:cubicBezTo>
                  <a:pt x="299" y="832"/>
                  <a:pt x="188" y="766"/>
                  <a:pt x="160" y="657"/>
                </a:cubicBezTo>
                <a:cubicBezTo>
                  <a:pt x="132" y="548"/>
                  <a:pt x="198" y="437"/>
                  <a:pt x="307" y="409"/>
                </a:cubicBezTo>
                <a:cubicBezTo>
                  <a:pt x="415" y="381"/>
                  <a:pt x="527" y="447"/>
                  <a:pt x="555" y="556"/>
                </a:cubicBezTo>
                <a:cubicBezTo>
                  <a:pt x="565" y="596"/>
                  <a:pt x="562" y="637"/>
                  <a:pt x="550" y="674"/>
                </a:cubicBezTo>
                <a:close/>
                <a:moveTo>
                  <a:pt x="595" y="700"/>
                </a:moveTo>
                <a:cubicBezTo>
                  <a:pt x="576" y="689"/>
                  <a:pt x="576" y="689"/>
                  <a:pt x="576" y="689"/>
                </a:cubicBezTo>
                <a:cubicBezTo>
                  <a:pt x="592" y="646"/>
                  <a:pt x="597" y="597"/>
                  <a:pt x="584" y="548"/>
                </a:cubicBezTo>
                <a:cubicBezTo>
                  <a:pt x="552" y="423"/>
                  <a:pt x="424" y="347"/>
                  <a:pt x="299" y="379"/>
                </a:cubicBezTo>
                <a:cubicBezTo>
                  <a:pt x="174" y="412"/>
                  <a:pt x="98" y="539"/>
                  <a:pt x="130" y="665"/>
                </a:cubicBezTo>
                <a:cubicBezTo>
                  <a:pt x="163" y="790"/>
                  <a:pt x="290" y="865"/>
                  <a:pt x="415" y="833"/>
                </a:cubicBezTo>
                <a:cubicBezTo>
                  <a:pt x="459" y="822"/>
                  <a:pt x="496" y="799"/>
                  <a:pt x="524" y="770"/>
                </a:cubicBezTo>
                <a:cubicBezTo>
                  <a:pt x="544" y="781"/>
                  <a:pt x="544" y="781"/>
                  <a:pt x="544" y="781"/>
                </a:cubicBezTo>
                <a:cubicBezTo>
                  <a:pt x="512" y="815"/>
                  <a:pt x="470" y="841"/>
                  <a:pt x="421" y="854"/>
                </a:cubicBezTo>
                <a:cubicBezTo>
                  <a:pt x="284" y="889"/>
                  <a:pt x="145" y="807"/>
                  <a:pt x="109" y="670"/>
                </a:cubicBezTo>
                <a:cubicBezTo>
                  <a:pt x="74" y="533"/>
                  <a:pt x="157" y="394"/>
                  <a:pt x="294" y="359"/>
                </a:cubicBezTo>
                <a:cubicBezTo>
                  <a:pt x="430" y="323"/>
                  <a:pt x="570" y="406"/>
                  <a:pt x="605" y="543"/>
                </a:cubicBezTo>
                <a:cubicBezTo>
                  <a:pt x="619" y="597"/>
                  <a:pt x="614" y="652"/>
                  <a:pt x="595" y="700"/>
                </a:cubicBezTo>
                <a:close/>
                <a:moveTo>
                  <a:pt x="839" y="900"/>
                </a:moveTo>
                <a:cubicBezTo>
                  <a:pt x="806" y="919"/>
                  <a:pt x="806" y="919"/>
                  <a:pt x="806" y="919"/>
                </a:cubicBezTo>
                <a:cubicBezTo>
                  <a:pt x="773" y="900"/>
                  <a:pt x="773" y="900"/>
                  <a:pt x="773" y="900"/>
                </a:cubicBezTo>
                <a:cubicBezTo>
                  <a:pt x="773" y="861"/>
                  <a:pt x="773" y="861"/>
                  <a:pt x="773" y="861"/>
                </a:cubicBezTo>
                <a:cubicBezTo>
                  <a:pt x="807" y="842"/>
                  <a:pt x="807" y="842"/>
                  <a:pt x="807" y="842"/>
                </a:cubicBezTo>
                <a:cubicBezTo>
                  <a:pt x="840" y="862"/>
                  <a:pt x="840" y="862"/>
                  <a:pt x="840" y="862"/>
                </a:cubicBezTo>
                <a:lnTo>
                  <a:pt x="839" y="900"/>
                </a:lnTo>
                <a:close/>
                <a:moveTo>
                  <a:pt x="526" y="216"/>
                </a:moveTo>
                <a:cubicBezTo>
                  <a:pt x="543" y="226"/>
                  <a:pt x="543" y="226"/>
                  <a:pt x="543" y="226"/>
                </a:cubicBezTo>
                <a:cubicBezTo>
                  <a:pt x="557" y="235"/>
                  <a:pt x="569" y="256"/>
                  <a:pt x="569" y="273"/>
                </a:cubicBezTo>
                <a:cubicBezTo>
                  <a:pt x="570" y="293"/>
                  <a:pt x="570" y="293"/>
                  <a:pt x="570" y="293"/>
                </a:cubicBezTo>
                <a:cubicBezTo>
                  <a:pt x="571" y="309"/>
                  <a:pt x="585" y="320"/>
                  <a:pt x="601" y="316"/>
                </a:cubicBezTo>
                <a:cubicBezTo>
                  <a:pt x="620" y="312"/>
                  <a:pt x="620" y="312"/>
                  <a:pt x="620" y="312"/>
                </a:cubicBezTo>
                <a:cubicBezTo>
                  <a:pt x="637" y="308"/>
                  <a:pt x="660" y="315"/>
                  <a:pt x="672" y="326"/>
                </a:cubicBezTo>
                <a:cubicBezTo>
                  <a:pt x="687" y="340"/>
                  <a:pt x="687" y="340"/>
                  <a:pt x="687" y="340"/>
                </a:cubicBezTo>
                <a:cubicBezTo>
                  <a:pt x="699" y="351"/>
                  <a:pt x="716" y="349"/>
                  <a:pt x="725" y="335"/>
                </a:cubicBezTo>
                <a:cubicBezTo>
                  <a:pt x="736" y="318"/>
                  <a:pt x="736" y="318"/>
                  <a:pt x="736" y="318"/>
                </a:cubicBezTo>
                <a:cubicBezTo>
                  <a:pt x="745" y="304"/>
                  <a:pt x="766" y="291"/>
                  <a:pt x="782" y="291"/>
                </a:cubicBezTo>
                <a:cubicBezTo>
                  <a:pt x="802" y="290"/>
                  <a:pt x="802" y="290"/>
                  <a:pt x="802" y="290"/>
                </a:cubicBezTo>
                <a:cubicBezTo>
                  <a:pt x="819" y="290"/>
                  <a:pt x="830" y="276"/>
                  <a:pt x="826" y="259"/>
                </a:cubicBezTo>
                <a:cubicBezTo>
                  <a:pt x="821" y="240"/>
                  <a:pt x="821" y="240"/>
                  <a:pt x="821" y="240"/>
                </a:cubicBezTo>
                <a:cubicBezTo>
                  <a:pt x="818" y="224"/>
                  <a:pt x="824" y="200"/>
                  <a:pt x="835" y="188"/>
                </a:cubicBezTo>
                <a:cubicBezTo>
                  <a:pt x="849" y="173"/>
                  <a:pt x="849" y="173"/>
                  <a:pt x="849" y="173"/>
                </a:cubicBezTo>
                <a:cubicBezTo>
                  <a:pt x="860" y="161"/>
                  <a:pt x="858" y="144"/>
                  <a:pt x="844" y="135"/>
                </a:cubicBezTo>
                <a:cubicBezTo>
                  <a:pt x="827" y="124"/>
                  <a:pt x="827" y="124"/>
                  <a:pt x="827" y="124"/>
                </a:cubicBezTo>
                <a:cubicBezTo>
                  <a:pt x="813" y="115"/>
                  <a:pt x="801" y="95"/>
                  <a:pt x="800" y="78"/>
                </a:cubicBezTo>
                <a:cubicBezTo>
                  <a:pt x="800" y="58"/>
                  <a:pt x="800" y="58"/>
                  <a:pt x="800" y="58"/>
                </a:cubicBezTo>
                <a:cubicBezTo>
                  <a:pt x="799" y="41"/>
                  <a:pt x="785" y="31"/>
                  <a:pt x="769" y="34"/>
                </a:cubicBezTo>
                <a:cubicBezTo>
                  <a:pt x="749" y="39"/>
                  <a:pt x="749" y="39"/>
                  <a:pt x="749" y="39"/>
                </a:cubicBezTo>
                <a:cubicBezTo>
                  <a:pt x="733" y="42"/>
                  <a:pt x="710" y="36"/>
                  <a:pt x="698" y="25"/>
                </a:cubicBezTo>
                <a:cubicBezTo>
                  <a:pt x="683" y="11"/>
                  <a:pt x="683" y="11"/>
                  <a:pt x="683" y="11"/>
                </a:cubicBezTo>
                <a:cubicBezTo>
                  <a:pt x="671" y="0"/>
                  <a:pt x="653" y="2"/>
                  <a:pt x="645" y="16"/>
                </a:cubicBezTo>
                <a:cubicBezTo>
                  <a:pt x="634" y="33"/>
                  <a:pt x="634" y="33"/>
                  <a:pt x="634" y="33"/>
                </a:cubicBezTo>
                <a:cubicBezTo>
                  <a:pt x="625" y="47"/>
                  <a:pt x="604" y="59"/>
                  <a:pt x="587" y="60"/>
                </a:cubicBezTo>
                <a:cubicBezTo>
                  <a:pt x="567" y="60"/>
                  <a:pt x="567" y="60"/>
                  <a:pt x="567" y="60"/>
                </a:cubicBezTo>
                <a:cubicBezTo>
                  <a:pt x="551" y="61"/>
                  <a:pt x="540" y="75"/>
                  <a:pt x="544" y="91"/>
                </a:cubicBezTo>
                <a:cubicBezTo>
                  <a:pt x="548" y="111"/>
                  <a:pt x="548" y="111"/>
                  <a:pt x="548" y="111"/>
                </a:cubicBezTo>
                <a:cubicBezTo>
                  <a:pt x="552" y="127"/>
                  <a:pt x="546" y="150"/>
                  <a:pt x="534" y="163"/>
                </a:cubicBezTo>
                <a:cubicBezTo>
                  <a:pt x="521" y="177"/>
                  <a:pt x="521" y="177"/>
                  <a:pt x="521" y="177"/>
                </a:cubicBezTo>
                <a:cubicBezTo>
                  <a:pt x="509" y="189"/>
                  <a:pt x="512" y="207"/>
                  <a:pt x="526" y="216"/>
                </a:cubicBezTo>
                <a:close/>
                <a:moveTo>
                  <a:pt x="685" y="93"/>
                </a:moveTo>
                <a:cubicBezTo>
                  <a:pt x="730" y="93"/>
                  <a:pt x="767" y="130"/>
                  <a:pt x="767" y="175"/>
                </a:cubicBezTo>
                <a:cubicBezTo>
                  <a:pt x="767" y="221"/>
                  <a:pt x="730" y="258"/>
                  <a:pt x="685" y="258"/>
                </a:cubicBezTo>
                <a:cubicBezTo>
                  <a:pt x="639" y="258"/>
                  <a:pt x="603" y="221"/>
                  <a:pt x="603" y="175"/>
                </a:cubicBezTo>
                <a:cubicBezTo>
                  <a:pt x="603" y="130"/>
                  <a:pt x="639" y="93"/>
                  <a:pt x="685" y="93"/>
                </a:cubicBezTo>
                <a:close/>
                <a:moveTo>
                  <a:pt x="685" y="93"/>
                </a:moveTo>
                <a:cubicBezTo>
                  <a:pt x="685" y="93"/>
                  <a:pt x="685" y="93"/>
                  <a:pt x="685" y="93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Freeform 38"/>
          <p:cNvSpPr/>
          <p:nvPr/>
        </p:nvSpPr>
        <p:spPr>
          <a:xfrm flipV="1">
            <a:off x="7064492" y="5051427"/>
            <a:ext cx="520515" cy="520513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rgbClr val="FCC725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0" vert="horz" wrap="square" lIns="243364" tIns="210266" rIns="210266" bIns="121682" numCol="1" spcCol="1270" anchor="ctr" anchorCtr="0">
            <a:noAutofit/>
          </a:bodyPr>
          <a:lstStyle/>
          <a:p>
            <a:pPr marL="0" marR="0" lvl="0" indent="0" algn="ctr" defTabSz="1183016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42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Freeform 206"/>
          <p:cNvSpPr>
            <a:spLocks noEditPoints="1"/>
          </p:cNvSpPr>
          <p:nvPr/>
        </p:nvSpPr>
        <p:spPr bwMode="auto">
          <a:xfrm>
            <a:off x="7181785" y="5168720"/>
            <a:ext cx="285929" cy="285929"/>
          </a:xfrm>
          <a:custGeom>
            <a:avLst/>
            <a:gdLst/>
            <a:ahLst/>
            <a:cxnLst>
              <a:cxn ang="0">
                <a:pos x="249" y="215"/>
              </a:cxn>
              <a:cxn ang="0">
                <a:pos x="256" y="232"/>
              </a:cxn>
              <a:cxn ang="0">
                <a:pos x="232" y="256"/>
              </a:cxn>
              <a:cxn ang="0">
                <a:pos x="215" y="249"/>
              </a:cxn>
              <a:cxn ang="0">
                <a:pos x="145" y="179"/>
              </a:cxn>
              <a:cxn ang="0">
                <a:pos x="96" y="192"/>
              </a:cxn>
              <a:cxn ang="0">
                <a:pos x="0" y="96"/>
              </a:cxn>
              <a:cxn ang="0">
                <a:pos x="96" y="0"/>
              </a:cxn>
              <a:cxn ang="0">
                <a:pos x="192" y="96"/>
              </a:cxn>
              <a:cxn ang="0">
                <a:pos x="179" y="145"/>
              </a:cxn>
              <a:cxn ang="0">
                <a:pos x="249" y="215"/>
              </a:cxn>
              <a:cxn ang="0">
                <a:pos x="96" y="24"/>
              </a:cxn>
              <a:cxn ang="0">
                <a:pos x="24" y="96"/>
              </a:cxn>
              <a:cxn ang="0">
                <a:pos x="96" y="168"/>
              </a:cxn>
              <a:cxn ang="0">
                <a:pos x="168" y="96"/>
              </a:cxn>
              <a:cxn ang="0">
                <a:pos x="96" y="24"/>
              </a:cxn>
            </a:cxnLst>
            <a:rect l="0" t="0" r="r" b="b"/>
            <a:pathLst>
              <a:path w="256" h="256">
                <a:moveTo>
                  <a:pt x="249" y="215"/>
                </a:moveTo>
                <a:cubicBezTo>
                  <a:pt x="253" y="219"/>
                  <a:pt x="256" y="225"/>
                  <a:pt x="256" y="232"/>
                </a:cubicBezTo>
                <a:cubicBezTo>
                  <a:pt x="256" y="245"/>
                  <a:pt x="245" y="256"/>
                  <a:pt x="232" y="256"/>
                </a:cubicBezTo>
                <a:cubicBezTo>
                  <a:pt x="225" y="256"/>
                  <a:pt x="219" y="253"/>
                  <a:pt x="215" y="249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30" y="187"/>
                  <a:pt x="114" y="192"/>
                  <a:pt x="96" y="192"/>
                </a:cubicBezTo>
                <a:cubicBezTo>
                  <a:pt x="43" y="192"/>
                  <a:pt x="0" y="149"/>
                  <a:pt x="0" y="96"/>
                </a:cubicBez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14"/>
                  <a:pt x="187" y="130"/>
                  <a:pt x="179" y="145"/>
                </a:cubicBezTo>
                <a:lnTo>
                  <a:pt x="249" y="215"/>
                </a:lnTo>
                <a:close/>
                <a:moveTo>
                  <a:pt x="96" y="24"/>
                </a:moveTo>
                <a:cubicBezTo>
                  <a:pt x="56" y="24"/>
                  <a:pt x="24" y="56"/>
                  <a:pt x="24" y="96"/>
                </a:cubicBezTo>
                <a:cubicBezTo>
                  <a:pt x="24" y="136"/>
                  <a:pt x="56" y="168"/>
                  <a:pt x="96" y="168"/>
                </a:cubicBezTo>
                <a:cubicBezTo>
                  <a:pt x="136" y="168"/>
                  <a:pt x="168" y="136"/>
                  <a:pt x="168" y="96"/>
                </a:cubicBezTo>
                <a:cubicBezTo>
                  <a:pt x="168" y="56"/>
                  <a:pt x="136" y="24"/>
                  <a:pt x="96" y="24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1682" tIns="60841" rIns="121682" bIns="6084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7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899657" y="3630377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903738" y="3916282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856304" y="5119160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860385" y="5405065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1724635" y="1974445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1728716" y="2260350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 flipH="1">
            <a:off x="8260422" y="3453686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13"/>
          <p:cNvSpPr txBox="1"/>
          <p:nvPr/>
        </p:nvSpPr>
        <p:spPr>
          <a:xfrm flipH="1">
            <a:off x="8260422" y="3739591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 flipH="1">
            <a:off x="7962577" y="5363392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 flipH="1">
            <a:off x="7962577" y="5649297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/>
          <p:nvPr/>
        </p:nvSpPr>
        <p:spPr>
          <a:xfrm flipH="1">
            <a:off x="7159720" y="1863902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Box 13"/>
          <p:cNvSpPr txBox="1"/>
          <p:nvPr/>
        </p:nvSpPr>
        <p:spPr>
          <a:xfrm flipH="1">
            <a:off x="7159720" y="2149807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381929" y="2120099"/>
            <a:ext cx="1873193" cy="1873193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 b="20009"/>
          <a:stretch/>
        </p:blipFill>
        <p:spPr>
          <a:xfrm>
            <a:off x="1403073" y="2075281"/>
            <a:ext cx="1908355" cy="190835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9" name="Oval 21"/>
          <p:cNvSpPr/>
          <p:nvPr/>
        </p:nvSpPr>
        <p:spPr>
          <a:xfrm>
            <a:off x="3856902" y="2075281"/>
            <a:ext cx="1881899" cy="1881899"/>
          </a:xfrm>
          <a:prstGeom prst="ellipse">
            <a:avLst/>
          </a:prstGeom>
          <a:solidFill>
            <a:srgbClr val="E71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0" name="Oval 25"/>
          <p:cNvSpPr/>
          <p:nvPr/>
        </p:nvSpPr>
        <p:spPr>
          <a:xfrm>
            <a:off x="8792959" y="2059177"/>
            <a:ext cx="1881899" cy="1881899"/>
          </a:xfrm>
          <a:prstGeom prst="ellipse">
            <a:avLst/>
          </a:prstGeom>
          <a:solidFill>
            <a:srgbClr val="FCC7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22"/>
          <p:cNvSpPr/>
          <p:nvPr/>
        </p:nvSpPr>
        <p:spPr>
          <a:xfrm>
            <a:off x="2855639" y="2195592"/>
            <a:ext cx="472132" cy="472132"/>
          </a:xfrm>
          <a:prstGeom prst="ellipse">
            <a:avLst/>
          </a:prstGeom>
          <a:solidFill>
            <a:srgbClr val="E71F3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2" name="Oval 26"/>
          <p:cNvSpPr/>
          <p:nvPr/>
        </p:nvSpPr>
        <p:spPr>
          <a:xfrm>
            <a:off x="7791697" y="2195592"/>
            <a:ext cx="472132" cy="472132"/>
          </a:xfrm>
          <a:prstGeom prst="ellipse">
            <a:avLst/>
          </a:prstGeom>
          <a:solidFill>
            <a:srgbClr val="FCC72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13" name="AutoShape 38"/>
          <p:cNvSpPr>
            <a:spLocks/>
          </p:cNvSpPr>
          <p:nvPr/>
        </p:nvSpPr>
        <p:spPr bwMode="auto">
          <a:xfrm>
            <a:off x="4503826" y="2667724"/>
            <a:ext cx="588052" cy="588052"/>
          </a:xfrm>
          <a:custGeom>
            <a:avLst/>
            <a:gdLst>
              <a:gd name="T0" fmla="*/ 5617457 w 21600"/>
              <a:gd name="T1" fmla="*/ 2327875 h 21600"/>
              <a:gd name="T2" fmla="*/ 1829135 w 21600"/>
              <a:gd name="T3" fmla="*/ 6120871 h 21600"/>
              <a:gd name="T4" fmla="*/ 0 w 21600"/>
              <a:gd name="T5" fmla="*/ 6720417 h 21600"/>
              <a:gd name="T6" fmla="*/ 600163 w 21600"/>
              <a:gd name="T7" fmla="*/ 4891599 h 21600"/>
              <a:gd name="T8" fmla="*/ 4392224 w 21600"/>
              <a:gd name="T9" fmla="*/ 1102342 h 21600"/>
              <a:gd name="T10" fmla="*/ 5617457 w 21600"/>
              <a:gd name="T11" fmla="*/ 2327875 h 21600"/>
              <a:gd name="T12" fmla="*/ 4506419 w 21600"/>
              <a:gd name="T13" fmla="*/ 2017060 h 21600"/>
              <a:gd name="T14" fmla="*/ 4506419 w 21600"/>
              <a:gd name="T15" fmla="*/ 1828818 h 21600"/>
              <a:gd name="T16" fmla="*/ 4408717 w 21600"/>
              <a:gd name="T17" fmla="*/ 1784950 h 21600"/>
              <a:gd name="T18" fmla="*/ 4319111 w 21600"/>
              <a:gd name="T19" fmla="*/ 1828818 h 21600"/>
              <a:gd name="T20" fmla="*/ 1300215 w 21600"/>
              <a:gd name="T21" fmla="*/ 4839635 h 21600"/>
              <a:gd name="T22" fmla="*/ 1255413 w 21600"/>
              <a:gd name="T23" fmla="*/ 4937337 h 21600"/>
              <a:gd name="T24" fmla="*/ 1300215 w 21600"/>
              <a:gd name="T25" fmla="*/ 5035956 h 21600"/>
              <a:gd name="T26" fmla="*/ 1396048 w 21600"/>
              <a:gd name="T27" fmla="*/ 5070810 h 21600"/>
              <a:gd name="T28" fmla="*/ 1488440 w 21600"/>
              <a:gd name="T29" fmla="*/ 5035956 h 21600"/>
              <a:gd name="T30" fmla="*/ 4506419 w 21600"/>
              <a:gd name="T31" fmla="*/ 2017060 h 21600"/>
              <a:gd name="T32" fmla="*/ 6567029 w 21600"/>
              <a:gd name="T33" fmla="*/ 643414 h 21600"/>
              <a:gd name="T34" fmla="*/ 6720417 w 21600"/>
              <a:gd name="T35" fmla="*/ 1012737 h 21600"/>
              <a:gd name="T36" fmla="*/ 6567029 w 21600"/>
              <a:gd name="T37" fmla="*/ 1378303 h 21600"/>
              <a:gd name="T38" fmla="*/ 6047123 w 21600"/>
              <a:gd name="T39" fmla="*/ 1898209 h 21600"/>
              <a:gd name="T40" fmla="*/ 4821590 w 21600"/>
              <a:gd name="T41" fmla="*/ 673594 h 21600"/>
              <a:gd name="T42" fmla="*/ 5342414 w 21600"/>
              <a:gd name="T43" fmla="*/ 152770 h 21600"/>
              <a:gd name="T44" fmla="*/ 5708932 w 21600"/>
              <a:gd name="T45" fmla="*/ 0 h 21600"/>
              <a:gd name="T46" fmla="*/ 6076386 w 21600"/>
              <a:gd name="T47" fmla="*/ 152770 h 21600"/>
              <a:gd name="T48" fmla="*/ 6325588 w 21600"/>
              <a:gd name="T49" fmla="*/ 393894 h 21600"/>
              <a:gd name="T50" fmla="*/ 6567029 w 21600"/>
              <a:gd name="T51" fmla="*/ 643414 h 21600"/>
              <a:gd name="T52" fmla="*/ 6567029 w 21600"/>
              <a:gd name="T53" fmla="*/ 643414 h 216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3"/>
                </a:lnTo>
                <a:lnTo>
                  <a:pt x="0" y="21600"/>
                </a:lnTo>
                <a:lnTo>
                  <a:pt x="1929" y="15722"/>
                </a:lnTo>
                <a:lnTo>
                  <a:pt x="14117" y="3543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3"/>
                  <a:pt x="14484" y="5878"/>
                </a:cubicBezTo>
                <a:cubicBezTo>
                  <a:pt x="14393" y="5784"/>
                  <a:pt x="14287" y="5737"/>
                  <a:pt x="14170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5"/>
                </a:lnTo>
                <a:cubicBezTo>
                  <a:pt x="4085" y="15649"/>
                  <a:pt x="4035" y="15751"/>
                  <a:pt x="4035" y="15869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8"/>
                  <a:pt x="4487" y="16298"/>
                </a:cubicBezTo>
                <a:cubicBezTo>
                  <a:pt x="4599" y="16298"/>
                  <a:pt x="4696" y="16262"/>
                  <a:pt x="4784" y="16186"/>
                </a:cubicBezTo>
                <a:lnTo>
                  <a:pt x="14484" y="6483"/>
                </a:lnTo>
                <a:close/>
                <a:moveTo>
                  <a:pt x="21107" y="2068"/>
                </a:moveTo>
                <a:cubicBezTo>
                  <a:pt x="21436" y="2394"/>
                  <a:pt x="21600" y="2791"/>
                  <a:pt x="21600" y="3255"/>
                </a:cubicBezTo>
                <a:cubicBezTo>
                  <a:pt x="21600" y="3722"/>
                  <a:pt x="21436" y="4110"/>
                  <a:pt x="21107" y="4430"/>
                </a:cubicBezTo>
                <a:lnTo>
                  <a:pt x="19436" y="6101"/>
                </a:lnTo>
                <a:lnTo>
                  <a:pt x="15497" y="2165"/>
                </a:lnTo>
                <a:lnTo>
                  <a:pt x="17171" y="491"/>
                </a:lnTo>
                <a:cubicBezTo>
                  <a:pt x="17494" y="165"/>
                  <a:pt x="17891" y="0"/>
                  <a:pt x="18349" y="0"/>
                </a:cubicBezTo>
                <a:cubicBezTo>
                  <a:pt x="18807" y="0"/>
                  <a:pt x="19204" y="165"/>
                  <a:pt x="19530" y="491"/>
                </a:cubicBezTo>
                <a:lnTo>
                  <a:pt x="20331" y="1266"/>
                </a:lnTo>
                <a:lnTo>
                  <a:pt x="21107" y="2068"/>
                </a:lnTo>
                <a:close/>
                <a:moveTo>
                  <a:pt x="21107" y="2068"/>
                </a:move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zh-CN" altLang="en-US" sz="14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AutoShape 39"/>
          <p:cNvSpPr>
            <a:spLocks/>
          </p:cNvSpPr>
          <p:nvPr/>
        </p:nvSpPr>
        <p:spPr bwMode="auto">
          <a:xfrm>
            <a:off x="9439883" y="2706101"/>
            <a:ext cx="588052" cy="588052"/>
          </a:xfrm>
          <a:custGeom>
            <a:avLst/>
            <a:gdLst>
              <a:gd name="T0" fmla="*/ 6304439 w 21600"/>
              <a:gd name="T1" fmla="*/ 0 h 21600"/>
              <a:gd name="T2" fmla="*/ 6598461 w 21600"/>
              <a:gd name="T3" fmla="*/ 149031 h 21600"/>
              <a:gd name="T4" fmla="*/ 6720417 w 21600"/>
              <a:gd name="T5" fmla="*/ 502779 h 21600"/>
              <a:gd name="T6" fmla="*/ 6720417 w 21600"/>
              <a:gd name="T7" fmla="*/ 6217638 h 21600"/>
              <a:gd name="T8" fmla="*/ 6598461 w 21600"/>
              <a:gd name="T9" fmla="*/ 6572321 h 21600"/>
              <a:gd name="T10" fmla="*/ 6304439 w 21600"/>
              <a:gd name="T11" fmla="*/ 6720417 h 21600"/>
              <a:gd name="T12" fmla="*/ 418783 w 21600"/>
              <a:gd name="T13" fmla="*/ 6720417 h 21600"/>
              <a:gd name="T14" fmla="*/ 123525 w 21600"/>
              <a:gd name="T15" fmla="*/ 6572321 h 21600"/>
              <a:gd name="T16" fmla="*/ 0 w 21600"/>
              <a:gd name="T17" fmla="*/ 6217638 h 21600"/>
              <a:gd name="T18" fmla="*/ 0 w 21600"/>
              <a:gd name="T19" fmla="*/ 502779 h 21600"/>
              <a:gd name="T20" fmla="*/ 123525 w 21600"/>
              <a:gd name="T21" fmla="*/ 149031 h 21600"/>
              <a:gd name="T22" fmla="*/ 418783 w 21600"/>
              <a:gd name="T23" fmla="*/ 0 h 21600"/>
              <a:gd name="T24" fmla="*/ 6304439 w 21600"/>
              <a:gd name="T25" fmla="*/ 0 h 21600"/>
              <a:gd name="T26" fmla="*/ 6161934 w 21600"/>
              <a:gd name="T27" fmla="*/ 675464 h 21600"/>
              <a:gd name="T28" fmla="*/ 560652 w 21600"/>
              <a:gd name="T29" fmla="*/ 675464 h 21600"/>
              <a:gd name="T30" fmla="*/ 560652 w 21600"/>
              <a:gd name="T31" fmla="*/ 6048693 h 21600"/>
              <a:gd name="T32" fmla="*/ 6161934 w 21600"/>
              <a:gd name="T33" fmla="*/ 6048693 h 21600"/>
              <a:gd name="T34" fmla="*/ 6161934 w 21600"/>
              <a:gd name="T35" fmla="*/ 675464 h 21600"/>
              <a:gd name="T36" fmla="*/ 1687883 w 21600"/>
              <a:gd name="T37" fmla="*/ 2695328 h 21600"/>
              <a:gd name="T38" fmla="*/ 1283406 w 21600"/>
              <a:gd name="T39" fmla="*/ 2499625 h 21600"/>
              <a:gd name="T40" fmla="*/ 1119752 w 21600"/>
              <a:gd name="T41" fmla="*/ 2026391 h 21600"/>
              <a:gd name="T42" fmla="*/ 1283406 w 21600"/>
              <a:gd name="T43" fmla="*/ 1541022 h 21600"/>
              <a:gd name="T44" fmla="*/ 1687883 w 21600"/>
              <a:gd name="T45" fmla="*/ 1344401 h 21600"/>
              <a:gd name="T46" fmla="*/ 2082394 w 21600"/>
              <a:gd name="T47" fmla="*/ 1541022 h 21600"/>
              <a:gd name="T48" fmla="*/ 2246365 w 21600"/>
              <a:gd name="T49" fmla="*/ 2026391 h 21600"/>
              <a:gd name="T50" fmla="*/ 2082394 w 21600"/>
              <a:gd name="T51" fmla="*/ 2499625 h 21600"/>
              <a:gd name="T52" fmla="*/ 1687883 w 21600"/>
              <a:gd name="T53" fmla="*/ 2695328 h 21600"/>
              <a:gd name="T54" fmla="*/ 5600665 w 21600"/>
              <a:gd name="T55" fmla="*/ 5378820 h 21600"/>
              <a:gd name="T56" fmla="*/ 1119752 w 21600"/>
              <a:gd name="T57" fmla="*/ 5378820 h 21600"/>
              <a:gd name="T58" fmla="*/ 1119752 w 21600"/>
              <a:gd name="T59" fmla="*/ 4918975 h 21600"/>
              <a:gd name="T60" fmla="*/ 2129684 w 21600"/>
              <a:gd name="T61" fmla="*/ 3343416 h 21600"/>
              <a:gd name="T62" fmla="*/ 2814479 w 21600"/>
              <a:gd name="T63" fmla="*/ 4026958 h 21600"/>
              <a:gd name="T64" fmla="*/ 4104746 w 21600"/>
              <a:gd name="T65" fmla="*/ 1676365 h 21600"/>
              <a:gd name="T66" fmla="*/ 5600030 w 21600"/>
              <a:gd name="T67" fmla="*/ 3531641 h 21600"/>
              <a:gd name="T68" fmla="*/ 5600030 w 21600"/>
              <a:gd name="T69" fmla="*/ 5378820 h 21600"/>
              <a:gd name="T70" fmla="*/ 5600665 w 21600"/>
              <a:gd name="T71" fmla="*/ 5378820 h 21600"/>
              <a:gd name="T72" fmla="*/ 5600665 w 21600"/>
              <a:gd name="T73" fmla="*/ 5378820 h 216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1" y="0"/>
                  <a:pt x="20946" y="159"/>
                  <a:pt x="21208" y="479"/>
                </a:cubicBezTo>
                <a:cubicBezTo>
                  <a:pt x="21470" y="799"/>
                  <a:pt x="21600" y="1178"/>
                  <a:pt x="21600" y="1616"/>
                </a:cubicBezTo>
                <a:lnTo>
                  <a:pt x="21600" y="19984"/>
                </a:lnTo>
                <a:cubicBezTo>
                  <a:pt x="21600" y="20422"/>
                  <a:pt x="21470" y="20804"/>
                  <a:pt x="21208" y="21124"/>
                </a:cubicBezTo>
                <a:cubicBezTo>
                  <a:pt x="20949" y="21441"/>
                  <a:pt x="20633" y="21600"/>
                  <a:pt x="20263" y="21600"/>
                </a:cubicBezTo>
                <a:lnTo>
                  <a:pt x="1346" y="21600"/>
                </a:lnTo>
                <a:cubicBezTo>
                  <a:pt x="982" y="21600"/>
                  <a:pt x="663" y="21441"/>
                  <a:pt x="397" y="21124"/>
                </a:cubicBezTo>
                <a:cubicBezTo>
                  <a:pt x="132" y="20804"/>
                  <a:pt x="0" y="20422"/>
                  <a:pt x="0" y="19984"/>
                </a:cubicBezTo>
                <a:lnTo>
                  <a:pt x="0" y="1616"/>
                </a:lnTo>
                <a:cubicBezTo>
                  <a:pt x="0" y="1178"/>
                  <a:pt x="132" y="799"/>
                  <a:pt x="397" y="479"/>
                </a:cubicBezTo>
                <a:cubicBezTo>
                  <a:pt x="661" y="159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1"/>
                </a:moveTo>
                <a:lnTo>
                  <a:pt x="1802" y="2171"/>
                </a:lnTo>
                <a:lnTo>
                  <a:pt x="1802" y="19441"/>
                </a:lnTo>
                <a:lnTo>
                  <a:pt x="19805" y="19441"/>
                </a:lnTo>
                <a:lnTo>
                  <a:pt x="19805" y="2171"/>
                </a:lnTo>
                <a:close/>
                <a:moveTo>
                  <a:pt x="5425" y="8663"/>
                </a:moveTo>
                <a:cubicBezTo>
                  <a:pt x="4911" y="8663"/>
                  <a:pt x="4475" y="8454"/>
                  <a:pt x="4125" y="8034"/>
                </a:cubicBezTo>
                <a:cubicBezTo>
                  <a:pt x="3770" y="7611"/>
                  <a:pt x="3599" y="7103"/>
                  <a:pt x="3599" y="6513"/>
                </a:cubicBezTo>
                <a:cubicBezTo>
                  <a:pt x="3599" y="5896"/>
                  <a:pt x="3770" y="5373"/>
                  <a:pt x="4125" y="4953"/>
                </a:cubicBezTo>
                <a:cubicBezTo>
                  <a:pt x="4478" y="4527"/>
                  <a:pt x="4911" y="4321"/>
                  <a:pt x="5425" y="4321"/>
                </a:cubicBezTo>
                <a:cubicBezTo>
                  <a:pt x="5915" y="4321"/>
                  <a:pt x="6341" y="4530"/>
                  <a:pt x="6693" y="4953"/>
                </a:cubicBezTo>
                <a:cubicBezTo>
                  <a:pt x="7046" y="5373"/>
                  <a:pt x="7220" y="5896"/>
                  <a:pt x="7220" y="6513"/>
                </a:cubicBezTo>
                <a:cubicBezTo>
                  <a:pt x="7220" y="7103"/>
                  <a:pt x="7046" y="7611"/>
                  <a:pt x="6693" y="8034"/>
                </a:cubicBezTo>
                <a:cubicBezTo>
                  <a:pt x="6341" y="8454"/>
                  <a:pt x="5915" y="8663"/>
                  <a:pt x="5425" y="8663"/>
                </a:cubicBezTo>
                <a:moveTo>
                  <a:pt x="18001" y="17288"/>
                </a:moveTo>
                <a:lnTo>
                  <a:pt x="3599" y="17288"/>
                </a:lnTo>
                <a:lnTo>
                  <a:pt x="3599" y="15810"/>
                </a:lnTo>
                <a:lnTo>
                  <a:pt x="6845" y="10746"/>
                </a:lnTo>
                <a:lnTo>
                  <a:pt x="9046" y="12943"/>
                </a:lnTo>
                <a:lnTo>
                  <a:pt x="13193" y="5388"/>
                </a:lnTo>
                <a:lnTo>
                  <a:pt x="17999" y="11351"/>
                </a:lnTo>
                <a:lnTo>
                  <a:pt x="17999" y="17288"/>
                </a:lnTo>
                <a:lnTo>
                  <a:pt x="18001" y="17288"/>
                </a:lnTo>
                <a:close/>
                <a:moveTo>
                  <a:pt x="18001" y="17288"/>
                </a:move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zh-CN" altLang="en-US" sz="14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74799" y="4343152"/>
            <a:ext cx="2068249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19146" y="4343152"/>
            <a:ext cx="2068249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63493" y="4343152"/>
            <a:ext cx="2068249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707840" y="4343152"/>
            <a:ext cx="2068249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60DAF6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任意多边形 125974"/>
          <p:cNvSpPr/>
          <p:nvPr/>
        </p:nvSpPr>
        <p:spPr>
          <a:xfrm>
            <a:off x="4385612" y="1940982"/>
            <a:ext cx="2260862" cy="481345"/>
          </a:xfrm>
          <a:custGeom>
            <a:avLst/>
            <a:gdLst>
              <a:gd name="connsiteX0" fmla="*/ 0 w 1915297"/>
              <a:gd name="connsiteY0" fmla="*/ 185351 h 407773"/>
              <a:gd name="connsiteX1" fmla="*/ 0 w 1915297"/>
              <a:gd name="connsiteY1" fmla="*/ 0 h 407773"/>
              <a:gd name="connsiteX2" fmla="*/ 1161535 w 1915297"/>
              <a:gd name="connsiteY2" fmla="*/ 0 h 407773"/>
              <a:gd name="connsiteX3" fmla="*/ 1161535 w 1915297"/>
              <a:gd name="connsiteY3" fmla="*/ 407773 h 407773"/>
              <a:gd name="connsiteX4" fmla="*/ 1915297 w 1915297"/>
              <a:gd name="connsiteY4" fmla="*/ 407773 h 4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297" h="407773">
                <a:moveTo>
                  <a:pt x="0" y="185351"/>
                </a:moveTo>
                <a:lnTo>
                  <a:pt x="0" y="0"/>
                </a:lnTo>
                <a:lnTo>
                  <a:pt x="1161535" y="0"/>
                </a:lnTo>
                <a:lnTo>
                  <a:pt x="1161535" y="407773"/>
                </a:lnTo>
                <a:lnTo>
                  <a:pt x="1915297" y="407773"/>
                </a:lnTo>
              </a:path>
            </a:pathLst>
          </a:custGeom>
          <a:noFill/>
          <a:ln w="12700" cap="flat" cmpd="sng" algn="ctr">
            <a:solidFill>
              <a:srgbClr val="ADBAC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任意多边形 125975"/>
          <p:cNvSpPr/>
          <p:nvPr/>
        </p:nvSpPr>
        <p:spPr>
          <a:xfrm>
            <a:off x="5392060" y="3268327"/>
            <a:ext cx="1239829" cy="0"/>
          </a:xfrm>
          <a:custGeom>
            <a:avLst/>
            <a:gdLst>
              <a:gd name="connsiteX0" fmla="*/ 0 w 1050325"/>
              <a:gd name="connsiteY0" fmla="*/ 0 h 0"/>
              <a:gd name="connsiteX1" fmla="*/ 1050325 w 10503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0325">
                <a:moveTo>
                  <a:pt x="0" y="0"/>
                </a:moveTo>
                <a:lnTo>
                  <a:pt x="1050325" y="0"/>
                </a:lnTo>
              </a:path>
            </a:pathLst>
          </a:custGeom>
          <a:noFill/>
          <a:ln w="12700" cap="flat" cmpd="sng" algn="ctr">
            <a:solidFill>
              <a:srgbClr val="ADBAC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任意多边形 125976"/>
          <p:cNvSpPr/>
          <p:nvPr/>
        </p:nvSpPr>
        <p:spPr>
          <a:xfrm>
            <a:off x="5217026" y="4097496"/>
            <a:ext cx="1429448" cy="571108"/>
          </a:xfrm>
          <a:custGeom>
            <a:avLst/>
            <a:gdLst>
              <a:gd name="connsiteX0" fmla="*/ 0 w 1210962"/>
              <a:gd name="connsiteY0" fmla="*/ 481913 h 481913"/>
              <a:gd name="connsiteX1" fmla="*/ 729049 w 1210962"/>
              <a:gd name="connsiteY1" fmla="*/ 481913 h 481913"/>
              <a:gd name="connsiteX2" fmla="*/ 729049 w 1210962"/>
              <a:gd name="connsiteY2" fmla="*/ 0 h 481913"/>
              <a:gd name="connsiteX3" fmla="*/ 1210962 w 1210962"/>
              <a:gd name="connsiteY3" fmla="*/ 0 h 481913"/>
              <a:gd name="connsiteX0" fmla="*/ 0 w 1210962"/>
              <a:gd name="connsiteY0" fmla="*/ 481913 h 481913"/>
              <a:gd name="connsiteX1" fmla="*/ 729049 w 1210962"/>
              <a:gd name="connsiteY1" fmla="*/ 481913 h 481913"/>
              <a:gd name="connsiteX2" fmla="*/ 469969 w 1210962"/>
              <a:gd name="connsiteY2" fmla="*/ 7620 h 481913"/>
              <a:gd name="connsiteX3" fmla="*/ 1210962 w 1210962"/>
              <a:gd name="connsiteY3" fmla="*/ 0 h 481913"/>
              <a:gd name="connsiteX0" fmla="*/ 0 w 1210962"/>
              <a:gd name="connsiteY0" fmla="*/ 481913 h 489533"/>
              <a:gd name="connsiteX1" fmla="*/ 477589 w 1210962"/>
              <a:gd name="connsiteY1" fmla="*/ 489533 h 489533"/>
              <a:gd name="connsiteX2" fmla="*/ 469969 w 1210962"/>
              <a:gd name="connsiteY2" fmla="*/ 7620 h 489533"/>
              <a:gd name="connsiteX3" fmla="*/ 1210962 w 1210962"/>
              <a:gd name="connsiteY3" fmla="*/ 0 h 489533"/>
              <a:gd name="connsiteX0" fmla="*/ 0 w 1210962"/>
              <a:gd name="connsiteY0" fmla="*/ 481913 h 481913"/>
              <a:gd name="connsiteX1" fmla="*/ 468064 w 1210962"/>
              <a:gd name="connsiteY1" fmla="*/ 475245 h 481913"/>
              <a:gd name="connsiteX2" fmla="*/ 469969 w 1210962"/>
              <a:gd name="connsiteY2" fmla="*/ 7620 h 481913"/>
              <a:gd name="connsiteX3" fmla="*/ 1210962 w 1210962"/>
              <a:gd name="connsiteY3" fmla="*/ 0 h 481913"/>
              <a:gd name="connsiteX0" fmla="*/ 0 w 1210962"/>
              <a:gd name="connsiteY0" fmla="*/ 486199 h 486199"/>
              <a:gd name="connsiteX1" fmla="*/ 468064 w 1210962"/>
              <a:gd name="connsiteY1" fmla="*/ 479531 h 486199"/>
              <a:gd name="connsiteX2" fmla="*/ 469969 w 1210962"/>
              <a:gd name="connsiteY2" fmla="*/ 0 h 486199"/>
              <a:gd name="connsiteX3" fmla="*/ 1210962 w 1210962"/>
              <a:gd name="connsiteY3" fmla="*/ 4286 h 486199"/>
              <a:gd name="connsiteX0" fmla="*/ 0 w 1210962"/>
              <a:gd name="connsiteY0" fmla="*/ 481913 h 481913"/>
              <a:gd name="connsiteX1" fmla="*/ 468064 w 1210962"/>
              <a:gd name="connsiteY1" fmla="*/ 475245 h 481913"/>
              <a:gd name="connsiteX2" fmla="*/ 467587 w 1210962"/>
              <a:gd name="connsiteY2" fmla="*/ 2858 h 481913"/>
              <a:gd name="connsiteX3" fmla="*/ 1210962 w 1210962"/>
              <a:gd name="connsiteY3" fmla="*/ 0 h 481913"/>
              <a:gd name="connsiteX0" fmla="*/ 0 w 1210962"/>
              <a:gd name="connsiteY0" fmla="*/ 483817 h 483817"/>
              <a:gd name="connsiteX1" fmla="*/ 468064 w 1210962"/>
              <a:gd name="connsiteY1" fmla="*/ 477149 h 483817"/>
              <a:gd name="connsiteX2" fmla="*/ 474730 w 1210962"/>
              <a:gd name="connsiteY2" fmla="*/ 0 h 483817"/>
              <a:gd name="connsiteX3" fmla="*/ 1210962 w 1210962"/>
              <a:gd name="connsiteY3" fmla="*/ 1904 h 483817"/>
              <a:gd name="connsiteX0" fmla="*/ 0 w 1210962"/>
              <a:gd name="connsiteY0" fmla="*/ 481913 h 481913"/>
              <a:gd name="connsiteX1" fmla="*/ 468064 w 1210962"/>
              <a:gd name="connsiteY1" fmla="*/ 475245 h 481913"/>
              <a:gd name="connsiteX2" fmla="*/ 472349 w 1210962"/>
              <a:gd name="connsiteY2" fmla="*/ 5240 h 481913"/>
              <a:gd name="connsiteX3" fmla="*/ 1210962 w 1210962"/>
              <a:gd name="connsiteY3" fmla="*/ 0 h 481913"/>
              <a:gd name="connsiteX0" fmla="*/ 0 w 1210962"/>
              <a:gd name="connsiteY0" fmla="*/ 486198 h 486198"/>
              <a:gd name="connsiteX1" fmla="*/ 468064 w 1210962"/>
              <a:gd name="connsiteY1" fmla="*/ 479530 h 486198"/>
              <a:gd name="connsiteX2" fmla="*/ 467587 w 1210962"/>
              <a:gd name="connsiteY2" fmla="*/ 0 h 486198"/>
              <a:gd name="connsiteX3" fmla="*/ 1210962 w 1210962"/>
              <a:gd name="connsiteY3" fmla="*/ 4285 h 486198"/>
              <a:gd name="connsiteX0" fmla="*/ 0 w 1210962"/>
              <a:gd name="connsiteY0" fmla="*/ 481913 h 481913"/>
              <a:gd name="connsiteX1" fmla="*/ 468064 w 1210962"/>
              <a:gd name="connsiteY1" fmla="*/ 475245 h 481913"/>
              <a:gd name="connsiteX2" fmla="*/ 467587 w 1210962"/>
              <a:gd name="connsiteY2" fmla="*/ 2859 h 481913"/>
              <a:gd name="connsiteX3" fmla="*/ 1210962 w 1210962"/>
              <a:gd name="connsiteY3" fmla="*/ 0 h 481913"/>
              <a:gd name="connsiteX0" fmla="*/ 0 w 1210962"/>
              <a:gd name="connsiteY0" fmla="*/ 481913 h 481913"/>
              <a:gd name="connsiteX1" fmla="*/ 465683 w 1210962"/>
              <a:gd name="connsiteY1" fmla="*/ 480007 h 481913"/>
              <a:gd name="connsiteX2" fmla="*/ 467587 w 1210962"/>
              <a:gd name="connsiteY2" fmla="*/ 2859 h 481913"/>
              <a:gd name="connsiteX3" fmla="*/ 1210962 w 1210962"/>
              <a:gd name="connsiteY3" fmla="*/ 0 h 481913"/>
              <a:gd name="connsiteX0" fmla="*/ 0 w 1210962"/>
              <a:gd name="connsiteY0" fmla="*/ 488579 h 488579"/>
              <a:gd name="connsiteX1" fmla="*/ 465683 w 1210962"/>
              <a:gd name="connsiteY1" fmla="*/ 486673 h 488579"/>
              <a:gd name="connsiteX2" fmla="*/ 469968 w 1210962"/>
              <a:gd name="connsiteY2" fmla="*/ 0 h 488579"/>
              <a:gd name="connsiteX3" fmla="*/ 1210962 w 1210962"/>
              <a:gd name="connsiteY3" fmla="*/ 6666 h 488579"/>
              <a:gd name="connsiteX0" fmla="*/ 0 w 1210962"/>
              <a:gd name="connsiteY0" fmla="*/ 483816 h 483816"/>
              <a:gd name="connsiteX1" fmla="*/ 465683 w 1210962"/>
              <a:gd name="connsiteY1" fmla="*/ 481910 h 483816"/>
              <a:gd name="connsiteX2" fmla="*/ 469968 w 1210962"/>
              <a:gd name="connsiteY2" fmla="*/ 0 h 483816"/>
              <a:gd name="connsiteX3" fmla="*/ 1210962 w 1210962"/>
              <a:gd name="connsiteY3" fmla="*/ 1903 h 483816"/>
              <a:gd name="connsiteX0" fmla="*/ 0 w 1210962"/>
              <a:gd name="connsiteY0" fmla="*/ 490960 h 490960"/>
              <a:gd name="connsiteX1" fmla="*/ 465683 w 1210962"/>
              <a:gd name="connsiteY1" fmla="*/ 489054 h 490960"/>
              <a:gd name="connsiteX2" fmla="*/ 469968 w 1210962"/>
              <a:gd name="connsiteY2" fmla="*/ 0 h 490960"/>
              <a:gd name="connsiteX3" fmla="*/ 1210962 w 1210962"/>
              <a:gd name="connsiteY3" fmla="*/ 9047 h 490960"/>
              <a:gd name="connsiteX0" fmla="*/ 0 w 1210962"/>
              <a:gd name="connsiteY0" fmla="*/ 483816 h 483816"/>
              <a:gd name="connsiteX1" fmla="*/ 465683 w 1210962"/>
              <a:gd name="connsiteY1" fmla="*/ 481910 h 483816"/>
              <a:gd name="connsiteX2" fmla="*/ 467587 w 1210962"/>
              <a:gd name="connsiteY2" fmla="*/ 0 h 483816"/>
              <a:gd name="connsiteX3" fmla="*/ 1210962 w 1210962"/>
              <a:gd name="connsiteY3" fmla="*/ 1903 h 483816"/>
              <a:gd name="connsiteX0" fmla="*/ 0 w 1210962"/>
              <a:gd name="connsiteY0" fmla="*/ 481913 h 481913"/>
              <a:gd name="connsiteX1" fmla="*/ 465683 w 1210962"/>
              <a:gd name="connsiteY1" fmla="*/ 480007 h 481913"/>
              <a:gd name="connsiteX2" fmla="*/ 465206 w 1210962"/>
              <a:gd name="connsiteY2" fmla="*/ 2859 h 481913"/>
              <a:gd name="connsiteX3" fmla="*/ 1210962 w 1210962"/>
              <a:gd name="connsiteY3" fmla="*/ 0 h 481913"/>
              <a:gd name="connsiteX0" fmla="*/ 0 w 1210962"/>
              <a:gd name="connsiteY0" fmla="*/ 483816 h 483816"/>
              <a:gd name="connsiteX1" fmla="*/ 465683 w 1210962"/>
              <a:gd name="connsiteY1" fmla="*/ 481910 h 483816"/>
              <a:gd name="connsiteX2" fmla="*/ 465206 w 1210962"/>
              <a:gd name="connsiteY2" fmla="*/ 0 h 483816"/>
              <a:gd name="connsiteX3" fmla="*/ 1210962 w 1210962"/>
              <a:gd name="connsiteY3" fmla="*/ 1903 h 4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962" h="483816">
                <a:moveTo>
                  <a:pt x="0" y="483816"/>
                </a:moveTo>
                <a:lnTo>
                  <a:pt x="465683" y="481910"/>
                </a:lnTo>
                <a:cubicBezTo>
                  <a:pt x="467111" y="325242"/>
                  <a:pt x="463778" y="156668"/>
                  <a:pt x="465206" y="0"/>
                </a:cubicBezTo>
                <a:lnTo>
                  <a:pt x="1210962" y="1903"/>
                </a:lnTo>
              </a:path>
            </a:pathLst>
          </a:custGeom>
          <a:noFill/>
          <a:ln w="12700" cap="flat" cmpd="sng" algn="ctr">
            <a:solidFill>
              <a:srgbClr val="ADBAC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任意多边形 125977"/>
          <p:cNvSpPr/>
          <p:nvPr/>
        </p:nvSpPr>
        <p:spPr>
          <a:xfrm>
            <a:off x="3816750" y="5004086"/>
            <a:ext cx="2829724" cy="714724"/>
          </a:xfrm>
          <a:custGeom>
            <a:avLst/>
            <a:gdLst>
              <a:gd name="connsiteX0" fmla="*/ 0 w 2397210"/>
              <a:gd name="connsiteY0" fmla="*/ 395416 h 605481"/>
              <a:gd name="connsiteX1" fmla="*/ 0 w 2397210"/>
              <a:gd name="connsiteY1" fmla="*/ 605481 h 605481"/>
              <a:gd name="connsiteX2" fmla="*/ 1742302 w 2397210"/>
              <a:gd name="connsiteY2" fmla="*/ 605481 h 605481"/>
              <a:gd name="connsiteX3" fmla="*/ 1742302 w 2397210"/>
              <a:gd name="connsiteY3" fmla="*/ 0 h 605481"/>
              <a:gd name="connsiteX4" fmla="*/ 2397210 w 2397210"/>
              <a:gd name="connsiteY4" fmla="*/ 0 h 605481"/>
              <a:gd name="connsiteX0" fmla="*/ 0 w 2397210"/>
              <a:gd name="connsiteY0" fmla="*/ 395416 h 605481"/>
              <a:gd name="connsiteX1" fmla="*/ 0 w 2397210"/>
              <a:gd name="connsiteY1" fmla="*/ 605481 h 605481"/>
              <a:gd name="connsiteX2" fmla="*/ 1653402 w 2397210"/>
              <a:gd name="connsiteY2" fmla="*/ 605481 h 605481"/>
              <a:gd name="connsiteX3" fmla="*/ 1742302 w 2397210"/>
              <a:gd name="connsiteY3" fmla="*/ 0 h 605481"/>
              <a:gd name="connsiteX4" fmla="*/ 2397210 w 2397210"/>
              <a:gd name="connsiteY4" fmla="*/ 0 h 605481"/>
              <a:gd name="connsiteX0" fmla="*/ 0 w 2397210"/>
              <a:gd name="connsiteY0" fmla="*/ 395416 h 605481"/>
              <a:gd name="connsiteX1" fmla="*/ 0 w 2397210"/>
              <a:gd name="connsiteY1" fmla="*/ 605481 h 605481"/>
              <a:gd name="connsiteX2" fmla="*/ 1653402 w 2397210"/>
              <a:gd name="connsiteY2" fmla="*/ 605481 h 605481"/>
              <a:gd name="connsiteX3" fmla="*/ 1647052 w 2397210"/>
              <a:gd name="connsiteY3" fmla="*/ 0 h 605481"/>
              <a:gd name="connsiteX4" fmla="*/ 2397210 w 2397210"/>
              <a:gd name="connsiteY4" fmla="*/ 0 h 60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210" h="605481">
                <a:moveTo>
                  <a:pt x="0" y="395416"/>
                </a:moveTo>
                <a:lnTo>
                  <a:pt x="0" y="605481"/>
                </a:lnTo>
                <a:lnTo>
                  <a:pt x="1653402" y="605481"/>
                </a:lnTo>
                <a:cubicBezTo>
                  <a:pt x="1651285" y="403654"/>
                  <a:pt x="1649169" y="201827"/>
                  <a:pt x="1647052" y="0"/>
                </a:cubicBezTo>
                <a:lnTo>
                  <a:pt x="2397210" y="0"/>
                </a:lnTo>
              </a:path>
            </a:pathLst>
          </a:custGeom>
          <a:noFill/>
          <a:ln w="12700" cap="flat" cmpd="sng" algn="ctr">
            <a:solidFill>
              <a:srgbClr val="ADBAC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2452586" y="2007737"/>
            <a:ext cx="2938311" cy="3245634"/>
          </a:xfrm>
          <a:custGeom>
            <a:avLst/>
            <a:gdLst>
              <a:gd name="T0" fmla="*/ 136 w 1004"/>
              <a:gd name="T1" fmla="*/ 323 h 1109"/>
              <a:gd name="T2" fmla="*/ 76 w 1004"/>
              <a:gd name="T3" fmla="*/ 394 h 1109"/>
              <a:gd name="T4" fmla="*/ 6 w 1004"/>
              <a:gd name="T5" fmla="*/ 570 h 1109"/>
              <a:gd name="T6" fmla="*/ 2 w 1004"/>
              <a:gd name="T7" fmla="*/ 600 h 1109"/>
              <a:gd name="T8" fmla="*/ 2 w 1004"/>
              <a:gd name="T9" fmla="*/ 606 h 1109"/>
              <a:gd name="T10" fmla="*/ 2 w 1004"/>
              <a:gd name="T11" fmla="*/ 608 h 1109"/>
              <a:gd name="T12" fmla="*/ 0 w 1004"/>
              <a:gd name="T13" fmla="*/ 630 h 1109"/>
              <a:gd name="T14" fmla="*/ 12 w 1004"/>
              <a:gd name="T15" fmla="*/ 742 h 1109"/>
              <a:gd name="T16" fmla="*/ 100 w 1004"/>
              <a:gd name="T17" fmla="*/ 926 h 1109"/>
              <a:gd name="T18" fmla="*/ 280 w 1004"/>
              <a:gd name="T19" fmla="*/ 1066 h 1109"/>
              <a:gd name="T20" fmla="*/ 461 w 1004"/>
              <a:gd name="T21" fmla="*/ 1108 h 1109"/>
              <a:gd name="T22" fmla="*/ 475 w 1004"/>
              <a:gd name="T23" fmla="*/ 1109 h 1109"/>
              <a:gd name="T24" fmla="*/ 501 w 1004"/>
              <a:gd name="T25" fmla="*/ 1109 h 1109"/>
              <a:gd name="T26" fmla="*/ 525 w 1004"/>
              <a:gd name="T27" fmla="*/ 1107 h 1109"/>
              <a:gd name="T28" fmla="*/ 871 w 1004"/>
              <a:gd name="T29" fmla="*/ 930 h 1109"/>
              <a:gd name="T30" fmla="*/ 990 w 1004"/>
              <a:gd name="T31" fmla="*/ 694 h 1109"/>
              <a:gd name="T32" fmla="*/ 999 w 1004"/>
              <a:gd name="T33" fmla="*/ 645 h 1109"/>
              <a:gd name="T34" fmla="*/ 1002 w 1004"/>
              <a:gd name="T35" fmla="*/ 613 h 1109"/>
              <a:gd name="T36" fmla="*/ 1002 w 1004"/>
              <a:gd name="T37" fmla="*/ 608 h 1109"/>
              <a:gd name="T38" fmla="*/ 1002 w 1004"/>
              <a:gd name="T39" fmla="*/ 602 h 1109"/>
              <a:gd name="T40" fmla="*/ 1003 w 1004"/>
              <a:gd name="T41" fmla="*/ 584 h 1109"/>
              <a:gd name="T42" fmla="*/ 1004 w 1004"/>
              <a:gd name="T43" fmla="*/ 580 h 1109"/>
              <a:gd name="T44" fmla="*/ 1003 w 1004"/>
              <a:gd name="T45" fmla="*/ 566 h 1109"/>
              <a:gd name="T46" fmla="*/ 1003 w 1004"/>
              <a:gd name="T47" fmla="*/ 553 h 1109"/>
              <a:gd name="T48" fmla="*/ 1003 w 1004"/>
              <a:gd name="T49" fmla="*/ 548 h 1109"/>
              <a:gd name="T50" fmla="*/ 999 w 1004"/>
              <a:gd name="T51" fmla="*/ 501 h 1109"/>
              <a:gd name="T52" fmla="*/ 994 w 1004"/>
              <a:gd name="T53" fmla="*/ 470 h 1109"/>
              <a:gd name="T54" fmla="*/ 884 w 1004"/>
              <a:gd name="T55" fmla="*/ 227 h 1109"/>
              <a:gd name="T56" fmla="*/ 588 w 1004"/>
              <a:gd name="T57" fmla="*/ 24 h 1109"/>
              <a:gd name="T58" fmla="*/ 458 w 1004"/>
              <a:gd name="T59" fmla="*/ 1 h 1109"/>
              <a:gd name="T60" fmla="*/ 449 w 1004"/>
              <a:gd name="T61" fmla="*/ 376 h 1109"/>
              <a:gd name="T62" fmla="*/ 463 w 1004"/>
              <a:gd name="T63" fmla="*/ 374 h 1109"/>
              <a:gd name="T64" fmla="*/ 569 w 1004"/>
              <a:gd name="T65" fmla="*/ 389 h 1109"/>
              <a:gd name="T66" fmla="*/ 711 w 1004"/>
              <a:gd name="T67" fmla="*/ 525 h 1109"/>
              <a:gd name="T68" fmla="*/ 719 w 1004"/>
              <a:gd name="T69" fmla="*/ 547 h 1109"/>
              <a:gd name="T70" fmla="*/ 726 w 1004"/>
              <a:gd name="T71" fmla="*/ 569 h 1109"/>
              <a:gd name="T72" fmla="*/ 730 w 1004"/>
              <a:gd name="T73" fmla="*/ 584 h 1109"/>
              <a:gd name="T74" fmla="*/ 731 w 1004"/>
              <a:gd name="T75" fmla="*/ 588 h 1109"/>
              <a:gd name="T76" fmla="*/ 732 w 1004"/>
              <a:gd name="T77" fmla="*/ 590 h 1109"/>
              <a:gd name="T78" fmla="*/ 734 w 1004"/>
              <a:gd name="T79" fmla="*/ 609 h 1109"/>
              <a:gd name="T80" fmla="*/ 734 w 1004"/>
              <a:gd name="T81" fmla="*/ 608 h 1109"/>
              <a:gd name="T82" fmla="*/ 734 w 1004"/>
              <a:gd name="T83" fmla="*/ 610 h 1109"/>
              <a:gd name="T84" fmla="*/ 735 w 1004"/>
              <a:gd name="T85" fmla="*/ 627 h 1109"/>
              <a:gd name="T86" fmla="*/ 735 w 1004"/>
              <a:gd name="T87" fmla="*/ 653 h 1109"/>
              <a:gd name="T88" fmla="*/ 693 w 1004"/>
              <a:gd name="T89" fmla="*/ 794 h 1109"/>
              <a:gd name="T90" fmla="*/ 682 w 1004"/>
              <a:gd name="T91" fmla="*/ 810 h 1109"/>
              <a:gd name="T92" fmla="*/ 643 w 1004"/>
              <a:gd name="T93" fmla="*/ 856 h 1109"/>
              <a:gd name="T94" fmla="*/ 499 w 1004"/>
              <a:gd name="T95" fmla="*/ 937 h 1109"/>
              <a:gd name="T96" fmla="*/ 484 w 1004"/>
              <a:gd name="T97" fmla="*/ 940 h 1109"/>
              <a:gd name="T98" fmla="*/ 470 w 1004"/>
              <a:gd name="T99" fmla="*/ 943 h 1109"/>
              <a:gd name="T100" fmla="*/ 457 w 1004"/>
              <a:gd name="T101" fmla="*/ 945 h 1109"/>
              <a:gd name="T102" fmla="*/ 328 w 1004"/>
              <a:gd name="T103" fmla="*/ 937 h 1109"/>
              <a:gd name="T104" fmla="*/ 178 w 1004"/>
              <a:gd name="T105" fmla="*/ 855 h 1109"/>
              <a:gd name="T106" fmla="*/ 84 w 1004"/>
              <a:gd name="T107" fmla="*/ 720 h 1109"/>
              <a:gd name="T108" fmla="*/ 59 w 1004"/>
              <a:gd name="T109" fmla="*/ 629 h 1109"/>
              <a:gd name="T110" fmla="*/ 56 w 1004"/>
              <a:gd name="T111" fmla="*/ 607 h 1109"/>
              <a:gd name="T112" fmla="*/ 56 w 1004"/>
              <a:gd name="T113" fmla="*/ 606 h 1109"/>
              <a:gd name="T114" fmla="*/ 56 w 1004"/>
              <a:gd name="T115" fmla="*/ 601 h 1109"/>
              <a:gd name="T116" fmla="*/ 55 w 1004"/>
              <a:gd name="T117" fmla="*/ 574 h 1109"/>
              <a:gd name="T118" fmla="*/ 93 w 1004"/>
              <a:gd name="T119" fmla="*/ 404 h 1109"/>
              <a:gd name="T120" fmla="*/ 140 w 1004"/>
              <a:gd name="T121" fmla="*/ 327 h 1109"/>
              <a:gd name="T122" fmla="*/ 141 w 1004"/>
              <a:gd name="T123" fmla="*/ 319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04" h="1109">
                <a:moveTo>
                  <a:pt x="141" y="319"/>
                </a:moveTo>
                <a:cubicBezTo>
                  <a:pt x="141" y="319"/>
                  <a:pt x="140" y="320"/>
                  <a:pt x="136" y="323"/>
                </a:cubicBezTo>
                <a:cubicBezTo>
                  <a:pt x="133" y="327"/>
                  <a:pt x="128" y="331"/>
                  <a:pt x="123" y="337"/>
                </a:cubicBezTo>
                <a:cubicBezTo>
                  <a:pt x="111" y="349"/>
                  <a:pt x="94" y="368"/>
                  <a:pt x="76" y="394"/>
                </a:cubicBezTo>
                <a:cubicBezTo>
                  <a:pt x="58" y="421"/>
                  <a:pt x="38" y="456"/>
                  <a:pt x="24" y="499"/>
                </a:cubicBezTo>
                <a:cubicBezTo>
                  <a:pt x="16" y="521"/>
                  <a:pt x="10" y="545"/>
                  <a:pt x="6" y="570"/>
                </a:cubicBezTo>
                <a:cubicBezTo>
                  <a:pt x="5" y="577"/>
                  <a:pt x="4" y="583"/>
                  <a:pt x="3" y="590"/>
                </a:cubicBezTo>
                <a:cubicBezTo>
                  <a:pt x="3" y="593"/>
                  <a:pt x="3" y="597"/>
                  <a:pt x="2" y="600"/>
                </a:cubicBezTo>
                <a:cubicBezTo>
                  <a:pt x="2" y="605"/>
                  <a:pt x="2" y="605"/>
                  <a:pt x="2" y="605"/>
                </a:cubicBezTo>
                <a:cubicBezTo>
                  <a:pt x="2" y="606"/>
                  <a:pt x="2" y="606"/>
                  <a:pt x="2" y="606"/>
                </a:cubicBezTo>
                <a:cubicBezTo>
                  <a:pt x="2" y="607"/>
                  <a:pt x="2" y="607"/>
                  <a:pt x="2" y="607"/>
                </a:cubicBezTo>
                <a:cubicBezTo>
                  <a:pt x="2" y="606"/>
                  <a:pt x="2" y="608"/>
                  <a:pt x="2" y="608"/>
                </a:cubicBezTo>
                <a:cubicBezTo>
                  <a:pt x="1" y="611"/>
                  <a:pt x="1" y="611"/>
                  <a:pt x="1" y="611"/>
                </a:cubicBezTo>
                <a:cubicBezTo>
                  <a:pt x="1" y="617"/>
                  <a:pt x="1" y="624"/>
                  <a:pt x="0" y="630"/>
                </a:cubicBezTo>
                <a:cubicBezTo>
                  <a:pt x="0" y="637"/>
                  <a:pt x="0" y="645"/>
                  <a:pt x="0" y="652"/>
                </a:cubicBezTo>
                <a:cubicBezTo>
                  <a:pt x="1" y="681"/>
                  <a:pt x="5" y="712"/>
                  <a:pt x="12" y="742"/>
                </a:cubicBezTo>
                <a:cubicBezTo>
                  <a:pt x="19" y="773"/>
                  <a:pt x="29" y="805"/>
                  <a:pt x="44" y="836"/>
                </a:cubicBezTo>
                <a:cubicBezTo>
                  <a:pt x="59" y="867"/>
                  <a:pt x="77" y="897"/>
                  <a:pt x="100" y="926"/>
                </a:cubicBezTo>
                <a:cubicBezTo>
                  <a:pt x="122" y="954"/>
                  <a:pt x="149" y="981"/>
                  <a:pt x="179" y="1005"/>
                </a:cubicBezTo>
                <a:cubicBezTo>
                  <a:pt x="210" y="1029"/>
                  <a:pt x="244" y="1049"/>
                  <a:pt x="280" y="1066"/>
                </a:cubicBezTo>
                <a:cubicBezTo>
                  <a:pt x="317" y="1082"/>
                  <a:pt x="357" y="1095"/>
                  <a:pt x="398" y="1102"/>
                </a:cubicBezTo>
                <a:cubicBezTo>
                  <a:pt x="419" y="1105"/>
                  <a:pt x="440" y="1108"/>
                  <a:pt x="461" y="1108"/>
                </a:cubicBezTo>
                <a:cubicBezTo>
                  <a:pt x="468" y="1109"/>
                  <a:pt x="468" y="1109"/>
                  <a:pt x="468" y="1109"/>
                </a:cubicBezTo>
                <a:cubicBezTo>
                  <a:pt x="470" y="1109"/>
                  <a:pt x="472" y="1109"/>
                  <a:pt x="475" y="1109"/>
                </a:cubicBezTo>
                <a:cubicBezTo>
                  <a:pt x="493" y="1109"/>
                  <a:pt x="493" y="1109"/>
                  <a:pt x="493" y="1109"/>
                </a:cubicBezTo>
                <a:cubicBezTo>
                  <a:pt x="495" y="1109"/>
                  <a:pt x="498" y="1109"/>
                  <a:pt x="501" y="1109"/>
                </a:cubicBezTo>
                <a:cubicBezTo>
                  <a:pt x="509" y="1108"/>
                  <a:pt x="509" y="1108"/>
                  <a:pt x="509" y="1108"/>
                </a:cubicBezTo>
                <a:cubicBezTo>
                  <a:pt x="525" y="1107"/>
                  <a:pt x="525" y="1107"/>
                  <a:pt x="525" y="1107"/>
                </a:cubicBezTo>
                <a:cubicBezTo>
                  <a:pt x="568" y="1103"/>
                  <a:pt x="611" y="1094"/>
                  <a:pt x="653" y="1079"/>
                </a:cubicBezTo>
                <a:cubicBezTo>
                  <a:pt x="736" y="1050"/>
                  <a:pt x="812" y="998"/>
                  <a:pt x="871" y="930"/>
                </a:cubicBezTo>
                <a:cubicBezTo>
                  <a:pt x="900" y="896"/>
                  <a:pt x="925" y="859"/>
                  <a:pt x="946" y="819"/>
                </a:cubicBezTo>
                <a:cubicBezTo>
                  <a:pt x="966" y="779"/>
                  <a:pt x="980" y="737"/>
                  <a:pt x="990" y="694"/>
                </a:cubicBezTo>
                <a:cubicBezTo>
                  <a:pt x="993" y="683"/>
                  <a:pt x="994" y="672"/>
                  <a:pt x="996" y="661"/>
                </a:cubicBezTo>
                <a:cubicBezTo>
                  <a:pt x="997" y="656"/>
                  <a:pt x="998" y="651"/>
                  <a:pt x="999" y="645"/>
                </a:cubicBezTo>
                <a:cubicBezTo>
                  <a:pt x="999" y="640"/>
                  <a:pt x="1000" y="634"/>
                  <a:pt x="1001" y="629"/>
                </a:cubicBezTo>
                <a:cubicBezTo>
                  <a:pt x="1001" y="624"/>
                  <a:pt x="1001" y="618"/>
                  <a:pt x="1002" y="613"/>
                </a:cubicBezTo>
                <a:cubicBezTo>
                  <a:pt x="1002" y="609"/>
                  <a:pt x="1002" y="609"/>
                  <a:pt x="1002" y="609"/>
                </a:cubicBezTo>
                <a:cubicBezTo>
                  <a:pt x="1002" y="608"/>
                  <a:pt x="1002" y="608"/>
                  <a:pt x="1002" y="608"/>
                </a:cubicBezTo>
                <a:cubicBezTo>
                  <a:pt x="1002" y="611"/>
                  <a:pt x="1002" y="603"/>
                  <a:pt x="1002" y="604"/>
                </a:cubicBezTo>
                <a:cubicBezTo>
                  <a:pt x="1002" y="602"/>
                  <a:pt x="1002" y="602"/>
                  <a:pt x="1002" y="602"/>
                </a:cubicBezTo>
                <a:cubicBezTo>
                  <a:pt x="1003" y="596"/>
                  <a:pt x="1003" y="596"/>
                  <a:pt x="1003" y="596"/>
                </a:cubicBezTo>
                <a:cubicBezTo>
                  <a:pt x="1003" y="592"/>
                  <a:pt x="1003" y="588"/>
                  <a:pt x="1003" y="584"/>
                </a:cubicBezTo>
                <a:cubicBezTo>
                  <a:pt x="1004" y="582"/>
                  <a:pt x="1004" y="582"/>
                  <a:pt x="1004" y="582"/>
                </a:cubicBezTo>
                <a:cubicBezTo>
                  <a:pt x="1004" y="580"/>
                  <a:pt x="1004" y="580"/>
                  <a:pt x="1004" y="580"/>
                </a:cubicBezTo>
                <a:cubicBezTo>
                  <a:pt x="1004" y="575"/>
                  <a:pt x="1004" y="575"/>
                  <a:pt x="1004" y="575"/>
                </a:cubicBezTo>
                <a:cubicBezTo>
                  <a:pt x="1003" y="566"/>
                  <a:pt x="1003" y="566"/>
                  <a:pt x="1003" y="566"/>
                </a:cubicBezTo>
                <a:cubicBezTo>
                  <a:pt x="1003" y="557"/>
                  <a:pt x="1003" y="557"/>
                  <a:pt x="1003" y="557"/>
                </a:cubicBezTo>
                <a:cubicBezTo>
                  <a:pt x="1003" y="553"/>
                  <a:pt x="1003" y="553"/>
                  <a:pt x="1003" y="553"/>
                </a:cubicBezTo>
                <a:cubicBezTo>
                  <a:pt x="1003" y="550"/>
                  <a:pt x="1003" y="550"/>
                  <a:pt x="1003" y="550"/>
                </a:cubicBezTo>
                <a:cubicBezTo>
                  <a:pt x="1003" y="548"/>
                  <a:pt x="1003" y="548"/>
                  <a:pt x="1003" y="548"/>
                </a:cubicBezTo>
                <a:cubicBezTo>
                  <a:pt x="1003" y="543"/>
                  <a:pt x="1002" y="538"/>
                  <a:pt x="1002" y="532"/>
                </a:cubicBezTo>
                <a:cubicBezTo>
                  <a:pt x="1001" y="522"/>
                  <a:pt x="1000" y="511"/>
                  <a:pt x="999" y="501"/>
                </a:cubicBezTo>
                <a:cubicBezTo>
                  <a:pt x="998" y="495"/>
                  <a:pt x="997" y="490"/>
                  <a:pt x="996" y="485"/>
                </a:cubicBezTo>
                <a:cubicBezTo>
                  <a:pt x="996" y="480"/>
                  <a:pt x="995" y="475"/>
                  <a:pt x="994" y="470"/>
                </a:cubicBezTo>
                <a:cubicBezTo>
                  <a:pt x="992" y="459"/>
                  <a:pt x="989" y="449"/>
                  <a:pt x="987" y="439"/>
                </a:cubicBezTo>
                <a:cubicBezTo>
                  <a:pt x="967" y="358"/>
                  <a:pt x="930" y="286"/>
                  <a:pt x="884" y="227"/>
                </a:cubicBezTo>
                <a:cubicBezTo>
                  <a:pt x="839" y="169"/>
                  <a:pt x="786" y="123"/>
                  <a:pt x="734" y="91"/>
                </a:cubicBezTo>
                <a:cubicBezTo>
                  <a:pt x="682" y="58"/>
                  <a:pt x="631" y="37"/>
                  <a:pt x="588" y="24"/>
                </a:cubicBezTo>
                <a:cubicBezTo>
                  <a:pt x="545" y="12"/>
                  <a:pt x="509" y="6"/>
                  <a:pt x="485" y="3"/>
                </a:cubicBezTo>
                <a:cubicBezTo>
                  <a:pt x="473" y="2"/>
                  <a:pt x="464" y="1"/>
                  <a:pt x="458" y="1"/>
                </a:cubicBezTo>
                <a:cubicBezTo>
                  <a:pt x="452" y="0"/>
                  <a:pt x="449" y="0"/>
                  <a:pt x="449" y="0"/>
                </a:cubicBezTo>
                <a:cubicBezTo>
                  <a:pt x="449" y="376"/>
                  <a:pt x="449" y="376"/>
                  <a:pt x="449" y="376"/>
                </a:cubicBezTo>
                <a:cubicBezTo>
                  <a:pt x="449" y="376"/>
                  <a:pt x="450" y="375"/>
                  <a:pt x="452" y="375"/>
                </a:cubicBezTo>
                <a:cubicBezTo>
                  <a:pt x="455" y="375"/>
                  <a:pt x="458" y="374"/>
                  <a:pt x="463" y="374"/>
                </a:cubicBezTo>
                <a:cubicBezTo>
                  <a:pt x="473" y="373"/>
                  <a:pt x="487" y="373"/>
                  <a:pt x="504" y="374"/>
                </a:cubicBezTo>
                <a:cubicBezTo>
                  <a:pt x="522" y="376"/>
                  <a:pt x="544" y="380"/>
                  <a:pt x="569" y="389"/>
                </a:cubicBezTo>
                <a:cubicBezTo>
                  <a:pt x="593" y="399"/>
                  <a:pt x="620" y="414"/>
                  <a:pt x="645" y="436"/>
                </a:cubicBezTo>
                <a:cubicBezTo>
                  <a:pt x="670" y="458"/>
                  <a:pt x="694" y="488"/>
                  <a:pt x="711" y="525"/>
                </a:cubicBezTo>
                <a:cubicBezTo>
                  <a:pt x="713" y="530"/>
                  <a:pt x="715" y="535"/>
                  <a:pt x="717" y="539"/>
                </a:cubicBezTo>
                <a:cubicBezTo>
                  <a:pt x="718" y="542"/>
                  <a:pt x="719" y="544"/>
                  <a:pt x="719" y="547"/>
                </a:cubicBezTo>
                <a:cubicBezTo>
                  <a:pt x="720" y="549"/>
                  <a:pt x="721" y="552"/>
                  <a:pt x="722" y="554"/>
                </a:cubicBezTo>
                <a:cubicBezTo>
                  <a:pt x="723" y="559"/>
                  <a:pt x="725" y="564"/>
                  <a:pt x="726" y="569"/>
                </a:cubicBezTo>
                <a:cubicBezTo>
                  <a:pt x="727" y="572"/>
                  <a:pt x="728" y="575"/>
                  <a:pt x="728" y="577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31" y="587"/>
                  <a:pt x="731" y="587"/>
                  <a:pt x="731" y="587"/>
                </a:cubicBezTo>
                <a:cubicBezTo>
                  <a:pt x="731" y="588"/>
                  <a:pt x="731" y="588"/>
                  <a:pt x="731" y="588"/>
                </a:cubicBezTo>
                <a:cubicBezTo>
                  <a:pt x="731" y="589"/>
                  <a:pt x="731" y="589"/>
                  <a:pt x="731" y="589"/>
                </a:cubicBezTo>
                <a:cubicBezTo>
                  <a:pt x="731" y="589"/>
                  <a:pt x="732" y="590"/>
                  <a:pt x="732" y="590"/>
                </a:cubicBezTo>
                <a:cubicBezTo>
                  <a:pt x="732" y="595"/>
                  <a:pt x="732" y="599"/>
                  <a:pt x="733" y="603"/>
                </a:cubicBezTo>
                <a:cubicBezTo>
                  <a:pt x="734" y="609"/>
                  <a:pt x="734" y="609"/>
                  <a:pt x="734" y="609"/>
                </a:cubicBezTo>
                <a:cubicBezTo>
                  <a:pt x="734" y="610"/>
                  <a:pt x="734" y="610"/>
                  <a:pt x="734" y="610"/>
                </a:cubicBezTo>
                <a:cubicBezTo>
                  <a:pt x="734" y="611"/>
                  <a:pt x="734" y="604"/>
                  <a:pt x="734" y="608"/>
                </a:cubicBezTo>
                <a:cubicBezTo>
                  <a:pt x="734" y="608"/>
                  <a:pt x="734" y="608"/>
                  <a:pt x="734" y="608"/>
                </a:cubicBezTo>
                <a:cubicBezTo>
                  <a:pt x="734" y="610"/>
                  <a:pt x="734" y="610"/>
                  <a:pt x="734" y="610"/>
                </a:cubicBezTo>
                <a:cubicBezTo>
                  <a:pt x="734" y="613"/>
                  <a:pt x="734" y="616"/>
                  <a:pt x="735" y="619"/>
                </a:cubicBezTo>
                <a:cubicBezTo>
                  <a:pt x="735" y="622"/>
                  <a:pt x="735" y="624"/>
                  <a:pt x="735" y="627"/>
                </a:cubicBezTo>
                <a:cubicBezTo>
                  <a:pt x="735" y="630"/>
                  <a:pt x="735" y="633"/>
                  <a:pt x="736" y="636"/>
                </a:cubicBezTo>
                <a:cubicBezTo>
                  <a:pt x="736" y="642"/>
                  <a:pt x="736" y="647"/>
                  <a:pt x="735" y="653"/>
                </a:cubicBezTo>
                <a:cubicBezTo>
                  <a:pt x="734" y="677"/>
                  <a:pt x="731" y="701"/>
                  <a:pt x="724" y="724"/>
                </a:cubicBezTo>
                <a:cubicBezTo>
                  <a:pt x="716" y="748"/>
                  <a:pt x="706" y="772"/>
                  <a:pt x="693" y="794"/>
                </a:cubicBezTo>
                <a:cubicBezTo>
                  <a:pt x="688" y="802"/>
                  <a:pt x="688" y="802"/>
                  <a:pt x="688" y="802"/>
                </a:cubicBezTo>
                <a:cubicBezTo>
                  <a:pt x="686" y="805"/>
                  <a:pt x="684" y="807"/>
                  <a:pt x="682" y="810"/>
                </a:cubicBezTo>
                <a:cubicBezTo>
                  <a:pt x="678" y="816"/>
                  <a:pt x="674" y="821"/>
                  <a:pt x="670" y="826"/>
                </a:cubicBezTo>
                <a:cubicBezTo>
                  <a:pt x="662" y="836"/>
                  <a:pt x="653" y="847"/>
                  <a:pt x="643" y="856"/>
                </a:cubicBezTo>
                <a:cubicBezTo>
                  <a:pt x="624" y="875"/>
                  <a:pt x="602" y="891"/>
                  <a:pt x="577" y="905"/>
                </a:cubicBezTo>
                <a:cubicBezTo>
                  <a:pt x="553" y="919"/>
                  <a:pt x="527" y="929"/>
                  <a:pt x="499" y="937"/>
                </a:cubicBezTo>
                <a:cubicBezTo>
                  <a:pt x="489" y="939"/>
                  <a:pt x="489" y="939"/>
                  <a:pt x="489" y="939"/>
                </a:cubicBezTo>
                <a:cubicBezTo>
                  <a:pt x="484" y="940"/>
                  <a:pt x="484" y="940"/>
                  <a:pt x="484" y="940"/>
                </a:cubicBezTo>
                <a:cubicBezTo>
                  <a:pt x="482" y="941"/>
                  <a:pt x="481" y="941"/>
                  <a:pt x="479" y="941"/>
                </a:cubicBezTo>
                <a:cubicBezTo>
                  <a:pt x="470" y="943"/>
                  <a:pt x="470" y="943"/>
                  <a:pt x="470" y="943"/>
                </a:cubicBezTo>
                <a:cubicBezTo>
                  <a:pt x="468" y="944"/>
                  <a:pt x="466" y="944"/>
                  <a:pt x="464" y="944"/>
                </a:cubicBezTo>
                <a:cubicBezTo>
                  <a:pt x="457" y="945"/>
                  <a:pt x="457" y="945"/>
                  <a:pt x="457" y="945"/>
                </a:cubicBezTo>
                <a:cubicBezTo>
                  <a:pt x="443" y="947"/>
                  <a:pt x="428" y="947"/>
                  <a:pt x="414" y="948"/>
                </a:cubicBezTo>
                <a:cubicBezTo>
                  <a:pt x="385" y="947"/>
                  <a:pt x="356" y="944"/>
                  <a:pt x="328" y="937"/>
                </a:cubicBezTo>
                <a:cubicBezTo>
                  <a:pt x="300" y="929"/>
                  <a:pt x="273" y="918"/>
                  <a:pt x="247" y="905"/>
                </a:cubicBezTo>
                <a:cubicBezTo>
                  <a:pt x="222" y="891"/>
                  <a:pt x="199" y="874"/>
                  <a:pt x="178" y="855"/>
                </a:cubicBezTo>
                <a:cubicBezTo>
                  <a:pt x="157" y="835"/>
                  <a:pt x="138" y="814"/>
                  <a:pt x="122" y="791"/>
                </a:cubicBezTo>
                <a:cubicBezTo>
                  <a:pt x="107" y="769"/>
                  <a:pt x="94" y="745"/>
                  <a:pt x="84" y="720"/>
                </a:cubicBezTo>
                <a:cubicBezTo>
                  <a:pt x="74" y="696"/>
                  <a:pt x="66" y="671"/>
                  <a:pt x="62" y="646"/>
                </a:cubicBezTo>
                <a:cubicBezTo>
                  <a:pt x="61" y="640"/>
                  <a:pt x="60" y="634"/>
                  <a:pt x="59" y="629"/>
                </a:cubicBezTo>
                <a:cubicBezTo>
                  <a:pt x="58" y="622"/>
                  <a:pt x="57" y="616"/>
                  <a:pt x="57" y="609"/>
                </a:cubicBezTo>
                <a:cubicBezTo>
                  <a:pt x="56" y="607"/>
                  <a:pt x="56" y="607"/>
                  <a:pt x="56" y="607"/>
                </a:cubicBezTo>
                <a:cubicBezTo>
                  <a:pt x="56" y="606"/>
                  <a:pt x="56" y="608"/>
                  <a:pt x="56" y="607"/>
                </a:cubicBezTo>
                <a:cubicBezTo>
                  <a:pt x="56" y="606"/>
                  <a:pt x="56" y="606"/>
                  <a:pt x="56" y="606"/>
                </a:cubicBezTo>
                <a:cubicBezTo>
                  <a:pt x="56" y="605"/>
                  <a:pt x="56" y="605"/>
                  <a:pt x="56" y="605"/>
                </a:cubicBezTo>
                <a:cubicBezTo>
                  <a:pt x="56" y="601"/>
                  <a:pt x="56" y="601"/>
                  <a:pt x="56" y="601"/>
                </a:cubicBezTo>
                <a:cubicBezTo>
                  <a:pt x="56" y="598"/>
                  <a:pt x="56" y="595"/>
                  <a:pt x="56" y="592"/>
                </a:cubicBezTo>
                <a:cubicBezTo>
                  <a:pt x="55" y="586"/>
                  <a:pt x="55" y="580"/>
                  <a:pt x="55" y="574"/>
                </a:cubicBezTo>
                <a:cubicBezTo>
                  <a:pt x="55" y="551"/>
                  <a:pt x="57" y="529"/>
                  <a:pt x="60" y="508"/>
                </a:cubicBezTo>
                <a:cubicBezTo>
                  <a:pt x="67" y="467"/>
                  <a:pt x="80" y="432"/>
                  <a:pt x="93" y="404"/>
                </a:cubicBezTo>
                <a:cubicBezTo>
                  <a:pt x="106" y="376"/>
                  <a:pt x="119" y="356"/>
                  <a:pt x="129" y="342"/>
                </a:cubicBezTo>
                <a:cubicBezTo>
                  <a:pt x="133" y="335"/>
                  <a:pt x="137" y="330"/>
                  <a:pt x="140" y="327"/>
                </a:cubicBezTo>
                <a:cubicBezTo>
                  <a:pt x="143" y="323"/>
                  <a:pt x="144" y="321"/>
                  <a:pt x="144" y="321"/>
                </a:cubicBezTo>
                <a:lnTo>
                  <a:pt x="141" y="319"/>
                </a:lnTo>
                <a:close/>
              </a:path>
            </a:pathLst>
          </a:custGeom>
          <a:solidFill>
            <a:srgbClr val="E71F3C"/>
          </a:solidFill>
          <a:ln>
            <a:noFill/>
          </a:ln>
        </p:spPr>
        <p:txBody>
          <a:bodyPr/>
          <a:lstStyle/>
          <a:p>
            <a:pPr defTabSz="685800">
              <a:defRPr/>
            </a:pPr>
            <a:endParaRPr lang="zh-CN" altLang="en-US" sz="1600" kern="0">
              <a:solidFill>
                <a:srgbClr val="5C5C5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2439468" y="2485587"/>
            <a:ext cx="3011395" cy="2805263"/>
          </a:xfrm>
          <a:custGeom>
            <a:avLst/>
            <a:gdLst>
              <a:gd name="T0" fmla="*/ 129 w 1029"/>
              <a:gd name="T1" fmla="*/ 171 h 959"/>
              <a:gd name="T2" fmla="*/ 74 w 1029"/>
              <a:gd name="T3" fmla="*/ 237 h 959"/>
              <a:gd name="T4" fmla="*/ 58 w 1029"/>
              <a:gd name="T5" fmla="*/ 263 h 959"/>
              <a:gd name="T6" fmla="*/ 42 w 1029"/>
              <a:gd name="T7" fmla="*/ 294 h 959"/>
              <a:gd name="T8" fmla="*/ 15 w 1029"/>
              <a:gd name="T9" fmla="*/ 367 h 959"/>
              <a:gd name="T10" fmla="*/ 2 w 1029"/>
              <a:gd name="T11" fmla="*/ 437 h 959"/>
              <a:gd name="T12" fmla="*/ 1 w 1029"/>
              <a:gd name="T13" fmla="*/ 445 h 959"/>
              <a:gd name="T14" fmla="*/ 1 w 1029"/>
              <a:gd name="T15" fmla="*/ 456 h 959"/>
              <a:gd name="T16" fmla="*/ 0 w 1029"/>
              <a:gd name="T17" fmla="*/ 469 h 959"/>
              <a:gd name="T18" fmla="*/ 0 w 1029"/>
              <a:gd name="T19" fmla="*/ 495 h 959"/>
              <a:gd name="T20" fmla="*/ 97 w 1029"/>
              <a:gd name="T21" fmla="*/ 767 h 959"/>
              <a:gd name="T22" fmla="*/ 386 w 1029"/>
              <a:gd name="T23" fmla="*/ 948 h 959"/>
              <a:gd name="T24" fmla="*/ 427 w 1029"/>
              <a:gd name="T25" fmla="*/ 955 h 959"/>
              <a:gd name="T26" fmla="*/ 452 w 1029"/>
              <a:gd name="T27" fmla="*/ 957 h 959"/>
              <a:gd name="T28" fmla="*/ 457 w 1029"/>
              <a:gd name="T29" fmla="*/ 957 h 959"/>
              <a:gd name="T30" fmla="*/ 505 w 1029"/>
              <a:gd name="T31" fmla="*/ 959 h 959"/>
              <a:gd name="T32" fmla="*/ 555 w 1029"/>
              <a:gd name="T33" fmla="*/ 955 h 959"/>
              <a:gd name="T34" fmla="*/ 796 w 1029"/>
              <a:gd name="T35" fmla="*/ 861 h 959"/>
              <a:gd name="T36" fmla="*/ 1022 w 1029"/>
              <a:gd name="T37" fmla="*/ 495 h 959"/>
              <a:gd name="T38" fmla="*/ 1027 w 1029"/>
              <a:gd name="T39" fmla="*/ 440 h 959"/>
              <a:gd name="T40" fmla="*/ 1028 w 1029"/>
              <a:gd name="T41" fmla="*/ 436 h 959"/>
              <a:gd name="T42" fmla="*/ 1029 w 1029"/>
              <a:gd name="T43" fmla="*/ 418 h 959"/>
              <a:gd name="T44" fmla="*/ 1029 w 1029"/>
              <a:gd name="T45" fmla="*/ 398 h 959"/>
              <a:gd name="T46" fmla="*/ 1028 w 1029"/>
              <a:gd name="T47" fmla="*/ 372 h 959"/>
              <a:gd name="T48" fmla="*/ 1020 w 1029"/>
              <a:gd name="T49" fmla="*/ 304 h 959"/>
              <a:gd name="T50" fmla="*/ 1005 w 1029"/>
              <a:gd name="T51" fmla="*/ 242 h 959"/>
              <a:gd name="T52" fmla="*/ 941 w 1029"/>
              <a:gd name="T53" fmla="*/ 97 h 959"/>
              <a:gd name="T54" fmla="*/ 867 w 1029"/>
              <a:gd name="T55" fmla="*/ 0 h 959"/>
              <a:gd name="T56" fmla="*/ 648 w 1029"/>
              <a:gd name="T57" fmla="*/ 306 h 959"/>
              <a:gd name="T58" fmla="*/ 687 w 1029"/>
              <a:gd name="T59" fmla="*/ 358 h 959"/>
              <a:gd name="T60" fmla="*/ 700 w 1029"/>
              <a:gd name="T61" fmla="*/ 383 h 959"/>
              <a:gd name="T62" fmla="*/ 712 w 1029"/>
              <a:gd name="T63" fmla="*/ 420 h 959"/>
              <a:gd name="T64" fmla="*/ 714 w 1029"/>
              <a:gd name="T65" fmla="*/ 427 h 959"/>
              <a:gd name="T66" fmla="*/ 716 w 1029"/>
              <a:gd name="T67" fmla="*/ 444 h 959"/>
              <a:gd name="T68" fmla="*/ 717 w 1029"/>
              <a:gd name="T69" fmla="*/ 448 h 959"/>
              <a:gd name="T70" fmla="*/ 719 w 1029"/>
              <a:gd name="T71" fmla="*/ 468 h 959"/>
              <a:gd name="T72" fmla="*/ 642 w 1029"/>
              <a:gd name="T73" fmla="*/ 675 h 959"/>
              <a:gd name="T74" fmla="*/ 516 w 1029"/>
              <a:gd name="T75" fmla="*/ 756 h 959"/>
              <a:gd name="T76" fmla="*/ 486 w 1029"/>
              <a:gd name="T77" fmla="*/ 765 h 959"/>
              <a:gd name="T78" fmla="*/ 453 w 1029"/>
              <a:gd name="T79" fmla="*/ 770 h 959"/>
              <a:gd name="T80" fmla="*/ 452 w 1029"/>
              <a:gd name="T81" fmla="*/ 770 h 959"/>
              <a:gd name="T82" fmla="*/ 436 w 1029"/>
              <a:gd name="T83" fmla="*/ 772 h 959"/>
              <a:gd name="T84" fmla="*/ 409 w 1029"/>
              <a:gd name="T85" fmla="*/ 773 h 959"/>
              <a:gd name="T86" fmla="*/ 187 w 1029"/>
              <a:gd name="T87" fmla="*/ 686 h 959"/>
              <a:gd name="T88" fmla="*/ 71 w 1029"/>
              <a:gd name="T89" fmla="*/ 487 h 959"/>
              <a:gd name="T90" fmla="*/ 67 w 1029"/>
              <a:gd name="T91" fmla="*/ 467 h 959"/>
              <a:gd name="T92" fmla="*/ 66 w 1029"/>
              <a:gd name="T93" fmla="*/ 454 h 959"/>
              <a:gd name="T94" fmla="*/ 65 w 1029"/>
              <a:gd name="T95" fmla="*/ 443 h 959"/>
              <a:gd name="T96" fmla="*/ 64 w 1029"/>
              <a:gd name="T97" fmla="*/ 438 h 959"/>
              <a:gd name="T98" fmla="*/ 64 w 1029"/>
              <a:gd name="T99" fmla="*/ 375 h 959"/>
              <a:gd name="T100" fmla="*/ 75 w 1029"/>
              <a:gd name="T101" fmla="*/ 306 h 959"/>
              <a:gd name="T102" fmla="*/ 84 w 1029"/>
              <a:gd name="T103" fmla="*/ 276 h 959"/>
              <a:gd name="T104" fmla="*/ 95 w 1029"/>
              <a:gd name="T105" fmla="*/ 249 h 959"/>
              <a:gd name="T106" fmla="*/ 135 w 1029"/>
              <a:gd name="T107" fmla="*/ 176 h 959"/>
              <a:gd name="T108" fmla="*/ 145 w 1029"/>
              <a:gd name="T109" fmla="*/ 156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29" h="959">
                <a:moveTo>
                  <a:pt x="145" y="156"/>
                </a:moveTo>
                <a:cubicBezTo>
                  <a:pt x="145" y="156"/>
                  <a:pt x="144" y="157"/>
                  <a:pt x="141" y="160"/>
                </a:cubicBezTo>
                <a:cubicBezTo>
                  <a:pt x="138" y="162"/>
                  <a:pt x="134" y="166"/>
                  <a:pt x="129" y="171"/>
                </a:cubicBezTo>
                <a:cubicBezTo>
                  <a:pt x="118" y="182"/>
                  <a:pt x="103" y="197"/>
                  <a:pt x="87" y="219"/>
                </a:cubicBezTo>
                <a:cubicBezTo>
                  <a:pt x="85" y="222"/>
                  <a:pt x="83" y="225"/>
                  <a:pt x="80" y="228"/>
                </a:cubicBezTo>
                <a:cubicBezTo>
                  <a:pt x="78" y="231"/>
                  <a:pt x="76" y="234"/>
                  <a:pt x="74" y="237"/>
                </a:cubicBezTo>
                <a:cubicBezTo>
                  <a:pt x="72" y="241"/>
                  <a:pt x="70" y="244"/>
                  <a:pt x="67" y="247"/>
                </a:cubicBezTo>
                <a:cubicBezTo>
                  <a:pt x="65" y="251"/>
                  <a:pt x="63" y="254"/>
                  <a:pt x="61" y="258"/>
                </a:cubicBezTo>
                <a:cubicBezTo>
                  <a:pt x="60" y="260"/>
                  <a:pt x="59" y="262"/>
                  <a:pt x="58" y="263"/>
                </a:cubicBezTo>
                <a:cubicBezTo>
                  <a:pt x="57" y="265"/>
                  <a:pt x="56" y="267"/>
                  <a:pt x="55" y="269"/>
                </a:cubicBezTo>
                <a:cubicBezTo>
                  <a:pt x="52" y="273"/>
                  <a:pt x="50" y="277"/>
                  <a:pt x="48" y="281"/>
                </a:cubicBezTo>
                <a:cubicBezTo>
                  <a:pt x="46" y="285"/>
                  <a:pt x="44" y="289"/>
                  <a:pt x="42" y="294"/>
                </a:cubicBezTo>
                <a:cubicBezTo>
                  <a:pt x="41" y="296"/>
                  <a:pt x="40" y="298"/>
                  <a:pt x="39" y="300"/>
                </a:cubicBezTo>
                <a:cubicBezTo>
                  <a:pt x="38" y="302"/>
                  <a:pt x="37" y="305"/>
                  <a:pt x="36" y="307"/>
                </a:cubicBezTo>
                <a:cubicBezTo>
                  <a:pt x="28" y="325"/>
                  <a:pt x="21" y="345"/>
                  <a:pt x="15" y="367"/>
                </a:cubicBezTo>
                <a:cubicBezTo>
                  <a:pt x="12" y="378"/>
                  <a:pt x="10" y="389"/>
                  <a:pt x="7" y="401"/>
                </a:cubicBezTo>
                <a:cubicBezTo>
                  <a:pt x="6" y="406"/>
                  <a:pt x="5" y="412"/>
                  <a:pt x="5" y="418"/>
                </a:cubicBezTo>
                <a:cubicBezTo>
                  <a:pt x="3" y="424"/>
                  <a:pt x="3" y="430"/>
                  <a:pt x="2" y="437"/>
                </a:cubicBezTo>
                <a:cubicBezTo>
                  <a:pt x="2" y="441"/>
                  <a:pt x="2" y="441"/>
                  <a:pt x="2" y="441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3"/>
                  <a:pt x="1" y="445"/>
                </a:cubicBezTo>
                <a:cubicBezTo>
                  <a:pt x="1" y="446"/>
                  <a:pt x="1" y="446"/>
                  <a:pt x="1" y="446"/>
                </a:cubicBezTo>
                <a:cubicBezTo>
                  <a:pt x="1" y="447"/>
                  <a:pt x="1" y="447"/>
                  <a:pt x="1" y="447"/>
                </a:cubicBezTo>
                <a:cubicBezTo>
                  <a:pt x="1" y="450"/>
                  <a:pt x="1" y="453"/>
                  <a:pt x="1" y="456"/>
                </a:cubicBezTo>
                <a:cubicBezTo>
                  <a:pt x="1" y="459"/>
                  <a:pt x="0" y="461"/>
                  <a:pt x="0" y="464"/>
                </a:cubicBezTo>
                <a:cubicBezTo>
                  <a:pt x="0" y="467"/>
                  <a:pt x="0" y="467"/>
                  <a:pt x="0" y="467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74"/>
                  <a:pt x="0" y="474"/>
                  <a:pt x="0" y="474"/>
                </a:cubicBezTo>
                <a:cubicBezTo>
                  <a:pt x="0" y="478"/>
                  <a:pt x="0" y="481"/>
                  <a:pt x="0" y="485"/>
                </a:cubicBezTo>
                <a:cubicBezTo>
                  <a:pt x="0" y="488"/>
                  <a:pt x="0" y="491"/>
                  <a:pt x="0" y="495"/>
                </a:cubicBezTo>
                <a:cubicBezTo>
                  <a:pt x="0" y="501"/>
                  <a:pt x="0" y="508"/>
                  <a:pt x="1" y="515"/>
                </a:cubicBezTo>
                <a:cubicBezTo>
                  <a:pt x="3" y="542"/>
                  <a:pt x="7" y="571"/>
                  <a:pt x="15" y="599"/>
                </a:cubicBezTo>
                <a:cubicBezTo>
                  <a:pt x="29" y="656"/>
                  <a:pt x="57" y="715"/>
                  <a:pt x="97" y="767"/>
                </a:cubicBezTo>
                <a:cubicBezTo>
                  <a:pt x="138" y="820"/>
                  <a:pt x="192" y="867"/>
                  <a:pt x="256" y="901"/>
                </a:cubicBezTo>
                <a:cubicBezTo>
                  <a:pt x="288" y="918"/>
                  <a:pt x="322" y="931"/>
                  <a:pt x="358" y="941"/>
                </a:cubicBezTo>
                <a:cubicBezTo>
                  <a:pt x="367" y="943"/>
                  <a:pt x="376" y="946"/>
                  <a:pt x="386" y="948"/>
                </a:cubicBezTo>
                <a:cubicBezTo>
                  <a:pt x="399" y="950"/>
                  <a:pt x="399" y="950"/>
                  <a:pt x="399" y="950"/>
                </a:cubicBezTo>
                <a:cubicBezTo>
                  <a:pt x="404" y="951"/>
                  <a:pt x="409" y="952"/>
                  <a:pt x="413" y="953"/>
                </a:cubicBezTo>
                <a:cubicBezTo>
                  <a:pt x="418" y="953"/>
                  <a:pt x="423" y="954"/>
                  <a:pt x="427" y="955"/>
                </a:cubicBezTo>
                <a:cubicBezTo>
                  <a:pt x="441" y="956"/>
                  <a:pt x="441" y="956"/>
                  <a:pt x="441" y="956"/>
                </a:cubicBezTo>
                <a:cubicBezTo>
                  <a:pt x="448" y="957"/>
                  <a:pt x="448" y="957"/>
                  <a:pt x="448" y="957"/>
                </a:cubicBezTo>
                <a:cubicBezTo>
                  <a:pt x="452" y="957"/>
                  <a:pt x="452" y="957"/>
                  <a:pt x="452" y="957"/>
                </a:cubicBezTo>
                <a:cubicBezTo>
                  <a:pt x="450" y="957"/>
                  <a:pt x="455" y="957"/>
                  <a:pt x="455" y="957"/>
                </a:cubicBezTo>
                <a:cubicBezTo>
                  <a:pt x="456" y="957"/>
                  <a:pt x="456" y="957"/>
                  <a:pt x="456" y="957"/>
                </a:cubicBezTo>
                <a:cubicBezTo>
                  <a:pt x="457" y="957"/>
                  <a:pt x="457" y="957"/>
                  <a:pt x="457" y="957"/>
                </a:cubicBezTo>
                <a:cubicBezTo>
                  <a:pt x="469" y="958"/>
                  <a:pt x="469" y="958"/>
                  <a:pt x="469" y="958"/>
                </a:cubicBezTo>
                <a:cubicBezTo>
                  <a:pt x="475" y="959"/>
                  <a:pt x="487" y="959"/>
                  <a:pt x="497" y="959"/>
                </a:cubicBezTo>
                <a:cubicBezTo>
                  <a:pt x="505" y="959"/>
                  <a:pt x="505" y="959"/>
                  <a:pt x="505" y="959"/>
                </a:cubicBezTo>
                <a:cubicBezTo>
                  <a:pt x="512" y="958"/>
                  <a:pt x="512" y="958"/>
                  <a:pt x="512" y="958"/>
                </a:cubicBezTo>
                <a:cubicBezTo>
                  <a:pt x="527" y="958"/>
                  <a:pt x="527" y="958"/>
                  <a:pt x="527" y="958"/>
                </a:cubicBezTo>
                <a:cubicBezTo>
                  <a:pt x="536" y="957"/>
                  <a:pt x="546" y="956"/>
                  <a:pt x="555" y="955"/>
                </a:cubicBezTo>
                <a:cubicBezTo>
                  <a:pt x="565" y="954"/>
                  <a:pt x="574" y="952"/>
                  <a:pt x="584" y="951"/>
                </a:cubicBezTo>
                <a:cubicBezTo>
                  <a:pt x="622" y="944"/>
                  <a:pt x="659" y="933"/>
                  <a:pt x="695" y="917"/>
                </a:cubicBezTo>
                <a:cubicBezTo>
                  <a:pt x="731" y="902"/>
                  <a:pt x="764" y="883"/>
                  <a:pt x="796" y="861"/>
                </a:cubicBezTo>
                <a:cubicBezTo>
                  <a:pt x="827" y="839"/>
                  <a:pt x="856" y="814"/>
                  <a:pt x="882" y="786"/>
                </a:cubicBezTo>
                <a:cubicBezTo>
                  <a:pt x="933" y="730"/>
                  <a:pt x="972" y="664"/>
                  <a:pt x="996" y="596"/>
                </a:cubicBezTo>
                <a:cubicBezTo>
                  <a:pt x="1008" y="563"/>
                  <a:pt x="1016" y="528"/>
                  <a:pt x="1022" y="495"/>
                </a:cubicBezTo>
                <a:cubicBezTo>
                  <a:pt x="1023" y="486"/>
                  <a:pt x="1024" y="478"/>
                  <a:pt x="1025" y="470"/>
                </a:cubicBezTo>
                <a:cubicBezTo>
                  <a:pt x="1026" y="461"/>
                  <a:pt x="1027" y="453"/>
                  <a:pt x="1027" y="445"/>
                </a:cubicBezTo>
                <a:cubicBezTo>
                  <a:pt x="1028" y="448"/>
                  <a:pt x="1027" y="439"/>
                  <a:pt x="1027" y="440"/>
                </a:cubicBezTo>
                <a:cubicBezTo>
                  <a:pt x="1028" y="439"/>
                  <a:pt x="1028" y="439"/>
                  <a:pt x="1028" y="439"/>
                </a:cubicBezTo>
                <a:cubicBezTo>
                  <a:pt x="1028" y="438"/>
                  <a:pt x="1028" y="438"/>
                  <a:pt x="1028" y="438"/>
                </a:cubicBezTo>
                <a:cubicBezTo>
                  <a:pt x="1028" y="436"/>
                  <a:pt x="1028" y="436"/>
                  <a:pt x="1028" y="436"/>
                </a:cubicBezTo>
                <a:cubicBezTo>
                  <a:pt x="1028" y="432"/>
                  <a:pt x="1028" y="432"/>
                  <a:pt x="1028" y="432"/>
                </a:cubicBezTo>
                <a:cubicBezTo>
                  <a:pt x="1028" y="429"/>
                  <a:pt x="1028" y="426"/>
                  <a:pt x="1029" y="423"/>
                </a:cubicBezTo>
                <a:cubicBezTo>
                  <a:pt x="1029" y="418"/>
                  <a:pt x="1029" y="418"/>
                  <a:pt x="1029" y="418"/>
                </a:cubicBezTo>
                <a:cubicBezTo>
                  <a:pt x="1029" y="418"/>
                  <a:pt x="1029" y="416"/>
                  <a:pt x="1029" y="415"/>
                </a:cubicBezTo>
                <a:cubicBezTo>
                  <a:pt x="1029" y="412"/>
                  <a:pt x="1029" y="412"/>
                  <a:pt x="1029" y="412"/>
                </a:cubicBezTo>
                <a:cubicBezTo>
                  <a:pt x="1029" y="407"/>
                  <a:pt x="1029" y="403"/>
                  <a:pt x="1029" y="398"/>
                </a:cubicBezTo>
                <a:cubicBezTo>
                  <a:pt x="1029" y="393"/>
                  <a:pt x="1029" y="389"/>
                  <a:pt x="1029" y="384"/>
                </a:cubicBezTo>
                <a:cubicBezTo>
                  <a:pt x="1028" y="382"/>
                  <a:pt x="1028" y="380"/>
                  <a:pt x="1028" y="378"/>
                </a:cubicBezTo>
                <a:cubicBezTo>
                  <a:pt x="1028" y="372"/>
                  <a:pt x="1028" y="372"/>
                  <a:pt x="1028" y="372"/>
                </a:cubicBezTo>
                <a:cubicBezTo>
                  <a:pt x="1027" y="365"/>
                  <a:pt x="1027" y="357"/>
                  <a:pt x="1026" y="349"/>
                </a:cubicBezTo>
                <a:cubicBezTo>
                  <a:pt x="1025" y="341"/>
                  <a:pt x="1024" y="334"/>
                  <a:pt x="1024" y="326"/>
                </a:cubicBezTo>
                <a:cubicBezTo>
                  <a:pt x="1023" y="319"/>
                  <a:pt x="1021" y="311"/>
                  <a:pt x="1020" y="304"/>
                </a:cubicBezTo>
                <a:cubicBezTo>
                  <a:pt x="1019" y="297"/>
                  <a:pt x="1017" y="290"/>
                  <a:pt x="1016" y="283"/>
                </a:cubicBezTo>
                <a:cubicBezTo>
                  <a:pt x="1014" y="276"/>
                  <a:pt x="1013" y="269"/>
                  <a:pt x="1011" y="262"/>
                </a:cubicBezTo>
                <a:cubicBezTo>
                  <a:pt x="1009" y="255"/>
                  <a:pt x="1007" y="248"/>
                  <a:pt x="1005" y="242"/>
                </a:cubicBezTo>
                <a:cubicBezTo>
                  <a:pt x="1004" y="238"/>
                  <a:pt x="1004" y="235"/>
                  <a:pt x="1003" y="232"/>
                </a:cubicBezTo>
                <a:cubicBezTo>
                  <a:pt x="1002" y="229"/>
                  <a:pt x="1000" y="226"/>
                  <a:pt x="999" y="222"/>
                </a:cubicBezTo>
                <a:cubicBezTo>
                  <a:pt x="983" y="172"/>
                  <a:pt x="961" y="130"/>
                  <a:pt x="941" y="97"/>
                </a:cubicBezTo>
                <a:cubicBezTo>
                  <a:pt x="921" y="64"/>
                  <a:pt x="901" y="40"/>
                  <a:pt x="888" y="24"/>
                </a:cubicBezTo>
                <a:cubicBezTo>
                  <a:pt x="881" y="16"/>
                  <a:pt x="876" y="10"/>
                  <a:pt x="872" y="6"/>
                </a:cubicBezTo>
                <a:cubicBezTo>
                  <a:pt x="869" y="2"/>
                  <a:pt x="867" y="0"/>
                  <a:pt x="867" y="0"/>
                </a:cubicBezTo>
                <a:cubicBezTo>
                  <a:pt x="610" y="275"/>
                  <a:pt x="610" y="275"/>
                  <a:pt x="610" y="275"/>
                </a:cubicBezTo>
                <a:cubicBezTo>
                  <a:pt x="610" y="275"/>
                  <a:pt x="614" y="277"/>
                  <a:pt x="621" y="282"/>
                </a:cubicBezTo>
                <a:cubicBezTo>
                  <a:pt x="627" y="287"/>
                  <a:pt x="637" y="294"/>
                  <a:pt x="648" y="306"/>
                </a:cubicBezTo>
                <a:cubicBezTo>
                  <a:pt x="659" y="317"/>
                  <a:pt x="671" y="332"/>
                  <a:pt x="683" y="351"/>
                </a:cubicBezTo>
                <a:cubicBezTo>
                  <a:pt x="684" y="352"/>
                  <a:pt x="685" y="353"/>
                  <a:pt x="685" y="354"/>
                </a:cubicBezTo>
                <a:cubicBezTo>
                  <a:pt x="686" y="356"/>
                  <a:pt x="687" y="357"/>
                  <a:pt x="687" y="358"/>
                </a:cubicBezTo>
                <a:cubicBezTo>
                  <a:pt x="689" y="361"/>
                  <a:pt x="690" y="363"/>
                  <a:pt x="692" y="366"/>
                </a:cubicBezTo>
                <a:cubicBezTo>
                  <a:pt x="693" y="369"/>
                  <a:pt x="694" y="372"/>
                  <a:pt x="696" y="374"/>
                </a:cubicBezTo>
                <a:cubicBezTo>
                  <a:pt x="697" y="377"/>
                  <a:pt x="698" y="380"/>
                  <a:pt x="700" y="383"/>
                </a:cubicBezTo>
                <a:cubicBezTo>
                  <a:pt x="701" y="386"/>
                  <a:pt x="702" y="389"/>
                  <a:pt x="703" y="392"/>
                </a:cubicBezTo>
                <a:cubicBezTo>
                  <a:pt x="704" y="395"/>
                  <a:pt x="705" y="399"/>
                  <a:pt x="707" y="402"/>
                </a:cubicBezTo>
                <a:cubicBezTo>
                  <a:pt x="708" y="408"/>
                  <a:pt x="710" y="414"/>
                  <a:pt x="712" y="420"/>
                </a:cubicBezTo>
                <a:cubicBezTo>
                  <a:pt x="713" y="422"/>
                  <a:pt x="713" y="423"/>
                  <a:pt x="713" y="424"/>
                </a:cubicBezTo>
                <a:cubicBezTo>
                  <a:pt x="714" y="425"/>
                  <a:pt x="714" y="425"/>
                  <a:pt x="714" y="425"/>
                </a:cubicBezTo>
                <a:cubicBezTo>
                  <a:pt x="714" y="426"/>
                  <a:pt x="714" y="426"/>
                  <a:pt x="714" y="427"/>
                </a:cubicBezTo>
                <a:cubicBezTo>
                  <a:pt x="715" y="431"/>
                  <a:pt x="715" y="431"/>
                  <a:pt x="715" y="431"/>
                </a:cubicBezTo>
                <a:cubicBezTo>
                  <a:pt x="715" y="434"/>
                  <a:pt x="715" y="437"/>
                  <a:pt x="716" y="440"/>
                </a:cubicBezTo>
                <a:cubicBezTo>
                  <a:pt x="716" y="444"/>
                  <a:pt x="716" y="444"/>
                  <a:pt x="716" y="444"/>
                </a:cubicBezTo>
                <a:cubicBezTo>
                  <a:pt x="716" y="447"/>
                  <a:pt x="716" y="447"/>
                  <a:pt x="716" y="447"/>
                </a:cubicBezTo>
                <a:cubicBezTo>
                  <a:pt x="717" y="448"/>
                  <a:pt x="717" y="448"/>
                  <a:pt x="717" y="448"/>
                </a:cubicBezTo>
                <a:cubicBezTo>
                  <a:pt x="717" y="448"/>
                  <a:pt x="717" y="448"/>
                  <a:pt x="717" y="448"/>
                </a:cubicBezTo>
                <a:cubicBezTo>
                  <a:pt x="717" y="449"/>
                  <a:pt x="717" y="441"/>
                  <a:pt x="717" y="445"/>
                </a:cubicBezTo>
                <a:cubicBezTo>
                  <a:pt x="717" y="448"/>
                  <a:pt x="718" y="452"/>
                  <a:pt x="718" y="456"/>
                </a:cubicBezTo>
                <a:cubicBezTo>
                  <a:pt x="719" y="460"/>
                  <a:pt x="719" y="464"/>
                  <a:pt x="719" y="468"/>
                </a:cubicBezTo>
                <a:cubicBezTo>
                  <a:pt x="720" y="484"/>
                  <a:pt x="719" y="501"/>
                  <a:pt x="717" y="519"/>
                </a:cubicBezTo>
                <a:cubicBezTo>
                  <a:pt x="713" y="553"/>
                  <a:pt x="701" y="590"/>
                  <a:pt x="680" y="625"/>
                </a:cubicBezTo>
                <a:cubicBezTo>
                  <a:pt x="670" y="642"/>
                  <a:pt x="657" y="659"/>
                  <a:pt x="642" y="675"/>
                </a:cubicBezTo>
                <a:cubicBezTo>
                  <a:pt x="628" y="691"/>
                  <a:pt x="611" y="705"/>
                  <a:pt x="592" y="718"/>
                </a:cubicBezTo>
                <a:cubicBezTo>
                  <a:pt x="574" y="731"/>
                  <a:pt x="554" y="742"/>
                  <a:pt x="532" y="750"/>
                </a:cubicBezTo>
                <a:cubicBezTo>
                  <a:pt x="527" y="752"/>
                  <a:pt x="521" y="754"/>
                  <a:pt x="516" y="756"/>
                </a:cubicBezTo>
                <a:cubicBezTo>
                  <a:pt x="510" y="758"/>
                  <a:pt x="504" y="760"/>
                  <a:pt x="499" y="761"/>
                </a:cubicBezTo>
                <a:cubicBezTo>
                  <a:pt x="490" y="763"/>
                  <a:pt x="490" y="763"/>
                  <a:pt x="490" y="763"/>
                </a:cubicBezTo>
                <a:cubicBezTo>
                  <a:pt x="486" y="765"/>
                  <a:pt x="486" y="765"/>
                  <a:pt x="486" y="765"/>
                </a:cubicBezTo>
                <a:cubicBezTo>
                  <a:pt x="482" y="765"/>
                  <a:pt x="482" y="765"/>
                  <a:pt x="482" y="765"/>
                </a:cubicBezTo>
                <a:cubicBezTo>
                  <a:pt x="476" y="766"/>
                  <a:pt x="473" y="768"/>
                  <a:pt x="464" y="769"/>
                </a:cubicBezTo>
                <a:cubicBezTo>
                  <a:pt x="453" y="770"/>
                  <a:pt x="453" y="770"/>
                  <a:pt x="453" y="770"/>
                </a:cubicBezTo>
                <a:cubicBezTo>
                  <a:pt x="451" y="770"/>
                  <a:pt x="451" y="770"/>
                  <a:pt x="451" y="770"/>
                </a:cubicBezTo>
                <a:cubicBezTo>
                  <a:pt x="450" y="770"/>
                  <a:pt x="450" y="770"/>
                  <a:pt x="450" y="770"/>
                </a:cubicBezTo>
                <a:cubicBezTo>
                  <a:pt x="450" y="770"/>
                  <a:pt x="454" y="770"/>
                  <a:pt x="452" y="770"/>
                </a:cubicBezTo>
                <a:cubicBezTo>
                  <a:pt x="450" y="771"/>
                  <a:pt x="450" y="771"/>
                  <a:pt x="450" y="771"/>
                </a:cubicBezTo>
                <a:cubicBezTo>
                  <a:pt x="445" y="771"/>
                  <a:pt x="445" y="771"/>
                  <a:pt x="445" y="771"/>
                </a:cubicBezTo>
                <a:cubicBezTo>
                  <a:pt x="436" y="772"/>
                  <a:pt x="436" y="772"/>
                  <a:pt x="436" y="772"/>
                </a:cubicBezTo>
                <a:cubicBezTo>
                  <a:pt x="427" y="772"/>
                  <a:pt x="427" y="772"/>
                  <a:pt x="427" y="772"/>
                </a:cubicBezTo>
                <a:cubicBezTo>
                  <a:pt x="424" y="772"/>
                  <a:pt x="421" y="773"/>
                  <a:pt x="418" y="773"/>
                </a:cubicBezTo>
                <a:cubicBezTo>
                  <a:pt x="409" y="773"/>
                  <a:pt x="409" y="773"/>
                  <a:pt x="409" y="773"/>
                </a:cubicBezTo>
                <a:cubicBezTo>
                  <a:pt x="403" y="773"/>
                  <a:pt x="396" y="772"/>
                  <a:pt x="390" y="772"/>
                </a:cubicBezTo>
                <a:cubicBezTo>
                  <a:pt x="366" y="770"/>
                  <a:pt x="341" y="766"/>
                  <a:pt x="317" y="758"/>
                </a:cubicBezTo>
                <a:cubicBezTo>
                  <a:pt x="270" y="744"/>
                  <a:pt x="225" y="719"/>
                  <a:pt x="187" y="686"/>
                </a:cubicBezTo>
                <a:cubicBezTo>
                  <a:pt x="150" y="653"/>
                  <a:pt x="120" y="612"/>
                  <a:pt x="99" y="569"/>
                </a:cubicBezTo>
                <a:cubicBezTo>
                  <a:pt x="89" y="548"/>
                  <a:pt x="81" y="526"/>
                  <a:pt x="75" y="503"/>
                </a:cubicBezTo>
                <a:cubicBezTo>
                  <a:pt x="74" y="498"/>
                  <a:pt x="73" y="492"/>
                  <a:pt x="71" y="487"/>
                </a:cubicBezTo>
                <a:cubicBezTo>
                  <a:pt x="71" y="484"/>
                  <a:pt x="70" y="481"/>
                  <a:pt x="70" y="479"/>
                </a:cubicBezTo>
                <a:cubicBezTo>
                  <a:pt x="69" y="476"/>
                  <a:pt x="69" y="474"/>
                  <a:pt x="68" y="471"/>
                </a:cubicBezTo>
                <a:cubicBezTo>
                  <a:pt x="67" y="467"/>
                  <a:pt x="67" y="467"/>
                  <a:pt x="67" y="467"/>
                </a:cubicBezTo>
                <a:cubicBezTo>
                  <a:pt x="67" y="465"/>
                  <a:pt x="67" y="465"/>
                  <a:pt x="67" y="465"/>
                </a:cubicBezTo>
                <a:cubicBezTo>
                  <a:pt x="67" y="463"/>
                  <a:pt x="67" y="463"/>
                  <a:pt x="67" y="463"/>
                </a:cubicBezTo>
                <a:cubicBezTo>
                  <a:pt x="66" y="460"/>
                  <a:pt x="66" y="457"/>
                  <a:pt x="66" y="454"/>
                </a:cubicBezTo>
                <a:cubicBezTo>
                  <a:pt x="65" y="451"/>
                  <a:pt x="65" y="448"/>
                  <a:pt x="65" y="445"/>
                </a:cubicBezTo>
                <a:cubicBezTo>
                  <a:pt x="65" y="444"/>
                  <a:pt x="65" y="444"/>
                  <a:pt x="65" y="444"/>
                </a:cubicBezTo>
                <a:cubicBezTo>
                  <a:pt x="65" y="443"/>
                  <a:pt x="65" y="443"/>
                  <a:pt x="65" y="443"/>
                </a:cubicBezTo>
                <a:cubicBezTo>
                  <a:pt x="65" y="445"/>
                  <a:pt x="65" y="444"/>
                  <a:pt x="64" y="444"/>
                </a:cubicBezTo>
                <a:cubicBezTo>
                  <a:pt x="64" y="442"/>
                  <a:pt x="64" y="442"/>
                  <a:pt x="64" y="442"/>
                </a:cubicBezTo>
                <a:cubicBezTo>
                  <a:pt x="64" y="438"/>
                  <a:pt x="64" y="438"/>
                  <a:pt x="64" y="438"/>
                </a:cubicBezTo>
                <a:cubicBezTo>
                  <a:pt x="64" y="432"/>
                  <a:pt x="63" y="427"/>
                  <a:pt x="63" y="422"/>
                </a:cubicBezTo>
                <a:cubicBezTo>
                  <a:pt x="63" y="416"/>
                  <a:pt x="63" y="411"/>
                  <a:pt x="63" y="406"/>
                </a:cubicBezTo>
                <a:cubicBezTo>
                  <a:pt x="63" y="395"/>
                  <a:pt x="63" y="385"/>
                  <a:pt x="64" y="375"/>
                </a:cubicBezTo>
                <a:cubicBezTo>
                  <a:pt x="65" y="355"/>
                  <a:pt x="68" y="336"/>
                  <a:pt x="72" y="319"/>
                </a:cubicBezTo>
                <a:cubicBezTo>
                  <a:pt x="73" y="317"/>
                  <a:pt x="73" y="314"/>
                  <a:pt x="74" y="312"/>
                </a:cubicBezTo>
                <a:cubicBezTo>
                  <a:pt x="74" y="310"/>
                  <a:pt x="75" y="308"/>
                  <a:pt x="75" y="306"/>
                </a:cubicBezTo>
                <a:cubicBezTo>
                  <a:pt x="76" y="302"/>
                  <a:pt x="78" y="297"/>
                  <a:pt x="79" y="293"/>
                </a:cubicBezTo>
                <a:cubicBezTo>
                  <a:pt x="80" y="289"/>
                  <a:pt x="81" y="285"/>
                  <a:pt x="82" y="281"/>
                </a:cubicBezTo>
                <a:cubicBezTo>
                  <a:pt x="83" y="279"/>
                  <a:pt x="84" y="277"/>
                  <a:pt x="84" y="276"/>
                </a:cubicBezTo>
                <a:cubicBezTo>
                  <a:pt x="85" y="274"/>
                  <a:pt x="86" y="272"/>
                  <a:pt x="86" y="270"/>
                </a:cubicBezTo>
                <a:cubicBezTo>
                  <a:pt x="88" y="266"/>
                  <a:pt x="89" y="263"/>
                  <a:pt x="90" y="259"/>
                </a:cubicBezTo>
                <a:cubicBezTo>
                  <a:pt x="92" y="255"/>
                  <a:pt x="93" y="252"/>
                  <a:pt x="95" y="249"/>
                </a:cubicBezTo>
                <a:cubicBezTo>
                  <a:pt x="96" y="245"/>
                  <a:pt x="98" y="242"/>
                  <a:pt x="99" y="239"/>
                </a:cubicBezTo>
                <a:cubicBezTo>
                  <a:pt x="101" y="236"/>
                  <a:pt x="102" y="233"/>
                  <a:pt x="103" y="230"/>
                </a:cubicBezTo>
                <a:cubicBezTo>
                  <a:pt x="115" y="206"/>
                  <a:pt x="127" y="188"/>
                  <a:pt x="135" y="176"/>
                </a:cubicBezTo>
                <a:cubicBezTo>
                  <a:pt x="139" y="170"/>
                  <a:pt x="142" y="166"/>
                  <a:pt x="145" y="163"/>
                </a:cubicBezTo>
                <a:cubicBezTo>
                  <a:pt x="147" y="160"/>
                  <a:pt x="148" y="158"/>
                  <a:pt x="148" y="158"/>
                </a:cubicBezTo>
                <a:lnTo>
                  <a:pt x="145" y="156"/>
                </a:lnTo>
                <a:close/>
              </a:path>
            </a:pathLst>
          </a:custGeom>
          <a:solidFill>
            <a:srgbClr val="FCC725"/>
          </a:solidFill>
          <a:ln>
            <a:noFill/>
          </a:ln>
        </p:spPr>
        <p:txBody>
          <a:bodyPr/>
          <a:lstStyle/>
          <a:p>
            <a:pPr defTabSz="685800">
              <a:defRPr/>
            </a:pPr>
            <a:endParaRPr lang="zh-CN" altLang="en-US" sz="1600" kern="0">
              <a:solidFill>
                <a:srgbClr val="5C5C5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2418856" y="2940950"/>
            <a:ext cx="3123830" cy="2407991"/>
          </a:xfrm>
          <a:custGeom>
            <a:avLst/>
            <a:gdLst>
              <a:gd name="T0" fmla="*/ 138 w 1067"/>
              <a:gd name="T1" fmla="*/ 12 h 823"/>
              <a:gd name="T2" fmla="*/ 102 w 1067"/>
              <a:gd name="T3" fmla="*/ 51 h 823"/>
              <a:gd name="T4" fmla="*/ 14 w 1067"/>
              <a:gd name="T5" fmla="*/ 223 h 823"/>
              <a:gd name="T6" fmla="*/ 1 w 1067"/>
              <a:gd name="T7" fmla="*/ 304 h 823"/>
              <a:gd name="T8" fmla="*/ 0 w 1067"/>
              <a:gd name="T9" fmla="*/ 321 h 823"/>
              <a:gd name="T10" fmla="*/ 0 w 1067"/>
              <a:gd name="T11" fmla="*/ 339 h 823"/>
              <a:gd name="T12" fmla="*/ 33 w 1067"/>
              <a:gd name="T13" fmla="*/ 509 h 823"/>
              <a:gd name="T14" fmla="*/ 270 w 1067"/>
              <a:gd name="T15" fmla="*/ 766 h 823"/>
              <a:gd name="T16" fmla="*/ 458 w 1067"/>
              <a:gd name="T17" fmla="*/ 820 h 823"/>
              <a:gd name="T18" fmla="*/ 463 w 1067"/>
              <a:gd name="T19" fmla="*/ 821 h 823"/>
              <a:gd name="T20" fmla="*/ 466 w 1067"/>
              <a:gd name="T21" fmla="*/ 821 h 823"/>
              <a:gd name="T22" fmla="*/ 480 w 1067"/>
              <a:gd name="T23" fmla="*/ 822 h 823"/>
              <a:gd name="T24" fmla="*/ 485 w 1067"/>
              <a:gd name="T25" fmla="*/ 822 h 823"/>
              <a:gd name="T26" fmla="*/ 512 w 1067"/>
              <a:gd name="T27" fmla="*/ 823 h 823"/>
              <a:gd name="T28" fmla="*/ 524 w 1067"/>
              <a:gd name="T29" fmla="*/ 822 h 823"/>
              <a:gd name="T30" fmla="*/ 572 w 1067"/>
              <a:gd name="T31" fmla="*/ 819 h 823"/>
              <a:gd name="T32" fmla="*/ 619 w 1067"/>
              <a:gd name="T33" fmla="*/ 811 h 823"/>
              <a:gd name="T34" fmla="*/ 809 w 1067"/>
              <a:gd name="T35" fmla="*/ 731 h 823"/>
              <a:gd name="T36" fmla="*/ 940 w 1067"/>
              <a:gd name="T37" fmla="*/ 611 h 823"/>
              <a:gd name="T38" fmla="*/ 958 w 1067"/>
              <a:gd name="T39" fmla="*/ 588 h 823"/>
              <a:gd name="T40" fmla="*/ 988 w 1067"/>
              <a:gd name="T41" fmla="*/ 542 h 823"/>
              <a:gd name="T42" fmla="*/ 1012 w 1067"/>
              <a:gd name="T43" fmla="*/ 496 h 823"/>
              <a:gd name="T44" fmla="*/ 1056 w 1067"/>
              <a:gd name="T45" fmla="*/ 366 h 823"/>
              <a:gd name="T46" fmla="*/ 1064 w 1067"/>
              <a:gd name="T47" fmla="*/ 315 h 823"/>
              <a:gd name="T48" fmla="*/ 691 w 1067"/>
              <a:gd name="T49" fmla="*/ 288 h 823"/>
              <a:gd name="T50" fmla="*/ 695 w 1067"/>
              <a:gd name="T51" fmla="*/ 311 h 823"/>
              <a:gd name="T52" fmla="*/ 696 w 1067"/>
              <a:gd name="T53" fmla="*/ 328 h 823"/>
              <a:gd name="T54" fmla="*/ 690 w 1067"/>
              <a:gd name="T55" fmla="*/ 390 h 823"/>
              <a:gd name="T56" fmla="*/ 686 w 1067"/>
              <a:gd name="T57" fmla="*/ 405 h 823"/>
              <a:gd name="T58" fmla="*/ 677 w 1067"/>
              <a:gd name="T59" fmla="*/ 429 h 823"/>
              <a:gd name="T60" fmla="*/ 673 w 1067"/>
              <a:gd name="T61" fmla="*/ 437 h 823"/>
              <a:gd name="T62" fmla="*/ 629 w 1067"/>
              <a:gd name="T63" fmla="*/ 504 h 823"/>
              <a:gd name="T64" fmla="*/ 509 w 1067"/>
              <a:gd name="T65" fmla="*/ 583 h 823"/>
              <a:gd name="T66" fmla="*/ 493 w 1067"/>
              <a:gd name="T67" fmla="*/ 588 h 823"/>
              <a:gd name="T68" fmla="*/ 484 w 1067"/>
              <a:gd name="T69" fmla="*/ 590 h 823"/>
              <a:gd name="T70" fmla="*/ 477 w 1067"/>
              <a:gd name="T71" fmla="*/ 592 h 823"/>
              <a:gd name="T72" fmla="*/ 470 w 1067"/>
              <a:gd name="T73" fmla="*/ 593 h 823"/>
              <a:gd name="T74" fmla="*/ 458 w 1067"/>
              <a:gd name="T75" fmla="*/ 595 h 823"/>
              <a:gd name="T76" fmla="*/ 459 w 1067"/>
              <a:gd name="T77" fmla="*/ 595 h 823"/>
              <a:gd name="T78" fmla="*/ 455 w 1067"/>
              <a:gd name="T79" fmla="*/ 595 h 823"/>
              <a:gd name="T80" fmla="*/ 229 w 1067"/>
              <a:gd name="T81" fmla="*/ 541 h 823"/>
              <a:gd name="T82" fmla="*/ 89 w 1067"/>
              <a:gd name="T83" fmla="*/ 344 h 823"/>
              <a:gd name="T84" fmla="*/ 84 w 1067"/>
              <a:gd name="T85" fmla="*/ 323 h 823"/>
              <a:gd name="T86" fmla="*/ 81 w 1067"/>
              <a:gd name="T87" fmla="*/ 310 h 823"/>
              <a:gd name="T88" fmla="*/ 79 w 1067"/>
              <a:gd name="T89" fmla="*/ 294 h 823"/>
              <a:gd name="T90" fmla="*/ 78 w 1067"/>
              <a:gd name="T91" fmla="*/ 288 h 823"/>
              <a:gd name="T92" fmla="*/ 78 w 1067"/>
              <a:gd name="T93" fmla="*/ 288 h 823"/>
              <a:gd name="T94" fmla="*/ 75 w 1067"/>
              <a:gd name="T95" fmla="*/ 232 h 823"/>
              <a:gd name="T96" fmla="*/ 118 w 1067"/>
              <a:gd name="T97" fmla="*/ 62 h 823"/>
              <a:gd name="T98" fmla="*/ 144 w 1067"/>
              <a:gd name="T99" fmla="*/ 17 h 823"/>
              <a:gd name="T100" fmla="*/ 152 w 1067"/>
              <a:gd name="T101" fmla="*/ 0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7" h="823">
                <a:moveTo>
                  <a:pt x="152" y="0"/>
                </a:moveTo>
                <a:cubicBezTo>
                  <a:pt x="152" y="0"/>
                  <a:pt x="147" y="4"/>
                  <a:pt x="138" y="12"/>
                </a:cubicBezTo>
                <a:cubicBezTo>
                  <a:pt x="134" y="16"/>
                  <a:pt x="129" y="22"/>
                  <a:pt x="122" y="28"/>
                </a:cubicBezTo>
                <a:cubicBezTo>
                  <a:pt x="116" y="34"/>
                  <a:pt x="109" y="42"/>
                  <a:pt x="102" y="51"/>
                </a:cubicBezTo>
                <a:cubicBezTo>
                  <a:pt x="87" y="68"/>
                  <a:pt x="70" y="91"/>
                  <a:pt x="55" y="120"/>
                </a:cubicBezTo>
                <a:cubicBezTo>
                  <a:pt x="39" y="148"/>
                  <a:pt x="24" y="183"/>
                  <a:pt x="14" y="223"/>
                </a:cubicBezTo>
                <a:cubicBezTo>
                  <a:pt x="9" y="243"/>
                  <a:pt x="5" y="265"/>
                  <a:pt x="2" y="287"/>
                </a:cubicBezTo>
                <a:cubicBezTo>
                  <a:pt x="2" y="293"/>
                  <a:pt x="1" y="298"/>
                  <a:pt x="1" y="304"/>
                </a:cubicBezTo>
                <a:cubicBezTo>
                  <a:pt x="1" y="306"/>
                  <a:pt x="0" y="309"/>
                  <a:pt x="0" y="312"/>
                </a:cubicBezTo>
                <a:cubicBezTo>
                  <a:pt x="0" y="315"/>
                  <a:pt x="0" y="318"/>
                  <a:pt x="0" y="321"/>
                </a:cubicBezTo>
                <a:cubicBezTo>
                  <a:pt x="0" y="324"/>
                  <a:pt x="0" y="327"/>
                  <a:pt x="0" y="330"/>
                </a:cubicBezTo>
                <a:cubicBezTo>
                  <a:pt x="0" y="333"/>
                  <a:pt x="0" y="336"/>
                  <a:pt x="0" y="339"/>
                </a:cubicBezTo>
                <a:cubicBezTo>
                  <a:pt x="0" y="345"/>
                  <a:pt x="0" y="351"/>
                  <a:pt x="0" y="357"/>
                </a:cubicBezTo>
                <a:cubicBezTo>
                  <a:pt x="3" y="406"/>
                  <a:pt x="13" y="458"/>
                  <a:pt x="33" y="509"/>
                </a:cubicBezTo>
                <a:cubicBezTo>
                  <a:pt x="54" y="561"/>
                  <a:pt x="84" y="611"/>
                  <a:pt x="124" y="655"/>
                </a:cubicBezTo>
                <a:cubicBezTo>
                  <a:pt x="164" y="700"/>
                  <a:pt x="214" y="738"/>
                  <a:pt x="270" y="766"/>
                </a:cubicBezTo>
                <a:cubicBezTo>
                  <a:pt x="326" y="795"/>
                  <a:pt x="389" y="814"/>
                  <a:pt x="452" y="820"/>
                </a:cubicBezTo>
                <a:cubicBezTo>
                  <a:pt x="458" y="820"/>
                  <a:pt x="458" y="820"/>
                  <a:pt x="458" y="820"/>
                </a:cubicBezTo>
                <a:cubicBezTo>
                  <a:pt x="459" y="821"/>
                  <a:pt x="459" y="821"/>
                  <a:pt x="459" y="821"/>
                </a:cubicBezTo>
                <a:cubicBezTo>
                  <a:pt x="457" y="821"/>
                  <a:pt x="463" y="821"/>
                  <a:pt x="463" y="821"/>
                </a:cubicBezTo>
                <a:cubicBezTo>
                  <a:pt x="464" y="821"/>
                  <a:pt x="464" y="821"/>
                  <a:pt x="464" y="821"/>
                </a:cubicBezTo>
                <a:cubicBezTo>
                  <a:pt x="466" y="821"/>
                  <a:pt x="466" y="821"/>
                  <a:pt x="466" y="821"/>
                </a:cubicBezTo>
                <a:cubicBezTo>
                  <a:pt x="476" y="822"/>
                  <a:pt x="476" y="822"/>
                  <a:pt x="476" y="822"/>
                </a:cubicBezTo>
                <a:cubicBezTo>
                  <a:pt x="480" y="822"/>
                  <a:pt x="480" y="822"/>
                  <a:pt x="480" y="822"/>
                </a:cubicBezTo>
                <a:cubicBezTo>
                  <a:pt x="483" y="822"/>
                  <a:pt x="483" y="822"/>
                  <a:pt x="483" y="822"/>
                </a:cubicBezTo>
                <a:cubicBezTo>
                  <a:pt x="483" y="822"/>
                  <a:pt x="484" y="822"/>
                  <a:pt x="485" y="822"/>
                </a:cubicBezTo>
                <a:cubicBezTo>
                  <a:pt x="499" y="823"/>
                  <a:pt x="499" y="823"/>
                  <a:pt x="499" y="823"/>
                </a:cubicBezTo>
                <a:cubicBezTo>
                  <a:pt x="512" y="823"/>
                  <a:pt x="512" y="823"/>
                  <a:pt x="512" y="823"/>
                </a:cubicBezTo>
                <a:cubicBezTo>
                  <a:pt x="514" y="823"/>
                  <a:pt x="516" y="823"/>
                  <a:pt x="518" y="823"/>
                </a:cubicBezTo>
                <a:cubicBezTo>
                  <a:pt x="524" y="822"/>
                  <a:pt x="524" y="822"/>
                  <a:pt x="524" y="822"/>
                </a:cubicBezTo>
                <a:cubicBezTo>
                  <a:pt x="532" y="822"/>
                  <a:pt x="540" y="822"/>
                  <a:pt x="548" y="821"/>
                </a:cubicBezTo>
                <a:cubicBezTo>
                  <a:pt x="556" y="820"/>
                  <a:pt x="564" y="820"/>
                  <a:pt x="572" y="819"/>
                </a:cubicBezTo>
                <a:cubicBezTo>
                  <a:pt x="579" y="818"/>
                  <a:pt x="587" y="817"/>
                  <a:pt x="595" y="816"/>
                </a:cubicBezTo>
                <a:cubicBezTo>
                  <a:pt x="603" y="814"/>
                  <a:pt x="611" y="813"/>
                  <a:pt x="619" y="811"/>
                </a:cubicBezTo>
                <a:cubicBezTo>
                  <a:pt x="626" y="810"/>
                  <a:pt x="634" y="808"/>
                  <a:pt x="642" y="806"/>
                </a:cubicBezTo>
                <a:cubicBezTo>
                  <a:pt x="702" y="790"/>
                  <a:pt x="760" y="764"/>
                  <a:pt x="809" y="731"/>
                </a:cubicBezTo>
                <a:cubicBezTo>
                  <a:pt x="858" y="699"/>
                  <a:pt x="900" y="660"/>
                  <a:pt x="934" y="619"/>
                </a:cubicBezTo>
                <a:cubicBezTo>
                  <a:pt x="936" y="616"/>
                  <a:pt x="938" y="614"/>
                  <a:pt x="940" y="611"/>
                </a:cubicBezTo>
                <a:cubicBezTo>
                  <a:pt x="942" y="609"/>
                  <a:pt x="944" y="606"/>
                  <a:pt x="946" y="604"/>
                </a:cubicBezTo>
                <a:cubicBezTo>
                  <a:pt x="950" y="598"/>
                  <a:pt x="954" y="593"/>
                  <a:pt x="958" y="588"/>
                </a:cubicBezTo>
                <a:cubicBezTo>
                  <a:pt x="965" y="578"/>
                  <a:pt x="972" y="568"/>
                  <a:pt x="979" y="557"/>
                </a:cubicBezTo>
                <a:cubicBezTo>
                  <a:pt x="982" y="552"/>
                  <a:pt x="985" y="547"/>
                  <a:pt x="988" y="542"/>
                </a:cubicBezTo>
                <a:cubicBezTo>
                  <a:pt x="991" y="536"/>
                  <a:pt x="994" y="531"/>
                  <a:pt x="997" y="526"/>
                </a:cubicBezTo>
                <a:cubicBezTo>
                  <a:pt x="1002" y="516"/>
                  <a:pt x="1007" y="506"/>
                  <a:pt x="1012" y="496"/>
                </a:cubicBezTo>
                <a:cubicBezTo>
                  <a:pt x="1031" y="456"/>
                  <a:pt x="1043" y="419"/>
                  <a:pt x="1050" y="388"/>
                </a:cubicBezTo>
                <a:cubicBezTo>
                  <a:pt x="1053" y="380"/>
                  <a:pt x="1054" y="373"/>
                  <a:pt x="1056" y="366"/>
                </a:cubicBezTo>
                <a:cubicBezTo>
                  <a:pt x="1057" y="359"/>
                  <a:pt x="1059" y="352"/>
                  <a:pt x="1059" y="346"/>
                </a:cubicBezTo>
                <a:cubicBezTo>
                  <a:pt x="1061" y="334"/>
                  <a:pt x="1063" y="323"/>
                  <a:pt x="1064" y="315"/>
                </a:cubicBezTo>
                <a:cubicBezTo>
                  <a:pt x="1066" y="297"/>
                  <a:pt x="1067" y="288"/>
                  <a:pt x="1067" y="288"/>
                </a:cubicBezTo>
                <a:cubicBezTo>
                  <a:pt x="691" y="288"/>
                  <a:pt x="691" y="288"/>
                  <a:pt x="691" y="288"/>
                </a:cubicBezTo>
                <a:cubicBezTo>
                  <a:pt x="691" y="288"/>
                  <a:pt x="692" y="292"/>
                  <a:pt x="693" y="299"/>
                </a:cubicBezTo>
                <a:cubicBezTo>
                  <a:pt x="694" y="302"/>
                  <a:pt x="694" y="306"/>
                  <a:pt x="695" y="311"/>
                </a:cubicBezTo>
                <a:cubicBezTo>
                  <a:pt x="695" y="314"/>
                  <a:pt x="695" y="316"/>
                  <a:pt x="695" y="319"/>
                </a:cubicBezTo>
                <a:cubicBezTo>
                  <a:pt x="696" y="322"/>
                  <a:pt x="696" y="325"/>
                  <a:pt x="696" y="328"/>
                </a:cubicBezTo>
                <a:cubicBezTo>
                  <a:pt x="696" y="341"/>
                  <a:pt x="696" y="357"/>
                  <a:pt x="693" y="376"/>
                </a:cubicBezTo>
                <a:cubicBezTo>
                  <a:pt x="692" y="380"/>
                  <a:pt x="691" y="385"/>
                  <a:pt x="690" y="390"/>
                </a:cubicBezTo>
                <a:cubicBezTo>
                  <a:pt x="689" y="392"/>
                  <a:pt x="688" y="395"/>
                  <a:pt x="688" y="398"/>
                </a:cubicBezTo>
                <a:cubicBezTo>
                  <a:pt x="687" y="400"/>
                  <a:pt x="686" y="403"/>
                  <a:pt x="686" y="405"/>
                </a:cubicBezTo>
                <a:cubicBezTo>
                  <a:pt x="684" y="410"/>
                  <a:pt x="682" y="415"/>
                  <a:pt x="680" y="421"/>
                </a:cubicBezTo>
                <a:cubicBezTo>
                  <a:pt x="679" y="424"/>
                  <a:pt x="678" y="426"/>
                  <a:pt x="677" y="429"/>
                </a:cubicBezTo>
                <a:cubicBezTo>
                  <a:pt x="677" y="430"/>
                  <a:pt x="676" y="432"/>
                  <a:pt x="675" y="433"/>
                </a:cubicBezTo>
                <a:cubicBezTo>
                  <a:pt x="675" y="434"/>
                  <a:pt x="674" y="436"/>
                  <a:pt x="673" y="437"/>
                </a:cubicBezTo>
                <a:cubicBezTo>
                  <a:pt x="669" y="448"/>
                  <a:pt x="662" y="459"/>
                  <a:pt x="655" y="471"/>
                </a:cubicBezTo>
                <a:cubicBezTo>
                  <a:pt x="648" y="482"/>
                  <a:pt x="639" y="493"/>
                  <a:pt x="629" y="504"/>
                </a:cubicBezTo>
                <a:cubicBezTo>
                  <a:pt x="610" y="526"/>
                  <a:pt x="585" y="546"/>
                  <a:pt x="556" y="562"/>
                </a:cubicBezTo>
                <a:cubicBezTo>
                  <a:pt x="541" y="571"/>
                  <a:pt x="525" y="578"/>
                  <a:pt x="509" y="583"/>
                </a:cubicBezTo>
                <a:cubicBezTo>
                  <a:pt x="504" y="585"/>
                  <a:pt x="500" y="586"/>
                  <a:pt x="496" y="587"/>
                </a:cubicBezTo>
                <a:cubicBezTo>
                  <a:pt x="493" y="588"/>
                  <a:pt x="493" y="588"/>
                  <a:pt x="493" y="588"/>
                </a:cubicBezTo>
                <a:cubicBezTo>
                  <a:pt x="491" y="588"/>
                  <a:pt x="490" y="589"/>
                  <a:pt x="489" y="589"/>
                </a:cubicBezTo>
                <a:cubicBezTo>
                  <a:pt x="484" y="590"/>
                  <a:pt x="484" y="590"/>
                  <a:pt x="484" y="590"/>
                </a:cubicBezTo>
                <a:cubicBezTo>
                  <a:pt x="479" y="592"/>
                  <a:pt x="479" y="592"/>
                  <a:pt x="479" y="592"/>
                </a:cubicBezTo>
                <a:cubicBezTo>
                  <a:pt x="478" y="592"/>
                  <a:pt x="478" y="592"/>
                  <a:pt x="477" y="592"/>
                </a:cubicBezTo>
                <a:cubicBezTo>
                  <a:pt x="474" y="593"/>
                  <a:pt x="474" y="593"/>
                  <a:pt x="474" y="593"/>
                </a:cubicBezTo>
                <a:cubicBezTo>
                  <a:pt x="470" y="593"/>
                  <a:pt x="470" y="593"/>
                  <a:pt x="470" y="593"/>
                </a:cubicBezTo>
                <a:cubicBezTo>
                  <a:pt x="460" y="594"/>
                  <a:pt x="460" y="594"/>
                  <a:pt x="460" y="594"/>
                </a:cubicBezTo>
                <a:cubicBezTo>
                  <a:pt x="458" y="595"/>
                  <a:pt x="458" y="595"/>
                  <a:pt x="458" y="595"/>
                </a:cubicBezTo>
                <a:cubicBezTo>
                  <a:pt x="457" y="595"/>
                  <a:pt x="457" y="595"/>
                  <a:pt x="457" y="595"/>
                </a:cubicBezTo>
                <a:cubicBezTo>
                  <a:pt x="456" y="595"/>
                  <a:pt x="462" y="595"/>
                  <a:pt x="459" y="595"/>
                </a:cubicBezTo>
                <a:cubicBezTo>
                  <a:pt x="459" y="595"/>
                  <a:pt x="459" y="595"/>
                  <a:pt x="459" y="595"/>
                </a:cubicBezTo>
                <a:cubicBezTo>
                  <a:pt x="455" y="595"/>
                  <a:pt x="455" y="595"/>
                  <a:pt x="455" y="595"/>
                </a:cubicBezTo>
                <a:cubicBezTo>
                  <a:pt x="418" y="601"/>
                  <a:pt x="379" y="599"/>
                  <a:pt x="340" y="590"/>
                </a:cubicBezTo>
                <a:cubicBezTo>
                  <a:pt x="301" y="581"/>
                  <a:pt x="263" y="564"/>
                  <a:pt x="229" y="541"/>
                </a:cubicBezTo>
                <a:cubicBezTo>
                  <a:pt x="195" y="517"/>
                  <a:pt x="165" y="487"/>
                  <a:pt x="141" y="454"/>
                </a:cubicBezTo>
                <a:cubicBezTo>
                  <a:pt x="117" y="420"/>
                  <a:pt x="100" y="382"/>
                  <a:pt x="89" y="344"/>
                </a:cubicBezTo>
                <a:cubicBezTo>
                  <a:pt x="88" y="339"/>
                  <a:pt x="87" y="335"/>
                  <a:pt x="85" y="330"/>
                </a:cubicBezTo>
                <a:cubicBezTo>
                  <a:pt x="85" y="327"/>
                  <a:pt x="84" y="325"/>
                  <a:pt x="84" y="323"/>
                </a:cubicBezTo>
                <a:cubicBezTo>
                  <a:pt x="83" y="321"/>
                  <a:pt x="83" y="318"/>
                  <a:pt x="82" y="316"/>
                </a:cubicBezTo>
                <a:cubicBezTo>
                  <a:pt x="82" y="314"/>
                  <a:pt x="81" y="312"/>
                  <a:pt x="81" y="310"/>
                </a:cubicBezTo>
                <a:cubicBezTo>
                  <a:pt x="80" y="307"/>
                  <a:pt x="80" y="304"/>
                  <a:pt x="80" y="302"/>
                </a:cubicBezTo>
                <a:cubicBezTo>
                  <a:pt x="79" y="299"/>
                  <a:pt x="79" y="297"/>
                  <a:pt x="79" y="294"/>
                </a:cubicBezTo>
                <a:cubicBezTo>
                  <a:pt x="78" y="290"/>
                  <a:pt x="78" y="290"/>
                  <a:pt x="78" y="290"/>
                </a:cubicBezTo>
                <a:cubicBezTo>
                  <a:pt x="78" y="288"/>
                  <a:pt x="78" y="288"/>
                  <a:pt x="78" y="288"/>
                </a:cubicBezTo>
                <a:cubicBezTo>
                  <a:pt x="78" y="288"/>
                  <a:pt x="78" y="288"/>
                  <a:pt x="78" y="288"/>
                </a:cubicBezTo>
                <a:cubicBezTo>
                  <a:pt x="78" y="287"/>
                  <a:pt x="78" y="288"/>
                  <a:pt x="78" y="288"/>
                </a:cubicBezTo>
                <a:cubicBezTo>
                  <a:pt x="78" y="287"/>
                  <a:pt x="78" y="287"/>
                  <a:pt x="78" y="287"/>
                </a:cubicBezTo>
                <a:cubicBezTo>
                  <a:pt x="75" y="268"/>
                  <a:pt x="75" y="250"/>
                  <a:pt x="75" y="232"/>
                </a:cubicBezTo>
                <a:cubicBezTo>
                  <a:pt x="76" y="196"/>
                  <a:pt x="81" y="163"/>
                  <a:pt x="90" y="134"/>
                </a:cubicBezTo>
                <a:cubicBezTo>
                  <a:pt x="98" y="106"/>
                  <a:pt x="108" y="81"/>
                  <a:pt x="118" y="62"/>
                </a:cubicBezTo>
                <a:cubicBezTo>
                  <a:pt x="123" y="52"/>
                  <a:pt x="128" y="43"/>
                  <a:pt x="133" y="36"/>
                </a:cubicBezTo>
                <a:cubicBezTo>
                  <a:pt x="137" y="29"/>
                  <a:pt x="141" y="22"/>
                  <a:pt x="144" y="17"/>
                </a:cubicBezTo>
                <a:cubicBezTo>
                  <a:pt x="151" y="8"/>
                  <a:pt x="155" y="2"/>
                  <a:pt x="155" y="2"/>
                </a:cubicBezTo>
                <a:lnTo>
                  <a:pt x="152" y="0"/>
                </a:lnTo>
                <a:close/>
              </a:path>
            </a:pathLst>
          </a:custGeom>
          <a:solidFill>
            <a:srgbClr val="1C8EE4"/>
          </a:solidFill>
          <a:ln>
            <a:noFill/>
          </a:ln>
        </p:spPr>
        <p:txBody>
          <a:bodyPr/>
          <a:lstStyle/>
          <a:p>
            <a:pPr defTabSz="685800">
              <a:defRPr/>
            </a:pPr>
            <a:endParaRPr lang="zh-CN" altLang="en-US" sz="1600" kern="0">
              <a:solidFill>
                <a:srgbClr val="5C5C5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375755" y="2940950"/>
            <a:ext cx="2327412" cy="2526048"/>
          </a:xfrm>
          <a:custGeom>
            <a:avLst/>
            <a:gdLst>
              <a:gd name="T0" fmla="*/ 144 w 795"/>
              <a:gd name="T1" fmla="*/ 20 h 863"/>
              <a:gd name="T2" fmla="*/ 87 w 795"/>
              <a:gd name="T3" fmla="*/ 83 h 863"/>
              <a:gd name="T4" fmla="*/ 7 w 795"/>
              <a:gd name="T5" fmla="*/ 276 h 863"/>
              <a:gd name="T6" fmla="*/ 5 w 795"/>
              <a:gd name="T7" fmla="*/ 288 h 863"/>
              <a:gd name="T8" fmla="*/ 4 w 795"/>
              <a:gd name="T9" fmla="*/ 291 h 863"/>
              <a:gd name="T10" fmla="*/ 2 w 795"/>
              <a:gd name="T11" fmla="*/ 314 h 863"/>
              <a:gd name="T12" fmla="*/ 0 w 795"/>
              <a:gd name="T13" fmla="*/ 337 h 863"/>
              <a:gd name="T14" fmla="*/ 0 w 795"/>
              <a:gd name="T15" fmla="*/ 364 h 863"/>
              <a:gd name="T16" fmla="*/ 6 w 795"/>
              <a:gd name="T17" fmla="*/ 426 h 863"/>
              <a:gd name="T18" fmla="*/ 12 w 795"/>
              <a:gd name="T19" fmla="*/ 458 h 863"/>
              <a:gd name="T20" fmla="*/ 20 w 795"/>
              <a:gd name="T21" fmla="*/ 490 h 863"/>
              <a:gd name="T22" fmla="*/ 167 w 795"/>
              <a:gd name="T23" fmla="*/ 722 h 863"/>
              <a:gd name="T24" fmla="*/ 443 w 795"/>
              <a:gd name="T25" fmla="*/ 855 h 863"/>
              <a:gd name="T26" fmla="*/ 471 w 795"/>
              <a:gd name="T27" fmla="*/ 859 h 863"/>
              <a:gd name="T28" fmla="*/ 474 w 795"/>
              <a:gd name="T29" fmla="*/ 860 h 863"/>
              <a:gd name="T30" fmla="*/ 508 w 795"/>
              <a:gd name="T31" fmla="*/ 863 h 863"/>
              <a:gd name="T32" fmla="*/ 511 w 795"/>
              <a:gd name="T33" fmla="*/ 863 h 863"/>
              <a:gd name="T34" fmla="*/ 549 w 795"/>
              <a:gd name="T35" fmla="*/ 863 h 863"/>
              <a:gd name="T36" fmla="*/ 592 w 795"/>
              <a:gd name="T37" fmla="*/ 861 h 863"/>
              <a:gd name="T38" fmla="*/ 618 w 795"/>
              <a:gd name="T39" fmla="*/ 858 h 863"/>
              <a:gd name="T40" fmla="*/ 677 w 795"/>
              <a:gd name="T41" fmla="*/ 847 h 863"/>
              <a:gd name="T42" fmla="*/ 725 w 795"/>
              <a:gd name="T43" fmla="*/ 833 h 863"/>
              <a:gd name="T44" fmla="*/ 795 w 795"/>
              <a:gd name="T45" fmla="*/ 804 h 863"/>
              <a:gd name="T46" fmla="*/ 584 w 795"/>
              <a:gd name="T47" fmla="*/ 497 h 863"/>
              <a:gd name="T48" fmla="*/ 562 w 795"/>
              <a:gd name="T49" fmla="*/ 516 h 863"/>
              <a:gd name="T50" fmla="*/ 546 w 795"/>
              <a:gd name="T51" fmla="*/ 527 h 863"/>
              <a:gd name="T52" fmla="*/ 529 w 795"/>
              <a:gd name="T53" fmla="*/ 536 h 863"/>
              <a:gd name="T54" fmla="*/ 509 w 795"/>
              <a:gd name="T55" fmla="*/ 545 h 863"/>
              <a:gd name="T56" fmla="*/ 499 w 795"/>
              <a:gd name="T57" fmla="*/ 550 h 863"/>
              <a:gd name="T58" fmla="*/ 497 w 795"/>
              <a:gd name="T59" fmla="*/ 551 h 863"/>
              <a:gd name="T60" fmla="*/ 474 w 795"/>
              <a:gd name="T61" fmla="*/ 556 h 863"/>
              <a:gd name="T62" fmla="*/ 473 w 795"/>
              <a:gd name="T63" fmla="*/ 556 h 863"/>
              <a:gd name="T64" fmla="*/ 459 w 795"/>
              <a:gd name="T65" fmla="*/ 559 h 863"/>
              <a:gd name="T66" fmla="*/ 297 w 795"/>
              <a:gd name="T67" fmla="*/ 539 h 863"/>
              <a:gd name="T68" fmla="*/ 162 w 795"/>
              <a:gd name="T69" fmla="*/ 427 h 863"/>
              <a:gd name="T70" fmla="*/ 149 w 795"/>
              <a:gd name="T71" fmla="*/ 408 h 863"/>
              <a:gd name="T72" fmla="*/ 138 w 795"/>
              <a:gd name="T73" fmla="*/ 387 h 863"/>
              <a:gd name="T74" fmla="*/ 120 w 795"/>
              <a:gd name="T75" fmla="*/ 345 h 863"/>
              <a:gd name="T76" fmla="*/ 114 w 795"/>
              <a:gd name="T77" fmla="*/ 325 h 863"/>
              <a:gd name="T78" fmla="*/ 110 w 795"/>
              <a:gd name="T79" fmla="*/ 310 h 863"/>
              <a:gd name="T80" fmla="*/ 106 w 795"/>
              <a:gd name="T81" fmla="*/ 288 h 863"/>
              <a:gd name="T82" fmla="*/ 105 w 795"/>
              <a:gd name="T83" fmla="*/ 288 h 863"/>
              <a:gd name="T84" fmla="*/ 104 w 795"/>
              <a:gd name="T85" fmla="*/ 278 h 863"/>
              <a:gd name="T86" fmla="*/ 121 w 795"/>
              <a:gd name="T87" fmla="*/ 100 h 863"/>
              <a:gd name="T88" fmla="*/ 154 w 795"/>
              <a:gd name="T89" fmla="*/ 28 h 863"/>
              <a:gd name="T90" fmla="*/ 167 w 795"/>
              <a:gd name="T91" fmla="*/ 0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95" h="863">
                <a:moveTo>
                  <a:pt x="167" y="0"/>
                </a:moveTo>
                <a:cubicBezTo>
                  <a:pt x="167" y="0"/>
                  <a:pt x="164" y="3"/>
                  <a:pt x="157" y="9"/>
                </a:cubicBezTo>
                <a:cubicBezTo>
                  <a:pt x="153" y="11"/>
                  <a:pt x="149" y="15"/>
                  <a:pt x="144" y="20"/>
                </a:cubicBezTo>
                <a:cubicBezTo>
                  <a:pt x="142" y="22"/>
                  <a:pt x="139" y="24"/>
                  <a:pt x="136" y="27"/>
                </a:cubicBezTo>
                <a:cubicBezTo>
                  <a:pt x="134" y="30"/>
                  <a:pt x="131" y="32"/>
                  <a:pt x="128" y="35"/>
                </a:cubicBezTo>
                <a:cubicBezTo>
                  <a:pt x="116" y="48"/>
                  <a:pt x="101" y="63"/>
                  <a:pt x="87" y="83"/>
                </a:cubicBezTo>
                <a:cubicBezTo>
                  <a:pt x="73" y="102"/>
                  <a:pt x="58" y="126"/>
                  <a:pt x="45" y="154"/>
                </a:cubicBezTo>
                <a:cubicBezTo>
                  <a:pt x="31" y="181"/>
                  <a:pt x="20" y="213"/>
                  <a:pt x="12" y="249"/>
                </a:cubicBezTo>
                <a:cubicBezTo>
                  <a:pt x="10" y="257"/>
                  <a:pt x="8" y="266"/>
                  <a:pt x="7" y="276"/>
                </a:cubicBezTo>
                <a:cubicBezTo>
                  <a:pt x="6" y="278"/>
                  <a:pt x="6" y="280"/>
                  <a:pt x="5" y="283"/>
                </a:cubicBezTo>
                <a:cubicBezTo>
                  <a:pt x="5" y="286"/>
                  <a:pt x="5" y="286"/>
                  <a:pt x="5" y="286"/>
                </a:cubicBezTo>
                <a:cubicBezTo>
                  <a:pt x="5" y="288"/>
                  <a:pt x="5" y="288"/>
                  <a:pt x="5" y="288"/>
                </a:cubicBezTo>
                <a:cubicBezTo>
                  <a:pt x="5" y="289"/>
                  <a:pt x="4" y="287"/>
                  <a:pt x="4" y="290"/>
                </a:cubicBezTo>
                <a:cubicBezTo>
                  <a:pt x="4" y="290"/>
                  <a:pt x="4" y="290"/>
                  <a:pt x="4" y="290"/>
                </a:cubicBezTo>
                <a:cubicBezTo>
                  <a:pt x="4" y="291"/>
                  <a:pt x="4" y="291"/>
                  <a:pt x="4" y="291"/>
                </a:cubicBezTo>
                <a:cubicBezTo>
                  <a:pt x="4" y="295"/>
                  <a:pt x="3" y="299"/>
                  <a:pt x="3" y="304"/>
                </a:cubicBezTo>
                <a:cubicBezTo>
                  <a:pt x="2" y="310"/>
                  <a:pt x="2" y="310"/>
                  <a:pt x="2" y="310"/>
                </a:cubicBezTo>
                <a:cubicBezTo>
                  <a:pt x="2" y="311"/>
                  <a:pt x="2" y="312"/>
                  <a:pt x="2" y="314"/>
                </a:cubicBezTo>
                <a:cubicBezTo>
                  <a:pt x="1" y="317"/>
                  <a:pt x="1" y="317"/>
                  <a:pt x="1" y="317"/>
                </a:cubicBezTo>
                <a:cubicBezTo>
                  <a:pt x="1" y="323"/>
                  <a:pt x="1" y="328"/>
                  <a:pt x="1" y="333"/>
                </a:cubicBezTo>
                <a:cubicBezTo>
                  <a:pt x="0" y="337"/>
                  <a:pt x="0" y="337"/>
                  <a:pt x="0" y="337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48"/>
                  <a:pt x="0" y="348"/>
                  <a:pt x="0" y="348"/>
                </a:cubicBezTo>
                <a:cubicBezTo>
                  <a:pt x="0" y="353"/>
                  <a:pt x="0" y="358"/>
                  <a:pt x="0" y="364"/>
                </a:cubicBezTo>
                <a:cubicBezTo>
                  <a:pt x="1" y="374"/>
                  <a:pt x="1" y="384"/>
                  <a:pt x="2" y="395"/>
                </a:cubicBezTo>
                <a:cubicBezTo>
                  <a:pt x="3" y="400"/>
                  <a:pt x="3" y="405"/>
                  <a:pt x="4" y="410"/>
                </a:cubicBezTo>
                <a:cubicBezTo>
                  <a:pt x="4" y="415"/>
                  <a:pt x="5" y="421"/>
                  <a:pt x="6" y="426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42"/>
                  <a:pt x="9" y="442"/>
                  <a:pt x="9" y="442"/>
                </a:cubicBezTo>
                <a:cubicBezTo>
                  <a:pt x="10" y="447"/>
                  <a:pt x="11" y="453"/>
                  <a:pt x="12" y="458"/>
                </a:cubicBezTo>
                <a:cubicBezTo>
                  <a:pt x="13" y="463"/>
                  <a:pt x="14" y="469"/>
                  <a:pt x="16" y="474"/>
                </a:cubicBezTo>
                <a:cubicBezTo>
                  <a:pt x="18" y="482"/>
                  <a:pt x="18" y="482"/>
                  <a:pt x="18" y="482"/>
                </a:cubicBezTo>
                <a:cubicBezTo>
                  <a:pt x="20" y="490"/>
                  <a:pt x="20" y="490"/>
                  <a:pt x="20" y="490"/>
                </a:cubicBezTo>
                <a:cubicBezTo>
                  <a:pt x="26" y="511"/>
                  <a:pt x="35" y="532"/>
                  <a:pt x="44" y="553"/>
                </a:cubicBezTo>
                <a:cubicBezTo>
                  <a:pt x="53" y="574"/>
                  <a:pt x="64" y="594"/>
                  <a:pt x="77" y="614"/>
                </a:cubicBezTo>
                <a:cubicBezTo>
                  <a:pt x="102" y="654"/>
                  <a:pt x="132" y="690"/>
                  <a:pt x="167" y="722"/>
                </a:cubicBezTo>
                <a:cubicBezTo>
                  <a:pt x="202" y="754"/>
                  <a:pt x="242" y="781"/>
                  <a:pt x="283" y="802"/>
                </a:cubicBezTo>
                <a:cubicBezTo>
                  <a:pt x="325" y="824"/>
                  <a:pt x="369" y="839"/>
                  <a:pt x="411" y="849"/>
                </a:cubicBezTo>
                <a:cubicBezTo>
                  <a:pt x="422" y="851"/>
                  <a:pt x="433" y="853"/>
                  <a:pt x="443" y="855"/>
                </a:cubicBezTo>
                <a:cubicBezTo>
                  <a:pt x="449" y="856"/>
                  <a:pt x="454" y="857"/>
                  <a:pt x="459" y="858"/>
                </a:cubicBezTo>
                <a:cubicBezTo>
                  <a:pt x="462" y="858"/>
                  <a:pt x="464" y="858"/>
                  <a:pt x="467" y="859"/>
                </a:cubicBezTo>
                <a:cubicBezTo>
                  <a:pt x="471" y="859"/>
                  <a:pt x="471" y="859"/>
                  <a:pt x="471" y="859"/>
                </a:cubicBezTo>
                <a:cubicBezTo>
                  <a:pt x="473" y="859"/>
                  <a:pt x="473" y="859"/>
                  <a:pt x="473" y="859"/>
                </a:cubicBezTo>
                <a:cubicBezTo>
                  <a:pt x="474" y="860"/>
                  <a:pt x="474" y="860"/>
                  <a:pt x="474" y="860"/>
                </a:cubicBezTo>
                <a:cubicBezTo>
                  <a:pt x="474" y="860"/>
                  <a:pt x="474" y="860"/>
                  <a:pt x="474" y="860"/>
                </a:cubicBezTo>
                <a:cubicBezTo>
                  <a:pt x="477" y="860"/>
                  <a:pt x="469" y="860"/>
                  <a:pt x="480" y="860"/>
                </a:cubicBezTo>
                <a:cubicBezTo>
                  <a:pt x="488" y="861"/>
                  <a:pt x="495" y="861"/>
                  <a:pt x="503" y="862"/>
                </a:cubicBezTo>
                <a:cubicBezTo>
                  <a:pt x="504" y="863"/>
                  <a:pt x="506" y="863"/>
                  <a:pt x="508" y="863"/>
                </a:cubicBezTo>
                <a:cubicBezTo>
                  <a:pt x="509" y="863"/>
                  <a:pt x="509" y="863"/>
                  <a:pt x="509" y="863"/>
                </a:cubicBezTo>
                <a:cubicBezTo>
                  <a:pt x="510" y="863"/>
                  <a:pt x="510" y="863"/>
                  <a:pt x="510" y="863"/>
                </a:cubicBezTo>
                <a:cubicBezTo>
                  <a:pt x="511" y="863"/>
                  <a:pt x="511" y="863"/>
                  <a:pt x="511" y="863"/>
                </a:cubicBezTo>
                <a:cubicBezTo>
                  <a:pt x="515" y="863"/>
                  <a:pt x="515" y="863"/>
                  <a:pt x="515" y="863"/>
                </a:cubicBezTo>
                <a:cubicBezTo>
                  <a:pt x="521" y="863"/>
                  <a:pt x="527" y="863"/>
                  <a:pt x="532" y="863"/>
                </a:cubicBezTo>
                <a:cubicBezTo>
                  <a:pt x="538" y="863"/>
                  <a:pt x="543" y="863"/>
                  <a:pt x="549" y="863"/>
                </a:cubicBezTo>
                <a:cubicBezTo>
                  <a:pt x="552" y="863"/>
                  <a:pt x="554" y="863"/>
                  <a:pt x="557" y="863"/>
                </a:cubicBezTo>
                <a:cubicBezTo>
                  <a:pt x="559" y="863"/>
                  <a:pt x="562" y="863"/>
                  <a:pt x="564" y="863"/>
                </a:cubicBezTo>
                <a:cubicBezTo>
                  <a:pt x="574" y="862"/>
                  <a:pt x="583" y="861"/>
                  <a:pt x="592" y="861"/>
                </a:cubicBezTo>
                <a:cubicBezTo>
                  <a:pt x="594" y="861"/>
                  <a:pt x="596" y="860"/>
                  <a:pt x="599" y="860"/>
                </a:cubicBezTo>
                <a:cubicBezTo>
                  <a:pt x="601" y="860"/>
                  <a:pt x="603" y="860"/>
                  <a:pt x="605" y="859"/>
                </a:cubicBezTo>
                <a:cubicBezTo>
                  <a:pt x="610" y="859"/>
                  <a:pt x="614" y="858"/>
                  <a:pt x="618" y="858"/>
                </a:cubicBezTo>
                <a:cubicBezTo>
                  <a:pt x="627" y="856"/>
                  <a:pt x="635" y="856"/>
                  <a:pt x="643" y="854"/>
                </a:cubicBezTo>
                <a:cubicBezTo>
                  <a:pt x="651" y="852"/>
                  <a:pt x="659" y="851"/>
                  <a:pt x="666" y="849"/>
                </a:cubicBezTo>
                <a:cubicBezTo>
                  <a:pt x="670" y="848"/>
                  <a:pt x="674" y="847"/>
                  <a:pt x="677" y="847"/>
                </a:cubicBezTo>
                <a:cubicBezTo>
                  <a:pt x="681" y="846"/>
                  <a:pt x="684" y="845"/>
                  <a:pt x="688" y="844"/>
                </a:cubicBezTo>
                <a:cubicBezTo>
                  <a:pt x="695" y="842"/>
                  <a:pt x="701" y="840"/>
                  <a:pt x="708" y="838"/>
                </a:cubicBezTo>
                <a:cubicBezTo>
                  <a:pt x="714" y="836"/>
                  <a:pt x="720" y="835"/>
                  <a:pt x="725" y="833"/>
                </a:cubicBezTo>
                <a:cubicBezTo>
                  <a:pt x="737" y="829"/>
                  <a:pt x="747" y="825"/>
                  <a:pt x="755" y="822"/>
                </a:cubicBezTo>
                <a:cubicBezTo>
                  <a:pt x="764" y="818"/>
                  <a:pt x="771" y="815"/>
                  <a:pt x="777" y="812"/>
                </a:cubicBezTo>
                <a:cubicBezTo>
                  <a:pt x="789" y="807"/>
                  <a:pt x="795" y="804"/>
                  <a:pt x="795" y="804"/>
                </a:cubicBezTo>
                <a:cubicBezTo>
                  <a:pt x="597" y="485"/>
                  <a:pt x="597" y="485"/>
                  <a:pt x="597" y="485"/>
                </a:cubicBezTo>
                <a:cubicBezTo>
                  <a:pt x="597" y="485"/>
                  <a:pt x="595" y="487"/>
                  <a:pt x="591" y="491"/>
                </a:cubicBezTo>
                <a:cubicBezTo>
                  <a:pt x="589" y="492"/>
                  <a:pt x="587" y="495"/>
                  <a:pt x="584" y="497"/>
                </a:cubicBezTo>
                <a:cubicBezTo>
                  <a:pt x="582" y="500"/>
                  <a:pt x="578" y="503"/>
                  <a:pt x="575" y="506"/>
                </a:cubicBezTo>
                <a:cubicBezTo>
                  <a:pt x="573" y="508"/>
                  <a:pt x="571" y="509"/>
                  <a:pt x="569" y="511"/>
                </a:cubicBezTo>
                <a:cubicBezTo>
                  <a:pt x="567" y="512"/>
                  <a:pt x="564" y="514"/>
                  <a:pt x="562" y="516"/>
                </a:cubicBezTo>
                <a:cubicBezTo>
                  <a:pt x="561" y="517"/>
                  <a:pt x="559" y="518"/>
                  <a:pt x="558" y="519"/>
                </a:cubicBezTo>
                <a:cubicBezTo>
                  <a:pt x="557" y="520"/>
                  <a:pt x="556" y="520"/>
                  <a:pt x="554" y="521"/>
                </a:cubicBezTo>
                <a:cubicBezTo>
                  <a:pt x="551" y="523"/>
                  <a:pt x="549" y="525"/>
                  <a:pt x="546" y="527"/>
                </a:cubicBezTo>
                <a:cubicBezTo>
                  <a:pt x="543" y="529"/>
                  <a:pt x="539" y="530"/>
                  <a:pt x="536" y="532"/>
                </a:cubicBezTo>
                <a:cubicBezTo>
                  <a:pt x="535" y="533"/>
                  <a:pt x="533" y="534"/>
                  <a:pt x="531" y="535"/>
                </a:cubicBezTo>
                <a:cubicBezTo>
                  <a:pt x="529" y="536"/>
                  <a:pt x="529" y="536"/>
                  <a:pt x="529" y="536"/>
                </a:cubicBezTo>
                <a:cubicBezTo>
                  <a:pt x="526" y="538"/>
                  <a:pt x="526" y="538"/>
                  <a:pt x="526" y="538"/>
                </a:cubicBezTo>
                <a:cubicBezTo>
                  <a:pt x="522" y="539"/>
                  <a:pt x="518" y="541"/>
                  <a:pt x="514" y="543"/>
                </a:cubicBezTo>
                <a:cubicBezTo>
                  <a:pt x="513" y="543"/>
                  <a:pt x="511" y="544"/>
                  <a:pt x="509" y="545"/>
                </a:cubicBezTo>
                <a:cubicBezTo>
                  <a:pt x="508" y="546"/>
                  <a:pt x="507" y="546"/>
                  <a:pt x="505" y="547"/>
                </a:cubicBezTo>
                <a:cubicBezTo>
                  <a:pt x="504" y="548"/>
                  <a:pt x="502" y="549"/>
                  <a:pt x="501" y="549"/>
                </a:cubicBezTo>
                <a:cubicBezTo>
                  <a:pt x="499" y="550"/>
                  <a:pt x="499" y="550"/>
                  <a:pt x="499" y="550"/>
                </a:cubicBezTo>
                <a:cubicBezTo>
                  <a:pt x="499" y="550"/>
                  <a:pt x="499" y="550"/>
                  <a:pt x="499" y="550"/>
                </a:cubicBezTo>
                <a:cubicBezTo>
                  <a:pt x="498" y="550"/>
                  <a:pt x="498" y="550"/>
                  <a:pt x="498" y="550"/>
                </a:cubicBezTo>
                <a:cubicBezTo>
                  <a:pt x="497" y="551"/>
                  <a:pt x="497" y="551"/>
                  <a:pt x="497" y="551"/>
                </a:cubicBezTo>
                <a:cubicBezTo>
                  <a:pt x="495" y="551"/>
                  <a:pt x="493" y="551"/>
                  <a:pt x="492" y="552"/>
                </a:cubicBezTo>
                <a:cubicBezTo>
                  <a:pt x="484" y="553"/>
                  <a:pt x="477" y="554"/>
                  <a:pt x="469" y="556"/>
                </a:cubicBezTo>
                <a:cubicBezTo>
                  <a:pt x="480" y="556"/>
                  <a:pt x="472" y="556"/>
                  <a:pt x="474" y="556"/>
                </a:cubicBezTo>
                <a:cubicBezTo>
                  <a:pt x="474" y="556"/>
                  <a:pt x="474" y="556"/>
                  <a:pt x="474" y="556"/>
                </a:cubicBezTo>
                <a:cubicBezTo>
                  <a:pt x="474" y="556"/>
                  <a:pt x="474" y="556"/>
                  <a:pt x="474" y="556"/>
                </a:cubicBezTo>
                <a:cubicBezTo>
                  <a:pt x="473" y="556"/>
                  <a:pt x="473" y="556"/>
                  <a:pt x="473" y="556"/>
                </a:cubicBezTo>
                <a:cubicBezTo>
                  <a:pt x="471" y="557"/>
                  <a:pt x="471" y="557"/>
                  <a:pt x="471" y="557"/>
                </a:cubicBezTo>
                <a:cubicBezTo>
                  <a:pt x="467" y="557"/>
                  <a:pt x="467" y="557"/>
                  <a:pt x="467" y="557"/>
                </a:cubicBezTo>
                <a:cubicBezTo>
                  <a:pt x="465" y="558"/>
                  <a:pt x="462" y="559"/>
                  <a:pt x="459" y="559"/>
                </a:cubicBezTo>
                <a:cubicBezTo>
                  <a:pt x="454" y="560"/>
                  <a:pt x="449" y="561"/>
                  <a:pt x="443" y="561"/>
                </a:cubicBezTo>
                <a:cubicBezTo>
                  <a:pt x="422" y="564"/>
                  <a:pt x="398" y="564"/>
                  <a:pt x="373" y="561"/>
                </a:cubicBezTo>
                <a:cubicBezTo>
                  <a:pt x="349" y="557"/>
                  <a:pt x="323" y="550"/>
                  <a:pt x="297" y="539"/>
                </a:cubicBezTo>
                <a:cubicBezTo>
                  <a:pt x="271" y="528"/>
                  <a:pt x="246" y="513"/>
                  <a:pt x="223" y="494"/>
                </a:cubicBezTo>
                <a:cubicBezTo>
                  <a:pt x="212" y="484"/>
                  <a:pt x="201" y="474"/>
                  <a:pt x="190" y="463"/>
                </a:cubicBezTo>
                <a:cubicBezTo>
                  <a:pt x="180" y="452"/>
                  <a:pt x="170" y="440"/>
                  <a:pt x="162" y="427"/>
                </a:cubicBezTo>
                <a:cubicBezTo>
                  <a:pt x="159" y="422"/>
                  <a:pt x="159" y="422"/>
                  <a:pt x="159" y="422"/>
                </a:cubicBezTo>
                <a:cubicBezTo>
                  <a:pt x="155" y="417"/>
                  <a:pt x="155" y="417"/>
                  <a:pt x="155" y="417"/>
                </a:cubicBezTo>
                <a:cubicBezTo>
                  <a:pt x="153" y="414"/>
                  <a:pt x="151" y="411"/>
                  <a:pt x="149" y="408"/>
                </a:cubicBezTo>
                <a:cubicBezTo>
                  <a:pt x="147" y="404"/>
                  <a:pt x="145" y="401"/>
                  <a:pt x="144" y="397"/>
                </a:cubicBezTo>
                <a:cubicBezTo>
                  <a:pt x="141" y="392"/>
                  <a:pt x="141" y="392"/>
                  <a:pt x="141" y="392"/>
                </a:cubicBezTo>
                <a:cubicBezTo>
                  <a:pt x="138" y="387"/>
                  <a:pt x="138" y="387"/>
                  <a:pt x="138" y="387"/>
                </a:cubicBezTo>
                <a:cubicBezTo>
                  <a:pt x="136" y="384"/>
                  <a:pt x="135" y="380"/>
                  <a:pt x="133" y="377"/>
                </a:cubicBezTo>
                <a:cubicBezTo>
                  <a:pt x="132" y="373"/>
                  <a:pt x="130" y="370"/>
                  <a:pt x="128" y="366"/>
                </a:cubicBezTo>
                <a:cubicBezTo>
                  <a:pt x="125" y="359"/>
                  <a:pt x="123" y="352"/>
                  <a:pt x="120" y="345"/>
                </a:cubicBezTo>
                <a:cubicBezTo>
                  <a:pt x="119" y="341"/>
                  <a:pt x="118" y="337"/>
                  <a:pt x="117" y="334"/>
                </a:cubicBezTo>
                <a:cubicBezTo>
                  <a:pt x="115" y="328"/>
                  <a:pt x="115" y="328"/>
                  <a:pt x="115" y="328"/>
                </a:cubicBezTo>
                <a:cubicBezTo>
                  <a:pt x="114" y="325"/>
                  <a:pt x="114" y="325"/>
                  <a:pt x="114" y="325"/>
                </a:cubicBezTo>
                <a:cubicBezTo>
                  <a:pt x="113" y="323"/>
                  <a:pt x="113" y="323"/>
                  <a:pt x="113" y="323"/>
                </a:cubicBezTo>
                <a:cubicBezTo>
                  <a:pt x="112" y="319"/>
                  <a:pt x="111" y="316"/>
                  <a:pt x="110" y="313"/>
                </a:cubicBezTo>
                <a:cubicBezTo>
                  <a:pt x="110" y="310"/>
                  <a:pt x="110" y="310"/>
                  <a:pt x="110" y="310"/>
                </a:cubicBezTo>
                <a:cubicBezTo>
                  <a:pt x="110" y="309"/>
                  <a:pt x="109" y="308"/>
                  <a:pt x="109" y="307"/>
                </a:cubicBezTo>
                <a:cubicBezTo>
                  <a:pt x="108" y="301"/>
                  <a:pt x="108" y="301"/>
                  <a:pt x="108" y="301"/>
                </a:cubicBezTo>
                <a:cubicBezTo>
                  <a:pt x="107" y="297"/>
                  <a:pt x="106" y="292"/>
                  <a:pt x="106" y="288"/>
                </a:cubicBezTo>
                <a:cubicBezTo>
                  <a:pt x="106" y="287"/>
                  <a:pt x="106" y="287"/>
                  <a:pt x="106" y="287"/>
                </a:cubicBezTo>
                <a:cubicBezTo>
                  <a:pt x="105" y="287"/>
                  <a:pt x="105" y="287"/>
                  <a:pt x="105" y="287"/>
                </a:cubicBezTo>
                <a:cubicBezTo>
                  <a:pt x="105" y="289"/>
                  <a:pt x="105" y="288"/>
                  <a:pt x="105" y="288"/>
                </a:cubicBezTo>
                <a:cubicBezTo>
                  <a:pt x="105" y="287"/>
                  <a:pt x="105" y="287"/>
                  <a:pt x="105" y="287"/>
                </a:cubicBezTo>
                <a:cubicBezTo>
                  <a:pt x="105" y="284"/>
                  <a:pt x="105" y="284"/>
                  <a:pt x="105" y="284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3" y="271"/>
                  <a:pt x="102" y="263"/>
                  <a:pt x="101" y="256"/>
                </a:cubicBezTo>
                <a:cubicBezTo>
                  <a:pt x="99" y="227"/>
                  <a:pt x="100" y="198"/>
                  <a:pt x="104" y="172"/>
                </a:cubicBezTo>
                <a:cubicBezTo>
                  <a:pt x="107" y="146"/>
                  <a:pt x="114" y="122"/>
                  <a:pt x="121" y="100"/>
                </a:cubicBezTo>
                <a:cubicBezTo>
                  <a:pt x="128" y="79"/>
                  <a:pt x="136" y="61"/>
                  <a:pt x="143" y="47"/>
                </a:cubicBezTo>
                <a:cubicBezTo>
                  <a:pt x="145" y="43"/>
                  <a:pt x="147" y="40"/>
                  <a:pt x="149" y="37"/>
                </a:cubicBezTo>
                <a:cubicBezTo>
                  <a:pt x="151" y="33"/>
                  <a:pt x="152" y="31"/>
                  <a:pt x="154" y="28"/>
                </a:cubicBezTo>
                <a:cubicBezTo>
                  <a:pt x="157" y="22"/>
                  <a:pt x="160" y="18"/>
                  <a:pt x="162" y="14"/>
                </a:cubicBezTo>
                <a:cubicBezTo>
                  <a:pt x="167" y="6"/>
                  <a:pt x="170" y="2"/>
                  <a:pt x="170" y="2"/>
                </a:cubicBezTo>
                <a:lnTo>
                  <a:pt x="167" y="0"/>
                </a:lnTo>
                <a:close/>
              </a:path>
            </a:pathLst>
          </a:custGeom>
          <a:solidFill>
            <a:srgbClr val="73446C"/>
          </a:solidFill>
          <a:ln>
            <a:noFill/>
          </a:ln>
        </p:spPr>
        <p:txBody>
          <a:bodyPr/>
          <a:lstStyle/>
          <a:p>
            <a:pPr defTabSz="685800">
              <a:defRPr/>
            </a:pPr>
            <a:endParaRPr lang="zh-CN" altLang="en-US" sz="1600" kern="0">
              <a:solidFill>
                <a:srgbClr val="5C5C5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Freeform 17"/>
          <p:cNvSpPr>
            <a:spLocks noEditPoints="1"/>
          </p:cNvSpPr>
          <p:nvPr/>
        </p:nvSpPr>
        <p:spPr bwMode="auto">
          <a:xfrm>
            <a:off x="4013770" y="2376941"/>
            <a:ext cx="402894" cy="417885"/>
          </a:xfrm>
          <a:custGeom>
            <a:avLst/>
            <a:gdLst>
              <a:gd name="T0" fmla="*/ 109 w 215"/>
              <a:gd name="T1" fmla="*/ 0 h 223"/>
              <a:gd name="T2" fmla="*/ 0 w 215"/>
              <a:gd name="T3" fmla="*/ 78 h 223"/>
              <a:gd name="T4" fmla="*/ 0 w 215"/>
              <a:gd name="T5" fmla="*/ 223 h 223"/>
              <a:gd name="T6" fmla="*/ 215 w 215"/>
              <a:gd name="T7" fmla="*/ 223 h 223"/>
              <a:gd name="T8" fmla="*/ 215 w 215"/>
              <a:gd name="T9" fmla="*/ 78 h 223"/>
              <a:gd name="T10" fmla="*/ 109 w 215"/>
              <a:gd name="T11" fmla="*/ 0 h 223"/>
              <a:gd name="T12" fmla="*/ 195 w 215"/>
              <a:gd name="T13" fmla="*/ 214 h 223"/>
              <a:gd name="T14" fmla="*/ 140 w 215"/>
              <a:gd name="T15" fmla="*/ 159 h 223"/>
              <a:gd name="T16" fmla="*/ 75 w 215"/>
              <a:gd name="T17" fmla="*/ 159 h 223"/>
              <a:gd name="T18" fmla="*/ 20 w 215"/>
              <a:gd name="T19" fmla="*/ 214 h 223"/>
              <a:gd name="T20" fmla="*/ 9 w 215"/>
              <a:gd name="T21" fmla="*/ 214 h 223"/>
              <a:gd name="T22" fmla="*/ 75 w 215"/>
              <a:gd name="T23" fmla="*/ 150 h 223"/>
              <a:gd name="T24" fmla="*/ 9 w 215"/>
              <a:gd name="T25" fmla="*/ 85 h 223"/>
              <a:gd name="T26" fmla="*/ 9 w 215"/>
              <a:gd name="T27" fmla="*/ 83 h 223"/>
              <a:gd name="T28" fmla="*/ 109 w 215"/>
              <a:gd name="T29" fmla="*/ 13 h 223"/>
              <a:gd name="T30" fmla="*/ 207 w 215"/>
              <a:gd name="T31" fmla="*/ 83 h 223"/>
              <a:gd name="T32" fmla="*/ 207 w 215"/>
              <a:gd name="T33" fmla="*/ 85 h 223"/>
              <a:gd name="T34" fmla="*/ 142 w 215"/>
              <a:gd name="T35" fmla="*/ 150 h 223"/>
              <a:gd name="T36" fmla="*/ 207 w 215"/>
              <a:gd name="T37" fmla="*/ 214 h 223"/>
              <a:gd name="T38" fmla="*/ 207 w 215"/>
              <a:gd name="T39" fmla="*/ 214 h 223"/>
              <a:gd name="T40" fmla="*/ 195 w 215"/>
              <a:gd name="T41" fmla="*/ 214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5" h="223">
                <a:moveTo>
                  <a:pt x="109" y="0"/>
                </a:moveTo>
                <a:lnTo>
                  <a:pt x="0" y="78"/>
                </a:lnTo>
                <a:lnTo>
                  <a:pt x="0" y="223"/>
                </a:lnTo>
                <a:lnTo>
                  <a:pt x="215" y="223"/>
                </a:lnTo>
                <a:lnTo>
                  <a:pt x="215" y="78"/>
                </a:lnTo>
                <a:lnTo>
                  <a:pt x="109" y="0"/>
                </a:lnTo>
                <a:close/>
                <a:moveTo>
                  <a:pt x="195" y="214"/>
                </a:moveTo>
                <a:lnTo>
                  <a:pt x="140" y="159"/>
                </a:lnTo>
                <a:lnTo>
                  <a:pt x="75" y="159"/>
                </a:lnTo>
                <a:lnTo>
                  <a:pt x="20" y="214"/>
                </a:lnTo>
                <a:lnTo>
                  <a:pt x="9" y="214"/>
                </a:lnTo>
                <a:lnTo>
                  <a:pt x="75" y="150"/>
                </a:lnTo>
                <a:lnTo>
                  <a:pt x="9" y="85"/>
                </a:lnTo>
                <a:lnTo>
                  <a:pt x="9" y="83"/>
                </a:lnTo>
                <a:lnTo>
                  <a:pt x="109" y="13"/>
                </a:lnTo>
                <a:lnTo>
                  <a:pt x="207" y="83"/>
                </a:lnTo>
                <a:lnTo>
                  <a:pt x="207" y="85"/>
                </a:lnTo>
                <a:lnTo>
                  <a:pt x="142" y="150"/>
                </a:lnTo>
                <a:lnTo>
                  <a:pt x="207" y="214"/>
                </a:lnTo>
                <a:lnTo>
                  <a:pt x="207" y="214"/>
                </a:lnTo>
                <a:lnTo>
                  <a:pt x="195" y="2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350" kern="0">
              <a:solidFill>
                <a:srgbClr val="5C5C5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18"/>
          <p:cNvSpPr>
            <a:spLocks noEditPoints="1"/>
          </p:cNvSpPr>
          <p:nvPr/>
        </p:nvSpPr>
        <p:spPr bwMode="auto">
          <a:xfrm>
            <a:off x="4805296" y="3047764"/>
            <a:ext cx="254854" cy="459112"/>
          </a:xfrm>
          <a:custGeom>
            <a:avLst/>
            <a:gdLst>
              <a:gd name="T0" fmla="*/ 79 w 87"/>
              <a:gd name="T1" fmla="*/ 53 h 157"/>
              <a:gd name="T2" fmla="*/ 61 w 87"/>
              <a:gd name="T3" fmla="*/ 8 h 157"/>
              <a:gd name="T4" fmla="*/ 15 w 87"/>
              <a:gd name="T5" fmla="*/ 26 h 157"/>
              <a:gd name="T6" fmla="*/ 22 w 87"/>
              <a:gd name="T7" fmla="*/ 63 h 157"/>
              <a:gd name="T8" fmla="*/ 18 w 87"/>
              <a:gd name="T9" fmla="*/ 65 h 157"/>
              <a:gd name="T10" fmla="*/ 21 w 87"/>
              <a:gd name="T11" fmla="*/ 73 h 157"/>
              <a:gd name="T12" fmla="*/ 17 w 87"/>
              <a:gd name="T13" fmla="*/ 74 h 157"/>
              <a:gd name="T14" fmla="*/ 21 w 87"/>
              <a:gd name="T15" fmla="*/ 85 h 157"/>
              <a:gd name="T16" fmla="*/ 15 w 87"/>
              <a:gd name="T17" fmla="*/ 88 h 157"/>
              <a:gd name="T18" fmla="*/ 19 w 87"/>
              <a:gd name="T19" fmla="*/ 99 h 157"/>
              <a:gd name="T20" fmla="*/ 13 w 87"/>
              <a:gd name="T21" fmla="*/ 102 h 157"/>
              <a:gd name="T22" fmla="*/ 17 w 87"/>
              <a:gd name="T23" fmla="*/ 112 h 157"/>
              <a:gd name="T24" fmla="*/ 10 w 87"/>
              <a:gd name="T25" fmla="*/ 115 h 157"/>
              <a:gd name="T26" fmla="*/ 13 w 87"/>
              <a:gd name="T27" fmla="*/ 122 h 157"/>
              <a:gd name="T28" fmla="*/ 8 w 87"/>
              <a:gd name="T29" fmla="*/ 124 h 157"/>
              <a:gd name="T30" fmla="*/ 11 w 87"/>
              <a:gd name="T31" fmla="*/ 130 h 157"/>
              <a:gd name="T32" fmla="*/ 10 w 87"/>
              <a:gd name="T33" fmla="*/ 130 h 157"/>
              <a:gd name="T34" fmla="*/ 5 w 87"/>
              <a:gd name="T35" fmla="*/ 133 h 157"/>
              <a:gd name="T36" fmla="*/ 7 w 87"/>
              <a:gd name="T37" fmla="*/ 138 h 157"/>
              <a:gd name="T38" fmla="*/ 6 w 87"/>
              <a:gd name="T39" fmla="*/ 141 h 157"/>
              <a:gd name="T40" fmla="*/ 0 w 87"/>
              <a:gd name="T41" fmla="*/ 143 h 157"/>
              <a:gd name="T42" fmla="*/ 4 w 87"/>
              <a:gd name="T43" fmla="*/ 157 h 157"/>
              <a:gd name="T44" fmla="*/ 17 w 87"/>
              <a:gd name="T45" fmla="*/ 150 h 157"/>
              <a:gd name="T46" fmla="*/ 50 w 87"/>
              <a:gd name="T47" fmla="*/ 74 h 157"/>
              <a:gd name="T48" fmla="*/ 79 w 87"/>
              <a:gd name="T49" fmla="*/ 53 h 157"/>
              <a:gd name="T50" fmla="*/ 55 w 87"/>
              <a:gd name="T51" fmla="*/ 16 h 157"/>
              <a:gd name="T52" fmla="*/ 60 w 87"/>
              <a:gd name="T53" fmla="*/ 29 h 157"/>
              <a:gd name="T54" fmla="*/ 48 w 87"/>
              <a:gd name="T55" fmla="*/ 34 h 157"/>
              <a:gd name="T56" fmla="*/ 43 w 87"/>
              <a:gd name="T57" fmla="*/ 21 h 157"/>
              <a:gd name="T58" fmla="*/ 55 w 87"/>
              <a:gd name="T59" fmla="*/ 16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7" h="157">
                <a:moveTo>
                  <a:pt x="79" y="53"/>
                </a:moveTo>
                <a:cubicBezTo>
                  <a:pt x="87" y="36"/>
                  <a:pt x="78" y="15"/>
                  <a:pt x="61" y="8"/>
                </a:cubicBezTo>
                <a:cubicBezTo>
                  <a:pt x="43" y="0"/>
                  <a:pt x="23" y="8"/>
                  <a:pt x="15" y="26"/>
                </a:cubicBezTo>
                <a:cubicBezTo>
                  <a:pt x="10" y="39"/>
                  <a:pt x="13" y="54"/>
                  <a:pt x="22" y="63"/>
                </a:cubicBezTo>
                <a:cubicBezTo>
                  <a:pt x="18" y="65"/>
                  <a:pt x="18" y="65"/>
                  <a:pt x="18" y="65"/>
                </a:cubicBezTo>
                <a:cubicBezTo>
                  <a:pt x="21" y="73"/>
                  <a:pt x="21" y="73"/>
                  <a:pt x="21" y="73"/>
                </a:cubicBezTo>
                <a:cubicBezTo>
                  <a:pt x="17" y="74"/>
                  <a:pt x="17" y="74"/>
                  <a:pt x="17" y="74"/>
                </a:cubicBezTo>
                <a:cubicBezTo>
                  <a:pt x="21" y="85"/>
                  <a:pt x="21" y="85"/>
                  <a:pt x="21" y="85"/>
                </a:cubicBezTo>
                <a:cubicBezTo>
                  <a:pt x="15" y="88"/>
                  <a:pt x="15" y="88"/>
                  <a:pt x="15" y="88"/>
                </a:cubicBezTo>
                <a:cubicBezTo>
                  <a:pt x="19" y="99"/>
                  <a:pt x="19" y="99"/>
                  <a:pt x="19" y="99"/>
                </a:cubicBezTo>
                <a:cubicBezTo>
                  <a:pt x="13" y="102"/>
                  <a:pt x="13" y="102"/>
                  <a:pt x="13" y="102"/>
                </a:cubicBezTo>
                <a:cubicBezTo>
                  <a:pt x="17" y="112"/>
                  <a:pt x="17" y="112"/>
                  <a:pt x="17" y="112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13" y="122"/>
                  <a:pt x="13" y="122"/>
                  <a:pt x="13" y="122"/>
                </a:cubicBezTo>
                <a:cubicBezTo>
                  <a:pt x="8" y="124"/>
                  <a:pt x="8" y="124"/>
                  <a:pt x="8" y="124"/>
                </a:cubicBezTo>
                <a:cubicBezTo>
                  <a:pt x="11" y="130"/>
                  <a:pt x="11" y="130"/>
                  <a:pt x="11" y="130"/>
                </a:cubicBezTo>
                <a:cubicBezTo>
                  <a:pt x="10" y="130"/>
                  <a:pt x="10" y="130"/>
                  <a:pt x="10" y="130"/>
                </a:cubicBezTo>
                <a:cubicBezTo>
                  <a:pt x="5" y="133"/>
                  <a:pt x="5" y="133"/>
                  <a:pt x="5" y="133"/>
                </a:cubicBezTo>
                <a:cubicBezTo>
                  <a:pt x="7" y="138"/>
                  <a:pt x="7" y="138"/>
                  <a:pt x="7" y="138"/>
                </a:cubicBezTo>
                <a:cubicBezTo>
                  <a:pt x="6" y="141"/>
                  <a:pt x="6" y="141"/>
                  <a:pt x="6" y="141"/>
                </a:cubicBezTo>
                <a:cubicBezTo>
                  <a:pt x="0" y="143"/>
                  <a:pt x="0" y="143"/>
                  <a:pt x="0" y="143"/>
                </a:cubicBezTo>
                <a:cubicBezTo>
                  <a:pt x="4" y="157"/>
                  <a:pt x="4" y="157"/>
                  <a:pt x="4" y="157"/>
                </a:cubicBezTo>
                <a:cubicBezTo>
                  <a:pt x="17" y="150"/>
                  <a:pt x="17" y="150"/>
                  <a:pt x="17" y="150"/>
                </a:cubicBezTo>
                <a:cubicBezTo>
                  <a:pt x="50" y="74"/>
                  <a:pt x="50" y="74"/>
                  <a:pt x="50" y="74"/>
                </a:cubicBezTo>
                <a:cubicBezTo>
                  <a:pt x="63" y="73"/>
                  <a:pt x="74" y="66"/>
                  <a:pt x="79" y="53"/>
                </a:cubicBezTo>
                <a:close/>
                <a:moveTo>
                  <a:pt x="55" y="16"/>
                </a:moveTo>
                <a:cubicBezTo>
                  <a:pt x="60" y="18"/>
                  <a:pt x="62" y="24"/>
                  <a:pt x="60" y="29"/>
                </a:cubicBezTo>
                <a:cubicBezTo>
                  <a:pt x="58" y="33"/>
                  <a:pt x="53" y="36"/>
                  <a:pt x="48" y="34"/>
                </a:cubicBezTo>
                <a:cubicBezTo>
                  <a:pt x="43" y="31"/>
                  <a:pt x="40" y="26"/>
                  <a:pt x="43" y="21"/>
                </a:cubicBezTo>
                <a:cubicBezTo>
                  <a:pt x="45" y="16"/>
                  <a:pt x="50" y="14"/>
                  <a:pt x="55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zh-CN" altLang="en-US" sz="1350" kern="0">
              <a:solidFill>
                <a:srgbClr val="5C5C5C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738096" y="4861328"/>
            <a:ext cx="414138" cy="279215"/>
            <a:chOff x="2681093" y="4567497"/>
            <a:chExt cx="414138" cy="279215"/>
          </a:xfrm>
        </p:grpSpPr>
        <p:sp>
          <p:nvSpPr>
            <p:cNvPr id="18" name="Freeform 19@|5FFC:16777215|FBC:16777215|LFC:16777215|LBC:16777215"/>
            <p:cNvSpPr>
              <a:spLocks noEditPoints="1"/>
            </p:cNvSpPr>
            <p:nvPr/>
          </p:nvSpPr>
          <p:spPr bwMode="auto">
            <a:xfrm>
              <a:off x="2681093" y="4567497"/>
              <a:ext cx="414138" cy="279215"/>
            </a:xfrm>
            <a:custGeom>
              <a:avLst/>
              <a:gdLst>
                <a:gd name="T0" fmla="*/ 130 w 142"/>
                <a:gd name="T1" fmla="*/ 15 h 96"/>
                <a:gd name="T2" fmla="*/ 102 w 142"/>
                <a:gd name="T3" fmla="*/ 15 h 96"/>
                <a:gd name="T4" fmla="*/ 102 w 142"/>
                <a:gd name="T5" fmla="*/ 14 h 96"/>
                <a:gd name="T6" fmla="*/ 96 w 142"/>
                <a:gd name="T7" fmla="*/ 5 h 96"/>
                <a:gd name="T8" fmla="*/ 87 w 142"/>
                <a:gd name="T9" fmla="*/ 0 h 96"/>
                <a:gd name="T10" fmla="*/ 55 w 142"/>
                <a:gd name="T11" fmla="*/ 0 h 96"/>
                <a:gd name="T12" fmla="*/ 46 w 142"/>
                <a:gd name="T13" fmla="*/ 5 h 96"/>
                <a:gd name="T14" fmla="*/ 40 w 142"/>
                <a:gd name="T15" fmla="*/ 14 h 96"/>
                <a:gd name="T16" fmla="*/ 40 w 142"/>
                <a:gd name="T17" fmla="*/ 15 h 96"/>
                <a:gd name="T18" fmla="*/ 12 w 142"/>
                <a:gd name="T19" fmla="*/ 15 h 96"/>
                <a:gd name="T20" fmla="*/ 0 w 142"/>
                <a:gd name="T21" fmla="*/ 26 h 96"/>
                <a:gd name="T22" fmla="*/ 0 w 142"/>
                <a:gd name="T23" fmla="*/ 84 h 96"/>
                <a:gd name="T24" fmla="*/ 12 w 142"/>
                <a:gd name="T25" fmla="*/ 96 h 96"/>
                <a:gd name="T26" fmla="*/ 130 w 142"/>
                <a:gd name="T27" fmla="*/ 96 h 96"/>
                <a:gd name="T28" fmla="*/ 142 w 142"/>
                <a:gd name="T29" fmla="*/ 84 h 96"/>
                <a:gd name="T30" fmla="*/ 142 w 142"/>
                <a:gd name="T31" fmla="*/ 26 h 96"/>
                <a:gd name="T32" fmla="*/ 130 w 142"/>
                <a:gd name="T33" fmla="*/ 15 h 96"/>
                <a:gd name="T34" fmla="*/ 30 w 142"/>
                <a:gd name="T35" fmla="*/ 31 h 96"/>
                <a:gd name="T36" fmla="*/ 8 w 142"/>
                <a:gd name="T37" fmla="*/ 31 h 96"/>
                <a:gd name="T38" fmla="*/ 8 w 142"/>
                <a:gd name="T39" fmla="*/ 22 h 96"/>
                <a:gd name="T40" fmla="*/ 30 w 142"/>
                <a:gd name="T41" fmla="*/ 22 h 96"/>
                <a:gd name="T42" fmla="*/ 30 w 142"/>
                <a:gd name="T43" fmla="*/ 31 h 96"/>
                <a:gd name="T44" fmla="*/ 71 w 142"/>
                <a:gd name="T45" fmla="*/ 90 h 96"/>
                <a:gd name="T46" fmla="*/ 36 w 142"/>
                <a:gd name="T47" fmla="*/ 55 h 96"/>
                <a:gd name="T48" fmla="*/ 71 w 142"/>
                <a:gd name="T49" fmla="*/ 20 h 96"/>
                <a:gd name="T50" fmla="*/ 106 w 142"/>
                <a:gd name="T51" fmla="*/ 55 h 96"/>
                <a:gd name="T52" fmla="*/ 71 w 142"/>
                <a:gd name="T53" fmla="*/ 90 h 96"/>
                <a:gd name="T54" fmla="*/ 136 w 142"/>
                <a:gd name="T55" fmla="*/ 30 h 96"/>
                <a:gd name="T56" fmla="*/ 132 w 142"/>
                <a:gd name="T57" fmla="*/ 30 h 96"/>
                <a:gd name="T58" fmla="*/ 132 w 142"/>
                <a:gd name="T59" fmla="*/ 34 h 96"/>
                <a:gd name="T60" fmla="*/ 126 w 142"/>
                <a:gd name="T61" fmla="*/ 34 h 96"/>
                <a:gd name="T62" fmla="*/ 126 w 142"/>
                <a:gd name="T63" fmla="*/ 30 h 96"/>
                <a:gd name="T64" fmla="*/ 121 w 142"/>
                <a:gd name="T65" fmla="*/ 30 h 96"/>
                <a:gd name="T66" fmla="*/ 121 w 142"/>
                <a:gd name="T67" fmla="*/ 24 h 96"/>
                <a:gd name="T68" fmla="*/ 126 w 142"/>
                <a:gd name="T69" fmla="*/ 24 h 96"/>
                <a:gd name="T70" fmla="*/ 126 w 142"/>
                <a:gd name="T71" fmla="*/ 19 h 96"/>
                <a:gd name="T72" fmla="*/ 132 w 142"/>
                <a:gd name="T73" fmla="*/ 19 h 96"/>
                <a:gd name="T74" fmla="*/ 132 w 142"/>
                <a:gd name="T75" fmla="*/ 24 h 96"/>
                <a:gd name="T76" fmla="*/ 136 w 142"/>
                <a:gd name="T77" fmla="*/ 24 h 96"/>
                <a:gd name="T78" fmla="*/ 136 w 142"/>
                <a:gd name="T79" fmla="*/ 3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2" h="96">
                  <a:moveTo>
                    <a:pt x="130" y="15"/>
                  </a:moveTo>
                  <a:cubicBezTo>
                    <a:pt x="102" y="15"/>
                    <a:pt x="102" y="15"/>
                    <a:pt x="102" y="15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2"/>
                    <a:pt x="90" y="0"/>
                    <a:pt x="8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48" y="2"/>
                    <a:pt x="46" y="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0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5" y="15"/>
                    <a:pt x="0" y="20"/>
                    <a:pt x="0" y="2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5" y="96"/>
                    <a:pt x="12" y="96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137" y="96"/>
                    <a:pt x="142" y="91"/>
                    <a:pt x="142" y="84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2" y="20"/>
                    <a:pt x="137" y="15"/>
                    <a:pt x="130" y="15"/>
                  </a:cubicBezTo>
                  <a:close/>
                  <a:moveTo>
                    <a:pt x="30" y="31"/>
                  </a:moveTo>
                  <a:cubicBezTo>
                    <a:pt x="8" y="31"/>
                    <a:pt x="8" y="31"/>
                    <a:pt x="8" y="3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30" y="22"/>
                    <a:pt x="30" y="22"/>
                    <a:pt x="30" y="22"/>
                  </a:cubicBezTo>
                  <a:lnTo>
                    <a:pt x="30" y="31"/>
                  </a:lnTo>
                  <a:close/>
                  <a:moveTo>
                    <a:pt x="71" y="90"/>
                  </a:moveTo>
                  <a:cubicBezTo>
                    <a:pt x="52" y="90"/>
                    <a:pt x="36" y="74"/>
                    <a:pt x="36" y="55"/>
                  </a:cubicBezTo>
                  <a:cubicBezTo>
                    <a:pt x="36" y="35"/>
                    <a:pt x="52" y="20"/>
                    <a:pt x="71" y="20"/>
                  </a:cubicBezTo>
                  <a:cubicBezTo>
                    <a:pt x="90" y="20"/>
                    <a:pt x="106" y="35"/>
                    <a:pt x="106" y="55"/>
                  </a:cubicBezTo>
                  <a:cubicBezTo>
                    <a:pt x="106" y="74"/>
                    <a:pt x="90" y="90"/>
                    <a:pt x="71" y="90"/>
                  </a:cubicBezTo>
                  <a:close/>
                  <a:moveTo>
                    <a:pt x="136" y="30"/>
                  </a:moveTo>
                  <a:cubicBezTo>
                    <a:pt x="132" y="30"/>
                    <a:pt x="132" y="30"/>
                    <a:pt x="132" y="30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6" y="24"/>
                    <a:pt x="136" y="24"/>
                    <a:pt x="136" y="24"/>
                  </a:cubicBezTo>
                  <a:lnTo>
                    <a:pt x="13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20@|5FFC:16777215|FBC:16777215|LFC:16777215|LBC:16777215"/>
            <p:cNvSpPr>
              <a:spLocks noEditPoints="1"/>
            </p:cNvSpPr>
            <p:nvPr/>
          </p:nvSpPr>
          <p:spPr bwMode="auto">
            <a:xfrm>
              <a:off x="2806647" y="4642454"/>
              <a:ext cx="166780" cy="166780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29 h 57"/>
                <a:gd name="T4" fmla="*/ 28 w 57"/>
                <a:gd name="T5" fmla="*/ 0 h 57"/>
                <a:gd name="T6" fmla="*/ 57 w 57"/>
                <a:gd name="T7" fmla="*/ 29 h 57"/>
                <a:gd name="T8" fmla="*/ 28 w 57"/>
                <a:gd name="T9" fmla="*/ 57 h 57"/>
                <a:gd name="T10" fmla="*/ 28 w 57"/>
                <a:gd name="T11" fmla="*/ 9 h 57"/>
                <a:gd name="T12" fmla="*/ 9 w 57"/>
                <a:gd name="T13" fmla="*/ 29 h 57"/>
                <a:gd name="T14" fmla="*/ 28 w 57"/>
                <a:gd name="T15" fmla="*/ 48 h 57"/>
                <a:gd name="T16" fmla="*/ 48 w 57"/>
                <a:gd name="T17" fmla="*/ 29 h 57"/>
                <a:gd name="T18" fmla="*/ 28 w 57"/>
                <a:gd name="T19" fmla="*/ 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cubicBezTo>
                    <a:pt x="12" y="57"/>
                    <a:pt x="0" y="44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ubicBezTo>
                    <a:pt x="57" y="44"/>
                    <a:pt x="44" y="57"/>
                    <a:pt x="28" y="57"/>
                  </a:cubicBezTo>
                  <a:close/>
                  <a:moveTo>
                    <a:pt x="28" y="9"/>
                  </a:moveTo>
                  <a:cubicBezTo>
                    <a:pt x="17" y="9"/>
                    <a:pt x="9" y="18"/>
                    <a:pt x="9" y="29"/>
                  </a:cubicBezTo>
                  <a:cubicBezTo>
                    <a:pt x="9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9"/>
                  </a:cubicBezTo>
                  <a:cubicBezTo>
                    <a:pt x="48" y="18"/>
                    <a:pt x="39" y="9"/>
                    <a:pt x="2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97861" y="4113828"/>
            <a:ext cx="406642" cy="442246"/>
            <a:chOff x="3516863" y="3834794"/>
            <a:chExt cx="406642" cy="442246"/>
          </a:xfrm>
        </p:grpSpPr>
        <p:sp>
          <p:nvSpPr>
            <p:cNvPr id="21" name="Freeform 31@|5FFC:16777215|FBC:16777215|LFC:16777215|LBC:16777215"/>
            <p:cNvSpPr>
              <a:spLocks/>
            </p:cNvSpPr>
            <p:nvPr/>
          </p:nvSpPr>
          <p:spPr bwMode="auto">
            <a:xfrm>
              <a:off x="3516863" y="3902255"/>
              <a:ext cx="239862" cy="374785"/>
            </a:xfrm>
            <a:custGeom>
              <a:avLst/>
              <a:gdLst>
                <a:gd name="T0" fmla="*/ 0 w 128"/>
                <a:gd name="T1" fmla="*/ 189 h 200"/>
                <a:gd name="T2" fmla="*/ 121 w 128"/>
                <a:gd name="T3" fmla="*/ 0 h 200"/>
                <a:gd name="T4" fmla="*/ 128 w 128"/>
                <a:gd name="T5" fmla="*/ 5 h 200"/>
                <a:gd name="T6" fmla="*/ 19 w 128"/>
                <a:gd name="T7" fmla="*/ 200 h 200"/>
                <a:gd name="T8" fmla="*/ 0 w 128"/>
                <a:gd name="T9" fmla="*/ 18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200">
                  <a:moveTo>
                    <a:pt x="0" y="189"/>
                  </a:moveTo>
                  <a:lnTo>
                    <a:pt x="121" y="0"/>
                  </a:lnTo>
                  <a:lnTo>
                    <a:pt x="128" y="5"/>
                  </a:lnTo>
                  <a:lnTo>
                    <a:pt x="19" y="20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32@|5FFC:16777215|FBC:16777215|LFC:16777215|LBC:16777215"/>
            <p:cNvSpPr>
              <a:spLocks/>
            </p:cNvSpPr>
            <p:nvPr/>
          </p:nvSpPr>
          <p:spPr bwMode="auto">
            <a:xfrm>
              <a:off x="3743608" y="3861029"/>
              <a:ext cx="37478" cy="50596"/>
            </a:xfrm>
            <a:custGeom>
              <a:avLst/>
              <a:gdLst>
                <a:gd name="T0" fmla="*/ 7 w 20"/>
                <a:gd name="T1" fmla="*/ 27 h 27"/>
                <a:gd name="T2" fmla="*/ 0 w 20"/>
                <a:gd name="T3" fmla="*/ 22 h 27"/>
                <a:gd name="T4" fmla="*/ 10 w 20"/>
                <a:gd name="T5" fmla="*/ 0 h 27"/>
                <a:gd name="T6" fmla="*/ 20 w 20"/>
                <a:gd name="T7" fmla="*/ 5 h 27"/>
                <a:gd name="T8" fmla="*/ 7 w 20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7" y="27"/>
                  </a:moveTo>
                  <a:lnTo>
                    <a:pt x="0" y="22"/>
                  </a:lnTo>
                  <a:lnTo>
                    <a:pt x="10" y="0"/>
                  </a:lnTo>
                  <a:lnTo>
                    <a:pt x="20" y="5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33@|5FFC:16777215|FBC:16777215|LFC:16777215|LBC:16777215"/>
            <p:cNvSpPr>
              <a:spLocks/>
            </p:cNvSpPr>
            <p:nvPr/>
          </p:nvSpPr>
          <p:spPr bwMode="auto">
            <a:xfrm>
              <a:off x="3835430" y="4095268"/>
              <a:ext cx="61840" cy="61840"/>
            </a:xfrm>
            <a:custGeom>
              <a:avLst/>
              <a:gdLst>
                <a:gd name="T0" fmla="*/ 19 w 33"/>
                <a:gd name="T1" fmla="*/ 33 h 33"/>
                <a:gd name="T2" fmla="*/ 13 w 33"/>
                <a:gd name="T3" fmla="*/ 24 h 33"/>
                <a:gd name="T4" fmla="*/ 0 w 33"/>
                <a:gd name="T5" fmla="*/ 25 h 33"/>
                <a:gd name="T6" fmla="*/ 7 w 33"/>
                <a:gd name="T7" fmla="*/ 16 h 33"/>
                <a:gd name="T8" fmla="*/ 2 w 33"/>
                <a:gd name="T9" fmla="*/ 5 h 33"/>
                <a:gd name="T10" fmla="*/ 13 w 33"/>
                <a:gd name="T11" fmla="*/ 8 h 33"/>
                <a:gd name="T12" fmla="*/ 22 w 33"/>
                <a:gd name="T13" fmla="*/ 0 h 33"/>
                <a:gd name="T14" fmla="*/ 24 w 33"/>
                <a:gd name="T15" fmla="*/ 11 h 33"/>
                <a:gd name="T16" fmla="*/ 33 w 33"/>
                <a:gd name="T17" fmla="*/ 17 h 33"/>
                <a:gd name="T18" fmla="*/ 22 w 33"/>
                <a:gd name="T19" fmla="*/ 22 h 33"/>
                <a:gd name="T20" fmla="*/ 19 w 33"/>
                <a:gd name="T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3">
                  <a:moveTo>
                    <a:pt x="19" y="33"/>
                  </a:moveTo>
                  <a:lnTo>
                    <a:pt x="13" y="24"/>
                  </a:lnTo>
                  <a:lnTo>
                    <a:pt x="0" y="25"/>
                  </a:lnTo>
                  <a:lnTo>
                    <a:pt x="7" y="16"/>
                  </a:lnTo>
                  <a:lnTo>
                    <a:pt x="2" y="5"/>
                  </a:lnTo>
                  <a:lnTo>
                    <a:pt x="13" y="8"/>
                  </a:lnTo>
                  <a:lnTo>
                    <a:pt x="22" y="0"/>
                  </a:lnTo>
                  <a:lnTo>
                    <a:pt x="24" y="11"/>
                  </a:lnTo>
                  <a:lnTo>
                    <a:pt x="33" y="17"/>
                  </a:lnTo>
                  <a:lnTo>
                    <a:pt x="22" y="22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34@|5FFC:16777215|FBC:16777215|LFC:16777215|LBC:16777215"/>
            <p:cNvSpPr>
              <a:spLocks/>
            </p:cNvSpPr>
            <p:nvPr/>
          </p:nvSpPr>
          <p:spPr bwMode="auto">
            <a:xfrm>
              <a:off x="3756725" y="3967842"/>
              <a:ext cx="65588" cy="67461"/>
            </a:xfrm>
            <a:custGeom>
              <a:avLst/>
              <a:gdLst>
                <a:gd name="T0" fmla="*/ 25 w 35"/>
                <a:gd name="T1" fmla="*/ 36 h 36"/>
                <a:gd name="T2" fmla="*/ 16 w 35"/>
                <a:gd name="T3" fmla="*/ 28 h 36"/>
                <a:gd name="T4" fmla="*/ 5 w 35"/>
                <a:gd name="T5" fmla="*/ 32 h 36"/>
                <a:gd name="T6" fmla="*/ 8 w 35"/>
                <a:gd name="T7" fmla="*/ 20 h 36"/>
                <a:gd name="T8" fmla="*/ 0 w 35"/>
                <a:gd name="T9" fmla="*/ 11 h 36"/>
                <a:gd name="T10" fmla="*/ 13 w 35"/>
                <a:gd name="T11" fmla="*/ 11 h 36"/>
                <a:gd name="T12" fmla="*/ 19 w 35"/>
                <a:gd name="T13" fmla="*/ 0 h 36"/>
                <a:gd name="T14" fmla="*/ 24 w 35"/>
                <a:gd name="T15" fmla="*/ 12 h 36"/>
                <a:gd name="T16" fmla="*/ 35 w 35"/>
                <a:gd name="T17" fmla="*/ 15 h 36"/>
                <a:gd name="T18" fmla="*/ 25 w 35"/>
                <a:gd name="T19" fmla="*/ 23 h 36"/>
                <a:gd name="T20" fmla="*/ 25 w 35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6">
                  <a:moveTo>
                    <a:pt x="25" y="36"/>
                  </a:moveTo>
                  <a:lnTo>
                    <a:pt x="16" y="28"/>
                  </a:lnTo>
                  <a:lnTo>
                    <a:pt x="5" y="32"/>
                  </a:lnTo>
                  <a:lnTo>
                    <a:pt x="8" y="2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9" y="0"/>
                  </a:lnTo>
                  <a:lnTo>
                    <a:pt x="24" y="12"/>
                  </a:lnTo>
                  <a:lnTo>
                    <a:pt x="35" y="15"/>
                  </a:lnTo>
                  <a:lnTo>
                    <a:pt x="25" y="23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35@|5FFC:16777215|FBC:16777215|LFC:16777215|LBC:16777215"/>
            <p:cNvSpPr>
              <a:spLocks/>
            </p:cNvSpPr>
            <p:nvPr/>
          </p:nvSpPr>
          <p:spPr bwMode="auto">
            <a:xfrm>
              <a:off x="3818565" y="3859154"/>
              <a:ext cx="52470" cy="52470"/>
            </a:xfrm>
            <a:custGeom>
              <a:avLst/>
              <a:gdLst>
                <a:gd name="T0" fmla="*/ 20 w 28"/>
                <a:gd name="T1" fmla="*/ 28 h 28"/>
                <a:gd name="T2" fmla="*/ 13 w 28"/>
                <a:gd name="T3" fmla="*/ 22 h 28"/>
                <a:gd name="T4" fmla="*/ 3 w 28"/>
                <a:gd name="T5" fmla="*/ 25 h 28"/>
                <a:gd name="T6" fmla="*/ 6 w 28"/>
                <a:gd name="T7" fmla="*/ 17 h 28"/>
                <a:gd name="T8" fmla="*/ 0 w 28"/>
                <a:gd name="T9" fmla="*/ 9 h 28"/>
                <a:gd name="T10" fmla="*/ 11 w 28"/>
                <a:gd name="T11" fmla="*/ 9 h 28"/>
                <a:gd name="T12" fmla="*/ 16 w 28"/>
                <a:gd name="T13" fmla="*/ 0 h 28"/>
                <a:gd name="T14" fmla="*/ 19 w 28"/>
                <a:gd name="T15" fmla="*/ 9 h 28"/>
                <a:gd name="T16" fmla="*/ 28 w 28"/>
                <a:gd name="T17" fmla="*/ 12 h 28"/>
                <a:gd name="T18" fmla="*/ 20 w 28"/>
                <a:gd name="T19" fmla="*/ 19 h 28"/>
                <a:gd name="T20" fmla="*/ 20 w 28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28">
                  <a:moveTo>
                    <a:pt x="20" y="28"/>
                  </a:moveTo>
                  <a:lnTo>
                    <a:pt x="13" y="22"/>
                  </a:lnTo>
                  <a:lnTo>
                    <a:pt x="3" y="25"/>
                  </a:lnTo>
                  <a:lnTo>
                    <a:pt x="6" y="17"/>
                  </a:lnTo>
                  <a:lnTo>
                    <a:pt x="0" y="9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19" y="9"/>
                  </a:lnTo>
                  <a:lnTo>
                    <a:pt x="28" y="12"/>
                  </a:lnTo>
                  <a:lnTo>
                    <a:pt x="20" y="19"/>
                  </a:lnTo>
                  <a:lnTo>
                    <a:pt x="2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36@|5FFC:16777215|FBC:16777215|LFC:16777215|LBC:16777215"/>
            <p:cNvSpPr>
              <a:spLocks/>
            </p:cNvSpPr>
            <p:nvPr/>
          </p:nvSpPr>
          <p:spPr bwMode="auto">
            <a:xfrm>
              <a:off x="3880404" y="3964094"/>
              <a:ext cx="43101" cy="41226"/>
            </a:xfrm>
            <a:custGeom>
              <a:avLst/>
              <a:gdLst>
                <a:gd name="T0" fmla="*/ 23 w 23"/>
                <a:gd name="T1" fmla="*/ 14 h 22"/>
                <a:gd name="T2" fmla="*/ 16 w 23"/>
                <a:gd name="T3" fmla="*/ 16 h 22"/>
                <a:gd name="T4" fmla="*/ 11 w 23"/>
                <a:gd name="T5" fmla="*/ 22 h 22"/>
                <a:gd name="T6" fmla="*/ 8 w 23"/>
                <a:gd name="T7" fmla="*/ 14 h 22"/>
                <a:gd name="T8" fmla="*/ 0 w 23"/>
                <a:gd name="T9" fmla="*/ 13 h 22"/>
                <a:gd name="T10" fmla="*/ 6 w 23"/>
                <a:gd name="T11" fmla="*/ 8 h 22"/>
                <a:gd name="T12" fmla="*/ 6 w 23"/>
                <a:gd name="T13" fmla="*/ 0 h 22"/>
                <a:gd name="T14" fmla="*/ 12 w 23"/>
                <a:gd name="T15" fmla="*/ 5 h 22"/>
                <a:gd name="T16" fmla="*/ 20 w 23"/>
                <a:gd name="T17" fmla="*/ 2 h 22"/>
                <a:gd name="T18" fmla="*/ 19 w 23"/>
                <a:gd name="T19" fmla="*/ 9 h 22"/>
                <a:gd name="T20" fmla="*/ 23 w 23"/>
                <a:gd name="T21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2">
                  <a:moveTo>
                    <a:pt x="23" y="14"/>
                  </a:moveTo>
                  <a:lnTo>
                    <a:pt x="16" y="16"/>
                  </a:lnTo>
                  <a:lnTo>
                    <a:pt x="11" y="22"/>
                  </a:lnTo>
                  <a:lnTo>
                    <a:pt x="8" y="14"/>
                  </a:lnTo>
                  <a:lnTo>
                    <a:pt x="0" y="13"/>
                  </a:lnTo>
                  <a:lnTo>
                    <a:pt x="6" y="8"/>
                  </a:lnTo>
                  <a:lnTo>
                    <a:pt x="6" y="0"/>
                  </a:lnTo>
                  <a:lnTo>
                    <a:pt x="12" y="5"/>
                  </a:lnTo>
                  <a:lnTo>
                    <a:pt x="20" y="2"/>
                  </a:lnTo>
                  <a:lnTo>
                    <a:pt x="19" y="9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37@|5FFC:16777215|FBC:16777215|LFC:16777215|LBC:16777215"/>
            <p:cNvSpPr>
              <a:spLocks/>
            </p:cNvSpPr>
            <p:nvPr/>
          </p:nvSpPr>
          <p:spPr bwMode="auto">
            <a:xfrm>
              <a:off x="3698634" y="4125251"/>
              <a:ext cx="44974" cy="43101"/>
            </a:xfrm>
            <a:custGeom>
              <a:avLst/>
              <a:gdLst>
                <a:gd name="T0" fmla="*/ 17 w 24"/>
                <a:gd name="T1" fmla="*/ 23 h 23"/>
                <a:gd name="T2" fmla="*/ 11 w 24"/>
                <a:gd name="T3" fmla="*/ 19 h 23"/>
                <a:gd name="T4" fmla="*/ 3 w 24"/>
                <a:gd name="T5" fmla="*/ 22 h 23"/>
                <a:gd name="T6" fmla="*/ 5 w 24"/>
                <a:gd name="T7" fmla="*/ 14 h 23"/>
                <a:gd name="T8" fmla="*/ 0 w 24"/>
                <a:gd name="T9" fmla="*/ 8 h 23"/>
                <a:gd name="T10" fmla="*/ 8 w 24"/>
                <a:gd name="T11" fmla="*/ 8 h 23"/>
                <a:gd name="T12" fmla="*/ 11 w 24"/>
                <a:gd name="T13" fmla="*/ 0 h 23"/>
                <a:gd name="T14" fmla="*/ 16 w 24"/>
                <a:gd name="T15" fmla="*/ 8 h 23"/>
                <a:gd name="T16" fmla="*/ 24 w 24"/>
                <a:gd name="T17" fmla="*/ 9 h 23"/>
                <a:gd name="T18" fmla="*/ 17 w 24"/>
                <a:gd name="T19" fmla="*/ 14 h 23"/>
                <a:gd name="T20" fmla="*/ 17 w 24"/>
                <a:gd name="T2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3">
                  <a:moveTo>
                    <a:pt x="17" y="23"/>
                  </a:moveTo>
                  <a:lnTo>
                    <a:pt x="11" y="19"/>
                  </a:lnTo>
                  <a:lnTo>
                    <a:pt x="3" y="22"/>
                  </a:lnTo>
                  <a:lnTo>
                    <a:pt x="5" y="14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lnTo>
                    <a:pt x="16" y="8"/>
                  </a:lnTo>
                  <a:lnTo>
                    <a:pt x="24" y="9"/>
                  </a:lnTo>
                  <a:lnTo>
                    <a:pt x="17" y="14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38@|5FFC:16777215|FBC:16777215|LFC:16777215|LBC:16777215"/>
            <p:cNvSpPr>
              <a:spLocks/>
            </p:cNvSpPr>
            <p:nvPr/>
          </p:nvSpPr>
          <p:spPr bwMode="auto">
            <a:xfrm>
              <a:off x="3567460" y="3984708"/>
              <a:ext cx="37478" cy="35605"/>
            </a:xfrm>
            <a:custGeom>
              <a:avLst/>
              <a:gdLst>
                <a:gd name="T0" fmla="*/ 20 w 20"/>
                <a:gd name="T1" fmla="*/ 11 h 19"/>
                <a:gd name="T2" fmla="*/ 14 w 20"/>
                <a:gd name="T3" fmla="*/ 12 h 19"/>
                <a:gd name="T4" fmla="*/ 11 w 20"/>
                <a:gd name="T5" fmla="*/ 19 h 19"/>
                <a:gd name="T6" fmla="*/ 8 w 20"/>
                <a:gd name="T7" fmla="*/ 12 h 19"/>
                <a:gd name="T8" fmla="*/ 0 w 20"/>
                <a:gd name="T9" fmla="*/ 12 h 19"/>
                <a:gd name="T10" fmla="*/ 4 w 20"/>
                <a:gd name="T11" fmla="*/ 8 h 19"/>
                <a:gd name="T12" fmla="*/ 3 w 20"/>
                <a:gd name="T13" fmla="*/ 0 h 19"/>
                <a:gd name="T14" fmla="*/ 9 w 20"/>
                <a:gd name="T15" fmla="*/ 3 h 19"/>
                <a:gd name="T16" fmla="*/ 15 w 20"/>
                <a:gd name="T17" fmla="*/ 0 h 19"/>
                <a:gd name="T18" fmla="*/ 15 w 20"/>
                <a:gd name="T19" fmla="*/ 6 h 19"/>
                <a:gd name="T20" fmla="*/ 20 w 20"/>
                <a:gd name="T21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9">
                  <a:moveTo>
                    <a:pt x="20" y="11"/>
                  </a:moveTo>
                  <a:lnTo>
                    <a:pt x="14" y="12"/>
                  </a:lnTo>
                  <a:lnTo>
                    <a:pt x="11" y="19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4" y="8"/>
                  </a:lnTo>
                  <a:lnTo>
                    <a:pt x="3" y="0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39@|5FFC:16777215|FBC:16777215|LFC:16777215|LBC:16777215"/>
            <p:cNvSpPr>
              <a:spLocks/>
            </p:cNvSpPr>
            <p:nvPr/>
          </p:nvSpPr>
          <p:spPr bwMode="auto">
            <a:xfrm>
              <a:off x="3608686" y="3834794"/>
              <a:ext cx="63713" cy="67461"/>
            </a:xfrm>
            <a:custGeom>
              <a:avLst/>
              <a:gdLst>
                <a:gd name="T0" fmla="*/ 20 w 34"/>
                <a:gd name="T1" fmla="*/ 36 h 36"/>
                <a:gd name="T2" fmla="*/ 12 w 34"/>
                <a:gd name="T3" fmla="*/ 27 h 36"/>
                <a:gd name="T4" fmla="*/ 0 w 34"/>
                <a:gd name="T5" fmla="*/ 28 h 36"/>
                <a:gd name="T6" fmla="*/ 6 w 34"/>
                <a:gd name="T7" fmla="*/ 18 h 36"/>
                <a:gd name="T8" fmla="*/ 0 w 34"/>
                <a:gd name="T9" fmla="*/ 7 h 36"/>
                <a:gd name="T10" fmla="*/ 12 w 34"/>
                <a:gd name="T11" fmla="*/ 10 h 36"/>
                <a:gd name="T12" fmla="*/ 22 w 34"/>
                <a:gd name="T13" fmla="*/ 0 h 36"/>
                <a:gd name="T14" fmla="*/ 23 w 34"/>
                <a:gd name="T15" fmla="*/ 13 h 36"/>
                <a:gd name="T16" fmla="*/ 34 w 34"/>
                <a:gd name="T17" fmla="*/ 19 h 36"/>
                <a:gd name="T18" fmla="*/ 22 w 34"/>
                <a:gd name="T19" fmla="*/ 24 h 36"/>
                <a:gd name="T20" fmla="*/ 20 w 34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6">
                  <a:moveTo>
                    <a:pt x="20" y="36"/>
                  </a:moveTo>
                  <a:lnTo>
                    <a:pt x="12" y="27"/>
                  </a:lnTo>
                  <a:lnTo>
                    <a:pt x="0" y="28"/>
                  </a:lnTo>
                  <a:lnTo>
                    <a:pt x="6" y="18"/>
                  </a:lnTo>
                  <a:lnTo>
                    <a:pt x="0" y="7"/>
                  </a:lnTo>
                  <a:lnTo>
                    <a:pt x="12" y="10"/>
                  </a:lnTo>
                  <a:lnTo>
                    <a:pt x="22" y="0"/>
                  </a:lnTo>
                  <a:lnTo>
                    <a:pt x="23" y="13"/>
                  </a:lnTo>
                  <a:lnTo>
                    <a:pt x="34" y="19"/>
                  </a:lnTo>
                  <a:lnTo>
                    <a:pt x="22" y="24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kern="0">
                <a:solidFill>
                  <a:srgbClr val="5C5C5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0" name="TextBox 13"/>
          <p:cNvSpPr txBox="1"/>
          <p:nvPr/>
        </p:nvSpPr>
        <p:spPr>
          <a:xfrm>
            <a:off x="7866051" y="2266531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7866051" y="2552436"/>
            <a:ext cx="233399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7866051" y="3053256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7866051" y="3351112"/>
            <a:ext cx="233399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866051" y="3893418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7866051" y="4179323"/>
            <a:ext cx="233399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7866051" y="4748251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7866051" y="5034156"/>
            <a:ext cx="233399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7108433" y="2139710"/>
            <a:ext cx="766784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en-US" altLang="zh-CN" sz="44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sz="44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7108433" y="2896014"/>
            <a:ext cx="766784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en-US" altLang="zh-CN" sz="44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sz="44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7108433" y="3768291"/>
            <a:ext cx="766784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en-US" altLang="zh-CN" sz="44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sz="44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7108433" y="4597731"/>
            <a:ext cx="766784" cy="6771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en-US" altLang="zh-CN" sz="44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sz="44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1292225" y="38100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00B0F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单击此处添加标题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829">
            <a:off x="729136" y="447586"/>
            <a:ext cx="496503" cy="49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10391299" y="4673487"/>
            <a:ext cx="2877528" cy="2417557"/>
          </a:xfrm>
          <a:prstGeom prst="rect">
            <a:avLst/>
          </a:prstGeom>
        </p:spPr>
      </p:pic>
      <p:sp>
        <p:nvSpPr>
          <p:cNvPr id="7" name="Freeform 16"/>
          <p:cNvSpPr>
            <a:spLocks/>
          </p:cNvSpPr>
          <p:nvPr/>
        </p:nvSpPr>
        <p:spPr bwMode="auto">
          <a:xfrm>
            <a:off x="5249172" y="3886897"/>
            <a:ext cx="1333500" cy="1747838"/>
          </a:xfrm>
          <a:custGeom>
            <a:avLst/>
            <a:gdLst>
              <a:gd name="T0" fmla="*/ 26 w 111"/>
              <a:gd name="T1" fmla="*/ 3 h 145"/>
              <a:gd name="T2" fmla="*/ 12 w 111"/>
              <a:gd name="T3" fmla="*/ 68 h 145"/>
              <a:gd name="T4" fmla="*/ 81 w 111"/>
              <a:gd name="T5" fmla="*/ 143 h 145"/>
              <a:gd name="T6" fmla="*/ 93 w 111"/>
              <a:gd name="T7" fmla="*/ 78 h 145"/>
              <a:gd name="T8" fmla="*/ 26 w 111"/>
              <a:gd name="T9" fmla="*/ 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145">
                <a:moveTo>
                  <a:pt x="26" y="3"/>
                </a:moveTo>
                <a:cubicBezTo>
                  <a:pt x="14" y="0"/>
                  <a:pt x="0" y="30"/>
                  <a:pt x="12" y="68"/>
                </a:cubicBezTo>
                <a:cubicBezTo>
                  <a:pt x="26" y="112"/>
                  <a:pt x="50" y="142"/>
                  <a:pt x="81" y="143"/>
                </a:cubicBezTo>
                <a:cubicBezTo>
                  <a:pt x="110" y="145"/>
                  <a:pt x="111" y="119"/>
                  <a:pt x="93" y="78"/>
                </a:cubicBezTo>
                <a:cubicBezTo>
                  <a:pt x="76" y="43"/>
                  <a:pt x="38" y="5"/>
                  <a:pt x="26" y="3"/>
                </a:cubicBezTo>
                <a:close/>
              </a:path>
            </a:pathLst>
          </a:custGeom>
          <a:solidFill>
            <a:srgbClr val="A5CA36"/>
          </a:solidFill>
          <a:ln>
            <a:noFill/>
          </a:ln>
          <a:effectLst/>
          <a:extLst/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14"/>
          <p:cNvSpPr>
            <a:spLocks/>
          </p:cNvSpPr>
          <p:nvPr/>
        </p:nvSpPr>
        <p:spPr bwMode="auto">
          <a:xfrm>
            <a:off x="5839722" y="3775772"/>
            <a:ext cx="1466850" cy="1157288"/>
          </a:xfrm>
          <a:custGeom>
            <a:avLst/>
            <a:gdLst>
              <a:gd name="T0" fmla="*/ 2 w 122"/>
              <a:gd name="T1" fmla="*/ 5 h 96"/>
              <a:gd name="T2" fmla="*/ 69 w 122"/>
              <a:gd name="T3" fmla="*/ 74 h 96"/>
              <a:gd name="T4" fmla="*/ 119 w 122"/>
              <a:gd name="T5" fmla="*/ 75 h 96"/>
              <a:gd name="T6" fmla="*/ 67 w 122"/>
              <a:gd name="T7" fmla="*/ 19 h 96"/>
              <a:gd name="T8" fmla="*/ 24 w 122"/>
              <a:gd name="T9" fmla="*/ 2 h 96"/>
              <a:gd name="T10" fmla="*/ 2 w 122"/>
              <a:gd name="T11" fmla="*/ 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2" h="96">
                <a:moveTo>
                  <a:pt x="2" y="5"/>
                </a:moveTo>
                <a:cubicBezTo>
                  <a:pt x="0" y="13"/>
                  <a:pt x="34" y="53"/>
                  <a:pt x="69" y="74"/>
                </a:cubicBezTo>
                <a:cubicBezTo>
                  <a:pt x="103" y="94"/>
                  <a:pt x="122" y="96"/>
                  <a:pt x="119" y="75"/>
                </a:cubicBezTo>
                <a:cubicBezTo>
                  <a:pt x="116" y="55"/>
                  <a:pt x="97" y="37"/>
                  <a:pt x="67" y="19"/>
                </a:cubicBezTo>
                <a:cubicBezTo>
                  <a:pt x="52" y="10"/>
                  <a:pt x="36" y="4"/>
                  <a:pt x="24" y="2"/>
                </a:cubicBezTo>
                <a:cubicBezTo>
                  <a:pt x="11" y="0"/>
                  <a:pt x="2" y="1"/>
                  <a:pt x="2" y="5"/>
                </a:cubicBezTo>
                <a:close/>
              </a:path>
            </a:pathLst>
          </a:custGeom>
          <a:solidFill>
            <a:srgbClr val="73446C"/>
          </a:solidFill>
          <a:ln>
            <a:noFill/>
          </a:ln>
          <a:effectLst/>
          <a:extLst/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22"/>
          <p:cNvSpPr>
            <a:spLocks/>
          </p:cNvSpPr>
          <p:nvPr/>
        </p:nvSpPr>
        <p:spPr bwMode="auto">
          <a:xfrm>
            <a:off x="4687197" y="2321622"/>
            <a:ext cx="973137" cy="1049338"/>
          </a:xfrm>
          <a:custGeom>
            <a:avLst/>
            <a:gdLst>
              <a:gd name="T0" fmla="*/ 62 w 81"/>
              <a:gd name="T1" fmla="*/ 84 h 87"/>
              <a:gd name="T2" fmla="*/ 71 w 81"/>
              <a:gd name="T3" fmla="*/ 45 h 87"/>
              <a:gd name="T4" fmla="*/ 27 w 81"/>
              <a:gd name="T5" fmla="*/ 6 h 87"/>
              <a:gd name="T6" fmla="*/ 8 w 81"/>
              <a:gd name="T7" fmla="*/ 29 h 87"/>
              <a:gd name="T8" fmla="*/ 62 w 81"/>
              <a:gd name="T9" fmla="*/ 84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87">
                <a:moveTo>
                  <a:pt x="62" y="84"/>
                </a:moveTo>
                <a:cubicBezTo>
                  <a:pt x="73" y="87"/>
                  <a:pt x="81" y="66"/>
                  <a:pt x="71" y="45"/>
                </a:cubicBezTo>
                <a:cubicBezTo>
                  <a:pt x="60" y="24"/>
                  <a:pt x="47" y="12"/>
                  <a:pt x="27" y="6"/>
                </a:cubicBezTo>
                <a:cubicBezTo>
                  <a:pt x="6" y="0"/>
                  <a:pt x="0" y="8"/>
                  <a:pt x="8" y="29"/>
                </a:cubicBezTo>
                <a:cubicBezTo>
                  <a:pt x="16" y="50"/>
                  <a:pt x="50" y="82"/>
                  <a:pt x="62" y="84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  <a:effectLst/>
          <a:extLst/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20"/>
          <p:cNvSpPr>
            <a:spLocks/>
          </p:cNvSpPr>
          <p:nvPr/>
        </p:nvSpPr>
        <p:spPr bwMode="auto">
          <a:xfrm>
            <a:off x="3499747" y="2466085"/>
            <a:ext cx="1662112" cy="1049337"/>
          </a:xfrm>
          <a:custGeom>
            <a:avLst/>
            <a:gdLst>
              <a:gd name="T0" fmla="*/ 135 w 138"/>
              <a:gd name="T1" fmla="*/ 83 h 87"/>
              <a:gd name="T2" fmla="*/ 79 w 138"/>
              <a:gd name="T3" fmla="*/ 25 h 87"/>
              <a:gd name="T4" fmla="*/ 13 w 138"/>
              <a:gd name="T5" fmla="*/ 12 h 87"/>
              <a:gd name="T6" fmla="*/ 52 w 138"/>
              <a:gd name="T7" fmla="*/ 64 h 87"/>
              <a:gd name="T8" fmla="*/ 107 w 138"/>
              <a:gd name="T9" fmla="*/ 84 h 87"/>
              <a:gd name="T10" fmla="*/ 135 w 138"/>
              <a:gd name="T11" fmla="*/ 8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" h="87">
                <a:moveTo>
                  <a:pt x="135" y="83"/>
                </a:moveTo>
                <a:cubicBezTo>
                  <a:pt x="138" y="76"/>
                  <a:pt x="111" y="43"/>
                  <a:pt x="79" y="25"/>
                </a:cubicBezTo>
                <a:cubicBezTo>
                  <a:pt x="48" y="6"/>
                  <a:pt x="25" y="0"/>
                  <a:pt x="13" y="12"/>
                </a:cubicBezTo>
                <a:cubicBezTo>
                  <a:pt x="0" y="25"/>
                  <a:pt x="16" y="43"/>
                  <a:pt x="52" y="64"/>
                </a:cubicBezTo>
                <a:cubicBezTo>
                  <a:pt x="71" y="75"/>
                  <a:pt x="91" y="81"/>
                  <a:pt x="107" y="84"/>
                </a:cubicBezTo>
                <a:cubicBezTo>
                  <a:pt x="123" y="87"/>
                  <a:pt x="134" y="87"/>
                  <a:pt x="135" y="83"/>
                </a:cubicBezTo>
                <a:close/>
              </a:path>
            </a:pathLst>
          </a:custGeom>
          <a:solidFill>
            <a:srgbClr val="E71F3C"/>
          </a:solidFill>
          <a:ln>
            <a:noFill/>
          </a:ln>
          <a:effectLst/>
          <a:extLst/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5584134" y="2950272"/>
            <a:ext cx="989013" cy="747713"/>
          </a:xfrm>
          <a:custGeom>
            <a:avLst/>
            <a:gdLst>
              <a:gd name="T0" fmla="*/ 7 w 82"/>
              <a:gd name="T1" fmla="*/ 44 h 62"/>
              <a:gd name="T2" fmla="*/ 36 w 82"/>
              <a:gd name="T3" fmla="*/ 57 h 62"/>
              <a:gd name="T4" fmla="*/ 69 w 82"/>
              <a:gd name="T5" fmla="*/ 56 h 62"/>
              <a:gd name="T6" fmla="*/ 64 w 82"/>
              <a:gd name="T7" fmla="*/ 20 h 62"/>
              <a:gd name="T8" fmla="*/ 16 w 82"/>
              <a:gd name="T9" fmla="*/ 5 h 62"/>
              <a:gd name="T10" fmla="*/ 7 w 82"/>
              <a:gd name="T11" fmla="*/ 44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" h="62">
                <a:moveTo>
                  <a:pt x="7" y="44"/>
                </a:moveTo>
                <a:cubicBezTo>
                  <a:pt x="14" y="51"/>
                  <a:pt x="24" y="54"/>
                  <a:pt x="36" y="57"/>
                </a:cubicBezTo>
                <a:cubicBezTo>
                  <a:pt x="49" y="59"/>
                  <a:pt x="58" y="62"/>
                  <a:pt x="69" y="56"/>
                </a:cubicBezTo>
                <a:cubicBezTo>
                  <a:pt x="80" y="50"/>
                  <a:pt x="82" y="37"/>
                  <a:pt x="64" y="20"/>
                </a:cubicBezTo>
                <a:cubicBezTo>
                  <a:pt x="47" y="4"/>
                  <a:pt x="32" y="0"/>
                  <a:pt x="16" y="5"/>
                </a:cubicBezTo>
                <a:cubicBezTo>
                  <a:pt x="0" y="10"/>
                  <a:pt x="0" y="37"/>
                  <a:pt x="7" y="44"/>
                </a:cubicBezTo>
                <a:close/>
              </a:path>
            </a:pathLst>
          </a:custGeom>
          <a:solidFill>
            <a:srgbClr val="1C8EE4"/>
          </a:solidFill>
          <a:ln>
            <a:noFill/>
          </a:ln>
          <a:effectLst/>
          <a:extLst/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18"/>
          <p:cNvSpPr>
            <a:spLocks/>
          </p:cNvSpPr>
          <p:nvPr/>
        </p:nvSpPr>
        <p:spPr bwMode="auto">
          <a:xfrm>
            <a:off x="3634684" y="3563047"/>
            <a:ext cx="1706563" cy="1166813"/>
          </a:xfrm>
          <a:custGeom>
            <a:avLst/>
            <a:gdLst>
              <a:gd name="T0" fmla="*/ 132 w 142"/>
              <a:gd name="T1" fmla="*/ 19 h 97"/>
              <a:gd name="T2" fmla="*/ 98 w 142"/>
              <a:gd name="T3" fmla="*/ 5 h 97"/>
              <a:gd name="T4" fmla="*/ 47 w 142"/>
              <a:gd name="T5" fmla="*/ 5 h 97"/>
              <a:gd name="T6" fmla="*/ 22 w 142"/>
              <a:gd name="T7" fmla="*/ 63 h 97"/>
              <a:gd name="T8" fmla="*/ 110 w 142"/>
              <a:gd name="T9" fmla="*/ 80 h 97"/>
              <a:gd name="T10" fmla="*/ 132 w 142"/>
              <a:gd name="T11" fmla="*/ 1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2" h="97">
                <a:moveTo>
                  <a:pt x="132" y="19"/>
                </a:moveTo>
                <a:cubicBezTo>
                  <a:pt x="127" y="14"/>
                  <a:pt x="114" y="8"/>
                  <a:pt x="98" y="5"/>
                </a:cubicBezTo>
                <a:cubicBezTo>
                  <a:pt x="82" y="1"/>
                  <a:pt x="62" y="0"/>
                  <a:pt x="47" y="5"/>
                </a:cubicBezTo>
                <a:cubicBezTo>
                  <a:pt x="13" y="15"/>
                  <a:pt x="0" y="34"/>
                  <a:pt x="22" y="63"/>
                </a:cubicBezTo>
                <a:cubicBezTo>
                  <a:pt x="46" y="94"/>
                  <a:pt x="78" y="97"/>
                  <a:pt x="110" y="80"/>
                </a:cubicBezTo>
                <a:cubicBezTo>
                  <a:pt x="138" y="66"/>
                  <a:pt x="142" y="30"/>
                  <a:pt x="132" y="19"/>
                </a:cubicBezTo>
                <a:close/>
              </a:path>
            </a:pathLst>
          </a:custGeom>
          <a:solidFill>
            <a:srgbClr val="FCC725"/>
          </a:solidFill>
          <a:ln>
            <a:noFill/>
          </a:ln>
          <a:effectLst/>
          <a:extLst/>
        </p:spPr>
        <p:txBody>
          <a:bodyPr anchor="ctr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3" name="直接箭头连接符 46"/>
          <p:cNvCxnSpPr>
            <a:cxnSpLocks noChangeShapeType="1"/>
          </p:cNvCxnSpPr>
          <p:nvPr/>
        </p:nvCxnSpPr>
        <p:spPr bwMode="auto">
          <a:xfrm flipV="1">
            <a:off x="6290572" y="2847085"/>
            <a:ext cx="1501775" cy="479425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箭头连接符 50"/>
          <p:cNvCxnSpPr>
            <a:cxnSpLocks noChangeShapeType="1"/>
          </p:cNvCxnSpPr>
          <p:nvPr/>
        </p:nvCxnSpPr>
        <p:spPr bwMode="auto">
          <a:xfrm flipV="1">
            <a:off x="5179322" y="1964435"/>
            <a:ext cx="1403350" cy="515937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箭头连接符 52"/>
          <p:cNvCxnSpPr>
            <a:cxnSpLocks noChangeShapeType="1"/>
          </p:cNvCxnSpPr>
          <p:nvPr/>
        </p:nvCxnSpPr>
        <p:spPr bwMode="auto">
          <a:xfrm flipH="1" flipV="1">
            <a:off x="2917134" y="2359722"/>
            <a:ext cx="1296988" cy="444500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箭头连接符 54"/>
          <p:cNvCxnSpPr>
            <a:cxnSpLocks noChangeShapeType="1"/>
          </p:cNvCxnSpPr>
          <p:nvPr/>
        </p:nvCxnSpPr>
        <p:spPr bwMode="auto">
          <a:xfrm flipH="1">
            <a:off x="2917134" y="4033662"/>
            <a:ext cx="1570831" cy="776287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箭头连接符 56"/>
          <p:cNvCxnSpPr>
            <a:cxnSpLocks noChangeShapeType="1"/>
          </p:cNvCxnSpPr>
          <p:nvPr/>
        </p:nvCxnSpPr>
        <p:spPr bwMode="auto">
          <a:xfrm>
            <a:off x="6271522" y="5379147"/>
            <a:ext cx="1346200" cy="0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3"/>
          <p:cNvSpPr txBox="1"/>
          <p:nvPr/>
        </p:nvSpPr>
        <p:spPr>
          <a:xfrm>
            <a:off x="1211039" y="1756801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1218648" y="2051043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211039" y="4686839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1218648" y="4981081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6648603" y="1609784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6656212" y="1904026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7927916" y="2600864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7935525" y="2895106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7927916" y="5256036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7935525" y="5550278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8567572" y="4033662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575181" y="4327904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817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cxnSp>
        <p:nvCxnSpPr>
          <p:cNvPr id="30" name="直接箭头连接符 56"/>
          <p:cNvCxnSpPr>
            <a:cxnSpLocks noChangeShapeType="1"/>
          </p:cNvCxnSpPr>
          <p:nvPr/>
        </p:nvCxnSpPr>
        <p:spPr bwMode="auto">
          <a:xfrm>
            <a:off x="6974578" y="4349828"/>
            <a:ext cx="1346200" cy="0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127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1960</Words>
  <Application>Microsoft Office PowerPoint</Application>
  <PresentationFormat>宽屏</PresentationFormat>
  <Paragraphs>339</Paragraphs>
  <Slides>31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Clear Sans</vt:lpstr>
      <vt:lpstr>맑은 고딕</vt:lpstr>
      <vt:lpstr>Raleway Light</vt:lpstr>
      <vt:lpstr>Source Sans Pro</vt:lpstr>
      <vt:lpstr>华康海报体W12(P)</vt:lpstr>
      <vt:lpstr>华文琥珀</vt:lpstr>
      <vt:lpstr>宋体</vt:lpstr>
      <vt:lpstr>微软雅黑</vt:lpstr>
      <vt:lpstr>Arial</vt:lpstr>
      <vt:lpstr>Calibri</vt:lpstr>
      <vt:lpstr>Calibri Light</vt:lpstr>
      <vt:lpstr>Open Sans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Mloong</cp:lastModifiedBy>
  <cp:revision>46</cp:revision>
  <dcterms:created xsi:type="dcterms:W3CDTF">2015-06-27T04:22:11Z</dcterms:created>
  <dcterms:modified xsi:type="dcterms:W3CDTF">2018-08-02T01:12:51Z</dcterms:modified>
</cp:coreProperties>
</file>