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70" r:id="rId3"/>
    <p:sldId id="271" r:id="rId4"/>
    <p:sldId id="272" r:id="rId5"/>
    <p:sldId id="274" r:id="rId6"/>
    <p:sldId id="257" r:id="rId7"/>
    <p:sldId id="275" r:id="rId8"/>
    <p:sldId id="273" r:id="rId9"/>
    <p:sldId id="276" r:id="rId10"/>
    <p:sldId id="277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7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418"/>
    <a:srgbClr val="FCFBE4"/>
    <a:srgbClr val="F4DA22"/>
    <a:srgbClr val="E67E19"/>
    <a:srgbClr val="A40000"/>
    <a:srgbClr val="AD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510" y="126"/>
      </p:cViewPr>
      <p:guideLst>
        <p:guide orient="horz" pos="2527"/>
        <p:guide orient="horz" pos="30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D3564-D6F8-41EF-9CE9-D955D13DE5D1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24B1-893A-403D-A401-A5D76A4E49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29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87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67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0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86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31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18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59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26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4B1-893A-403D-A401-A5D76A4E497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54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0C668D8-DD8B-4F93-8B92-A03F99675F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428677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6F0506E-9487-4540-8FA3-EE64BB1CF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4"/>
          <a:stretch/>
        </p:blipFill>
        <p:spPr>
          <a:xfrm>
            <a:off x="254055" y="1"/>
            <a:ext cx="4013145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181F42-3CCC-44E2-B53B-7E66BD6C7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23" y="0"/>
            <a:ext cx="34286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2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47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2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C51EA16-714E-4A1A-B40C-DB6F91986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428677" cy="514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A1D2EE-AE21-41A5-B836-F0EC3827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23" y="0"/>
            <a:ext cx="3428677" cy="5143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C50999-E8E6-4A0E-9C3F-B05657693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9"/>
          <a:stretch/>
        </p:blipFill>
        <p:spPr>
          <a:xfrm>
            <a:off x="522514" y="-177462"/>
            <a:ext cx="3897479" cy="1536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2812AF-D6A5-48B2-82C2-3B67FFF9B7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7" b="22044"/>
          <a:stretch/>
        </p:blipFill>
        <p:spPr>
          <a:xfrm>
            <a:off x="5036783" y="7064"/>
            <a:ext cx="3897479" cy="11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F3A6BE8-D7B1-4518-BFB3-3EA020FB8B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000" y="3314812"/>
            <a:ext cx="2083263" cy="128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51EA16-714E-4A1A-B40C-DB6F91986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428677" cy="514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A1D2EE-AE21-41A5-B836-F0EC3827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23" y="0"/>
            <a:ext cx="3428677" cy="5143500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AB231C11-B650-460F-B69E-A2F2854711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2000" y="1008301"/>
            <a:ext cx="2083263" cy="224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E1BB610B-A0CF-4D3B-BB75-D4157F2A6E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61167" y="2362510"/>
            <a:ext cx="2083263" cy="224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5122C79-EDA8-40D0-8AB5-B33CEA8B97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61166" y="1008301"/>
            <a:ext cx="2083263" cy="128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55E0F25-1C1A-4C66-9AA6-CBBAFE001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9"/>
          <a:stretch/>
        </p:blipFill>
        <p:spPr>
          <a:xfrm>
            <a:off x="522514" y="-177462"/>
            <a:ext cx="3897479" cy="153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8D970C4-4F5D-4EB6-9D73-45EA733DC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7" b="22044"/>
          <a:stretch/>
        </p:blipFill>
        <p:spPr>
          <a:xfrm>
            <a:off x="5036783" y="7064"/>
            <a:ext cx="3897479" cy="11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F3A6BE8-D7B1-4518-BFB3-3EA020FB8B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6423" y="1283438"/>
            <a:ext cx="1914988" cy="128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51EA16-714E-4A1A-B40C-DB6F91986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3428677" cy="514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3A1D2EE-AE21-41A5-B836-F0EC3827C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23" y="0"/>
            <a:ext cx="3428677" cy="51435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36FEF-64D5-406F-9226-888BD03DB4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26422" y="2690094"/>
            <a:ext cx="1914988" cy="128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D5F086F0-6212-4771-ACD3-CF7B5BA7D3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47710" y="1283438"/>
            <a:ext cx="1914988" cy="128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10CD3E8-2B3B-4ACF-B2BF-4E1A57906F0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247709" y="2690094"/>
            <a:ext cx="1914988" cy="128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664E870-DD9C-4248-BB0F-A3D311026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9"/>
          <a:stretch/>
        </p:blipFill>
        <p:spPr>
          <a:xfrm>
            <a:off x="522514" y="-177462"/>
            <a:ext cx="3897479" cy="1536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77E8C35-386A-4F9C-BBA7-9C1834A46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7" b="22044"/>
          <a:stretch/>
        </p:blipFill>
        <p:spPr>
          <a:xfrm>
            <a:off x="5036783" y="7064"/>
            <a:ext cx="3897479" cy="116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3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30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5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9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8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E729-7AF7-4081-BA39-E45C98FD6940}" type="datetimeFigureOut">
              <a:rPr lang="zh-CN" altLang="en-US" smtClean="0"/>
              <a:t>2018/9/26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FE78F-23AE-4986-B9F3-476DCEC894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08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4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9290" y="130629"/>
            <a:ext cx="8882743" cy="489857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30910" y="3532870"/>
            <a:ext cx="2593979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 dirty="0">
                <a:solidFill>
                  <a:srgbClr val="EA5418"/>
                </a:solidFill>
                <a:latin typeface="微软雅黑"/>
                <a:ea typeface="微软雅黑"/>
              </a:rPr>
              <a:t>加入我们 共创明天 来吧 一起为梦想拼搏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2EC259-0151-4878-8487-60103583D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4" b="49206"/>
          <a:stretch/>
        </p:blipFill>
        <p:spPr>
          <a:xfrm>
            <a:off x="611173" y="1873957"/>
            <a:ext cx="3428677" cy="10837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3EFEB5A-AC32-4063-BB71-20134C5FA0C1}"/>
              </a:ext>
            </a:extLst>
          </p:cNvPr>
          <p:cNvSpPr txBox="1"/>
          <p:nvPr/>
        </p:nvSpPr>
        <p:spPr>
          <a:xfrm>
            <a:off x="4599991" y="3071205"/>
            <a:ext cx="326243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600" dirty="0">
                <a:solidFill>
                  <a:srgbClr val="EA5418"/>
                </a:solidFill>
                <a:latin typeface="微软雅黑"/>
                <a:ea typeface="微软雅黑"/>
              </a:rPr>
              <a:t>期待你的强势加入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77C22E-A57D-4AFF-911D-6E903C1ED44A}"/>
              </a:ext>
            </a:extLst>
          </p:cNvPr>
          <p:cNvSpPr txBox="1"/>
          <p:nvPr/>
        </p:nvSpPr>
        <p:spPr>
          <a:xfrm>
            <a:off x="4039850" y="1336986"/>
            <a:ext cx="4737194" cy="1862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有</a:t>
            </a:r>
            <a:r>
              <a:rPr lang="zh-CN" altLang="en-US" sz="11500">
                <a:solidFill>
                  <a:schemeClr val="tx1">
                    <a:lumMod val="75000"/>
                    <a:lumOff val="2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胆</a:t>
            </a:r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你就来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79CDFA-CE56-4C35-8340-13FCFC6CEDC2}"/>
              </a:ext>
            </a:extLst>
          </p:cNvPr>
          <p:cNvSpPr/>
          <p:nvPr/>
        </p:nvSpPr>
        <p:spPr>
          <a:xfrm>
            <a:off x="4821580" y="1233982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>
                <a:solidFill>
                  <a:srgbClr val="EA5418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胆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8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49290" y="130629"/>
            <a:ext cx="8882743" cy="489857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24888" y="3360404"/>
            <a:ext cx="2593979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050">
                <a:solidFill>
                  <a:srgbClr val="EA5418"/>
                </a:solidFill>
                <a:latin typeface="微软雅黑"/>
                <a:ea typeface="微软雅黑"/>
              </a:rPr>
              <a:t>加入我们 共创明天 来吧 一起为梦想拼搏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2EC259-0151-4878-8487-60103583D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4" b="49206"/>
          <a:stretch/>
        </p:blipFill>
        <p:spPr>
          <a:xfrm>
            <a:off x="611173" y="1873957"/>
            <a:ext cx="3428677" cy="108373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3EFEB5A-AC32-4063-BB71-20134C5FA0C1}"/>
              </a:ext>
            </a:extLst>
          </p:cNvPr>
          <p:cNvSpPr txBox="1"/>
          <p:nvPr/>
        </p:nvSpPr>
        <p:spPr>
          <a:xfrm>
            <a:off x="4807067" y="2862324"/>
            <a:ext cx="2829621" cy="461665"/>
          </a:xfrm>
          <a:prstGeom prst="rect">
            <a:avLst/>
          </a:prstGeom>
          <a:noFill/>
          <a:ln>
            <a:solidFill>
              <a:srgbClr val="EA541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600">
                <a:solidFill>
                  <a:srgbClr val="EA5418"/>
                </a:solidFill>
                <a:latin typeface="微软雅黑"/>
                <a:ea typeface="微软雅黑"/>
              </a:rPr>
              <a:t>事少 钱多 速来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277C22E-A57D-4AFF-911D-6E903C1ED44A}"/>
              </a:ext>
            </a:extLst>
          </p:cNvPr>
          <p:cNvSpPr txBox="1"/>
          <p:nvPr/>
        </p:nvSpPr>
        <p:spPr>
          <a:xfrm>
            <a:off x="4039850" y="1268261"/>
            <a:ext cx="4737194" cy="186204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要的就是</a:t>
            </a:r>
            <a:r>
              <a:rPr lang="zh-CN" altLang="en-US" sz="11500">
                <a:solidFill>
                  <a:schemeClr val="tx1">
                    <a:lumMod val="75000"/>
                    <a:lumOff val="2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你</a:t>
            </a:r>
            <a:endParaRPr lang="zh-CN" altLang="en-US" sz="6000">
              <a:solidFill>
                <a:schemeClr val="tx1">
                  <a:lumMod val="75000"/>
                  <a:lumOff val="25000"/>
                </a:schemeClr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479CDFA-CE56-4C35-8340-13FCFC6CEDC2}"/>
              </a:ext>
            </a:extLst>
          </p:cNvPr>
          <p:cNvSpPr/>
          <p:nvPr/>
        </p:nvSpPr>
        <p:spPr>
          <a:xfrm>
            <a:off x="7083277" y="1177691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500">
                <a:solidFill>
                  <a:srgbClr val="EA5418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你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3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1D4B5E2-8F22-4D54-884A-D906598F811E}"/>
              </a:ext>
            </a:extLst>
          </p:cNvPr>
          <p:cNvSpPr txBox="1"/>
          <p:nvPr/>
        </p:nvSpPr>
        <p:spPr>
          <a:xfrm>
            <a:off x="3673713" y="0"/>
            <a:ext cx="1723549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>
                <a:solidFill>
                  <a:schemeClr val="tx1">
                    <a:lumMod val="95000"/>
                    <a:lumOff val="5000"/>
                  </a:schemeClr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目录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BF4FCA8-EE3B-47B6-A9C5-6D693B0A4A9D}"/>
              </a:ext>
            </a:extLst>
          </p:cNvPr>
          <p:cNvCxnSpPr>
            <a:cxnSpLocks/>
          </p:cNvCxnSpPr>
          <p:nvPr/>
        </p:nvCxnSpPr>
        <p:spPr>
          <a:xfrm>
            <a:off x="4380443" y="992748"/>
            <a:ext cx="3100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978664D8-EECB-4257-8E86-5D861211B5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9686" y="1822018"/>
            <a:ext cx="2214259" cy="1780458"/>
            <a:chOff x="1306" y="569"/>
            <a:chExt cx="1174" cy="944"/>
          </a:xfrm>
          <a:solidFill>
            <a:schemeClr val="tx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343D285-E604-4EE4-A954-BFE98E9CB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657"/>
              <a:ext cx="963" cy="732"/>
            </a:xfrm>
            <a:custGeom>
              <a:avLst/>
              <a:gdLst>
                <a:gd name="T0" fmla="*/ 790 w 790"/>
                <a:gd name="T1" fmla="*/ 248 h 602"/>
                <a:gd name="T2" fmla="*/ 732 w 790"/>
                <a:gd name="T3" fmla="*/ 157 h 602"/>
                <a:gd name="T4" fmla="*/ 659 w 790"/>
                <a:gd name="T5" fmla="*/ 82 h 602"/>
                <a:gd name="T6" fmla="*/ 594 w 790"/>
                <a:gd name="T7" fmla="*/ 77 h 602"/>
                <a:gd name="T8" fmla="*/ 546 w 790"/>
                <a:gd name="T9" fmla="*/ 51 h 602"/>
                <a:gd name="T10" fmla="*/ 516 w 790"/>
                <a:gd name="T11" fmla="*/ 23 h 602"/>
                <a:gd name="T12" fmla="*/ 434 w 790"/>
                <a:gd name="T13" fmla="*/ 13 h 602"/>
                <a:gd name="T14" fmla="*/ 388 w 790"/>
                <a:gd name="T15" fmla="*/ 39 h 602"/>
                <a:gd name="T16" fmla="*/ 367 w 790"/>
                <a:gd name="T17" fmla="*/ 24 h 602"/>
                <a:gd name="T18" fmla="*/ 248 w 790"/>
                <a:gd name="T19" fmla="*/ 13 h 602"/>
                <a:gd name="T20" fmla="*/ 205 w 790"/>
                <a:gd name="T21" fmla="*/ 50 h 602"/>
                <a:gd name="T22" fmla="*/ 187 w 790"/>
                <a:gd name="T23" fmla="*/ 84 h 602"/>
                <a:gd name="T24" fmla="*/ 148 w 790"/>
                <a:gd name="T25" fmla="*/ 86 h 602"/>
                <a:gd name="T26" fmla="*/ 76 w 790"/>
                <a:gd name="T27" fmla="*/ 128 h 602"/>
                <a:gd name="T28" fmla="*/ 55 w 790"/>
                <a:gd name="T29" fmla="*/ 231 h 602"/>
                <a:gd name="T30" fmla="*/ 45 w 790"/>
                <a:gd name="T31" fmla="*/ 287 h 602"/>
                <a:gd name="T32" fmla="*/ 17 w 790"/>
                <a:gd name="T33" fmla="*/ 326 h 602"/>
                <a:gd name="T34" fmla="*/ 58 w 790"/>
                <a:gd name="T35" fmla="*/ 451 h 602"/>
                <a:gd name="T36" fmla="*/ 69 w 790"/>
                <a:gd name="T37" fmla="*/ 467 h 602"/>
                <a:gd name="T38" fmla="*/ 92 w 790"/>
                <a:gd name="T39" fmla="*/ 506 h 602"/>
                <a:gd name="T40" fmla="*/ 142 w 790"/>
                <a:gd name="T41" fmla="*/ 550 h 602"/>
                <a:gd name="T42" fmla="*/ 194 w 790"/>
                <a:gd name="T43" fmla="*/ 558 h 602"/>
                <a:gd name="T44" fmla="*/ 260 w 790"/>
                <a:gd name="T45" fmla="*/ 579 h 602"/>
                <a:gd name="T46" fmla="*/ 365 w 790"/>
                <a:gd name="T47" fmla="*/ 588 h 602"/>
                <a:gd name="T48" fmla="*/ 417 w 790"/>
                <a:gd name="T49" fmla="*/ 571 h 602"/>
                <a:gd name="T50" fmla="*/ 529 w 790"/>
                <a:gd name="T51" fmla="*/ 549 h 602"/>
                <a:gd name="T52" fmla="*/ 578 w 790"/>
                <a:gd name="T53" fmla="*/ 543 h 602"/>
                <a:gd name="T54" fmla="*/ 603 w 790"/>
                <a:gd name="T55" fmla="*/ 537 h 602"/>
                <a:gd name="T56" fmla="*/ 662 w 790"/>
                <a:gd name="T57" fmla="*/ 516 h 602"/>
                <a:gd name="T58" fmla="*/ 666 w 790"/>
                <a:gd name="T59" fmla="*/ 511 h 602"/>
                <a:gd name="T60" fmla="*/ 736 w 790"/>
                <a:gd name="T61" fmla="*/ 453 h 602"/>
                <a:gd name="T62" fmla="*/ 761 w 790"/>
                <a:gd name="T63" fmla="*/ 427 h 602"/>
                <a:gd name="T64" fmla="*/ 776 w 790"/>
                <a:gd name="T65" fmla="*/ 327 h 602"/>
                <a:gd name="T66" fmla="*/ 759 w 790"/>
                <a:gd name="T67" fmla="*/ 29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0" h="602">
                  <a:moveTo>
                    <a:pt x="763" y="295"/>
                  </a:moveTo>
                  <a:cubicBezTo>
                    <a:pt x="782" y="285"/>
                    <a:pt x="786" y="267"/>
                    <a:pt x="790" y="248"/>
                  </a:cubicBezTo>
                  <a:cubicBezTo>
                    <a:pt x="790" y="236"/>
                    <a:pt x="787" y="226"/>
                    <a:pt x="784" y="216"/>
                  </a:cubicBezTo>
                  <a:cubicBezTo>
                    <a:pt x="778" y="186"/>
                    <a:pt x="761" y="166"/>
                    <a:pt x="732" y="157"/>
                  </a:cubicBezTo>
                  <a:cubicBezTo>
                    <a:pt x="727" y="155"/>
                    <a:pt x="722" y="154"/>
                    <a:pt x="717" y="154"/>
                  </a:cubicBezTo>
                  <a:cubicBezTo>
                    <a:pt x="713" y="123"/>
                    <a:pt x="690" y="88"/>
                    <a:pt x="659" y="82"/>
                  </a:cubicBezTo>
                  <a:cubicBezTo>
                    <a:pt x="646" y="79"/>
                    <a:pt x="616" y="78"/>
                    <a:pt x="597" y="86"/>
                  </a:cubicBezTo>
                  <a:cubicBezTo>
                    <a:pt x="596" y="83"/>
                    <a:pt x="595" y="80"/>
                    <a:pt x="594" y="77"/>
                  </a:cubicBezTo>
                  <a:cubicBezTo>
                    <a:pt x="587" y="64"/>
                    <a:pt x="578" y="55"/>
                    <a:pt x="563" y="52"/>
                  </a:cubicBezTo>
                  <a:cubicBezTo>
                    <a:pt x="557" y="51"/>
                    <a:pt x="551" y="50"/>
                    <a:pt x="546" y="51"/>
                  </a:cubicBezTo>
                  <a:cubicBezTo>
                    <a:pt x="537" y="52"/>
                    <a:pt x="532" y="47"/>
                    <a:pt x="529" y="40"/>
                  </a:cubicBezTo>
                  <a:cubicBezTo>
                    <a:pt x="526" y="33"/>
                    <a:pt x="522" y="28"/>
                    <a:pt x="516" y="23"/>
                  </a:cubicBezTo>
                  <a:cubicBezTo>
                    <a:pt x="501" y="10"/>
                    <a:pt x="482" y="7"/>
                    <a:pt x="462" y="7"/>
                  </a:cubicBezTo>
                  <a:cubicBezTo>
                    <a:pt x="452" y="7"/>
                    <a:pt x="443" y="10"/>
                    <a:pt x="434" y="13"/>
                  </a:cubicBezTo>
                  <a:cubicBezTo>
                    <a:pt x="420" y="17"/>
                    <a:pt x="406" y="23"/>
                    <a:pt x="395" y="34"/>
                  </a:cubicBezTo>
                  <a:cubicBezTo>
                    <a:pt x="393" y="36"/>
                    <a:pt x="390" y="37"/>
                    <a:pt x="388" y="39"/>
                  </a:cubicBezTo>
                  <a:cubicBezTo>
                    <a:pt x="386" y="42"/>
                    <a:pt x="384" y="41"/>
                    <a:pt x="382" y="39"/>
                  </a:cubicBezTo>
                  <a:cubicBezTo>
                    <a:pt x="377" y="34"/>
                    <a:pt x="372" y="28"/>
                    <a:pt x="367" y="24"/>
                  </a:cubicBezTo>
                  <a:cubicBezTo>
                    <a:pt x="348" y="8"/>
                    <a:pt x="326" y="1"/>
                    <a:pt x="303" y="1"/>
                  </a:cubicBezTo>
                  <a:cubicBezTo>
                    <a:pt x="283" y="0"/>
                    <a:pt x="265" y="6"/>
                    <a:pt x="248" y="13"/>
                  </a:cubicBezTo>
                  <a:cubicBezTo>
                    <a:pt x="243" y="15"/>
                    <a:pt x="239" y="17"/>
                    <a:pt x="235" y="20"/>
                  </a:cubicBezTo>
                  <a:cubicBezTo>
                    <a:pt x="224" y="28"/>
                    <a:pt x="214" y="39"/>
                    <a:pt x="205" y="50"/>
                  </a:cubicBezTo>
                  <a:cubicBezTo>
                    <a:pt x="199" y="56"/>
                    <a:pt x="196" y="64"/>
                    <a:pt x="192" y="72"/>
                  </a:cubicBezTo>
                  <a:cubicBezTo>
                    <a:pt x="190" y="76"/>
                    <a:pt x="188" y="80"/>
                    <a:pt x="187" y="84"/>
                  </a:cubicBezTo>
                  <a:cubicBezTo>
                    <a:pt x="185" y="84"/>
                    <a:pt x="183" y="84"/>
                    <a:pt x="181" y="85"/>
                  </a:cubicBezTo>
                  <a:cubicBezTo>
                    <a:pt x="170" y="87"/>
                    <a:pt x="159" y="84"/>
                    <a:pt x="148" y="86"/>
                  </a:cubicBezTo>
                  <a:cubicBezTo>
                    <a:pt x="139" y="87"/>
                    <a:pt x="129" y="91"/>
                    <a:pt x="120" y="96"/>
                  </a:cubicBezTo>
                  <a:cubicBezTo>
                    <a:pt x="104" y="104"/>
                    <a:pt x="88" y="115"/>
                    <a:pt x="76" y="128"/>
                  </a:cubicBezTo>
                  <a:cubicBezTo>
                    <a:pt x="51" y="154"/>
                    <a:pt x="48" y="191"/>
                    <a:pt x="61" y="224"/>
                  </a:cubicBezTo>
                  <a:cubicBezTo>
                    <a:pt x="58" y="225"/>
                    <a:pt x="56" y="228"/>
                    <a:pt x="55" y="231"/>
                  </a:cubicBezTo>
                  <a:cubicBezTo>
                    <a:pt x="54" y="234"/>
                    <a:pt x="52" y="236"/>
                    <a:pt x="50" y="239"/>
                  </a:cubicBezTo>
                  <a:cubicBezTo>
                    <a:pt x="42" y="254"/>
                    <a:pt x="38" y="270"/>
                    <a:pt x="45" y="287"/>
                  </a:cubicBezTo>
                  <a:cubicBezTo>
                    <a:pt x="47" y="294"/>
                    <a:pt x="47" y="296"/>
                    <a:pt x="40" y="300"/>
                  </a:cubicBezTo>
                  <a:cubicBezTo>
                    <a:pt x="29" y="306"/>
                    <a:pt x="22" y="315"/>
                    <a:pt x="17" y="326"/>
                  </a:cubicBezTo>
                  <a:cubicBezTo>
                    <a:pt x="4" y="352"/>
                    <a:pt x="0" y="379"/>
                    <a:pt x="11" y="407"/>
                  </a:cubicBezTo>
                  <a:cubicBezTo>
                    <a:pt x="19" y="430"/>
                    <a:pt x="35" y="445"/>
                    <a:pt x="58" y="451"/>
                  </a:cubicBezTo>
                  <a:cubicBezTo>
                    <a:pt x="70" y="454"/>
                    <a:pt x="70" y="454"/>
                    <a:pt x="69" y="465"/>
                  </a:cubicBezTo>
                  <a:cubicBezTo>
                    <a:pt x="69" y="465"/>
                    <a:pt x="69" y="466"/>
                    <a:pt x="69" y="467"/>
                  </a:cubicBezTo>
                  <a:cubicBezTo>
                    <a:pt x="68" y="474"/>
                    <a:pt x="69" y="481"/>
                    <a:pt x="73" y="489"/>
                  </a:cubicBezTo>
                  <a:cubicBezTo>
                    <a:pt x="76" y="498"/>
                    <a:pt x="84" y="504"/>
                    <a:pt x="92" y="506"/>
                  </a:cubicBezTo>
                  <a:cubicBezTo>
                    <a:pt x="91" y="510"/>
                    <a:pt x="91" y="515"/>
                    <a:pt x="94" y="520"/>
                  </a:cubicBezTo>
                  <a:cubicBezTo>
                    <a:pt x="104" y="541"/>
                    <a:pt x="120" y="549"/>
                    <a:pt x="142" y="550"/>
                  </a:cubicBezTo>
                  <a:cubicBezTo>
                    <a:pt x="158" y="551"/>
                    <a:pt x="174" y="550"/>
                    <a:pt x="187" y="541"/>
                  </a:cubicBezTo>
                  <a:cubicBezTo>
                    <a:pt x="189" y="547"/>
                    <a:pt x="191" y="552"/>
                    <a:pt x="194" y="558"/>
                  </a:cubicBezTo>
                  <a:cubicBezTo>
                    <a:pt x="205" y="576"/>
                    <a:pt x="229" y="584"/>
                    <a:pt x="247" y="577"/>
                  </a:cubicBezTo>
                  <a:cubicBezTo>
                    <a:pt x="252" y="576"/>
                    <a:pt x="256" y="576"/>
                    <a:pt x="260" y="579"/>
                  </a:cubicBezTo>
                  <a:cubicBezTo>
                    <a:pt x="273" y="588"/>
                    <a:pt x="288" y="594"/>
                    <a:pt x="304" y="597"/>
                  </a:cubicBezTo>
                  <a:cubicBezTo>
                    <a:pt x="325" y="602"/>
                    <a:pt x="345" y="599"/>
                    <a:pt x="365" y="588"/>
                  </a:cubicBezTo>
                  <a:cubicBezTo>
                    <a:pt x="377" y="580"/>
                    <a:pt x="388" y="571"/>
                    <a:pt x="398" y="558"/>
                  </a:cubicBezTo>
                  <a:cubicBezTo>
                    <a:pt x="404" y="564"/>
                    <a:pt x="410" y="569"/>
                    <a:pt x="417" y="571"/>
                  </a:cubicBezTo>
                  <a:cubicBezTo>
                    <a:pt x="435" y="578"/>
                    <a:pt x="454" y="582"/>
                    <a:pt x="475" y="576"/>
                  </a:cubicBezTo>
                  <a:cubicBezTo>
                    <a:pt x="495" y="571"/>
                    <a:pt x="513" y="562"/>
                    <a:pt x="529" y="549"/>
                  </a:cubicBezTo>
                  <a:cubicBezTo>
                    <a:pt x="533" y="545"/>
                    <a:pt x="537" y="544"/>
                    <a:pt x="543" y="544"/>
                  </a:cubicBezTo>
                  <a:cubicBezTo>
                    <a:pt x="555" y="546"/>
                    <a:pt x="567" y="544"/>
                    <a:pt x="578" y="543"/>
                  </a:cubicBezTo>
                  <a:cubicBezTo>
                    <a:pt x="587" y="542"/>
                    <a:pt x="594" y="539"/>
                    <a:pt x="600" y="535"/>
                  </a:cubicBezTo>
                  <a:cubicBezTo>
                    <a:pt x="601" y="536"/>
                    <a:pt x="602" y="536"/>
                    <a:pt x="603" y="537"/>
                  </a:cubicBezTo>
                  <a:cubicBezTo>
                    <a:pt x="616" y="542"/>
                    <a:pt x="628" y="544"/>
                    <a:pt x="640" y="538"/>
                  </a:cubicBezTo>
                  <a:cubicBezTo>
                    <a:pt x="649" y="533"/>
                    <a:pt x="656" y="524"/>
                    <a:pt x="662" y="516"/>
                  </a:cubicBezTo>
                  <a:cubicBezTo>
                    <a:pt x="663" y="515"/>
                    <a:pt x="664" y="513"/>
                    <a:pt x="664" y="511"/>
                  </a:cubicBezTo>
                  <a:cubicBezTo>
                    <a:pt x="665" y="511"/>
                    <a:pt x="666" y="511"/>
                    <a:pt x="666" y="511"/>
                  </a:cubicBezTo>
                  <a:cubicBezTo>
                    <a:pt x="683" y="510"/>
                    <a:pt x="699" y="507"/>
                    <a:pt x="714" y="498"/>
                  </a:cubicBezTo>
                  <a:cubicBezTo>
                    <a:pt x="732" y="487"/>
                    <a:pt x="736" y="471"/>
                    <a:pt x="736" y="453"/>
                  </a:cubicBezTo>
                  <a:cubicBezTo>
                    <a:pt x="736" y="447"/>
                    <a:pt x="737" y="444"/>
                    <a:pt x="741" y="441"/>
                  </a:cubicBezTo>
                  <a:cubicBezTo>
                    <a:pt x="748" y="437"/>
                    <a:pt x="755" y="432"/>
                    <a:pt x="761" y="427"/>
                  </a:cubicBezTo>
                  <a:cubicBezTo>
                    <a:pt x="771" y="419"/>
                    <a:pt x="776" y="408"/>
                    <a:pt x="780" y="397"/>
                  </a:cubicBezTo>
                  <a:cubicBezTo>
                    <a:pt x="788" y="373"/>
                    <a:pt x="787" y="350"/>
                    <a:pt x="776" y="327"/>
                  </a:cubicBezTo>
                  <a:cubicBezTo>
                    <a:pt x="772" y="318"/>
                    <a:pt x="765" y="311"/>
                    <a:pt x="758" y="303"/>
                  </a:cubicBezTo>
                  <a:cubicBezTo>
                    <a:pt x="757" y="301"/>
                    <a:pt x="757" y="300"/>
                    <a:pt x="759" y="298"/>
                  </a:cubicBezTo>
                  <a:cubicBezTo>
                    <a:pt x="760" y="297"/>
                    <a:pt x="761" y="296"/>
                    <a:pt x="763" y="295"/>
                  </a:cubicBezTo>
                  <a:close/>
                </a:path>
              </a:pathLst>
            </a:custGeom>
            <a:solidFill>
              <a:srgbClr val="FCF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215CAA9-30CD-416D-AD8B-26260C4A0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653"/>
              <a:ext cx="216" cy="195"/>
            </a:xfrm>
            <a:custGeom>
              <a:avLst/>
              <a:gdLst>
                <a:gd name="T0" fmla="*/ 63 w 177"/>
                <a:gd name="T1" fmla="*/ 38 h 161"/>
                <a:gd name="T2" fmla="*/ 34 w 177"/>
                <a:gd name="T3" fmla="*/ 6 h 161"/>
                <a:gd name="T4" fmla="*/ 20 w 177"/>
                <a:gd name="T5" fmla="*/ 1 h 161"/>
                <a:gd name="T6" fmla="*/ 0 w 177"/>
                <a:gd name="T7" fmla="*/ 27 h 161"/>
                <a:gd name="T8" fmla="*/ 18 w 177"/>
                <a:gd name="T9" fmla="*/ 48 h 161"/>
                <a:gd name="T10" fmla="*/ 64 w 177"/>
                <a:gd name="T11" fmla="*/ 84 h 161"/>
                <a:gd name="T12" fmla="*/ 84 w 177"/>
                <a:gd name="T13" fmla="*/ 99 h 161"/>
                <a:gd name="T14" fmla="*/ 137 w 177"/>
                <a:gd name="T15" fmla="*/ 139 h 161"/>
                <a:gd name="T16" fmla="*/ 161 w 177"/>
                <a:gd name="T17" fmla="*/ 157 h 161"/>
                <a:gd name="T18" fmla="*/ 173 w 177"/>
                <a:gd name="T19" fmla="*/ 155 h 161"/>
                <a:gd name="T20" fmla="*/ 176 w 177"/>
                <a:gd name="T21" fmla="*/ 144 h 161"/>
                <a:gd name="T22" fmla="*/ 167 w 177"/>
                <a:gd name="T23" fmla="*/ 131 h 161"/>
                <a:gd name="T24" fmla="*/ 108 w 177"/>
                <a:gd name="T25" fmla="*/ 80 h 161"/>
                <a:gd name="T26" fmla="*/ 87 w 177"/>
                <a:gd name="T27" fmla="*/ 60 h 161"/>
                <a:gd name="T28" fmla="*/ 63 w 177"/>
                <a:gd name="T29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1">
                  <a:moveTo>
                    <a:pt x="63" y="38"/>
                  </a:moveTo>
                  <a:cubicBezTo>
                    <a:pt x="53" y="28"/>
                    <a:pt x="43" y="17"/>
                    <a:pt x="34" y="6"/>
                  </a:cubicBezTo>
                  <a:cubicBezTo>
                    <a:pt x="30" y="1"/>
                    <a:pt x="26" y="0"/>
                    <a:pt x="20" y="1"/>
                  </a:cubicBezTo>
                  <a:cubicBezTo>
                    <a:pt x="13" y="2"/>
                    <a:pt x="0" y="11"/>
                    <a:pt x="0" y="27"/>
                  </a:cubicBezTo>
                  <a:cubicBezTo>
                    <a:pt x="2" y="41"/>
                    <a:pt x="13" y="44"/>
                    <a:pt x="18" y="48"/>
                  </a:cubicBezTo>
                  <a:cubicBezTo>
                    <a:pt x="33" y="60"/>
                    <a:pt x="50" y="71"/>
                    <a:pt x="64" y="84"/>
                  </a:cubicBezTo>
                  <a:cubicBezTo>
                    <a:pt x="70" y="90"/>
                    <a:pt x="77" y="94"/>
                    <a:pt x="84" y="99"/>
                  </a:cubicBezTo>
                  <a:cubicBezTo>
                    <a:pt x="102" y="111"/>
                    <a:pt x="120" y="124"/>
                    <a:pt x="137" y="139"/>
                  </a:cubicBezTo>
                  <a:cubicBezTo>
                    <a:pt x="145" y="145"/>
                    <a:pt x="152" y="152"/>
                    <a:pt x="161" y="157"/>
                  </a:cubicBezTo>
                  <a:cubicBezTo>
                    <a:pt x="167" y="161"/>
                    <a:pt x="170" y="160"/>
                    <a:pt x="173" y="155"/>
                  </a:cubicBezTo>
                  <a:cubicBezTo>
                    <a:pt x="176" y="152"/>
                    <a:pt x="177" y="148"/>
                    <a:pt x="176" y="144"/>
                  </a:cubicBezTo>
                  <a:cubicBezTo>
                    <a:pt x="175" y="139"/>
                    <a:pt x="171" y="135"/>
                    <a:pt x="167" y="131"/>
                  </a:cubicBezTo>
                  <a:cubicBezTo>
                    <a:pt x="147" y="115"/>
                    <a:pt x="127" y="98"/>
                    <a:pt x="108" y="80"/>
                  </a:cubicBezTo>
                  <a:cubicBezTo>
                    <a:pt x="102" y="73"/>
                    <a:pt x="95" y="66"/>
                    <a:pt x="87" y="60"/>
                  </a:cubicBezTo>
                  <a:cubicBezTo>
                    <a:pt x="78" y="54"/>
                    <a:pt x="71" y="46"/>
                    <a:pt x="6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A34DC8F-6375-46F2-A9E6-91166EBCE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264"/>
              <a:ext cx="531" cy="122"/>
            </a:xfrm>
            <a:custGeom>
              <a:avLst/>
              <a:gdLst>
                <a:gd name="T0" fmla="*/ 422 w 436"/>
                <a:gd name="T1" fmla="*/ 1 h 100"/>
                <a:gd name="T2" fmla="*/ 410 w 436"/>
                <a:gd name="T3" fmla="*/ 9 h 100"/>
                <a:gd name="T4" fmla="*/ 393 w 436"/>
                <a:gd name="T5" fmla="*/ 21 h 100"/>
                <a:gd name="T6" fmla="*/ 353 w 436"/>
                <a:gd name="T7" fmla="*/ 19 h 100"/>
                <a:gd name="T8" fmla="*/ 328 w 436"/>
                <a:gd name="T9" fmla="*/ 30 h 100"/>
                <a:gd name="T10" fmla="*/ 320 w 436"/>
                <a:gd name="T11" fmla="*/ 41 h 100"/>
                <a:gd name="T12" fmla="*/ 224 w 436"/>
                <a:gd name="T13" fmla="*/ 29 h 100"/>
                <a:gd name="T14" fmla="*/ 202 w 436"/>
                <a:gd name="T15" fmla="*/ 28 h 100"/>
                <a:gd name="T16" fmla="*/ 194 w 436"/>
                <a:gd name="T17" fmla="*/ 42 h 100"/>
                <a:gd name="T18" fmla="*/ 188 w 436"/>
                <a:gd name="T19" fmla="*/ 50 h 100"/>
                <a:gd name="T20" fmla="*/ 182 w 436"/>
                <a:gd name="T21" fmla="*/ 57 h 100"/>
                <a:gd name="T22" fmla="*/ 142 w 436"/>
                <a:gd name="T23" fmla="*/ 78 h 100"/>
                <a:gd name="T24" fmla="*/ 110 w 436"/>
                <a:gd name="T25" fmla="*/ 73 h 100"/>
                <a:gd name="T26" fmla="*/ 95 w 436"/>
                <a:gd name="T27" fmla="*/ 62 h 100"/>
                <a:gd name="T28" fmla="*/ 87 w 436"/>
                <a:gd name="T29" fmla="*/ 53 h 100"/>
                <a:gd name="T30" fmla="*/ 61 w 436"/>
                <a:gd name="T31" fmla="*/ 51 h 100"/>
                <a:gd name="T32" fmla="*/ 29 w 436"/>
                <a:gd name="T33" fmla="*/ 45 h 100"/>
                <a:gd name="T34" fmla="*/ 24 w 436"/>
                <a:gd name="T35" fmla="*/ 34 h 100"/>
                <a:gd name="T36" fmla="*/ 20 w 436"/>
                <a:gd name="T37" fmla="*/ 15 h 100"/>
                <a:gd name="T38" fmla="*/ 10 w 436"/>
                <a:gd name="T39" fmla="*/ 6 h 100"/>
                <a:gd name="T40" fmla="*/ 1 w 436"/>
                <a:gd name="T41" fmla="*/ 15 h 100"/>
                <a:gd name="T42" fmla="*/ 1 w 436"/>
                <a:gd name="T43" fmla="*/ 28 h 100"/>
                <a:gd name="T44" fmla="*/ 11 w 436"/>
                <a:gd name="T45" fmla="*/ 56 h 100"/>
                <a:gd name="T46" fmla="*/ 64 w 436"/>
                <a:gd name="T47" fmla="*/ 76 h 100"/>
                <a:gd name="T48" fmla="*/ 77 w 436"/>
                <a:gd name="T49" fmla="*/ 77 h 100"/>
                <a:gd name="T50" fmla="*/ 120 w 436"/>
                <a:gd name="T51" fmla="*/ 95 h 100"/>
                <a:gd name="T52" fmla="*/ 181 w 436"/>
                <a:gd name="T53" fmla="*/ 86 h 100"/>
                <a:gd name="T54" fmla="*/ 215 w 436"/>
                <a:gd name="T55" fmla="*/ 56 h 100"/>
                <a:gd name="T56" fmla="*/ 233 w 436"/>
                <a:gd name="T57" fmla="*/ 69 h 100"/>
                <a:gd name="T58" fmla="*/ 291 w 436"/>
                <a:gd name="T59" fmla="*/ 75 h 100"/>
                <a:gd name="T60" fmla="*/ 345 w 436"/>
                <a:gd name="T61" fmla="*/ 47 h 100"/>
                <a:gd name="T62" fmla="*/ 360 w 436"/>
                <a:gd name="T63" fmla="*/ 43 h 100"/>
                <a:gd name="T64" fmla="*/ 395 w 436"/>
                <a:gd name="T65" fmla="*/ 41 h 100"/>
                <a:gd name="T66" fmla="*/ 433 w 436"/>
                <a:gd name="T67" fmla="*/ 17 h 100"/>
                <a:gd name="T68" fmla="*/ 432 w 436"/>
                <a:gd name="T69" fmla="*/ 4 h 100"/>
                <a:gd name="T70" fmla="*/ 422 w 436"/>
                <a:gd name="T71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6" h="100">
                  <a:moveTo>
                    <a:pt x="422" y="1"/>
                  </a:moveTo>
                  <a:cubicBezTo>
                    <a:pt x="417" y="3"/>
                    <a:pt x="413" y="5"/>
                    <a:pt x="410" y="9"/>
                  </a:cubicBezTo>
                  <a:cubicBezTo>
                    <a:pt x="406" y="16"/>
                    <a:pt x="400" y="19"/>
                    <a:pt x="393" y="21"/>
                  </a:cubicBezTo>
                  <a:cubicBezTo>
                    <a:pt x="380" y="25"/>
                    <a:pt x="366" y="25"/>
                    <a:pt x="353" y="19"/>
                  </a:cubicBezTo>
                  <a:cubicBezTo>
                    <a:pt x="342" y="13"/>
                    <a:pt x="331" y="18"/>
                    <a:pt x="328" y="30"/>
                  </a:cubicBezTo>
                  <a:cubicBezTo>
                    <a:pt x="326" y="34"/>
                    <a:pt x="323" y="38"/>
                    <a:pt x="320" y="41"/>
                  </a:cubicBezTo>
                  <a:cubicBezTo>
                    <a:pt x="293" y="64"/>
                    <a:pt x="246" y="65"/>
                    <a:pt x="224" y="29"/>
                  </a:cubicBezTo>
                  <a:cubicBezTo>
                    <a:pt x="219" y="21"/>
                    <a:pt x="208" y="21"/>
                    <a:pt x="202" y="28"/>
                  </a:cubicBezTo>
                  <a:cubicBezTo>
                    <a:pt x="199" y="32"/>
                    <a:pt x="195" y="36"/>
                    <a:pt x="194" y="42"/>
                  </a:cubicBezTo>
                  <a:cubicBezTo>
                    <a:pt x="194" y="45"/>
                    <a:pt x="191" y="47"/>
                    <a:pt x="188" y="50"/>
                  </a:cubicBezTo>
                  <a:cubicBezTo>
                    <a:pt x="186" y="53"/>
                    <a:pt x="184" y="55"/>
                    <a:pt x="182" y="57"/>
                  </a:cubicBezTo>
                  <a:cubicBezTo>
                    <a:pt x="172" y="70"/>
                    <a:pt x="159" y="76"/>
                    <a:pt x="142" y="78"/>
                  </a:cubicBezTo>
                  <a:cubicBezTo>
                    <a:pt x="131" y="79"/>
                    <a:pt x="121" y="76"/>
                    <a:pt x="110" y="73"/>
                  </a:cubicBezTo>
                  <a:cubicBezTo>
                    <a:pt x="104" y="72"/>
                    <a:pt x="98" y="68"/>
                    <a:pt x="95" y="62"/>
                  </a:cubicBezTo>
                  <a:cubicBezTo>
                    <a:pt x="92" y="59"/>
                    <a:pt x="90" y="56"/>
                    <a:pt x="87" y="53"/>
                  </a:cubicBezTo>
                  <a:cubicBezTo>
                    <a:pt x="78" y="44"/>
                    <a:pt x="71" y="43"/>
                    <a:pt x="61" y="51"/>
                  </a:cubicBezTo>
                  <a:cubicBezTo>
                    <a:pt x="50" y="59"/>
                    <a:pt x="37" y="57"/>
                    <a:pt x="29" y="45"/>
                  </a:cubicBezTo>
                  <a:cubicBezTo>
                    <a:pt x="27" y="42"/>
                    <a:pt x="26" y="38"/>
                    <a:pt x="24" y="34"/>
                  </a:cubicBezTo>
                  <a:cubicBezTo>
                    <a:pt x="22" y="28"/>
                    <a:pt x="22" y="21"/>
                    <a:pt x="20" y="15"/>
                  </a:cubicBezTo>
                  <a:cubicBezTo>
                    <a:pt x="19" y="9"/>
                    <a:pt x="16" y="6"/>
                    <a:pt x="10" y="6"/>
                  </a:cubicBezTo>
                  <a:cubicBezTo>
                    <a:pt x="5" y="6"/>
                    <a:pt x="4" y="7"/>
                    <a:pt x="1" y="15"/>
                  </a:cubicBezTo>
                  <a:cubicBezTo>
                    <a:pt x="0" y="19"/>
                    <a:pt x="0" y="24"/>
                    <a:pt x="1" y="28"/>
                  </a:cubicBezTo>
                  <a:cubicBezTo>
                    <a:pt x="2" y="38"/>
                    <a:pt x="6" y="47"/>
                    <a:pt x="11" y="56"/>
                  </a:cubicBezTo>
                  <a:cubicBezTo>
                    <a:pt x="21" y="74"/>
                    <a:pt x="46" y="82"/>
                    <a:pt x="64" y="76"/>
                  </a:cubicBezTo>
                  <a:cubicBezTo>
                    <a:pt x="69" y="74"/>
                    <a:pt x="73" y="74"/>
                    <a:pt x="77" y="77"/>
                  </a:cubicBezTo>
                  <a:cubicBezTo>
                    <a:pt x="90" y="87"/>
                    <a:pt x="105" y="92"/>
                    <a:pt x="120" y="95"/>
                  </a:cubicBezTo>
                  <a:cubicBezTo>
                    <a:pt x="142" y="100"/>
                    <a:pt x="162" y="97"/>
                    <a:pt x="181" y="86"/>
                  </a:cubicBezTo>
                  <a:cubicBezTo>
                    <a:pt x="194" y="79"/>
                    <a:pt x="205" y="69"/>
                    <a:pt x="215" y="56"/>
                  </a:cubicBezTo>
                  <a:cubicBezTo>
                    <a:pt x="220" y="62"/>
                    <a:pt x="226" y="67"/>
                    <a:pt x="233" y="69"/>
                  </a:cubicBezTo>
                  <a:cubicBezTo>
                    <a:pt x="252" y="76"/>
                    <a:pt x="271" y="80"/>
                    <a:pt x="291" y="75"/>
                  </a:cubicBezTo>
                  <a:cubicBezTo>
                    <a:pt x="311" y="69"/>
                    <a:pt x="329" y="60"/>
                    <a:pt x="345" y="47"/>
                  </a:cubicBezTo>
                  <a:cubicBezTo>
                    <a:pt x="350" y="43"/>
                    <a:pt x="354" y="42"/>
                    <a:pt x="360" y="43"/>
                  </a:cubicBezTo>
                  <a:cubicBezTo>
                    <a:pt x="372" y="44"/>
                    <a:pt x="383" y="43"/>
                    <a:pt x="395" y="41"/>
                  </a:cubicBezTo>
                  <a:cubicBezTo>
                    <a:pt x="411" y="39"/>
                    <a:pt x="423" y="30"/>
                    <a:pt x="433" y="17"/>
                  </a:cubicBezTo>
                  <a:cubicBezTo>
                    <a:pt x="436" y="13"/>
                    <a:pt x="436" y="9"/>
                    <a:pt x="432" y="4"/>
                  </a:cubicBezTo>
                  <a:cubicBezTo>
                    <a:pt x="430" y="0"/>
                    <a:pt x="426" y="0"/>
                    <a:pt x="4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A1A091B-7733-4BD5-8EA1-820285F93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654"/>
              <a:ext cx="513" cy="149"/>
            </a:xfrm>
            <a:custGeom>
              <a:avLst/>
              <a:gdLst>
                <a:gd name="T0" fmla="*/ 413 w 421"/>
                <a:gd name="T1" fmla="*/ 77 h 123"/>
                <a:gd name="T2" fmla="*/ 382 w 421"/>
                <a:gd name="T3" fmla="*/ 52 h 123"/>
                <a:gd name="T4" fmla="*/ 365 w 421"/>
                <a:gd name="T5" fmla="*/ 51 h 123"/>
                <a:gd name="T6" fmla="*/ 348 w 421"/>
                <a:gd name="T7" fmla="*/ 40 h 123"/>
                <a:gd name="T8" fmla="*/ 336 w 421"/>
                <a:gd name="T9" fmla="*/ 24 h 123"/>
                <a:gd name="T10" fmla="*/ 281 w 421"/>
                <a:gd name="T11" fmla="*/ 7 h 123"/>
                <a:gd name="T12" fmla="*/ 253 w 421"/>
                <a:gd name="T13" fmla="*/ 13 h 123"/>
                <a:gd name="T14" fmla="*/ 215 w 421"/>
                <a:gd name="T15" fmla="*/ 34 h 123"/>
                <a:gd name="T16" fmla="*/ 208 w 421"/>
                <a:gd name="T17" fmla="*/ 39 h 123"/>
                <a:gd name="T18" fmla="*/ 201 w 421"/>
                <a:gd name="T19" fmla="*/ 39 h 123"/>
                <a:gd name="T20" fmla="*/ 186 w 421"/>
                <a:gd name="T21" fmla="*/ 24 h 123"/>
                <a:gd name="T22" fmla="*/ 122 w 421"/>
                <a:gd name="T23" fmla="*/ 1 h 123"/>
                <a:gd name="T24" fmla="*/ 67 w 421"/>
                <a:gd name="T25" fmla="*/ 13 h 123"/>
                <a:gd name="T26" fmla="*/ 55 w 421"/>
                <a:gd name="T27" fmla="*/ 20 h 123"/>
                <a:gd name="T28" fmla="*/ 25 w 421"/>
                <a:gd name="T29" fmla="*/ 50 h 123"/>
                <a:gd name="T30" fmla="*/ 12 w 421"/>
                <a:gd name="T31" fmla="*/ 72 h 123"/>
                <a:gd name="T32" fmla="*/ 1 w 421"/>
                <a:gd name="T33" fmla="*/ 107 h 123"/>
                <a:gd name="T34" fmla="*/ 5 w 421"/>
                <a:gd name="T35" fmla="*/ 121 h 123"/>
                <a:gd name="T36" fmla="*/ 19 w 421"/>
                <a:gd name="T37" fmla="*/ 117 h 123"/>
                <a:gd name="T38" fmla="*/ 23 w 421"/>
                <a:gd name="T39" fmla="*/ 107 h 123"/>
                <a:gd name="T40" fmla="*/ 35 w 421"/>
                <a:gd name="T41" fmla="*/ 71 h 123"/>
                <a:gd name="T42" fmla="*/ 49 w 421"/>
                <a:gd name="T43" fmla="*/ 53 h 123"/>
                <a:gd name="T44" fmla="*/ 77 w 421"/>
                <a:gd name="T45" fmla="*/ 30 h 123"/>
                <a:gd name="T46" fmla="*/ 136 w 421"/>
                <a:gd name="T47" fmla="*/ 21 h 123"/>
                <a:gd name="T48" fmla="*/ 139 w 421"/>
                <a:gd name="T49" fmla="*/ 22 h 123"/>
                <a:gd name="T50" fmla="*/ 175 w 421"/>
                <a:gd name="T51" fmla="*/ 45 h 123"/>
                <a:gd name="T52" fmla="*/ 195 w 421"/>
                <a:gd name="T53" fmla="*/ 65 h 123"/>
                <a:gd name="T54" fmla="*/ 204 w 421"/>
                <a:gd name="T55" fmla="*/ 68 h 123"/>
                <a:gd name="T56" fmla="*/ 215 w 421"/>
                <a:gd name="T57" fmla="*/ 61 h 123"/>
                <a:gd name="T58" fmla="*/ 270 w 421"/>
                <a:gd name="T59" fmla="*/ 27 h 123"/>
                <a:gd name="T60" fmla="*/ 307 w 421"/>
                <a:gd name="T61" fmla="*/ 29 h 123"/>
                <a:gd name="T62" fmla="*/ 334 w 421"/>
                <a:gd name="T63" fmla="*/ 63 h 123"/>
                <a:gd name="T64" fmla="*/ 349 w 421"/>
                <a:gd name="T65" fmla="*/ 75 h 123"/>
                <a:gd name="T66" fmla="*/ 357 w 421"/>
                <a:gd name="T67" fmla="*/ 74 h 123"/>
                <a:gd name="T68" fmla="*/ 368 w 421"/>
                <a:gd name="T69" fmla="*/ 71 h 123"/>
                <a:gd name="T70" fmla="*/ 382 w 421"/>
                <a:gd name="T71" fmla="*/ 76 h 123"/>
                <a:gd name="T72" fmla="*/ 399 w 421"/>
                <a:gd name="T73" fmla="*/ 103 h 123"/>
                <a:gd name="T74" fmla="*/ 407 w 421"/>
                <a:gd name="T75" fmla="*/ 111 h 123"/>
                <a:gd name="T76" fmla="*/ 420 w 421"/>
                <a:gd name="T77" fmla="*/ 96 h 123"/>
                <a:gd name="T78" fmla="*/ 413 w 421"/>
                <a:gd name="T79" fmla="*/ 7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123">
                  <a:moveTo>
                    <a:pt x="413" y="77"/>
                  </a:moveTo>
                  <a:cubicBezTo>
                    <a:pt x="407" y="64"/>
                    <a:pt x="397" y="55"/>
                    <a:pt x="382" y="52"/>
                  </a:cubicBezTo>
                  <a:cubicBezTo>
                    <a:pt x="377" y="51"/>
                    <a:pt x="371" y="50"/>
                    <a:pt x="365" y="51"/>
                  </a:cubicBezTo>
                  <a:cubicBezTo>
                    <a:pt x="356" y="52"/>
                    <a:pt x="352" y="48"/>
                    <a:pt x="348" y="40"/>
                  </a:cubicBezTo>
                  <a:cubicBezTo>
                    <a:pt x="345" y="34"/>
                    <a:pt x="341" y="28"/>
                    <a:pt x="336" y="24"/>
                  </a:cubicBezTo>
                  <a:cubicBezTo>
                    <a:pt x="320" y="10"/>
                    <a:pt x="301" y="7"/>
                    <a:pt x="281" y="7"/>
                  </a:cubicBezTo>
                  <a:cubicBezTo>
                    <a:pt x="272" y="7"/>
                    <a:pt x="263" y="10"/>
                    <a:pt x="253" y="13"/>
                  </a:cubicBezTo>
                  <a:cubicBezTo>
                    <a:pt x="239" y="18"/>
                    <a:pt x="226" y="23"/>
                    <a:pt x="215" y="34"/>
                  </a:cubicBezTo>
                  <a:cubicBezTo>
                    <a:pt x="213" y="36"/>
                    <a:pt x="210" y="37"/>
                    <a:pt x="208" y="39"/>
                  </a:cubicBezTo>
                  <a:cubicBezTo>
                    <a:pt x="205" y="42"/>
                    <a:pt x="203" y="41"/>
                    <a:pt x="201" y="39"/>
                  </a:cubicBezTo>
                  <a:cubicBezTo>
                    <a:pt x="196" y="34"/>
                    <a:pt x="192" y="28"/>
                    <a:pt x="186" y="24"/>
                  </a:cubicBezTo>
                  <a:cubicBezTo>
                    <a:pt x="168" y="8"/>
                    <a:pt x="146" y="2"/>
                    <a:pt x="122" y="1"/>
                  </a:cubicBezTo>
                  <a:cubicBezTo>
                    <a:pt x="103" y="0"/>
                    <a:pt x="85" y="6"/>
                    <a:pt x="67" y="13"/>
                  </a:cubicBezTo>
                  <a:cubicBezTo>
                    <a:pt x="63" y="15"/>
                    <a:pt x="58" y="17"/>
                    <a:pt x="55" y="20"/>
                  </a:cubicBezTo>
                  <a:cubicBezTo>
                    <a:pt x="43" y="28"/>
                    <a:pt x="34" y="39"/>
                    <a:pt x="25" y="50"/>
                  </a:cubicBezTo>
                  <a:cubicBezTo>
                    <a:pt x="19" y="56"/>
                    <a:pt x="16" y="65"/>
                    <a:pt x="12" y="72"/>
                  </a:cubicBezTo>
                  <a:cubicBezTo>
                    <a:pt x="5" y="84"/>
                    <a:pt x="3" y="97"/>
                    <a:pt x="1" y="107"/>
                  </a:cubicBezTo>
                  <a:cubicBezTo>
                    <a:pt x="0" y="116"/>
                    <a:pt x="1" y="119"/>
                    <a:pt x="5" y="121"/>
                  </a:cubicBezTo>
                  <a:cubicBezTo>
                    <a:pt x="9" y="123"/>
                    <a:pt x="15" y="121"/>
                    <a:pt x="19" y="117"/>
                  </a:cubicBezTo>
                  <a:cubicBezTo>
                    <a:pt x="21" y="114"/>
                    <a:pt x="23" y="111"/>
                    <a:pt x="23" y="107"/>
                  </a:cubicBezTo>
                  <a:cubicBezTo>
                    <a:pt x="24" y="94"/>
                    <a:pt x="30" y="83"/>
                    <a:pt x="35" y="71"/>
                  </a:cubicBezTo>
                  <a:cubicBezTo>
                    <a:pt x="38" y="64"/>
                    <a:pt x="45" y="59"/>
                    <a:pt x="49" y="53"/>
                  </a:cubicBezTo>
                  <a:cubicBezTo>
                    <a:pt x="57" y="43"/>
                    <a:pt x="66" y="36"/>
                    <a:pt x="77" y="30"/>
                  </a:cubicBezTo>
                  <a:cubicBezTo>
                    <a:pt x="96" y="21"/>
                    <a:pt x="116" y="21"/>
                    <a:pt x="136" y="21"/>
                  </a:cubicBezTo>
                  <a:cubicBezTo>
                    <a:pt x="137" y="21"/>
                    <a:pt x="138" y="22"/>
                    <a:pt x="139" y="22"/>
                  </a:cubicBezTo>
                  <a:cubicBezTo>
                    <a:pt x="153" y="27"/>
                    <a:pt x="165" y="34"/>
                    <a:pt x="175" y="45"/>
                  </a:cubicBezTo>
                  <a:cubicBezTo>
                    <a:pt x="182" y="52"/>
                    <a:pt x="188" y="58"/>
                    <a:pt x="195" y="65"/>
                  </a:cubicBezTo>
                  <a:cubicBezTo>
                    <a:pt x="197" y="68"/>
                    <a:pt x="200" y="69"/>
                    <a:pt x="204" y="68"/>
                  </a:cubicBezTo>
                  <a:cubicBezTo>
                    <a:pt x="208" y="67"/>
                    <a:pt x="212" y="65"/>
                    <a:pt x="215" y="61"/>
                  </a:cubicBezTo>
                  <a:cubicBezTo>
                    <a:pt x="230" y="44"/>
                    <a:pt x="247" y="31"/>
                    <a:pt x="270" y="27"/>
                  </a:cubicBezTo>
                  <a:cubicBezTo>
                    <a:pt x="282" y="25"/>
                    <a:pt x="295" y="24"/>
                    <a:pt x="307" y="29"/>
                  </a:cubicBezTo>
                  <a:cubicBezTo>
                    <a:pt x="323" y="35"/>
                    <a:pt x="331" y="47"/>
                    <a:pt x="334" y="63"/>
                  </a:cubicBezTo>
                  <a:cubicBezTo>
                    <a:pt x="335" y="73"/>
                    <a:pt x="339" y="76"/>
                    <a:pt x="349" y="75"/>
                  </a:cubicBezTo>
                  <a:cubicBezTo>
                    <a:pt x="352" y="75"/>
                    <a:pt x="354" y="74"/>
                    <a:pt x="357" y="74"/>
                  </a:cubicBezTo>
                  <a:cubicBezTo>
                    <a:pt x="361" y="73"/>
                    <a:pt x="364" y="72"/>
                    <a:pt x="368" y="71"/>
                  </a:cubicBezTo>
                  <a:cubicBezTo>
                    <a:pt x="373" y="70"/>
                    <a:pt x="378" y="72"/>
                    <a:pt x="382" y="76"/>
                  </a:cubicBezTo>
                  <a:cubicBezTo>
                    <a:pt x="391" y="83"/>
                    <a:pt x="397" y="91"/>
                    <a:pt x="399" y="103"/>
                  </a:cubicBezTo>
                  <a:cubicBezTo>
                    <a:pt x="399" y="107"/>
                    <a:pt x="402" y="111"/>
                    <a:pt x="407" y="111"/>
                  </a:cubicBezTo>
                  <a:cubicBezTo>
                    <a:pt x="414" y="111"/>
                    <a:pt x="421" y="103"/>
                    <a:pt x="420" y="96"/>
                  </a:cubicBezTo>
                  <a:cubicBezTo>
                    <a:pt x="418" y="89"/>
                    <a:pt x="416" y="83"/>
                    <a:pt x="41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7B58CEC-4C61-4061-9EAB-6D7B17588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840"/>
              <a:ext cx="177" cy="436"/>
            </a:xfrm>
            <a:custGeom>
              <a:avLst/>
              <a:gdLst>
                <a:gd name="T0" fmla="*/ 54 w 145"/>
                <a:gd name="T1" fmla="*/ 331 h 359"/>
                <a:gd name="T2" fmla="*/ 21 w 145"/>
                <a:gd name="T3" fmla="*/ 337 h 359"/>
                <a:gd name="T4" fmla="*/ 6 w 145"/>
                <a:gd name="T5" fmla="*/ 339 h 359"/>
                <a:gd name="T6" fmla="*/ 0 w 145"/>
                <a:gd name="T7" fmla="*/ 346 h 359"/>
                <a:gd name="T8" fmla="*/ 6 w 145"/>
                <a:gd name="T9" fmla="*/ 354 h 359"/>
                <a:gd name="T10" fmla="*/ 21 w 145"/>
                <a:gd name="T11" fmla="*/ 358 h 359"/>
                <a:gd name="T12" fmla="*/ 69 w 145"/>
                <a:gd name="T13" fmla="*/ 345 h 359"/>
                <a:gd name="T14" fmla="*/ 90 w 145"/>
                <a:gd name="T15" fmla="*/ 300 h 359"/>
                <a:gd name="T16" fmla="*/ 96 w 145"/>
                <a:gd name="T17" fmla="*/ 288 h 359"/>
                <a:gd name="T18" fmla="*/ 116 w 145"/>
                <a:gd name="T19" fmla="*/ 274 h 359"/>
                <a:gd name="T20" fmla="*/ 135 w 145"/>
                <a:gd name="T21" fmla="*/ 244 h 359"/>
                <a:gd name="T22" fmla="*/ 130 w 145"/>
                <a:gd name="T23" fmla="*/ 174 h 359"/>
                <a:gd name="T24" fmla="*/ 113 w 145"/>
                <a:gd name="T25" fmla="*/ 150 h 359"/>
                <a:gd name="T26" fmla="*/ 113 w 145"/>
                <a:gd name="T27" fmla="*/ 145 h 359"/>
                <a:gd name="T28" fmla="*/ 118 w 145"/>
                <a:gd name="T29" fmla="*/ 142 h 359"/>
                <a:gd name="T30" fmla="*/ 144 w 145"/>
                <a:gd name="T31" fmla="*/ 95 h 359"/>
                <a:gd name="T32" fmla="*/ 139 w 145"/>
                <a:gd name="T33" fmla="*/ 63 h 359"/>
                <a:gd name="T34" fmla="*/ 87 w 145"/>
                <a:gd name="T35" fmla="*/ 4 h 359"/>
                <a:gd name="T36" fmla="*/ 64 w 145"/>
                <a:gd name="T37" fmla="*/ 2 h 359"/>
                <a:gd name="T38" fmla="*/ 56 w 145"/>
                <a:gd name="T39" fmla="*/ 10 h 359"/>
                <a:gd name="T40" fmla="*/ 62 w 145"/>
                <a:gd name="T41" fmla="*/ 19 h 359"/>
                <a:gd name="T42" fmla="*/ 69 w 145"/>
                <a:gd name="T43" fmla="*/ 20 h 359"/>
                <a:gd name="T44" fmla="*/ 112 w 145"/>
                <a:gd name="T45" fmla="*/ 50 h 359"/>
                <a:gd name="T46" fmla="*/ 119 w 145"/>
                <a:gd name="T47" fmla="*/ 68 h 359"/>
                <a:gd name="T48" fmla="*/ 118 w 145"/>
                <a:gd name="T49" fmla="*/ 110 h 359"/>
                <a:gd name="T50" fmla="*/ 101 w 145"/>
                <a:gd name="T51" fmla="*/ 130 h 359"/>
                <a:gd name="T52" fmla="*/ 86 w 145"/>
                <a:gd name="T53" fmla="*/ 147 h 359"/>
                <a:gd name="T54" fmla="*/ 90 w 145"/>
                <a:gd name="T55" fmla="*/ 160 h 359"/>
                <a:gd name="T56" fmla="*/ 107 w 145"/>
                <a:gd name="T57" fmla="*/ 179 h 359"/>
                <a:gd name="T58" fmla="*/ 117 w 145"/>
                <a:gd name="T59" fmla="*/ 228 h 359"/>
                <a:gd name="T60" fmla="*/ 106 w 145"/>
                <a:gd name="T61" fmla="*/ 253 h 359"/>
                <a:gd name="T62" fmla="*/ 89 w 145"/>
                <a:gd name="T63" fmla="*/ 269 h 359"/>
                <a:gd name="T64" fmla="*/ 69 w 145"/>
                <a:gd name="T65" fmla="*/ 275 h 359"/>
                <a:gd name="T66" fmla="*/ 60 w 145"/>
                <a:gd name="T67" fmla="*/ 296 h 359"/>
                <a:gd name="T68" fmla="*/ 61 w 145"/>
                <a:gd name="T69" fmla="*/ 297 h 359"/>
                <a:gd name="T70" fmla="*/ 54 w 145"/>
                <a:gd name="T71" fmla="*/ 33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359">
                  <a:moveTo>
                    <a:pt x="54" y="331"/>
                  </a:moveTo>
                  <a:cubicBezTo>
                    <a:pt x="43" y="336"/>
                    <a:pt x="33" y="338"/>
                    <a:pt x="21" y="337"/>
                  </a:cubicBezTo>
                  <a:cubicBezTo>
                    <a:pt x="16" y="337"/>
                    <a:pt x="11" y="337"/>
                    <a:pt x="6" y="339"/>
                  </a:cubicBezTo>
                  <a:cubicBezTo>
                    <a:pt x="3" y="340"/>
                    <a:pt x="1" y="342"/>
                    <a:pt x="0" y="346"/>
                  </a:cubicBezTo>
                  <a:cubicBezTo>
                    <a:pt x="0" y="350"/>
                    <a:pt x="3" y="353"/>
                    <a:pt x="6" y="354"/>
                  </a:cubicBezTo>
                  <a:cubicBezTo>
                    <a:pt x="10" y="357"/>
                    <a:pt x="15" y="359"/>
                    <a:pt x="21" y="358"/>
                  </a:cubicBezTo>
                  <a:cubicBezTo>
                    <a:pt x="38" y="357"/>
                    <a:pt x="54" y="354"/>
                    <a:pt x="69" y="345"/>
                  </a:cubicBezTo>
                  <a:cubicBezTo>
                    <a:pt x="87" y="335"/>
                    <a:pt x="91" y="318"/>
                    <a:pt x="90" y="300"/>
                  </a:cubicBezTo>
                  <a:cubicBezTo>
                    <a:pt x="90" y="295"/>
                    <a:pt x="91" y="291"/>
                    <a:pt x="96" y="288"/>
                  </a:cubicBezTo>
                  <a:cubicBezTo>
                    <a:pt x="103" y="284"/>
                    <a:pt x="109" y="279"/>
                    <a:pt x="116" y="274"/>
                  </a:cubicBezTo>
                  <a:cubicBezTo>
                    <a:pt x="126" y="266"/>
                    <a:pt x="131" y="256"/>
                    <a:pt x="135" y="244"/>
                  </a:cubicBezTo>
                  <a:cubicBezTo>
                    <a:pt x="143" y="220"/>
                    <a:pt x="141" y="197"/>
                    <a:pt x="130" y="174"/>
                  </a:cubicBezTo>
                  <a:cubicBezTo>
                    <a:pt x="126" y="165"/>
                    <a:pt x="119" y="158"/>
                    <a:pt x="113" y="150"/>
                  </a:cubicBezTo>
                  <a:cubicBezTo>
                    <a:pt x="111" y="148"/>
                    <a:pt x="111" y="147"/>
                    <a:pt x="113" y="145"/>
                  </a:cubicBezTo>
                  <a:cubicBezTo>
                    <a:pt x="115" y="144"/>
                    <a:pt x="116" y="143"/>
                    <a:pt x="118" y="142"/>
                  </a:cubicBezTo>
                  <a:cubicBezTo>
                    <a:pt x="136" y="132"/>
                    <a:pt x="141" y="114"/>
                    <a:pt x="144" y="95"/>
                  </a:cubicBezTo>
                  <a:cubicBezTo>
                    <a:pt x="145" y="84"/>
                    <a:pt x="141" y="73"/>
                    <a:pt x="139" y="63"/>
                  </a:cubicBezTo>
                  <a:cubicBezTo>
                    <a:pt x="132" y="33"/>
                    <a:pt x="115" y="13"/>
                    <a:pt x="87" y="4"/>
                  </a:cubicBezTo>
                  <a:cubicBezTo>
                    <a:pt x="79" y="1"/>
                    <a:pt x="72" y="0"/>
                    <a:pt x="64" y="2"/>
                  </a:cubicBezTo>
                  <a:cubicBezTo>
                    <a:pt x="59" y="3"/>
                    <a:pt x="56" y="6"/>
                    <a:pt x="56" y="10"/>
                  </a:cubicBezTo>
                  <a:cubicBezTo>
                    <a:pt x="55" y="14"/>
                    <a:pt x="58" y="17"/>
                    <a:pt x="62" y="19"/>
                  </a:cubicBezTo>
                  <a:cubicBezTo>
                    <a:pt x="64" y="20"/>
                    <a:pt x="67" y="20"/>
                    <a:pt x="69" y="20"/>
                  </a:cubicBezTo>
                  <a:cubicBezTo>
                    <a:pt x="89" y="22"/>
                    <a:pt x="103" y="32"/>
                    <a:pt x="112" y="50"/>
                  </a:cubicBezTo>
                  <a:cubicBezTo>
                    <a:pt x="115" y="56"/>
                    <a:pt x="117" y="62"/>
                    <a:pt x="119" y="68"/>
                  </a:cubicBezTo>
                  <a:cubicBezTo>
                    <a:pt x="124" y="82"/>
                    <a:pt x="124" y="96"/>
                    <a:pt x="118" y="110"/>
                  </a:cubicBezTo>
                  <a:cubicBezTo>
                    <a:pt x="115" y="118"/>
                    <a:pt x="110" y="127"/>
                    <a:pt x="101" y="130"/>
                  </a:cubicBezTo>
                  <a:cubicBezTo>
                    <a:pt x="92" y="133"/>
                    <a:pt x="88" y="138"/>
                    <a:pt x="86" y="147"/>
                  </a:cubicBezTo>
                  <a:cubicBezTo>
                    <a:pt x="85" y="152"/>
                    <a:pt x="86" y="157"/>
                    <a:pt x="90" y="160"/>
                  </a:cubicBezTo>
                  <a:cubicBezTo>
                    <a:pt x="98" y="165"/>
                    <a:pt x="102" y="172"/>
                    <a:pt x="107" y="179"/>
                  </a:cubicBezTo>
                  <a:cubicBezTo>
                    <a:pt x="118" y="194"/>
                    <a:pt x="119" y="211"/>
                    <a:pt x="117" y="228"/>
                  </a:cubicBezTo>
                  <a:cubicBezTo>
                    <a:pt x="116" y="237"/>
                    <a:pt x="110" y="245"/>
                    <a:pt x="106" y="253"/>
                  </a:cubicBezTo>
                  <a:cubicBezTo>
                    <a:pt x="102" y="260"/>
                    <a:pt x="97" y="265"/>
                    <a:pt x="89" y="269"/>
                  </a:cubicBezTo>
                  <a:cubicBezTo>
                    <a:pt x="83" y="273"/>
                    <a:pt x="76" y="273"/>
                    <a:pt x="69" y="275"/>
                  </a:cubicBezTo>
                  <a:cubicBezTo>
                    <a:pt x="56" y="279"/>
                    <a:pt x="52" y="285"/>
                    <a:pt x="60" y="296"/>
                  </a:cubicBezTo>
                  <a:cubicBezTo>
                    <a:pt x="60" y="297"/>
                    <a:pt x="61" y="297"/>
                    <a:pt x="61" y="297"/>
                  </a:cubicBezTo>
                  <a:cubicBezTo>
                    <a:pt x="69" y="308"/>
                    <a:pt x="68" y="324"/>
                    <a:pt x="54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19FFA89-C4DC-4A8E-A3C3-1990DAA3D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920"/>
              <a:ext cx="153" cy="355"/>
            </a:xfrm>
            <a:custGeom>
              <a:avLst/>
              <a:gdLst>
                <a:gd name="T0" fmla="*/ 41 w 125"/>
                <a:gd name="T1" fmla="*/ 81 h 292"/>
                <a:gd name="T2" fmla="*/ 18 w 125"/>
                <a:gd name="T3" fmla="*/ 107 h 292"/>
                <a:gd name="T4" fmla="*/ 11 w 125"/>
                <a:gd name="T5" fmla="*/ 189 h 292"/>
                <a:gd name="T6" fmla="*/ 59 w 125"/>
                <a:gd name="T7" fmla="*/ 232 h 292"/>
                <a:gd name="T8" fmla="*/ 69 w 125"/>
                <a:gd name="T9" fmla="*/ 246 h 292"/>
                <a:gd name="T10" fmla="*/ 70 w 125"/>
                <a:gd name="T11" fmla="*/ 248 h 292"/>
                <a:gd name="T12" fmla="*/ 73 w 125"/>
                <a:gd name="T13" fmla="*/ 270 h 292"/>
                <a:gd name="T14" fmla="*/ 118 w 125"/>
                <a:gd name="T15" fmla="*/ 287 h 292"/>
                <a:gd name="T16" fmla="*/ 123 w 125"/>
                <a:gd name="T17" fmla="*/ 276 h 292"/>
                <a:gd name="T18" fmla="*/ 113 w 125"/>
                <a:gd name="T19" fmla="*/ 270 h 292"/>
                <a:gd name="T20" fmla="*/ 96 w 125"/>
                <a:gd name="T21" fmla="*/ 241 h 292"/>
                <a:gd name="T22" fmla="*/ 102 w 125"/>
                <a:gd name="T23" fmla="*/ 226 h 292"/>
                <a:gd name="T24" fmla="*/ 91 w 125"/>
                <a:gd name="T25" fmla="*/ 210 h 292"/>
                <a:gd name="T26" fmla="*/ 81 w 125"/>
                <a:gd name="T27" fmla="*/ 212 h 292"/>
                <a:gd name="T28" fmla="*/ 46 w 125"/>
                <a:gd name="T29" fmla="*/ 202 h 292"/>
                <a:gd name="T30" fmla="*/ 34 w 125"/>
                <a:gd name="T31" fmla="*/ 125 h 292"/>
                <a:gd name="T32" fmla="*/ 38 w 125"/>
                <a:gd name="T33" fmla="*/ 117 h 292"/>
                <a:gd name="T34" fmla="*/ 72 w 125"/>
                <a:gd name="T35" fmla="*/ 90 h 292"/>
                <a:gd name="T36" fmla="*/ 82 w 125"/>
                <a:gd name="T37" fmla="*/ 82 h 292"/>
                <a:gd name="T38" fmla="*/ 77 w 125"/>
                <a:gd name="T39" fmla="*/ 70 h 292"/>
                <a:gd name="T40" fmla="*/ 66 w 125"/>
                <a:gd name="T41" fmla="*/ 43 h 292"/>
                <a:gd name="T42" fmla="*/ 87 w 125"/>
                <a:gd name="T43" fmla="*/ 17 h 292"/>
                <a:gd name="T44" fmla="*/ 93 w 125"/>
                <a:gd name="T45" fmla="*/ 8 h 292"/>
                <a:gd name="T46" fmla="*/ 83 w 125"/>
                <a:gd name="T47" fmla="*/ 0 h 292"/>
                <a:gd name="T48" fmla="*/ 66 w 125"/>
                <a:gd name="T49" fmla="*/ 3 h 292"/>
                <a:gd name="T50" fmla="*/ 56 w 125"/>
                <a:gd name="T51" fmla="*/ 12 h 292"/>
                <a:gd name="T52" fmla="*/ 51 w 125"/>
                <a:gd name="T53" fmla="*/ 20 h 292"/>
                <a:gd name="T54" fmla="*/ 45 w 125"/>
                <a:gd name="T55" fmla="*/ 68 h 292"/>
                <a:gd name="T56" fmla="*/ 41 w 125"/>
                <a:gd name="T57" fmla="*/ 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292">
                  <a:moveTo>
                    <a:pt x="41" y="81"/>
                  </a:moveTo>
                  <a:cubicBezTo>
                    <a:pt x="30" y="87"/>
                    <a:pt x="23" y="97"/>
                    <a:pt x="18" y="107"/>
                  </a:cubicBezTo>
                  <a:cubicBezTo>
                    <a:pt x="4" y="133"/>
                    <a:pt x="0" y="160"/>
                    <a:pt x="11" y="189"/>
                  </a:cubicBezTo>
                  <a:cubicBezTo>
                    <a:pt x="20" y="211"/>
                    <a:pt x="36" y="226"/>
                    <a:pt x="59" y="232"/>
                  </a:cubicBezTo>
                  <a:cubicBezTo>
                    <a:pt x="70" y="235"/>
                    <a:pt x="70" y="235"/>
                    <a:pt x="69" y="246"/>
                  </a:cubicBezTo>
                  <a:cubicBezTo>
                    <a:pt x="69" y="246"/>
                    <a:pt x="70" y="247"/>
                    <a:pt x="70" y="248"/>
                  </a:cubicBezTo>
                  <a:cubicBezTo>
                    <a:pt x="68" y="256"/>
                    <a:pt x="70" y="263"/>
                    <a:pt x="73" y="270"/>
                  </a:cubicBezTo>
                  <a:cubicBezTo>
                    <a:pt x="81" y="289"/>
                    <a:pt x="105" y="292"/>
                    <a:pt x="118" y="287"/>
                  </a:cubicBezTo>
                  <a:cubicBezTo>
                    <a:pt x="122" y="285"/>
                    <a:pt x="125" y="280"/>
                    <a:pt x="123" y="276"/>
                  </a:cubicBezTo>
                  <a:cubicBezTo>
                    <a:pt x="121" y="272"/>
                    <a:pt x="117" y="270"/>
                    <a:pt x="113" y="270"/>
                  </a:cubicBezTo>
                  <a:cubicBezTo>
                    <a:pt x="98" y="268"/>
                    <a:pt x="91" y="256"/>
                    <a:pt x="96" y="241"/>
                  </a:cubicBezTo>
                  <a:cubicBezTo>
                    <a:pt x="97" y="236"/>
                    <a:pt x="100" y="231"/>
                    <a:pt x="102" y="226"/>
                  </a:cubicBezTo>
                  <a:cubicBezTo>
                    <a:pt x="106" y="218"/>
                    <a:pt x="100" y="210"/>
                    <a:pt x="91" y="210"/>
                  </a:cubicBezTo>
                  <a:cubicBezTo>
                    <a:pt x="87" y="210"/>
                    <a:pt x="84" y="211"/>
                    <a:pt x="81" y="212"/>
                  </a:cubicBezTo>
                  <a:cubicBezTo>
                    <a:pt x="68" y="213"/>
                    <a:pt x="56" y="212"/>
                    <a:pt x="46" y="202"/>
                  </a:cubicBezTo>
                  <a:cubicBezTo>
                    <a:pt x="26" y="181"/>
                    <a:pt x="23" y="146"/>
                    <a:pt x="34" y="125"/>
                  </a:cubicBezTo>
                  <a:cubicBezTo>
                    <a:pt x="36" y="122"/>
                    <a:pt x="37" y="119"/>
                    <a:pt x="38" y="117"/>
                  </a:cubicBezTo>
                  <a:cubicBezTo>
                    <a:pt x="45" y="102"/>
                    <a:pt x="56" y="93"/>
                    <a:pt x="72" y="90"/>
                  </a:cubicBezTo>
                  <a:cubicBezTo>
                    <a:pt x="77" y="89"/>
                    <a:pt x="81" y="87"/>
                    <a:pt x="82" y="82"/>
                  </a:cubicBezTo>
                  <a:cubicBezTo>
                    <a:pt x="83" y="77"/>
                    <a:pt x="81" y="73"/>
                    <a:pt x="77" y="70"/>
                  </a:cubicBezTo>
                  <a:cubicBezTo>
                    <a:pt x="68" y="63"/>
                    <a:pt x="65" y="53"/>
                    <a:pt x="66" y="43"/>
                  </a:cubicBezTo>
                  <a:cubicBezTo>
                    <a:pt x="68" y="31"/>
                    <a:pt x="74" y="21"/>
                    <a:pt x="87" y="17"/>
                  </a:cubicBezTo>
                  <a:cubicBezTo>
                    <a:pt x="92" y="15"/>
                    <a:pt x="94" y="12"/>
                    <a:pt x="93" y="8"/>
                  </a:cubicBezTo>
                  <a:cubicBezTo>
                    <a:pt x="92" y="4"/>
                    <a:pt x="87" y="0"/>
                    <a:pt x="83" y="0"/>
                  </a:cubicBezTo>
                  <a:cubicBezTo>
                    <a:pt x="77" y="1"/>
                    <a:pt x="72" y="2"/>
                    <a:pt x="66" y="3"/>
                  </a:cubicBezTo>
                  <a:cubicBezTo>
                    <a:pt x="61" y="4"/>
                    <a:pt x="58" y="8"/>
                    <a:pt x="56" y="12"/>
                  </a:cubicBezTo>
                  <a:cubicBezTo>
                    <a:pt x="54" y="15"/>
                    <a:pt x="52" y="17"/>
                    <a:pt x="51" y="20"/>
                  </a:cubicBezTo>
                  <a:cubicBezTo>
                    <a:pt x="42" y="35"/>
                    <a:pt x="38" y="51"/>
                    <a:pt x="45" y="68"/>
                  </a:cubicBezTo>
                  <a:cubicBezTo>
                    <a:pt x="48" y="75"/>
                    <a:pt x="47" y="78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24106AC-5FA6-461D-A546-714D2E2F6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303"/>
              <a:ext cx="238" cy="197"/>
            </a:xfrm>
            <a:custGeom>
              <a:avLst/>
              <a:gdLst>
                <a:gd name="T0" fmla="*/ 19 w 195"/>
                <a:gd name="T1" fmla="*/ 160 h 162"/>
                <a:gd name="T2" fmla="*/ 33 w 195"/>
                <a:gd name="T3" fmla="*/ 162 h 162"/>
                <a:gd name="T4" fmla="*/ 41 w 195"/>
                <a:gd name="T5" fmla="*/ 159 h 162"/>
                <a:gd name="T6" fmla="*/ 59 w 195"/>
                <a:gd name="T7" fmla="*/ 146 h 162"/>
                <a:gd name="T8" fmla="*/ 183 w 195"/>
                <a:gd name="T9" fmla="*/ 29 h 162"/>
                <a:gd name="T10" fmla="*/ 193 w 195"/>
                <a:gd name="T11" fmla="*/ 15 h 162"/>
                <a:gd name="T12" fmla="*/ 187 w 195"/>
                <a:gd name="T13" fmla="*/ 1 h 162"/>
                <a:gd name="T14" fmla="*/ 174 w 195"/>
                <a:gd name="T15" fmla="*/ 7 h 162"/>
                <a:gd name="T16" fmla="*/ 77 w 195"/>
                <a:gd name="T17" fmla="*/ 86 h 162"/>
                <a:gd name="T18" fmla="*/ 29 w 195"/>
                <a:gd name="T19" fmla="*/ 126 h 162"/>
                <a:gd name="T20" fmla="*/ 19 w 195"/>
                <a:gd name="T21" fmla="*/ 1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62">
                  <a:moveTo>
                    <a:pt x="19" y="160"/>
                  </a:moveTo>
                  <a:cubicBezTo>
                    <a:pt x="24" y="162"/>
                    <a:pt x="29" y="162"/>
                    <a:pt x="33" y="162"/>
                  </a:cubicBezTo>
                  <a:cubicBezTo>
                    <a:pt x="36" y="161"/>
                    <a:pt x="39" y="160"/>
                    <a:pt x="41" y="159"/>
                  </a:cubicBezTo>
                  <a:cubicBezTo>
                    <a:pt x="48" y="156"/>
                    <a:pt x="53" y="151"/>
                    <a:pt x="59" y="146"/>
                  </a:cubicBezTo>
                  <a:cubicBezTo>
                    <a:pt x="100" y="107"/>
                    <a:pt x="142" y="68"/>
                    <a:pt x="183" y="29"/>
                  </a:cubicBezTo>
                  <a:cubicBezTo>
                    <a:pt x="187" y="25"/>
                    <a:pt x="192" y="21"/>
                    <a:pt x="193" y="15"/>
                  </a:cubicBezTo>
                  <a:cubicBezTo>
                    <a:pt x="195" y="10"/>
                    <a:pt x="193" y="3"/>
                    <a:pt x="187" y="1"/>
                  </a:cubicBezTo>
                  <a:cubicBezTo>
                    <a:pt x="182" y="0"/>
                    <a:pt x="178" y="3"/>
                    <a:pt x="174" y="7"/>
                  </a:cubicBezTo>
                  <a:cubicBezTo>
                    <a:pt x="141" y="33"/>
                    <a:pt x="109" y="59"/>
                    <a:pt x="77" y="86"/>
                  </a:cubicBezTo>
                  <a:cubicBezTo>
                    <a:pt x="61" y="99"/>
                    <a:pt x="45" y="113"/>
                    <a:pt x="29" y="126"/>
                  </a:cubicBezTo>
                  <a:cubicBezTo>
                    <a:pt x="20" y="134"/>
                    <a:pt x="0" y="149"/>
                    <a:pt x="1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FAFD0BF-CEB7-4AE7-8754-5BFA02ADF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581"/>
              <a:ext cx="271" cy="217"/>
            </a:xfrm>
            <a:custGeom>
              <a:avLst/>
              <a:gdLst>
                <a:gd name="T0" fmla="*/ 200 w 222"/>
                <a:gd name="T1" fmla="*/ 1 h 179"/>
                <a:gd name="T2" fmla="*/ 180 w 222"/>
                <a:gd name="T3" fmla="*/ 14 h 179"/>
                <a:gd name="T4" fmla="*/ 61 w 222"/>
                <a:gd name="T5" fmla="*/ 117 h 179"/>
                <a:gd name="T6" fmla="*/ 24 w 222"/>
                <a:gd name="T7" fmla="*/ 151 h 179"/>
                <a:gd name="T8" fmla="*/ 18 w 222"/>
                <a:gd name="T9" fmla="*/ 179 h 179"/>
                <a:gd name="T10" fmla="*/ 18 w 222"/>
                <a:gd name="T11" fmla="*/ 179 h 179"/>
                <a:gd name="T12" fmla="*/ 31 w 222"/>
                <a:gd name="T13" fmla="*/ 172 h 179"/>
                <a:gd name="T14" fmla="*/ 205 w 222"/>
                <a:gd name="T15" fmla="*/ 34 h 179"/>
                <a:gd name="T16" fmla="*/ 219 w 222"/>
                <a:gd name="T17" fmla="*/ 10 h 179"/>
                <a:gd name="T18" fmla="*/ 200 w 222"/>
                <a:gd name="T19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9">
                  <a:moveTo>
                    <a:pt x="200" y="1"/>
                  </a:moveTo>
                  <a:cubicBezTo>
                    <a:pt x="192" y="3"/>
                    <a:pt x="186" y="9"/>
                    <a:pt x="180" y="14"/>
                  </a:cubicBezTo>
                  <a:cubicBezTo>
                    <a:pt x="141" y="49"/>
                    <a:pt x="101" y="83"/>
                    <a:pt x="61" y="117"/>
                  </a:cubicBezTo>
                  <a:cubicBezTo>
                    <a:pt x="48" y="128"/>
                    <a:pt x="35" y="138"/>
                    <a:pt x="24" y="151"/>
                  </a:cubicBezTo>
                  <a:cubicBezTo>
                    <a:pt x="21" y="155"/>
                    <a:pt x="0" y="178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23" y="179"/>
                    <a:pt x="27" y="176"/>
                    <a:pt x="31" y="172"/>
                  </a:cubicBezTo>
                  <a:cubicBezTo>
                    <a:pt x="87" y="123"/>
                    <a:pt x="145" y="77"/>
                    <a:pt x="205" y="34"/>
                  </a:cubicBezTo>
                  <a:cubicBezTo>
                    <a:pt x="213" y="28"/>
                    <a:pt x="222" y="20"/>
                    <a:pt x="219" y="10"/>
                  </a:cubicBezTo>
                  <a:cubicBezTo>
                    <a:pt x="216" y="3"/>
                    <a:pt x="207" y="0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2CE3E30A-93FE-466E-AAFB-FEEE82B9C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682"/>
              <a:ext cx="240" cy="135"/>
            </a:xfrm>
            <a:custGeom>
              <a:avLst/>
              <a:gdLst>
                <a:gd name="T0" fmla="*/ 179 w 196"/>
                <a:gd name="T1" fmla="*/ 1 h 111"/>
                <a:gd name="T2" fmla="*/ 153 w 196"/>
                <a:gd name="T3" fmla="*/ 9 h 111"/>
                <a:gd name="T4" fmla="*/ 112 w 196"/>
                <a:gd name="T5" fmla="*/ 31 h 111"/>
                <a:gd name="T6" fmla="*/ 30 w 196"/>
                <a:gd name="T7" fmla="*/ 75 h 111"/>
                <a:gd name="T8" fmla="*/ 3 w 196"/>
                <a:gd name="T9" fmla="*/ 93 h 111"/>
                <a:gd name="T10" fmla="*/ 14 w 196"/>
                <a:gd name="T11" fmla="*/ 110 h 111"/>
                <a:gd name="T12" fmla="*/ 35 w 196"/>
                <a:gd name="T13" fmla="*/ 104 h 111"/>
                <a:gd name="T14" fmla="*/ 179 w 196"/>
                <a:gd name="T15" fmla="*/ 32 h 111"/>
                <a:gd name="T16" fmla="*/ 193 w 196"/>
                <a:gd name="T17" fmla="*/ 20 h 111"/>
                <a:gd name="T18" fmla="*/ 194 w 196"/>
                <a:gd name="T19" fmla="*/ 19 h 111"/>
                <a:gd name="T20" fmla="*/ 179 w 196"/>
                <a:gd name="T21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111">
                  <a:moveTo>
                    <a:pt x="179" y="1"/>
                  </a:moveTo>
                  <a:cubicBezTo>
                    <a:pt x="170" y="0"/>
                    <a:pt x="161" y="5"/>
                    <a:pt x="153" y="9"/>
                  </a:cubicBezTo>
                  <a:cubicBezTo>
                    <a:pt x="139" y="16"/>
                    <a:pt x="126" y="24"/>
                    <a:pt x="112" y="31"/>
                  </a:cubicBezTo>
                  <a:cubicBezTo>
                    <a:pt x="85" y="46"/>
                    <a:pt x="58" y="60"/>
                    <a:pt x="30" y="75"/>
                  </a:cubicBezTo>
                  <a:cubicBezTo>
                    <a:pt x="23" y="79"/>
                    <a:pt x="7" y="85"/>
                    <a:pt x="3" y="93"/>
                  </a:cubicBezTo>
                  <a:cubicBezTo>
                    <a:pt x="0" y="101"/>
                    <a:pt x="6" y="109"/>
                    <a:pt x="14" y="110"/>
                  </a:cubicBezTo>
                  <a:cubicBezTo>
                    <a:pt x="21" y="111"/>
                    <a:pt x="28" y="107"/>
                    <a:pt x="35" y="104"/>
                  </a:cubicBezTo>
                  <a:cubicBezTo>
                    <a:pt x="81" y="77"/>
                    <a:pt x="130" y="53"/>
                    <a:pt x="179" y="32"/>
                  </a:cubicBezTo>
                  <a:cubicBezTo>
                    <a:pt x="185" y="29"/>
                    <a:pt x="191" y="26"/>
                    <a:pt x="193" y="20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6" y="10"/>
                    <a:pt x="187" y="2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D57D5203-A6D9-4F68-BA57-C892660FD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569"/>
              <a:ext cx="173" cy="198"/>
            </a:xfrm>
            <a:custGeom>
              <a:avLst/>
              <a:gdLst>
                <a:gd name="T0" fmla="*/ 34 w 142"/>
                <a:gd name="T1" fmla="*/ 148 h 163"/>
                <a:gd name="T2" fmla="*/ 130 w 142"/>
                <a:gd name="T3" fmla="*/ 33 h 163"/>
                <a:gd name="T4" fmla="*/ 139 w 142"/>
                <a:gd name="T5" fmla="*/ 10 h 163"/>
                <a:gd name="T6" fmla="*/ 117 w 142"/>
                <a:gd name="T7" fmla="*/ 4 h 163"/>
                <a:gd name="T8" fmla="*/ 99 w 142"/>
                <a:gd name="T9" fmla="*/ 21 h 163"/>
                <a:gd name="T10" fmla="*/ 38 w 142"/>
                <a:gd name="T11" fmla="*/ 103 h 163"/>
                <a:gd name="T12" fmla="*/ 7 w 142"/>
                <a:gd name="T13" fmla="*/ 143 h 163"/>
                <a:gd name="T14" fmla="*/ 13 w 142"/>
                <a:gd name="T15" fmla="*/ 162 h 163"/>
                <a:gd name="T16" fmla="*/ 16 w 142"/>
                <a:gd name="T17" fmla="*/ 161 h 163"/>
                <a:gd name="T18" fmla="*/ 34 w 142"/>
                <a:gd name="T19" fmla="*/ 14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34" y="148"/>
                  </a:moveTo>
                  <a:cubicBezTo>
                    <a:pt x="66" y="110"/>
                    <a:pt x="98" y="71"/>
                    <a:pt x="130" y="33"/>
                  </a:cubicBezTo>
                  <a:cubicBezTo>
                    <a:pt x="136" y="26"/>
                    <a:pt x="142" y="18"/>
                    <a:pt x="139" y="10"/>
                  </a:cubicBezTo>
                  <a:cubicBezTo>
                    <a:pt x="135" y="2"/>
                    <a:pt x="125" y="0"/>
                    <a:pt x="117" y="4"/>
                  </a:cubicBezTo>
                  <a:cubicBezTo>
                    <a:pt x="109" y="7"/>
                    <a:pt x="104" y="14"/>
                    <a:pt x="99" y="21"/>
                  </a:cubicBezTo>
                  <a:cubicBezTo>
                    <a:pt x="79" y="49"/>
                    <a:pt x="59" y="76"/>
                    <a:pt x="38" y="103"/>
                  </a:cubicBezTo>
                  <a:cubicBezTo>
                    <a:pt x="28" y="116"/>
                    <a:pt x="17" y="129"/>
                    <a:pt x="7" y="143"/>
                  </a:cubicBezTo>
                  <a:cubicBezTo>
                    <a:pt x="0" y="151"/>
                    <a:pt x="1" y="163"/>
                    <a:pt x="13" y="162"/>
                  </a:cubicBezTo>
                  <a:cubicBezTo>
                    <a:pt x="14" y="162"/>
                    <a:pt x="15" y="162"/>
                    <a:pt x="16" y="161"/>
                  </a:cubicBezTo>
                  <a:cubicBezTo>
                    <a:pt x="24" y="160"/>
                    <a:pt x="29" y="154"/>
                    <a:pt x="34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0990884-E0FE-4BDE-B87E-EFF037638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612"/>
              <a:ext cx="168" cy="209"/>
            </a:xfrm>
            <a:custGeom>
              <a:avLst/>
              <a:gdLst>
                <a:gd name="T0" fmla="*/ 23 w 138"/>
                <a:gd name="T1" fmla="*/ 0 h 172"/>
                <a:gd name="T2" fmla="*/ 19 w 138"/>
                <a:gd name="T3" fmla="*/ 0 h 172"/>
                <a:gd name="T4" fmla="*/ 2 w 138"/>
                <a:gd name="T5" fmla="*/ 14 h 172"/>
                <a:gd name="T6" fmla="*/ 12 w 138"/>
                <a:gd name="T7" fmla="*/ 34 h 172"/>
                <a:gd name="T8" fmla="*/ 99 w 138"/>
                <a:gd name="T9" fmla="*/ 139 h 172"/>
                <a:gd name="T10" fmla="*/ 123 w 138"/>
                <a:gd name="T11" fmla="*/ 168 h 172"/>
                <a:gd name="T12" fmla="*/ 131 w 138"/>
                <a:gd name="T13" fmla="*/ 172 h 172"/>
                <a:gd name="T14" fmla="*/ 138 w 138"/>
                <a:gd name="T15" fmla="*/ 162 h 172"/>
                <a:gd name="T16" fmla="*/ 132 w 138"/>
                <a:gd name="T17" fmla="*/ 150 h 172"/>
                <a:gd name="T18" fmla="*/ 39 w 138"/>
                <a:gd name="T19" fmla="*/ 14 h 172"/>
                <a:gd name="T20" fmla="*/ 23 w 138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72">
                  <a:moveTo>
                    <a:pt x="23" y="0"/>
                  </a:moveTo>
                  <a:cubicBezTo>
                    <a:pt x="22" y="0"/>
                    <a:pt x="21" y="0"/>
                    <a:pt x="19" y="0"/>
                  </a:cubicBezTo>
                  <a:cubicBezTo>
                    <a:pt x="13" y="0"/>
                    <a:pt x="4" y="7"/>
                    <a:pt x="2" y="14"/>
                  </a:cubicBezTo>
                  <a:cubicBezTo>
                    <a:pt x="0" y="22"/>
                    <a:pt x="7" y="29"/>
                    <a:pt x="12" y="34"/>
                  </a:cubicBezTo>
                  <a:cubicBezTo>
                    <a:pt x="44" y="66"/>
                    <a:pt x="73" y="101"/>
                    <a:pt x="99" y="139"/>
                  </a:cubicBezTo>
                  <a:cubicBezTo>
                    <a:pt x="106" y="149"/>
                    <a:pt x="113" y="160"/>
                    <a:pt x="123" y="168"/>
                  </a:cubicBezTo>
                  <a:cubicBezTo>
                    <a:pt x="125" y="170"/>
                    <a:pt x="128" y="172"/>
                    <a:pt x="131" y="172"/>
                  </a:cubicBezTo>
                  <a:cubicBezTo>
                    <a:pt x="135" y="172"/>
                    <a:pt x="138" y="167"/>
                    <a:pt x="138" y="162"/>
                  </a:cubicBezTo>
                  <a:cubicBezTo>
                    <a:pt x="138" y="158"/>
                    <a:pt x="135" y="154"/>
                    <a:pt x="132" y="150"/>
                  </a:cubicBezTo>
                  <a:cubicBezTo>
                    <a:pt x="101" y="105"/>
                    <a:pt x="70" y="60"/>
                    <a:pt x="39" y="14"/>
                  </a:cubicBezTo>
                  <a:cubicBezTo>
                    <a:pt x="35" y="8"/>
                    <a:pt x="30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06BF8CA6-0D87-4490-A5F7-DD846B4AC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1297"/>
              <a:ext cx="171" cy="191"/>
            </a:xfrm>
            <a:custGeom>
              <a:avLst/>
              <a:gdLst>
                <a:gd name="T0" fmla="*/ 126 w 140"/>
                <a:gd name="T1" fmla="*/ 116 h 157"/>
                <a:gd name="T2" fmla="*/ 22 w 140"/>
                <a:gd name="T3" fmla="*/ 10 h 157"/>
                <a:gd name="T4" fmla="*/ 14 w 140"/>
                <a:gd name="T5" fmla="*/ 4 h 157"/>
                <a:gd name="T6" fmla="*/ 12 w 140"/>
                <a:gd name="T7" fmla="*/ 3 h 157"/>
                <a:gd name="T8" fmla="*/ 6 w 140"/>
                <a:gd name="T9" fmla="*/ 24 h 157"/>
                <a:gd name="T10" fmla="*/ 19 w 140"/>
                <a:gd name="T11" fmla="*/ 39 h 157"/>
                <a:gd name="T12" fmla="*/ 115 w 140"/>
                <a:gd name="T13" fmla="*/ 152 h 157"/>
                <a:gd name="T14" fmla="*/ 122 w 140"/>
                <a:gd name="T15" fmla="*/ 157 h 157"/>
                <a:gd name="T16" fmla="*/ 131 w 140"/>
                <a:gd name="T17" fmla="*/ 154 h 157"/>
                <a:gd name="T18" fmla="*/ 138 w 140"/>
                <a:gd name="T19" fmla="*/ 133 h 157"/>
                <a:gd name="T20" fmla="*/ 126 w 140"/>
                <a:gd name="T21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57">
                  <a:moveTo>
                    <a:pt x="126" y="116"/>
                  </a:moveTo>
                  <a:cubicBezTo>
                    <a:pt x="92" y="81"/>
                    <a:pt x="57" y="46"/>
                    <a:pt x="22" y="10"/>
                  </a:cubicBezTo>
                  <a:cubicBezTo>
                    <a:pt x="20" y="8"/>
                    <a:pt x="17" y="5"/>
                    <a:pt x="14" y="4"/>
                  </a:cubicBezTo>
                  <a:cubicBezTo>
                    <a:pt x="13" y="4"/>
                    <a:pt x="13" y="4"/>
                    <a:pt x="12" y="3"/>
                  </a:cubicBezTo>
                  <a:cubicBezTo>
                    <a:pt x="0" y="0"/>
                    <a:pt x="2" y="18"/>
                    <a:pt x="6" y="24"/>
                  </a:cubicBezTo>
                  <a:cubicBezTo>
                    <a:pt x="10" y="30"/>
                    <a:pt x="14" y="34"/>
                    <a:pt x="19" y="39"/>
                  </a:cubicBezTo>
                  <a:cubicBezTo>
                    <a:pt x="54" y="73"/>
                    <a:pt x="83" y="114"/>
                    <a:pt x="115" y="152"/>
                  </a:cubicBezTo>
                  <a:cubicBezTo>
                    <a:pt x="117" y="154"/>
                    <a:pt x="119" y="156"/>
                    <a:pt x="122" y="157"/>
                  </a:cubicBezTo>
                  <a:cubicBezTo>
                    <a:pt x="125" y="157"/>
                    <a:pt x="128" y="156"/>
                    <a:pt x="131" y="154"/>
                  </a:cubicBezTo>
                  <a:cubicBezTo>
                    <a:pt x="137" y="149"/>
                    <a:pt x="140" y="140"/>
                    <a:pt x="138" y="133"/>
                  </a:cubicBezTo>
                  <a:cubicBezTo>
                    <a:pt x="136" y="126"/>
                    <a:pt x="131" y="121"/>
                    <a:pt x="12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A8BFBC6-FF2F-4461-8090-0B90196EF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298"/>
              <a:ext cx="104" cy="215"/>
            </a:xfrm>
            <a:custGeom>
              <a:avLst/>
              <a:gdLst>
                <a:gd name="T0" fmla="*/ 6 w 85"/>
                <a:gd name="T1" fmla="*/ 6 h 177"/>
                <a:gd name="T2" fmla="*/ 9 w 85"/>
                <a:gd name="T3" fmla="*/ 32 h 177"/>
                <a:gd name="T4" fmla="*/ 55 w 85"/>
                <a:gd name="T5" fmla="*/ 159 h 177"/>
                <a:gd name="T6" fmla="*/ 63 w 85"/>
                <a:gd name="T7" fmla="*/ 174 h 177"/>
                <a:gd name="T8" fmla="*/ 81 w 85"/>
                <a:gd name="T9" fmla="*/ 170 h 177"/>
                <a:gd name="T10" fmla="*/ 85 w 85"/>
                <a:gd name="T11" fmla="*/ 159 h 177"/>
                <a:gd name="T12" fmla="*/ 85 w 85"/>
                <a:gd name="T13" fmla="*/ 152 h 177"/>
                <a:gd name="T14" fmla="*/ 80 w 85"/>
                <a:gd name="T15" fmla="*/ 134 h 177"/>
                <a:gd name="T16" fmla="*/ 58 w 85"/>
                <a:gd name="T17" fmla="*/ 83 h 177"/>
                <a:gd name="T18" fmla="*/ 38 w 85"/>
                <a:gd name="T19" fmla="*/ 30 h 177"/>
                <a:gd name="T20" fmla="*/ 27 w 85"/>
                <a:gd name="T21" fmla="*/ 7 h 177"/>
                <a:gd name="T22" fmla="*/ 6 w 85"/>
                <a:gd name="T23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77">
                  <a:moveTo>
                    <a:pt x="6" y="6"/>
                  </a:moveTo>
                  <a:cubicBezTo>
                    <a:pt x="0" y="12"/>
                    <a:pt x="7" y="25"/>
                    <a:pt x="9" y="32"/>
                  </a:cubicBezTo>
                  <a:cubicBezTo>
                    <a:pt x="27" y="73"/>
                    <a:pt x="42" y="116"/>
                    <a:pt x="55" y="159"/>
                  </a:cubicBezTo>
                  <a:cubicBezTo>
                    <a:pt x="56" y="165"/>
                    <a:pt x="58" y="171"/>
                    <a:pt x="63" y="174"/>
                  </a:cubicBezTo>
                  <a:cubicBezTo>
                    <a:pt x="69" y="177"/>
                    <a:pt x="76" y="175"/>
                    <a:pt x="81" y="170"/>
                  </a:cubicBezTo>
                  <a:cubicBezTo>
                    <a:pt x="83" y="167"/>
                    <a:pt x="85" y="163"/>
                    <a:pt x="85" y="159"/>
                  </a:cubicBezTo>
                  <a:cubicBezTo>
                    <a:pt x="85" y="157"/>
                    <a:pt x="85" y="155"/>
                    <a:pt x="85" y="152"/>
                  </a:cubicBezTo>
                  <a:cubicBezTo>
                    <a:pt x="84" y="146"/>
                    <a:pt x="82" y="140"/>
                    <a:pt x="80" y="134"/>
                  </a:cubicBezTo>
                  <a:cubicBezTo>
                    <a:pt x="72" y="117"/>
                    <a:pt x="65" y="100"/>
                    <a:pt x="58" y="83"/>
                  </a:cubicBezTo>
                  <a:cubicBezTo>
                    <a:pt x="51" y="66"/>
                    <a:pt x="44" y="48"/>
                    <a:pt x="38" y="30"/>
                  </a:cubicBezTo>
                  <a:cubicBezTo>
                    <a:pt x="36" y="22"/>
                    <a:pt x="34" y="13"/>
                    <a:pt x="27" y="7"/>
                  </a:cubicBezTo>
                  <a:cubicBezTo>
                    <a:pt x="22" y="3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7F87EDDD-B1AD-4EEA-9D37-B52B6FAC7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769"/>
              <a:ext cx="195" cy="136"/>
            </a:xfrm>
            <a:custGeom>
              <a:avLst/>
              <a:gdLst>
                <a:gd name="T0" fmla="*/ 1 w 160"/>
                <a:gd name="T1" fmla="*/ 25 h 112"/>
                <a:gd name="T2" fmla="*/ 3 w 160"/>
                <a:gd name="T3" fmla="*/ 29 h 112"/>
                <a:gd name="T4" fmla="*/ 16 w 160"/>
                <a:gd name="T5" fmla="*/ 39 h 112"/>
                <a:gd name="T6" fmla="*/ 140 w 160"/>
                <a:gd name="T7" fmla="*/ 107 h 112"/>
                <a:gd name="T8" fmla="*/ 157 w 160"/>
                <a:gd name="T9" fmla="*/ 108 h 112"/>
                <a:gd name="T10" fmla="*/ 157 w 160"/>
                <a:gd name="T11" fmla="*/ 96 h 112"/>
                <a:gd name="T12" fmla="*/ 148 w 160"/>
                <a:gd name="T13" fmla="*/ 88 h 112"/>
                <a:gd name="T14" fmla="*/ 31 w 160"/>
                <a:gd name="T15" fmla="*/ 9 h 112"/>
                <a:gd name="T16" fmla="*/ 17 w 160"/>
                <a:gd name="T17" fmla="*/ 2 h 112"/>
                <a:gd name="T18" fmla="*/ 1 w 160"/>
                <a:gd name="T19" fmla="*/ 2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12">
                  <a:moveTo>
                    <a:pt x="1" y="25"/>
                  </a:moveTo>
                  <a:cubicBezTo>
                    <a:pt x="2" y="27"/>
                    <a:pt x="2" y="28"/>
                    <a:pt x="3" y="29"/>
                  </a:cubicBezTo>
                  <a:cubicBezTo>
                    <a:pt x="5" y="35"/>
                    <a:pt x="11" y="37"/>
                    <a:pt x="16" y="39"/>
                  </a:cubicBezTo>
                  <a:cubicBezTo>
                    <a:pt x="60" y="58"/>
                    <a:pt x="99" y="85"/>
                    <a:pt x="140" y="107"/>
                  </a:cubicBezTo>
                  <a:cubicBezTo>
                    <a:pt x="146" y="110"/>
                    <a:pt x="153" y="112"/>
                    <a:pt x="157" y="108"/>
                  </a:cubicBezTo>
                  <a:cubicBezTo>
                    <a:pt x="160" y="105"/>
                    <a:pt x="160" y="100"/>
                    <a:pt x="157" y="96"/>
                  </a:cubicBezTo>
                  <a:cubicBezTo>
                    <a:pt x="155" y="93"/>
                    <a:pt x="151" y="90"/>
                    <a:pt x="148" y="88"/>
                  </a:cubicBezTo>
                  <a:cubicBezTo>
                    <a:pt x="108" y="64"/>
                    <a:pt x="69" y="37"/>
                    <a:pt x="31" y="9"/>
                  </a:cubicBezTo>
                  <a:cubicBezTo>
                    <a:pt x="27" y="6"/>
                    <a:pt x="23" y="2"/>
                    <a:pt x="17" y="2"/>
                  </a:cubicBezTo>
                  <a:cubicBezTo>
                    <a:pt x="7" y="0"/>
                    <a:pt x="0" y="15"/>
                    <a:pt x="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A1030952-7427-431E-B984-F08716E9C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279"/>
              <a:ext cx="181" cy="137"/>
            </a:xfrm>
            <a:custGeom>
              <a:avLst/>
              <a:gdLst>
                <a:gd name="T0" fmla="*/ 139 w 148"/>
                <a:gd name="T1" fmla="*/ 84 h 113"/>
                <a:gd name="T2" fmla="*/ 26 w 148"/>
                <a:gd name="T3" fmla="*/ 7 h 113"/>
                <a:gd name="T4" fmla="*/ 14 w 148"/>
                <a:gd name="T5" fmla="*/ 2 h 113"/>
                <a:gd name="T6" fmla="*/ 9 w 148"/>
                <a:gd name="T7" fmla="*/ 21 h 113"/>
                <a:gd name="T8" fmla="*/ 115 w 148"/>
                <a:gd name="T9" fmla="*/ 105 h 113"/>
                <a:gd name="T10" fmla="*/ 129 w 148"/>
                <a:gd name="T11" fmla="*/ 112 h 113"/>
                <a:gd name="T12" fmla="*/ 133 w 148"/>
                <a:gd name="T13" fmla="*/ 112 h 113"/>
                <a:gd name="T14" fmla="*/ 144 w 148"/>
                <a:gd name="T15" fmla="*/ 104 h 113"/>
                <a:gd name="T16" fmla="*/ 147 w 148"/>
                <a:gd name="T17" fmla="*/ 92 h 113"/>
                <a:gd name="T18" fmla="*/ 139 w 148"/>
                <a:gd name="T1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13">
                  <a:moveTo>
                    <a:pt x="139" y="84"/>
                  </a:moveTo>
                  <a:cubicBezTo>
                    <a:pt x="102" y="59"/>
                    <a:pt x="64" y="33"/>
                    <a:pt x="26" y="7"/>
                  </a:cubicBezTo>
                  <a:cubicBezTo>
                    <a:pt x="22" y="5"/>
                    <a:pt x="19" y="2"/>
                    <a:pt x="14" y="2"/>
                  </a:cubicBezTo>
                  <a:cubicBezTo>
                    <a:pt x="1" y="0"/>
                    <a:pt x="0" y="14"/>
                    <a:pt x="9" y="21"/>
                  </a:cubicBezTo>
                  <a:cubicBezTo>
                    <a:pt x="44" y="49"/>
                    <a:pt x="80" y="77"/>
                    <a:pt x="115" y="105"/>
                  </a:cubicBezTo>
                  <a:cubicBezTo>
                    <a:pt x="119" y="108"/>
                    <a:pt x="124" y="112"/>
                    <a:pt x="129" y="112"/>
                  </a:cubicBezTo>
                  <a:cubicBezTo>
                    <a:pt x="130" y="113"/>
                    <a:pt x="132" y="113"/>
                    <a:pt x="133" y="112"/>
                  </a:cubicBezTo>
                  <a:cubicBezTo>
                    <a:pt x="138" y="111"/>
                    <a:pt x="141" y="108"/>
                    <a:pt x="144" y="104"/>
                  </a:cubicBezTo>
                  <a:cubicBezTo>
                    <a:pt x="146" y="100"/>
                    <a:pt x="148" y="96"/>
                    <a:pt x="147" y="92"/>
                  </a:cubicBezTo>
                  <a:cubicBezTo>
                    <a:pt x="146" y="88"/>
                    <a:pt x="142" y="86"/>
                    <a:pt x="13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81DBB1-F202-4BDE-8B73-BD53745F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618"/>
              <a:ext cx="88" cy="169"/>
            </a:xfrm>
            <a:custGeom>
              <a:avLst/>
              <a:gdLst>
                <a:gd name="T0" fmla="*/ 63 w 72"/>
                <a:gd name="T1" fmla="*/ 94 h 139"/>
                <a:gd name="T2" fmla="*/ 33 w 72"/>
                <a:gd name="T3" fmla="*/ 11 h 139"/>
                <a:gd name="T4" fmla="*/ 29 w 72"/>
                <a:gd name="T5" fmla="*/ 3 h 139"/>
                <a:gd name="T6" fmla="*/ 23 w 72"/>
                <a:gd name="T7" fmla="*/ 0 h 139"/>
                <a:gd name="T8" fmla="*/ 15 w 72"/>
                <a:gd name="T9" fmla="*/ 1 h 139"/>
                <a:gd name="T10" fmla="*/ 5 w 72"/>
                <a:gd name="T11" fmla="*/ 25 h 139"/>
                <a:gd name="T12" fmla="*/ 49 w 72"/>
                <a:gd name="T13" fmla="*/ 124 h 139"/>
                <a:gd name="T14" fmla="*/ 55 w 72"/>
                <a:gd name="T15" fmla="*/ 134 h 139"/>
                <a:gd name="T16" fmla="*/ 66 w 72"/>
                <a:gd name="T17" fmla="*/ 137 h 139"/>
                <a:gd name="T18" fmla="*/ 71 w 72"/>
                <a:gd name="T19" fmla="*/ 119 h 139"/>
                <a:gd name="T20" fmla="*/ 63 w 72"/>
                <a:gd name="T21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39">
                  <a:moveTo>
                    <a:pt x="63" y="94"/>
                  </a:moveTo>
                  <a:cubicBezTo>
                    <a:pt x="53" y="66"/>
                    <a:pt x="43" y="39"/>
                    <a:pt x="33" y="11"/>
                  </a:cubicBezTo>
                  <a:cubicBezTo>
                    <a:pt x="32" y="8"/>
                    <a:pt x="31" y="5"/>
                    <a:pt x="29" y="3"/>
                  </a:cubicBezTo>
                  <a:cubicBezTo>
                    <a:pt x="28" y="2"/>
                    <a:pt x="26" y="1"/>
                    <a:pt x="23" y="0"/>
                  </a:cubicBezTo>
                  <a:cubicBezTo>
                    <a:pt x="21" y="0"/>
                    <a:pt x="18" y="0"/>
                    <a:pt x="15" y="1"/>
                  </a:cubicBezTo>
                  <a:cubicBezTo>
                    <a:pt x="3" y="5"/>
                    <a:pt x="0" y="14"/>
                    <a:pt x="5" y="25"/>
                  </a:cubicBezTo>
                  <a:cubicBezTo>
                    <a:pt x="19" y="58"/>
                    <a:pt x="34" y="91"/>
                    <a:pt x="49" y="124"/>
                  </a:cubicBezTo>
                  <a:cubicBezTo>
                    <a:pt x="50" y="128"/>
                    <a:pt x="52" y="131"/>
                    <a:pt x="55" y="134"/>
                  </a:cubicBezTo>
                  <a:cubicBezTo>
                    <a:pt x="58" y="137"/>
                    <a:pt x="62" y="139"/>
                    <a:pt x="66" y="137"/>
                  </a:cubicBezTo>
                  <a:cubicBezTo>
                    <a:pt x="72" y="135"/>
                    <a:pt x="72" y="126"/>
                    <a:pt x="71" y="119"/>
                  </a:cubicBezTo>
                  <a:cubicBezTo>
                    <a:pt x="69" y="110"/>
                    <a:pt x="66" y="102"/>
                    <a:pt x="6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F95CDA90-EB2A-46AC-AE47-7484DB0AD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342"/>
              <a:ext cx="95" cy="155"/>
            </a:xfrm>
            <a:custGeom>
              <a:avLst/>
              <a:gdLst>
                <a:gd name="T0" fmla="*/ 12 w 78"/>
                <a:gd name="T1" fmla="*/ 125 h 128"/>
                <a:gd name="T2" fmla="*/ 22 w 78"/>
                <a:gd name="T3" fmla="*/ 128 h 128"/>
                <a:gd name="T4" fmla="*/ 36 w 78"/>
                <a:gd name="T5" fmla="*/ 119 h 128"/>
                <a:gd name="T6" fmla="*/ 43 w 78"/>
                <a:gd name="T7" fmla="*/ 101 h 128"/>
                <a:gd name="T8" fmla="*/ 75 w 78"/>
                <a:gd name="T9" fmla="*/ 29 h 128"/>
                <a:gd name="T10" fmla="*/ 75 w 78"/>
                <a:gd name="T11" fmla="*/ 8 h 128"/>
                <a:gd name="T12" fmla="*/ 68 w 78"/>
                <a:gd name="T13" fmla="*/ 1 h 128"/>
                <a:gd name="T14" fmla="*/ 58 w 78"/>
                <a:gd name="T15" fmla="*/ 6 h 128"/>
                <a:gd name="T16" fmla="*/ 47 w 78"/>
                <a:gd name="T17" fmla="*/ 24 h 128"/>
                <a:gd name="T18" fmla="*/ 19 w 78"/>
                <a:gd name="T19" fmla="*/ 78 h 128"/>
                <a:gd name="T20" fmla="*/ 3 w 78"/>
                <a:gd name="T21" fmla="*/ 108 h 128"/>
                <a:gd name="T22" fmla="*/ 12 w 78"/>
                <a:gd name="T23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28">
                  <a:moveTo>
                    <a:pt x="12" y="125"/>
                  </a:moveTo>
                  <a:cubicBezTo>
                    <a:pt x="15" y="126"/>
                    <a:pt x="19" y="127"/>
                    <a:pt x="22" y="128"/>
                  </a:cubicBezTo>
                  <a:cubicBezTo>
                    <a:pt x="31" y="128"/>
                    <a:pt x="35" y="126"/>
                    <a:pt x="36" y="119"/>
                  </a:cubicBezTo>
                  <a:cubicBezTo>
                    <a:pt x="38" y="113"/>
                    <a:pt x="41" y="107"/>
                    <a:pt x="43" y="101"/>
                  </a:cubicBezTo>
                  <a:cubicBezTo>
                    <a:pt x="51" y="76"/>
                    <a:pt x="63" y="53"/>
                    <a:pt x="75" y="29"/>
                  </a:cubicBezTo>
                  <a:cubicBezTo>
                    <a:pt x="78" y="22"/>
                    <a:pt x="78" y="15"/>
                    <a:pt x="75" y="8"/>
                  </a:cubicBezTo>
                  <a:cubicBezTo>
                    <a:pt x="74" y="4"/>
                    <a:pt x="72" y="2"/>
                    <a:pt x="68" y="1"/>
                  </a:cubicBezTo>
                  <a:cubicBezTo>
                    <a:pt x="63" y="0"/>
                    <a:pt x="60" y="2"/>
                    <a:pt x="58" y="6"/>
                  </a:cubicBezTo>
                  <a:cubicBezTo>
                    <a:pt x="54" y="12"/>
                    <a:pt x="50" y="18"/>
                    <a:pt x="47" y="24"/>
                  </a:cubicBezTo>
                  <a:cubicBezTo>
                    <a:pt x="38" y="42"/>
                    <a:pt x="29" y="60"/>
                    <a:pt x="19" y="78"/>
                  </a:cubicBezTo>
                  <a:cubicBezTo>
                    <a:pt x="14" y="88"/>
                    <a:pt x="8" y="98"/>
                    <a:pt x="3" y="108"/>
                  </a:cubicBezTo>
                  <a:cubicBezTo>
                    <a:pt x="0" y="116"/>
                    <a:pt x="4" y="123"/>
                    <a:pt x="12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EB1050E3-570A-49B7-859C-B77CE8BE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285"/>
              <a:ext cx="189" cy="107"/>
            </a:xfrm>
            <a:custGeom>
              <a:avLst/>
              <a:gdLst>
                <a:gd name="T0" fmla="*/ 7 w 155"/>
                <a:gd name="T1" fmla="*/ 63 h 88"/>
                <a:gd name="T2" fmla="*/ 1 w 155"/>
                <a:gd name="T3" fmla="*/ 69 h 88"/>
                <a:gd name="T4" fmla="*/ 17 w 155"/>
                <a:gd name="T5" fmla="*/ 88 h 88"/>
                <a:gd name="T6" fmla="*/ 26 w 155"/>
                <a:gd name="T7" fmla="*/ 85 h 88"/>
                <a:gd name="T8" fmla="*/ 78 w 155"/>
                <a:gd name="T9" fmla="*/ 57 h 88"/>
                <a:gd name="T10" fmla="*/ 99 w 155"/>
                <a:gd name="T11" fmla="*/ 46 h 88"/>
                <a:gd name="T12" fmla="*/ 147 w 155"/>
                <a:gd name="T13" fmla="*/ 24 h 88"/>
                <a:gd name="T14" fmla="*/ 155 w 155"/>
                <a:gd name="T15" fmla="*/ 15 h 88"/>
                <a:gd name="T16" fmla="*/ 148 w 155"/>
                <a:gd name="T17" fmla="*/ 3 h 88"/>
                <a:gd name="T18" fmla="*/ 132 w 155"/>
                <a:gd name="T19" fmla="*/ 5 h 88"/>
                <a:gd name="T20" fmla="*/ 111 w 155"/>
                <a:gd name="T21" fmla="*/ 16 h 88"/>
                <a:gd name="T22" fmla="*/ 74 w 155"/>
                <a:gd name="T23" fmla="*/ 32 h 88"/>
                <a:gd name="T24" fmla="*/ 43 w 155"/>
                <a:gd name="T25" fmla="*/ 46 h 88"/>
                <a:gd name="T26" fmla="*/ 7 w 155"/>
                <a:gd name="T27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8">
                  <a:moveTo>
                    <a:pt x="7" y="63"/>
                  </a:moveTo>
                  <a:cubicBezTo>
                    <a:pt x="4" y="64"/>
                    <a:pt x="2" y="65"/>
                    <a:pt x="1" y="69"/>
                  </a:cubicBezTo>
                  <a:cubicBezTo>
                    <a:pt x="0" y="76"/>
                    <a:pt x="10" y="88"/>
                    <a:pt x="17" y="88"/>
                  </a:cubicBezTo>
                  <a:cubicBezTo>
                    <a:pt x="21" y="88"/>
                    <a:pt x="23" y="86"/>
                    <a:pt x="26" y="85"/>
                  </a:cubicBezTo>
                  <a:cubicBezTo>
                    <a:pt x="42" y="73"/>
                    <a:pt x="60" y="65"/>
                    <a:pt x="78" y="57"/>
                  </a:cubicBezTo>
                  <a:cubicBezTo>
                    <a:pt x="85" y="54"/>
                    <a:pt x="93" y="51"/>
                    <a:pt x="99" y="46"/>
                  </a:cubicBezTo>
                  <a:cubicBezTo>
                    <a:pt x="106" y="41"/>
                    <a:pt x="139" y="27"/>
                    <a:pt x="147" y="24"/>
                  </a:cubicBezTo>
                  <a:cubicBezTo>
                    <a:pt x="152" y="22"/>
                    <a:pt x="155" y="20"/>
                    <a:pt x="155" y="15"/>
                  </a:cubicBezTo>
                  <a:cubicBezTo>
                    <a:pt x="154" y="10"/>
                    <a:pt x="152" y="5"/>
                    <a:pt x="148" y="3"/>
                  </a:cubicBezTo>
                  <a:cubicBezTo>
                    <a:pt x="142" y="0"/>
                    <a:pt x="137" y="2"/>
                    <a:pt x="132" y="5"/>
                  </a:cubicBezTo>
                  <a:cubicBezTo>
                    <a:pt x="125" y="8"/>
                    <a:pt x="119" y="13"/>
                    <a:pt x="111" y="16"/>
                  </a:cubicBezTo>
                  <a:cubicBezTo>
                    <a:pt x="99" y="22"/>
                    <a:pt x="86" y="27"/>
                    <a:pt x="74" y="32"/>
                  </a:cubicBezTo>
                  <a:cubicBezTo>
                    <a:pt x="63" y="36"/>
                    <a:pt x="53" y="42"/>
                    <a:pt x="43" y="46"/>
                  </a:cubicBezTo>
                  <a:cubicBezTo>
                    <a:pt x="30" y="51"/>
                    <a:pt x="20" y="60"/>
                    <a:pt x="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233FFE34-DE72-4BE2-AC77-85454E55563D}"/>
              </a:ext>
            </a:extLst>
          </p:cNvPr>
          <p:cNvSpPr txBox="1"/>
          <p:nvPr/>
        </p:nvSpPr>
        <p:spPr>
          <a:xfrm>
            <a:off x="705370" y="247747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solidFill>
                  <a:srgbClr val="EA5418"/>
                </a:solidFill>
                <a:latin typeface="+mj-ea"/>
                <a:ea typeface="+mj-ea"/>
              </a:rPr>
              <a:t>关于我们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771E9139-0D06-4D7E-905C-684E22920C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6940" y="1822018"/>
            <a:ext cx="2214259" cy="1780458"/>
            <a:chOff x="1306" y="569"/>
            <a:chExt cx="1174" cy="944"/>
          </a:xfrm>
          <a:solidFill>
            <a:schemeClr val="tx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75B421A8-F4C5-4D36-AC33-9BD0560B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657"/>
              <a:ext cx="963" cy="732"/>
            </a:xfrm>
            <a:custGeom>
              <a:avLst/>
              <a:gdLst>
                <a:gd name="T0" fmla="*/ 790 w 790"/>
                <a:gd name="T1" fmla="*/ 248 h 602"/>
                <a:gd name="T2" fmla="*/ 732 w 790"/>
                <a:gd name="T3" fmla="*/ 157 h 602"/>
                <a:gd name="T4" fmla="*/ 659 w 790"/>
                <a:gd name="T5" fmla="*/ 82 h 602"/>
                <a:gd name="T6" fmla="*/ 594 w 790"/>
                <a:gd name="T7" fmla="*/ 77 h 602"/>
                <a:gd name="T8" fmla="*/ 546 w 790"/>
                <a:gd name="T9" fmla="*/ 51 h 602"/>
                <a:gd name="T10" fmla="*/ 516 w 790"/>
                <a:gd name="T11" fmla="*/ 23 h 602"/>
                <a:gd name="T12" fmla="*/ 434 w 790"/>
                <a:gd name="T13" fmla="*/ 13 h 602"/>
                <a:gd name="T14" fmla="*/ 388 w 790"/>
                <a:gd name="T15" fmla="*/ 39 h 602"/>
                <a:gd name="T16" fmla="*/ 367 w 790"/>
                <a:gd name="T17" fmla="*/ 24 h 602"/>
                <a:gd name="T18" fmla="*/ 248 w 790"/>
                <a:gd name="T19" fmla="*/ 13 h 602"/>
                <a:gd name="T20" fmla="*/ 205 w 790"/>
                <a:gd name="T21" fmla="*/ 50 h 602"/>
                <a:gd name="T22" fmla="*/ 187 w 790"/>
                <a:gd name="T23" fmla="*/ 84 h 602"/>
                <a:gd name="T24" fmla="*/ 148 w 790"/>
                <a:gd name="T25" fmla="*/ 86 h 602"/>
                <a:gd name="T26" fmla="*/ 76 w 790"/>
                <a:gd name="T27" fmla="*/ 128 h 602"/>
                <a:gd name="T28" fmla="*/ 55 w 790"/>
                <a:gd name="T29" fmla="*/ 231 h 602"/>
                <a:gd name="T30" fmla="*/ 45 w 790"/>
                <a:gd name="T31" fmla="*/ 287 h 602"/>
                <a:gd name="T32" fmla="*/ 17 w 790"/>
                <a:gd name="T33" fmla="*/ 326 h 602"/>
                <a:gd name="T34" fmla="*/ 58 w 790"/>
                <a:gd name="T35" fmla="*/ 451 h 602"/>
                <a:gd name="T36" fmla="*/ 69 w 790"/>
                <a:gd name="T37" fmla="*/ 467 h 602"/>
                <a:gd name="T38" fmla="*/ 92 w 790"/>
                <a:gd name="T39" fmla="*/ 506 h 602"/>
                <a:gd name="T40" fmla="*/ 142 w 790"/>
                <a:gd name="T41" fmla="*/ 550 h 602"/>
                <a:gd name="T42" fmla="*/ 194 w 790"/>
                <a:gd name="T43" fmla="*/ 558 h 602"/>
                <a:gd name="T44" fmla="*/ 260 w 790"/>
                <a:gd name="T45" fmla="*/ 579 h 602"/>
                <a:gd name="T46" fmla="*/ 365 w 790"/>
                <a:gd name="T47" fmla="*/ 588 h 602"/>
                <a:gd name="T48" fmla="*/ 417 w 790"/>
                <a:gd name="T49" fmla="*/ 571 h 602"/>
                <a:gd name="T50" fmla="*/ 529 w 790"/>
                <a:gd name="T51" fmla="*/ 549 h 602"/>
                <a:gd name="T52" fmla="*/ 578 w 790"/>
                <a:gd name="T53" fmla="*/ 543 h 602"/>
                <a:gd name="T54" fmla="*/ 603 w 790"/>
                <a:gd name="T55" fmla="*/ 537 h 602"/>
                <a:gd name="T56" fmla="*/ 662 w 790"/>
                <a:gd name="T57" fmla="*/ 516 h 602"/>
                <a:gd name="T58" fmla="*/ 666 w 790"/>
                <a:gd name="T59" fmla="*/ 511 h 602"/>
                <a:gd name="T60" fmla="*/ 736 w 790"/>
                <a:gd name="T61" fmla="*/ 453 h 602"/>
                <a:gd name="T62" fmla="*/ 761 w 790"/>
                <a:gd name="T63" fmla="*/ 427 h 602"/>
                <a:gd name="T64" fmla="*/ 776 w 790"/>
                <a:gd name="T65" fmla="*/ 327 h 602"/>
                <a:gd name="T66" fmla="*/ 759 w 790"/>
                <a:gd name="T67" fmla="*/ 29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0" h="602">
                  <a:moveTo>
                    <a:pt x="763" y="295"/>
                  </a:moveTo>
                  <a:cubicBezTo>
                    <a:pt x="782" y="285"/>
                    <a:pt x="786" y="267"/>
                    <a:pt x="790" y="248"/>
                  </a:cubicBezTo>
                  <a:cubicBezTo>
                    <a:pt x="790" y="236"/>
                    <a:pt x="787" y="226"/>
                    <a:pt x="784" y="216"/>
                  </a:cubicBezTo>
                  <a:cubicBezTo>
                    <a:pt x="778" y="186"/>
                    <a:pt x="761" y="166"/>
                    <a:pt x="732" y="157"/>
                  </a:cubicBezTo>
                  <a:cubicBezTo>
                    <a:pt x="727" y="155"/>
                    <a:pt x="722" y="154"/>
                    <a:pt x="717" y="154"/>
                  </a:cubicBezTo>
                  <a:cubicBezTo>
                    <a:pt x="713" y="123"/>
                    <a:pt x="690" y="88"/>
                    <a:pt x="659" y="82"/>
                  </a:cubicBezTo>
                  <a:cubicBezTo>
                    <a:pt x="646" y="79"/>
                    <a:pt x="616" y="78"/>
                    <a:pt x="597" y="86"/>
                  </a:cubicBezTo>
                  <a:cubicBezTo>
                    <a:pt x="596" y="83"/>
                    <a:pt x="595" y="80"/>
                    <a:pt x="594" y="77"/>
                  </a:cubicBezTo>
                  <a:cubicBezTo>
                    <a:pt x="587" y="64"/>
                    <a:pt x="578" y="55"/>
                    <a:pt x="563" y="52"/>
                  </a:cubicBezTo>
                  <a:cubicBezTo>
                    <a:pt x="557" y="51"/>
                    <a:pt x="551" y="50"/>
                    <a:pt x="546" y="51"/>
                  </a:cubicBezTo>
                  <a:cubicBezTo>
                    <a:pt x="537" y="52"/>
                    <a:pt x="532" y="47"/>
                    <a:pt x="529" y="40"/>
                  </a:cubicBezTo>
                  <a:cubicBezTo>
                    <a:pt x="526" y="33"/>
                    <a:pt x="522" y="28"/>
                    <a:pt x="516" y="23"/>
                  </a:cubicBezTo>
                  <a:cubicBezTo>
                    <a:pt x="501" y="10"/>
                    <a:pt x="482" y="7"/>
                    <a:pt x="462" y="7"/>
                  </a:cubicBezTo>
                  <a:cubicBezTo>
                    <a:pt x="452" y="7"/>
                    <a:pt x="443" y="10"/>
                    <a:pt x="434" y="13"/>
                  </a:cubicBezTo>
                  <a:cubicBezTo>
                    <a:pt x="420" y="17"/>
                    <a:pt x="406" y="23"/>
                    <a:pt x="395" y="34"/>
                  </a:cubicBezTo>
                  <a:cubicBezTo>
                    <a:pt x="393" y="36"/>
                    <a:pt x="390" y="37"/>
                    <a:pt x="388" y="39"/>
                  </a:cubicBezTo>
                  <a:cubicBezTo>
                    <a:pt x="386" y="42"/>
                    <a:pt x="384" y="41"/>
                    <a:pt x="382" y="39"/>
                  </a:cubicBezTo>
                  <a:cubicBezTo>
                    <a:pt x="377" y="34"/>
                    <a:pt x="372" y="28"/>
                    <a:pt x="367" y="24"/>
                  </a:cubicBezTo>
                  <a:cubicBezTo>
                    <a:pt x="348" y="8"/>
                    <a:pt x="326" y="1"/>
                    <a:pt x="303" y="1"/>
                  </a:cubicBezTo>
                  <a:cubicBezTo>
                    <a:pt x="283" y="0"/>
                    <a:pt x="265" y="6"/>
                    <a:pt x="248" y="13"/>
                  </a:cubicBezTo>
                  <a:cubicBezTo>
                    <a:pt x="243" y="15"/>
                    <a:pt x="239" y="17"/>
                    <a:pt x="235" y="20"/>
                  </a:cubicBezTo>
                  <a:cubicBezTo>
                    <a:pt x="224" y="28"/>
                    <a:pt x="214" y="39"/>
                    <a:pt x="205" y="50"/>
                  </a:cubicBezTo>
                  <a:cubicBezTo>
                    <a:pt x="199" y="56"/>
                    <a:pt x="196" y="64"/>
                    <a:pt x="192" y="72"/>
                  </a:cubicBezTo>
                  <a:cubicBezTo>
                    <a:pt x="190" y="76"/>
                    <a:pt x="188" y="80"/>
                    <a:pt x="187" y="84"/>
                  </a:cubicBezTo>
                  <a:cubicBezTo>
                    <a:pt x="185" y="84"/>
                    <a:pt x="183" y="84"/>
                    <a:pt x="181" y="85"/>
                  </a:cubicBezTo>
                  <a:cubicBezTo>
                    <a:pt x="170" y="87"/>
                    <a:pt x="159" y="84"/>
                    <a:pt x="148" y="86"/>
                  </a:cubicBezTo>
                  <a:cubicBezTo>
                    <a:pt x="139" y="87"/>
                    <a:pt x="129" y="91"/>
                    <a:pt x="120" y="96"/>
                  </a:cubicBezTo>
                  <a:cubicBezTo>
                    <a:pt x="104" y="104"/>
                    <a:pt x="88" y="115"/>
                    <a:pt x="76" y="128"/>
                  </a:cubicBezTo>
                  <a:cubicBezTo>
                    <a:pt x="51" y="154"/>
                    <a:pt x="48" y="191"/>
                    <a:pt x="61" y="224"/>
                  </a:cubicBezTo>
                  <a:cubicBezTo>
                    <a:pt x="58" y="225"/>
                    <a:pt x="56" y="228"/>
                    <a:pt x="55" y="231"/>
                  </a:cubicBezTo>
                  <a:cubicBezTo>
                    <a:pt x="54" y="234"/>
                    <a:pt x="52" y="236"/>
                    <a:pt x="50" y="239"/>
                  </a:cubicBezTo>
                  <a:cubicBezTo>
                    <a:pt x="42" y="254"/>
                    <a:pt x="38" y="270"/>
                    <a:pt x="45" y="287"/>
                  </a:cubicBezTo>
                  <a:cubicBezTo>
                    <a:pt x="47" y="294"/>
                    <a:pt x="47" y="296"/>
                    <a:pt x="40" y="300"/>
                  </a:cubicBezTo>
                  <a:cubicBezTo>
                    <a:pt x="29" y="306"/>
                    <a:pt x="22" y="315"/>
                    <a:pt x="17" y="326"/>
                  </a:cubicBezTo>
                  <a:cubicBezTo>
                    <a:pt x="4" y="352"/>
                    <a:pt x="0" y="379"/>
                    <a:pt x="11" y="407"/>
                  </a:cubicBezTo>
                  <a:cubicBezTo>
                    <a:pt x="19" y="430"/>
                    <a:pt x="35" y="445"/>
                    <a:pt x="58" y="451"/>
                  </a:cubicBezTo>
                  <a:cubicBezTo>
                    <a:pt x="70" y="454"/>
                    <a:pt x="70" y="454"/>
                    <a:pt x="69" y="465"/>
                  </a:cubicBezTo>
                  <a:cubicBezTo>
                    <a:pt x="69" y="465"/>
                    <a:pt x="69" y="466"/>
                    <a:pt x="69" y="467"/>
                  </a:cubicBezTo>
                  <a:cubicBezTo>
                    <a:pt x="68" y="474"/>
                    <a:pt x="69" y="481"/>
                    <a:pt x="73" y="489"/>
                  </a:cubicBezTo>
                  <a:cubicBezTo>
                    <a:pt x="76" y="498"/>
                    <a:pt x="84" y="504"/>
                    <a:pt x="92" y="506"/>
                  </a:cubicBezTo>
                  <a:cubicBezTo>
                    <a:pt x="91" y="510"/>
                    <a:pt x="91" y="515"/>
                    <a:pt x="94" y="520"/>
                  </a:cubicBezTo>
                  <a:cubicBezTo>
                    <a:pt x="104" y="541"/>
                    <a:pt x="120" y="549"/>
                    <a:pt x="142" y="550"/>
                  </a:cubicBezTo>
                  <a:cubicBezTo>
                    <a:pt x="158" y="551"/>
                    <a:pt x="174" y="550"/>
                    <a:pt x="187" y="541"/>
                  </a:cubicBezTo>
                  <a:cubicBezTo>
                    <a:pt x="189" y="547"/>
                    <a:pt x="191" y="552"/>
                    <a:pt x="194" y="558"/>
                  </a:cubicBezTo>
                  <a:cubicBezTo>
                    <a:pt x="205" y="576"/>
                    <a:pt x="229" y="584"/>
                    <a:pt x="247" y="577"/>
                  </a:cubicBezTo>
                  <a:cubicBezTo>
                    <a:pt x="252" y="576"/>
                    <a:pt x="256" y="576"/>
                    <a:pt x="260" y="579"/>
                  </a:cubicBezTo>
                  <a:cubicBezTo>
                    <a:pt x="273" y="588"/>
                    <a:pt x="288" y="594"/>
                    <a:pt x="304" y="597"/>
                  </a:cubicBezTo>
                  <a:cubicBezTo>
                    <a:pt x="325" y="602"/>
                    <a:pt x="345" y="599"/>
                    <a:pt x="365" y="588"/>
                  </a:cubicBezTo>
                  <a:cubicBezTo>
                    <a:pt x="377" y="580"/>
                    <a:pt x="388" y="571"/>
                    <a:pt x="398" y="558"/>
                  </a:cubicBezTo>
                  <a:cubicBezTo>
                    <a:pt x="404" y="564"/>
                    <a:pt x="410" y="569"/>
                    <a:pt x="417" y="571"/>
                  </a:cubicBezTo>
                  <a:cubicBezTo>
                    <a:pt x="435" y="578"/>
                    <a:pt x="454" y="582"/>
                    <a:pt x="475" y="576"/>
                  </a:cubicBezTo>
                  <a:cubicBezTo>
                    <a:pt x="495" y="571"/>
                    <a:pt x="513" y="562"/>
                    <a:pt x="529" y="549"/>
                  </a:cubicBezTo>
                  <a:cubicBezTo>
                    <a:pt x="533" y="545"/>
                    <a:pt x="537" y="544"/>
                    <a:pt x="543" y="544"/>
                  </a:cubicBezTo>
                  <a:cubicBezTo>
                    <a:pt x="555" y="546"/>
                    <a:pt x="567" y="544"/>
                    <a:pt x="578" y="543"/>
                  </a:cubicBezTo>
                  <a:cubicBezTo>
                    <a:pt x="587" y="542"/>
                    <a:pt x="594" y="539"/>
                    <a:pt x="600" y="535"/>
                  </a:cubicBezTo>
                  <a:cubicBezTo>
                    <a:pt x="601" y="536"/>
                    <a:pt x="602" y="536"/>
                    <a:pt x="603" y="537"/>
                  </a:cubicBezTo>
                  <a:cubicBezTo>
                    <a:pt x="616" y="542"/>
                    <a:pt x="628" y="544"/>
                    <a:pt x="640" y="538"/>
                  </a:cubicBezTo>
                  <a:cubicBezTo>
                    <a:pt x="649" y="533"/>
                    <a:pt x="656" y="524"/>
                    <a:pt x="662" y="516"/>
                  </a:cubicBezTo>
                  <a:cubicBezTo>
                    <a:pt x="663" y="515"/>
                    <a:pt x="664" y="513"/>
                    <a:pt x="664" y="511"/>
                  </a:cubicBezTo>
                  <a:cubicBezTo>
                    <a:pt x="665" y="511"/>
                    <a:pt x="666" y="511"/>
                    <a:pt x="666" y="511"/>
                  </a:cubicBezTo>
                  <a:cubicBezTo>
                    <a:pt x="683" y="510"/>
                    <a:pt x="699" y="507"/>
                    <a:pt x="714" y="498"/>
                  </a:cubicBezTo>
                  <a:cubicBezTo>
                    <a:pt x="732" y="487"/>
                    <a:pt x="736" y="471"/>
                    <a:pt x="736" y="453"/>
                  </a:cubicBezTo>
                  <a:cubicBezTo>
                    <a:pt x="736" y="447"/>
                    <a:pt x="737" y="444"/>
                    <a:pt x="741" y="441"/>
                  </a:cubicBezTo>
                  <a:cubicBezTo>
                    <a:pt x="748" y="437"/>
                    <a:pt x="755" y="432"/>
                    <a:pt x="761" y="427"/>
                  </a:cubicBezTo>
                  <a:cubicBezTo>
                    <a:pt x="771" y="419"/>
                    <a:pt x="776" y="408"/>
                    <a:pt x="780" y="397"/>
                  </a:cubicBezTo>
                  <a:cubicBezTo>
                    <a:pt x="788" y="373"/>
                    <a:pt x="787" y="350"/>
                    <a:pt x="776" y="327"/>
                  </a:cubicBezTo>
                  <a:cubicBezTo>
                    <a:pt x="772" y="318"/>
                    <a:pt x="765" y="311"/>
                    <a:pt x="758" y="303"/>
                  </a:cubicBezTo>
                  <a:cubicBezTo>
                    <a:pt x="757" y="301"/>
                    <a:pt x="757" y="300"/>
                    <a:pt x="759" y="298"/>
                  </a:cubicBezTo>
                  <a:cubicBezTo>
                    <a:pt x="760" y="297"/>
                    <a:pt x="761" y="296"/>
                    <a:pt x="763" y="295"/>
                  </a:cubicBezTo>
                  <a:close/>
                </a:path>
              </a:pathLst>
            </a:custGeom>
            <a:solidFill>
              <a:srgbClr val="FCF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D71DF652-2A99-4322-9A01-F4EB15B26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653"/>
              <a:ext cx="216" cy="195"/>
            </a:xfrm>
            <a:custGeom>
              <a:avLst/>
              <a:gdLst>
                <a:gd name="T0" fmla="*/ 63 w 177"/>
                <a:gd name="T1" fmla="*/ 38 h 161"/>
                <a:gd name="T2" fmla="*/ 34 w 177"/>
                <a:gd name="T3" fmla="*/ 6 h 161"/>
                <a:gd name="T4" fmla="*/ 20 w 177"/>
                <a:gd name="T5" fmla="*/ 1 h 161"/>
                <a:gd name="T6" fmla="*/ 0 w 177"/>
                <a:gd name="T7" fmla="*/ 27 h 161"/>
                <a:gd name="T8" fmla="*/ 18 w 177"/>
                <a:gd name="T9" fmla="*/ 48 h 161"/>
                <a:gd name="T10" fmla="*/ 64 w 177"/>
                <a:gd name="T11" fmla="*/ 84 h 161"/>
                <a:gd name="T12" fmla="*/ 84 w 177"/>
                <a:gd name="T13" fmla="*/ 99 h 161"/>
                <a:gd name="T14" fmla="*/ 137 w 177"/>
                <a:gd name="T15" fmla="*/ 139 h 161"/>
                <a:gd name="T16" fmla="*/ 161 w 177"/>
                <a:gd name="T17" fmla="*/ 157 h 161"/>
                <a:gd name="T18" fmla="*/ 173 w 177"/>
                <a:gd name="T19" fmla="*/ 155 h 161"/>
                <a:gd name="T20" fmla="*/ 176 w 177"/>
                <a:gd name="T21" fmla="*/ 144 h 161"/>
                <a:gd name="T22" fmla="*/ 167 w 177"/>
                <a:gd name="T23" fmla="*/ 131 h 161"/>
                <a:gd name="T24" fmla="*/ 108 w 177"/>
                <a:gd name="T25" fmla="*/ 80 h 161"/>
                <a:gd name="T26" fmla="*/ 87 w 177"/>
                <a:gd name="T27" fmla="*/ 60 h 161"/>
                <a:gd name="T28" fmla="*/ 63 w 177"/>
                <a:gd name="T29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1">
                  <a:moveTo>
                    <a:pt x="63" y="38"/>
                  </a:moveTo>
                  <a:cubicBezTo>
                    <a:pt x="53" y="28"/>
                    <a:pt x="43" y="17"/>
                    <a:pt x="34" y="6"/>
                  </a:cubicBezTo>
                  <a:cubicBezTo>
                    <a:pt x="30" y="1"/>
                    <a:pt x="26" y="0"/>
                    <a:pt x="20" y="1"/>
                  </a:cubicBezTo>
                  <a:cubicBezTo>
                    <a:pt x="13" y="2"/>
                    <a:pt x="0" y="11"/>
                    <a:pt x="0" y="27"/>
                  </a:cubicBezTo>
                  <a:cubicBezTo>
                    <a:pt x="2" y="41"/>
                    <a:pt x="13" y="44"/>
                    <a:pt x="18" y="48"/>
                  </a:cubicBezTo>
                  <a:cubicBezTo>
                    <a:pt x="33" y="60"/>
                    <a:pt x="50" y="71"/>
                    <a:pt x="64" y="84"/>
                  </a:cubicBezTo>
                  <a:cubicBezTo>
                    <a:pt x="70" y="90"/>
                    <a:pt x="77" y="94"/>
                    <a:pt x="84" y="99"/>
                  </a:cubicBezTo>
                  <a:cubicBezTo>
                    <a:pt x="102" y="111"/>
                    <a:pt x="120" y="124"/>
                    <a:pt x="137" y="139"/>
                  </a:cubicBezTo>
                  <a:cubicBezTo>
                    <a:pt x="145" y="145"/>
                    <a:pt x="152" y="152"/>
                    <a:pt x="161" y="157"/>
                  </a:cubicBezTo>
                  <a:cubicBezTo>
                    <a:pt x="167" y="161"/>
                    <a:pt x="170" y="160"/>
                    <a:pt x="173" y="155"/>
                  </a:cubicBezTo>
                  <a:cubicBezTo>
                    <a:pt x="176" y="152"/>
                    <a:pt x="177" y="148"/>
                    <a:pt x="176" y="144"/>
                  </a:cubicBezTo>
                  <a:cubicBezTo>
                    <a:pt x="175" y="139"/>
                    <a:pt x="171" y="135"/>
                    <a:pt x="167" y="131"/>
                  </a:cubicBezTo>
                  <a:cubicBezTo>
                    <a:pt x="147" y="115"/>
                    <a:pt x="127" y="98"/>
                    <a:pt x="108" y="80"/>
                  </a:cubicBezTo>
                  <a:cubicBezTo>
                    <a:pt x="102" y="73"/>
                    <a:pt x="95" y="66"/>
                    <a:pt x="87" y="60"/>
                  </a:cubicBezTo>
                  <a:cubicBezTo>
                    <a:pt x="78" y="54"/>
                    <a:pt x="71" y="46"/>
                    <a:pt x="6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D37B8665-A34A-4B1C-A2EB-9B2C078F1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264"/>
              <a:ext cx="531" cy="122"/>
            </a:xfrm>
            <a:custGeom>
              <a:avLst/>
              <a:gdLst>
                <a:gd name="T0" fmla="*/ 422 w 436"/>
                <a:gd name="T1" fmla="*/ 1 h 100"/>
                <a:gd name="T2" fmla="*/ 410 w 436"/>
                <a:gd name="T3" fmla="*/ 9 h 100"/>
                <a:gd name="T4" fmla="*/ 393 w 436"/>
                <a:gd name="T5" fmla="*/ 21 h 100"/>
                <a:gd name="T6" fmla="*/ 353 w 436"/>
                <a:gd name="T7" fmla="*/ 19 h 100"/>
                <a:gd name="T8" fmla="*/ 328 w 436"/>
                <a:gd name="T9" fmla="*/ 30 h 100"/>
                <a:gd name="T10" fmla="*/ 320 w 436"/>
                <a:gd name="T11" fmla="*/ 41 h 100"/>
                <a:gd name="T12" fmla="*/ 224 w 436"/>
                <a:gd name="T13" fmla="*/ 29 h 100"/>
                <a:gd name="T14" fmla="*/ 202 w 436"/>
                <a:gd name="T15" fmla="*/ 28 h 100"/>
                <a:gd name="T16" fmla="*/ 194 w 436"/>
                <a:gd name="T17" fmla="*/ 42 h 100"/>
                <a:gd name="T18" fmla="*/ 188 w 436"/>
                <a:gd name="T19" fmla="*/ 50 h 100"/>
                <a:gd name="T20" fmla="*/ 182 w 436"/>
                <a:gd name="T21" fmla="*/ 57 h 100"/>
                <a:gd name="T22" fmla="*/ 142 w 436"/>
                <a:gd name="T23" fmla="*/ 78 h 100"/>
                <a:gd name="T24" fmla="*/ 110 w 436"/>
                <a:gd name="T25" fmla="*/ 73 h 100"/>
                <a:gd name="T26" fmla="*/ 95 w 436"/>
                <a:gd name="T27" fmla="*/ 62 h 100"/>
                <a:gd name="T28" fmla="*/ 87 w 436"/>
                <a:gd name="T29" fmla="*/ 53 h 100"/>
                <a:gd name="T30" fmla="*/ 61 w 436"/>
                <a:gd name="T31" fmla="*/ 51 h 100"/>
                <a:gd name="T32" fmla="*/ 29 w 436"/>
                <a:gd name="T33" fmla="*/ 45 h 100"/>
                <a:gd name="T34" fmla="*/ 24 w 436"/>
                <a:gd name="T35" fmla="*/ 34 h 100"/>
                <a:gd name="T36" fmla="*/ 20 w 436"/>
                <a:gd name="T37" fmla="*/ 15 h 100"/>
                <a:gd name="T38" fmla="*/ 10 w 436"/>
                <a:gd name="T39" fmla="*/ 6 h 100"/>
                <a:gd name="T40" fmla="*/ 1 w 436"/>
                <a:gd name="T41" fmla="*/ 15 h 100"/>
                <a:gd name="T42" fmla="*/ 1 w 436"/>
                <a:gd name="T43" fmla="*/ 28 h 100"/>
                <a:gd name="T44" fmla="*/ 11 w 436"/>
                <a:gd name="T45" fmla="*/ 56 h 100"/>
                <a:gd name="T46" fmla="*/ 64 w 436"/>
                <a:gd name="T47" fmla="*/ 76 h 100"/>
                <a:gd name="T48" fmla="*/ 77 w 436"/>
                <a:gd name="T49" fmla="*/ 77 h 100"/>
                <a:gd name="T50" fmla="*/ 120 w 436"/>
                <a:gd name="T51" fmla="*/ 95 h 100"/>
                <a:gd name="T52" fmla="*/ 181 w 436"/>
                <a:gd name="T53" fmla="*/ 86 h 100"/>
                <a:gd name="T54" fmla="*/ 215 w 436"/>
                <a:gd name="T55" fmla="*/ 56 h 100"/>
                <a:gd name="T56" fmla="*/ 233 w 436"/>
                <a:gd name="T57" fmla="*/ 69 h 100"/>
                <a:gd name="T58" fmla="*/ 291 w 436"/>
                <a:gd name="T59" fmla="*/ 75 h 100"/>
                <a:gd name="T60" fmla="*/ 345 w 436"/>
                <a:gd name="T61" fmla="*/ 47 h 100"/>
                <a:gd name="T62" fmla="*/ 360 w 436"/>
                <a:gd name="T63" fmla="*/ 43 h 100"/>
                <a:gd name="T64" fmla="*/ 395 w 436"/>
                <a:gd name="T65" fmla="*/ 41 h 100"/>
                <a:gd name="T66" fmla="*/ 433 w 436"/>
                <a:gd name="T67" fmla="*/ 17 h 100"/>
                <a:gd name="T68" fmla="*/ 432 w 436"/>
                <a:gd name="T69" fmla="*/ 4 h 100"/>
                <a:gd name="T70" fmla="*/ 422 w 436"/>
                <a:gd name="T71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6" h="100">
                  <a:moveTo>
                    <a:pt x="422" y="1"/>
                  </a:moveTo>
                  <a:cubicBezTo>
                    <a:pt x="417" y="3"/>
                    <a:pt x="413" y="5"/>
                    <a:pt x="410" y="9"/>
                  </a:cubicBezTo>
                  <a:cubicBezTo>
                    <a:pt x="406" y="16"/>
                    <a:pt x="400" y="19"/>
                    <a:pt x="393" y="21"/>
                  </a:cubicBezTo>
                  <a:cubicBezTo>
                    <a:pt x="380" y="25"/>
                    <a:pt x="366" y="25"/>
                    <a:pt x="353" y="19"/>
                  </a:cubicBezTo>
                  <a:cubicBezTo>
                    <a:pt x="342" y="13"/>
                    <a:pt x="331" y="18"/>
                    <a:pt x="328" y="30"/>
                  </a:cubicBezTo>
                  <a:cubicBezTo>
                    <a:pt x="326" y="34"/>
                    <a:pt x="323" y="38"/>
                    <a:pt x="320" y="41"/>
                  </a:cubicBezTo>
                  <a:cubicBezTo>
                    <a:pt x="293" y="64"/>
                    <a:pt x="246" y="65"/>
                    <a:pt x="224" y="29"/>
                  </a:cubicBezTo>
                  <a:cubicBezTo>
                    <a:pt x="219" y="21"/>
                    <a:pt x="208" y="21"/>
                    <a:pt x="202" y="28"/>
                  </a:cubicBezTo>
                  <a:cubicBezTo>
                    <a:pt x="199" y="32"/>
                    <a:pt x="195" y="36"/>
                    <a:pt x="194" y="42"/>
                  </a:cubicBezTo>
                  <a:cubicBezTo>
                    <a:pt x="194" y="45"/>
                    <a:pt x="191" y="47"/>
                    <a:pt x="188" y="50"/>
                  </a:cubicBezTo>
                  <a:cubicBezTo>
                    <a:pt x="186" y="53"/>
                    <a:pt x="184" y="55"/>
                    <a:pt x="182" y="57"/>
                  </a:cubicBezTo>
                  <a:cubicBezTo>
                    <a:pt x="172" y="70"/>
                    <a:pt x="159" y="76"/>
                    <a:pt x="142" y="78"/>
                  </a:cubicBezTo>
                  <a:cubicBezTo>
                    <a:pt x="131" y="79"/>
                    <a:pt x="121" y="76"/>
                    <a:pt x="110" y="73"/>
                  </a:cubicBezTo>
                  <a:cubicBezTo>
                    <a:pt x="104" y="72"/>
                    <a:pt x="98" y="68"/>
                    <a:pt x="95" y="62"/>
                  </a:cubicBezTo>
                  <a:cubicBezTo>
                    <a:pt x="92" y="59"/>
                    <a:pt x="90" y="56"/>
                    <a:pt x="87" y="53"/>
                  </a:cubicBezTo>
                  <a:cubicBezTo>
                    <a:pt x="78" y="44"/>
                    <a:pt x="71" y="43"/>
                    <a:pt x="61" y="51"/>
                  </a:cubicBezTo>
                  <a:cubicBezTo>
                    <a:pt x="50" y="59"/>
                    <a:pt x="37" y="57"/>
                    <a:pt x="29" y="45"/>
                  </a:cubicBezTo>
                  <a:cubicBezTo>
                    <a:pt x="27" y="42"/>
                    <a:pt x="26" y="38"/>
                    <a:pt x="24" y="34"/>
                  </a:cubicBezTo>
                  <a:cubicBezTo>
                    <a:pt x="22" y="28"/>
                    <a:pt x="22" y="21"/>
                    <a:pt x="20" y="15"/>
                  </a:cubicBezTo>
                  <a:cubicBezTo>
                    <a:pt x="19" y="9"/>
                    <a:pt x="16" y="6"/>
                    <a:pt x="10" y="6"/>
                  </a:cubicBezTo>
                  <a:cubicBezTo>
                    <a:pt x="5" y="6"/>
                    <a:pt x="4" y="7"/>
                    <a:pt x="1" y="15"/>
                  </a:cubicBezTo>
                  <a:cubicBezTo>
                    <a:pt x="0" y="19"/>
                    <a:pt x="0" y="24"/>
                    <a:pt x="1" y="28"/>
                  </a:cubicBezTo>
                  <a:cubicBezTo>
                    <a:pt x="2" y="38"/>
                    <a:pt x="6" y="47"/>
                    <a:pt x="11" y="56"/>
                  </a:cubicBezTo>
                  <a:cubicBezTo>
                    <a:pt x="21" y="74"/>
                    <a:pt x="46" y="82"/>
                    <a:pt x="64" y="76"/>
                  </a:cubicBezTo>
                  <a:cubicBezTo>
                    <a:pt x="69" y="74"/>
                    <a:pt x="73" y="74"/>
                    <a:pt x="77" y="77"/>
                  </a:cubicBezTo>
                  <a:cubicBezTo>
                    <a:pt x="90" y="87"/>
                    <a:pt x="105" y="92"/>
                    <a:pt x="120" y="95"/>
                  </a:cubicBezTo>
                  <a:cubicBezTo>
                    <a:pt x="142" y="100"/>
                    <a:pt x="162" y="97"/>
                    <a:pt x="181" y="86"/>
                  </a:cubicBezTo>
                  <a:cubicBezTo>
                    <a:pt x="194" y="79"/>
                    <a:pt x="205" y="69"/>
                    <a:pt x="215" y="56"/>
                  </a:cubicBezTo>
                  <a:cubicBezTo>
                    <a:pt x="220" y="62"/>
                    <a:pt x="226" y="67"/>
                    <a:pt x="233" y="69"/>
                  </a:cubicBezTo>
                  <a:cubicBezTo>
                    <a:pt x="252" y="76"/>
                    <a:pt x="271" y="80"/>
                    <a:pt x="291" y="75"/>
                  </a:cubicBezTo>
                  <a:cubicBezTo>
                    <a:pt x="311" y="69"/>
                    <a:pt x="329" y="60"/>
                    <a:pt x="345" y="47"/>
                  </a:cubicBezTo>
                  <a:cubicBezTo>
                    <a:pt x="350" y="43"/>
                    <a:pt x="354" y="42"/>
                    <a:pt x="360" y="43"/>
                  </a:cubicBezTo>
                  <a:cubicBezTo>
                    <a:pt x="372" y="44"/>
                    <a:pt x="383" y="43"/>
                    <a:pt x="395" y="41"/>
                  </a:cubicBezTo>
                  <a:cubicBezTo>
                    <a:pt x="411" y="39"/>
                    <a:pt x="423" y="30"/>
                    <a:pt x="433" y="17"/>
                  </a:cubicBezTo>
                  <a:cubicBezTo>
                    <a:pt x="436" y="13"/>
                    <a:pt x="436" y="9"/>
                    <a:pt x="432" y="4"/>
                  </a:cubicBezTo>
                  <a:cubicBezTo>
                    <a:pt x="430" y="0"/>
                    <a:pt x="426" y="0"/>
                    <a:pt x="4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7E2463C7-66E8-4C46-A8AA-C89D48DA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654"/>
              <a:ext cx="513" cy="149"/>
            </a:xfrm>
            <a:custGeom>
              <a:avLst/>
              <a:gdLst>
                <a:gd name="T0" fmla="*/ 413 w 421"/>
                <a:gd name="T1" fmla="*/ 77 h 123"/>
                <a:gd name="T2" fmla="*/ 382 w 421"/>
                <a:gd name="T3" fmla="*/ 52 h 123"/>
                <a:gd name="T4" fmla="*/ 365 w 421"/>
                <a:gd name="T5" fmla="*/ 51 h 123"/>
                <a:gd name="T6" fmla="*/ 348 w 421"/>
                <a:gd name="T7" fmla="*/ 40 h 123"/>
                <a:gd name="T8" fmla="*/ 336 w 421"/>
                <a:gd name="T9" fmla="*/ 24 h 123"/>
                <a:gd name="T10" fmla="*/ 281 w 421"/>
                <a:gd name="T11" fmla="*/ 7 h 123"/>
                <a:gd name="T12" fmla="*/ 253 w 421"/>
                <a:gd name="T13" fmla="*/ 13 h 123"/>
                <a:gd name="T14" fmla="*/ 215 w 421"/>
                <a:gd name="T15" fmla="*/ 34 h 123"/>
                <a:gd name="T16" fmla="*/ 208 w 421"/>
                <a:gd name="T17" fmla="*/ 39 h 123"/>
                <a:gd name="T18" fmla="*/ 201 w 421"/>
                <a:gd name="T19" fmla="*/ 39 h 123"/>
                <a:gd name="T20" fmla="*/ 186 w 421"/>
                <a:gd name="T21" fmla="*/ 24 h 123"/>
                <a:gd name="T22" fmla="*/ 122 w 421"/>
                <a:gd name="T23" fmla="*/ 1 h 123"/>
                <a:gd name="T24" fmla="*/ 67 w 421"/>
                <a:gd name="T25" fmla="*/ 13 h 123"/>
                <a:gd name="T26" fmla="*/ 55 w 421"/>
                <a:gd name="T27" fmla="*/ 20 h 123"/>
                <a:gd name="T28" fmla="*/ 25 w 421"/>
                <a:gd name="T29" fmla="*/ 50 h 123"/>
                <a:gd name="T30" fmla="*/ 12 w 421"/>
                <a:gd name="T31" fmla="*/ 72 h 123"/>
                <a:gd name="T32" fmla="*/ 1 w 421"/>
                <a:gd name="T33" fmla="*/ 107 h 123"/>
                <a:gd name="T34" fmla="*/ 5 w 421"/>
                <a:gd name="T35" fmla="*/ 121 h 123"/>
                <a:gd name="T36" fmla="*/ 19 w 421"/>
                <a:gd name="T37" fmla="*/ 117 h 123"/>
                <a:gd name="T38" fmla="*/ 23 w 421"/>
                <a:gd name="T39" fmla="*/ 107 h 123"/>
                <a:gd name="T40" fmla="*/ 35 w 421"/>
                <a:gd name="T41" fmla="*/ 71 h 123"/>
                <a:gd name="T42" fmla="*/ 49 w 421"/>
                <a:gd name="T43" fmla="*/ 53 h 123"/>
                <a:gd name="T44" fmla="*/ 77 w 421"/>
                <a:gd name="T45" fmla="*/ 30 h 123"/>
                <a:gd name="T46" fmla="*/ 136 w 421"/>
                <a:gd name="T47" fmla="*/ 21 h 123"/>
                <a:gd name="T48" fmla="*/ 139 w 421"/>
                <a:gd name="T49" fmla="*/ 22 h 123"/>
                <a:gd name="T50" fmla="*/ 175 w 421"/>
                <a:gd name="T51" fmla="*/ 45 h 123"/>
                <a:gd name="T52" fmla="*/ 195 w 421"/>
                <a:gd name="T53" fmla="*/ 65 h 123"/>
                <a:gd name="T54" fmla="*/ 204 w 421"/>
                <a:gd name="T55" fmla="*/ 68 h 123"/>
                <a:gd name="T56" fmla="*/ 215 w 421"/>
                <a:gd name="T57" fmla="*/ 61 h 123"/>
                <a:gd name="T58" fmla="*/ 270 w 421"/>
                <a:gd name="T59" fmla="*/ 27 h 123"/>
                <a:gd name="T60" fmla="*/ 307 w 421"/>
                <a:gd name="T61" fmla="*/ 29 h 123"/>
                <a:gd name="T62" fmla="*/ 334 w 421"/>
                <a:gd name="T63" fmla="*/ 63 h 123"/>
                <a:gd name="T64" fmla="*/ 349 w 421"/>
                <a:gd name="T65" fmla="*/ 75 h 123"/>
                <a:gd name="T66" fmla="*/ 357 w 421"/>
                <a:gd name="T67" fmla="*/ 74 h 123"/>
                <a:gd name="T68" fmla="*/ 368 w 421"/>
                <a:gd name="T69" fmla="*/ 71 h 123"/>
                <a:gd name="T70" fmla="*/ 382 w 421"/>
                <a:gd name="T71" fmla="*/ 76 h 123"/>
                <a:gd name="T72" fmla="*/ 399 w 421"/>
                <a:gd name="T73" fmla="*/ 103 h 123"/>
                <a:gd name="T74" fmla="*/ 407 w 421"/>
                <a:gd name="T75" fmla="*/ 111 h 123"/>
                <a:gd name="T76" fmla="*/ 420 w 421"/>
                <a:gd name="T77" fmla="*/ 96 h 123"/>
                <a:gd name="T78" fmla="*/ 413 w 421"/>
                <a:gd name="T79" fmla="*/ 7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123">
                  <a:moveTo>
                    <a:pt x="413" y="77"/>
                  </a:moveTo>
                  <a:cubicBezTo>
                    <a:pt x="407" y="64"/>
                    <a:pt x="397" y="55"/>
                    <a:pt x="382" y="52"/>
                  </a:cubicBezTo>
                  <a:cubicBezTo>
                    <a:pt x="377" y="51"/>
                    <a:pt x="371" y="50"/>
                    <a:pt x="365" y="51"/>
                  </a:cubicBezTo>
                  <a:cubicBezTo>
                    <a:pt x="356" y="52"/>
                    <a:pt x="352" y="48"/>
                    <a:pt x="348" y="40"/>
                  </a:cubicBezTo>
                  <a:cubicBezTo>
                    <a:pt x="345" y="34"/>
                    <a:pt x="341" y="28"/>
                    <a:pt x="336" y="24"/>
                  </a:cubicBezTo>
                  <a:cubicBezTo>
                    <a:pt x="320" y="10"/>
                    <a:pt x="301" y="7"/>
                    <a:pt x="281" y="7"/>
                  </a:cubicBezTo>
                  <a:cubicBezTo>
                    <a:pt x="272" y="7"/>
                    <a:pt x="263" y="10"/>
                    <a:pt x="253" y="13"/>
                  </a:cubicBezTo>
                  <a:cubicBezTo>
                    <a:pt x="239" y="18"/>
                    <a:pt x="226" y="23"/>
                    <a:pt x="215" y="34"/>
                  </a:cubicBezTo>
                  <a:cubicBezTo>
                    <a:pt x="213" y="36"/>
                    <a:pt x="210" y="37"/>
                    <a:pt x="208" y="39"/>
                  </a:cubicBezTo>
                  <a:cubicBezTo>
                    <a:pt x="205" y="42"/>
                    <a:pt x="203" y="41"/>
                    <a:pt x="201" y="39"/>
                  </a:cubicBezTo>
                  <a:cubicBezTo>
                    <a:pt x="196" y="34"/>
                    <a:pt x="192" y="28"/>
                    <a:pt x="186" y="24"/>
                  </a:cubicBezTo>
                  <a:cubicBezTo>
                    <a:pt x="168" y="8"/>
                    <a:pt x="146" y="2"/>
                    <a:pt x="122" y="1"/>
                  </a:cubicBezTo>
                  <a:cubicBezTo>
                    <a:pt x="103" y="0"/>
                    <a:pt x="85" y="6"/>
                    <a:pt x="67" y="13"/>
                  </a:cubicBezTo>
                  <a:cubicBezTo>
                    <a:pt x="63" y="15"/>
                    <a:pt x="58" y="17"/>
                    <a:pt x="55" y="20"/>
                  </a:cubicBezTo>
                  <a:cubicBezTo>
                    <a:pt x="43" y="28"/>
                    <a:pt x="34" y="39"/>
                    <a:pt x="25" y="50"/>
                  </a:cubicBezTo>
                  <a:cubicBezTo>
                    <a:pt x="19" y="56"/>
                    <a:pt x="16" y="65"/>
                    <a:pt x="12" y="72"/>
                  </a:cubicBezTo>
                  <a:cubicBezTo>
                    <a:pt x="5" y="84"/>
                    <a:pt x="3" y="97"/>
                    <a:pt x="1" y="107"/>
                  </a:cubicBezTo>
                  <a:cubicBezTo>
                    <a:pt x="0" y="116"/>
                    <a:pt x="1" y="119"/>
                    <a:pt x="5" y="121"/>
                  </a:cubicBezTo>
                  <a:cubicBezTo>
                    <a:pt x="9" y="123"/>
                    <a:pt x="15" y="121"/>
                    <a:pt x="19" y="117"/>
                  </a:cubicBezTo>
                  <a:cubicBezTo>
                    <a:pt x="21" y="114"/>
                    <a:pt x="23" y="111"/>
                    <a:pt x="23" y="107"/>
                  </a:cubicBezTo>
                  <a:cubicBezTo>
                    <a:pt x="24" y="94"/>
                    <a:pt x="30" y="83"/>
                    <a:pt x="35" y="71"/>
                  </a:cubicBezTo>
                  <a:cubicBezTo>
                    <a:pt x="38" y="64"/>
                    <a:pt x="45" y="59"/>
                    <a:pt x="49" y="53"/>
                  </a:cubicBezTo>
                  <a:cubicBezTo>
                    <a:pt x="57" y="43"/>
                    <a:pt x="66" y="36"/>
                    <a:pt x="77" y="30"/>
                  </a:cubicBezTo>
                  <a:cubicBezTo>
                    <a:pt x="96" y="21"/>
                    <a:pt x="116" y="21"/>
                    <a:pt x="136" y="21"/>
                  </a:cubicBezTo>
                  <a:cubicBezTo>
                    <a:pt x="137" y="21"/>
                    <a:pt x="138" y="22"/>
                    <a:pt x="139" y="22"/>
                  </a:cubicBezTo>
                  <a:cubicBezTo>
                    <a:pt x="153" y="27"/>
                    <a:pt x="165" y="34"/>
                    <a:pt x="175" y="45"/>
                  </a:cubicBezTo>
                  <a:cubicBezTo>
                    <a:pt x="182" y="52"/>
                    <a:pt x="188" y="58"/>
                    <a:pt x="195" y="65"/>
                  </a:cubicBezTo>
                  <a:cubicBezTo>
                    <a:pt x="197" y="68"/>
                    <a:pt x="200" y="69"/>
                    <a:pt x="204" y="68"/>
                  </a:cubicBezTo>
                  <a:cubicBezTo>
                    <a:pt x="208" y="67"/>
                    <a:pt x="212" y="65"/>
                    <a:pt x="215" y="61"/>
                  </a:cubicBezTo>
                  <a:cubicBezTo>
                    <a:pt x="230" y="44"/>
                    <a:pt x="247" y="31"/>
                    <a:pt x="270" y="27"/>
                  </a:cubicBezTo>
                  <a:cubicBezTo>
                    <a:pt x="282" y="25"/>
                    <a:pt x="295" y="24"/>
                    <a:pt x="307" y="29"/>
                  </a:cubicBezTo>
                  <a:cubicBezTo>
                    <a:pt x="323" y="35"/>
                    <a:pt x="331" y="47"/>
                    <a:pt x="334" y="63"/>
                  </a:cubicBezTo>
                  <a:cubicBezTo>
                    <a:pt x="335" y="73"/>
                    <a:pt x="339" y="76"/>
                    <a:pt x="349" y="75"/>
                  </a:cubicBezTo>
                  <a:cubicBezTo>
                    <a:pt x="352" y="75"/>
                    <a:pt x="354" y="74"/>
                    <a:pt x="357" y="74"/>
                  </a:cubicBezTo>
                  <a:cubicBezTo>
                    <a:pt x="361" y="73"/>
                    <a:pt x="364" y="72"/>
                    <a:pt x="368" y="71"/>
                  </a:cubicBezTo>
                  <a:cubicBezTo>
                    <a:pt x="373" y="70"/>
                    <a:pt x="378" y="72"/>
                    <a:pt x="382" y="76"/>
                  </a:cubicBezTo>
                  <a:cubicBezTo>
                    <a:pt x="391" y="83"/>
                    <a:pt x="397" y="91"/>
                    <a:pt x="399" y="103"/>
                  </a:cubicBezTo>
                  <a:cubicBezTo>
                    <a:pt x="399" y="107"/>
                    <a:pt x="402" y="111"/>
                    <a:pt x="407" y="111"/>
                  </a:cubicBezTo>
                  <a:cubicBezTo>
                    <a:pt x="414" y="111"/>
                    <a:pt x="421" y="103"/>
                    <a:pt x="420" y="96"/>
                  </a:cubicBezTo>
                  <a:cubicBezTo>
                    <a:pt x="418" y="89"/>
                    <a:pt x="416" y="83"/>
                    <a:pt x="41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FD513054-2DD7-4502-A45B-63E412DAA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840"/>
              <a:ext cx="177" cy="436"/>
            </a:xfrm>
            <a:custGeom>
              <a:avLst/>
              <a:gdLst>
                <a:gd name="T0" fmla="*/ 54 w 145"/>
                <a:gd name="T1" fmla="*/ 331 h 359"/>
                <a:gd name="T2" fmla="*/ 21 w 145"/>
                <a:gd name="T3" fmla="*/ 337 h 359"/>
                <a:gd name="T4" fmla="*/ 6 w 145"/>
                <a:gd name="T5" fmla="*/ 339 h 359"/>
                <a:gd name="T6" fmla="*/ 0 w 145"/>
                <a:gd name="T7" fmla="*/ 346 h 359"/>
                <a:gd name="T8" fmla="*/ 6 w 145"/>
                <a:gd name="T9" fmla="*/ 354 h 359"/>
                <a:gd name="T10" fmla="*/ 21 w 145"/>
                <a:gd name="T11" fmla="*/ 358 h 359"/>
                <a:gd name="T12" fmla="*/ 69 w 145"/>
                <a:gd name="T13" fmla="*/ 345 h 359"/>
                <a:gd name="T14" fmla="*/ 90 w 145"/>
                <a:gd name="T15" fmla="*/ 300 h 359"/>
                <a:gd name="T16" fmla="*/ 96 w 145"/>
                <a:gd name="T17" fmla="*/ 288 h 359"/>
                <a:gd name="T18" fmla="*/ 116 w 145"/>
                <a:gd name="T19" fmla="*/ 274 h 359"/>
                <a:gd name="T20" fmla="*/ 135 w 145"/>
                <a:gd name="T21" fmla="*/ 244 h 359"/>
                <a:gd name="T22" fmla="*/ 130 w 145"/>
                <a:gd name="T23" fmla="*/ 174 h 359"/>
                <a:gd name="T24" fmla="*/ 113 w 145"/>
                <a:gd name="T25" fmla="*/ 150 h 359"/>
                <a:gd name="T26" fmla="*/ 113 w 145"/>
                <a:gd name="T27" fmla="*/ 145 h 359"/>
                <a:gd name="T28" fmla="*/ 118 w 145"/>
                <a:gd name="T29" fmla="*/ 142 h 359"/>
                <a:gd name="T30" fmla="*/ 144 w 145"/>
                <a:gd name="T31" fmla="*/ 95 h 359"/>
                <a:gd name="T32" fmla="*/ 139 w 145"/>
                <a:gd name="T33" fmla="*/ 63 h 359"/>
                <a:gd name="T34" fmla="*/ 87 w 145"/>
                <a:gd name="T35" fmla="*/ 4 h 359"/>
                <a:gd name="T36" fmla="*/ 64 w 145"/>
                <a:gd name="T37" fmla="*/ 2 h 359"/>
                <a:gd name="T38" fmla="*/ 56 w 145"/>
                <a:gd name="T39" fmla="*/ 10 h 359"/>
                <a:gd name="T40" fmla="*/ 62 w 145"/>
                <a:gd name="T41" fmla="*/ 19 h 359"/>
                <a:gd name="T42" fmla="*/ 69 w 145"/>
                <a:gd name="T43" fmla="*/ 20 h 359"/>
                <a:gd name="T44" fmla="*/ 112 w 145"/>
                <a:gd name="T45" fmla="*/ 50 h 359"/>
                <a:gd name="T46" fmla="*/ 119 w 145"/>
                <a:gd name="T47" fmla="*/ 68 h 359"/>
                <a:gd name="T48" fmla="*/ 118 w 145"/>
                <a:gd name="T49" fmla="*/ 110 h 359"/>
                <a:gd name="T50" fmla="*/ 101 w 145"/>
                <a:gd name="T51" fmla="*/ 130 h 359"/>
                <a:gd name="T52" fmla="*/ 86 w 145"/>
                <a:gd name="T53" fmla="*/ 147 h 359"/>
                <a:gd name="T54" fmla="*/ 90 w 145"/>
                <a:gd name="T55" fmla="*/ 160 h 359"/>
                <a:gd name="T56" fmla="*/ 107 w 145"/>
                <a:gd name="T57" fmla="*/ 179 h 359"/>
                <a:gd name="T58" fmla="*/ 117 w 145"/>
                <a:gd name="T59" fmla="*/ 228 h 359"/>
                <a:gd name="T60" fmla="*/ 106 w 145"/>
                <a:gd name="T61" fmla="*/ 253 h 359"/>
                <a:gd name="T62" fmla="*/ 89 w 145"/>
                <a:gd name="T63" fmla="*/ 269 h 359"/>
                <a:gd name="T64" fmla="*/ 69 w 145"/>
                <a:gd name="T65" fmla="*/ 275 h 359"/>
                <a:gd name="T66" fmla="*/ 60 w 145"/>
                <a:gd name="T67" fmla="*/ 296 h 359"/>
                <a:gd name="T68" fmla="*/ 61 w 145"/>
                <a:gd name="T69" fmla="*/ 297 h 359"/>
                <a:gd name="T70" fmla="*/ 54 w 145"/>
                <a:gd name="T71" fmla="*/ 33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359">
                  <a:moveTo>
                    <a:pt x="54" y="331"/>
                  </a:moveTo>
                  <a:cubicBezTo>
                    <a:pt x="43" y="336"/>
                    <a:pt x="33" y="338"/>
                    <a:pt x="21" y="337"/>
                  </a:cubicBezTo>
                  <a:cubicBezTo>
                    <a:pt x="16" y="337"/>
                    <a:pt x="11" y="337"/>
                    <a:pt x="6" y="339"/>
                  </a:cubicBezTo>
                  <a:cubicBezTo>
                    <a:pt x="3" y="340"/>
                    <a:pt x="1" y="342"/>
                    <a:pt x="0" y="346"/>
                  </a:cubicBezTo>
                  <a:cubicBezTo>
                    <a:pt x="0" y="350"/>
                    <a:pt x="3" y="353"/>
                    <a:pt x="6" y="354"/>
                  </a:cubicBezTo>
                  <a:cubicBezTo>
                    <a:pt x="10" y="357"/>
                    <a:pt x="15" y="359"/>
                    <a:pt x="21" y="358"/>
                  </a:cubicBezTo>
                  <a:cubicBezTo>
                    <a:pt x="38" y="357"/>
                    <a:pt x="54" y="354"/>
                    <a:pt x="69" y="345"/>
                  </a:cubicBezTo>
                  <a:cubicBezTo>
                    <a:pt x="87" y="335"/>
                    <a:pt x="91" y="318"/>
                    <a:pt x="90" y="300"/>
                  </a:cubicBezTo>
                  <a:cubicBezTo>
                    <a:pt x="90" y="295"/>
                    <a:pt x="91" y="291"/>
                    <a:pt x="96" y="288"/>
                  </a:cubicBezTo>
                  <a:cubicBezTo>
                    <a:pt x="103" y="284"/>
                    <a:pt x="109" y="279"/>
                    <a:pt x="116" y="274"/>
                  </a:cubicBezTo>
                  <a:cubicBezTo>
                    <a:pt x="126" y="266"/>
                    <a:pt x="131" y="256"/>
                    <a:pt x="135" y="244"/>
                  </a:cubicBezTo>
                  <a:cubicBezTo>
                    <a:pt x="143" y="220"/>
                    <a:pt x="141" y="197"/>
                    <a:pt x="130" y="174"/>
                  </a:cubicBezTo>
                  <a:cubicBezTo>
                    <a:pt x="126" y="165"/>
                    <a:pt x="119" y="158"/>
                    <a:pt x="113" y="150"/>
                  </a:cubicBezTo>
                  <a:cubicBezTo>
                    <a:pt x="111" y="148"/>
                    <a:pt x="111" y="147"/>
                    <a:pt x="113" y="145"/>
                  </a:cubicBezTo>
                  <a:cubicBezTo>
                    <a:pt x="115" y="144"/>
                    <a:pt x="116" y="143"/>
                    <a:pt x="118" y="142"/>
                  </a:cubicBezTo>
                  <a:cubicBezTo>
                    <a:pt x="136" y="132"/>
                    <a:pt x="141" y="114"/>
                    <a:pt x="144" y="95"/>
                  </a:cubicBezTo>
                  <a:cubicBezTo>
                    <a:pt x="145" y="84"/>
                    <a:pt x="141" y="73"/>
                    <a:pt x="139" y="63"/>
                  </a:cubicBezTo>
                  <a:cubicBezTo>
                    <a:pt x="132" y="33"/>
                    <a:pt x="115" y="13"/>
                    <a:pt x="87" y="4"/>
                  </a:cubicBezTo>
                  <a:cubicBezTo>
                    <a:pt x="79" y="1"/>
                    <a:pt x="72" y="0"/>
                    <a:pt x="64" y="2"/>
                  </a:cubicBezTo>
                  <a:cubicBezTo>
                    <a:pt x="59" y="3"/>
                    <a:pt x="56" y="6"/>
                    <a:pt x="56" y="10"/>
                  </a:cubicBezTo>
                  <a:cubicBezTo>
                    <a:pt x="55" y="14"/>
                    <a:pt x="58" y="17"/>
                    <a:pt x="62" y="19"/>
                  </a:cubicBezTo>
                  <a:cubicBezTo>
                    <a:pt x="64" y="20"/>
                    <a:pt x="67" y="20"/>
                    <a:pt x="69" y="20"/>
                  </a:cubicBezTo>
                  <a:cubicBezTo>
                    <a:pt x="89" y="22"/>
                    <a:pt x="103" y="32"/>
                    <a:pt x="112" y="50"/>
                  </a:cubicBezTo>
                  <a:cubicBezTo>
                    <a:pt x="115" y="56"/>
                    <a:pt x="117" y="62"/>
                    <a:pt x="119" y="68"/>
                  </a:cubicBezTo>
                  <a:cubicBezTo>
                    <a:pt x="124" y="82"/>
                    <a:pt x="124" y="96"/>
                    <a:pt x="118" y="110"/>
                  </a:cubicBezTo>
                  <a:cubicBezTo>
                    <a:pt x="115" y="118"/>
                    <a:pt x="110" y="127"/>
                    <a:pt x="101" y="130"/>
                  </a:cubicBezTo>
                  <a:cubicBezTo>
                    <a:pt x="92" y="133"/>
                    <a:pt x="88" y="138"/>
                    <a:pt x="86" y="147"/>
                  </a:cubicBezTo>
                  <a:cubicBezTo>
                    <a:pt x="85" y="152"/>
                    <a:pt x="86" y="157"/>
                    <a:pt x="90" y="160"/>
                  </a:cubicBezTo>
                  <a:cubicBezTo>
                    <a:pt x="98" y="165"/>
                    <a:pt x="102" y="172"/>
                    <a:pt x="107" y="179"/>
                  </a:cubicBezTo>
                  <a:cubicBezTo>
                    <a:pt x="118" y="194"/>
                    <a:pt x="119" y="211"/>
                    <a:pt x="117" y="228"/>
                  </a:cubicBezTo>
                  <a:cubicBezTo>
                    <a:pt x="116" y="237"/>
                    <a:pt x="110" y="245"/>
                    <a:pt x="106" y="253"/>
                  </a:cubicBezTo>
                  <a:cubicBezTo>
                    <a:pt x="102" y="260"/>
                    <a:pt x="97" y="265"/>
                    <a:pt x="89" y="269"/>
                  </a:cubicBezTo>
                  <a:cubicBezTo>
                    <a:pt x="83" y="273"/>
                    <a:pt x="76" y="273"/>
                    <a:pt x="69" y="275"/>
                  </a:cubicBezTo>
                  <a:cubicBezTo>
                    <a:pt x="56" y="279"/>
                    <a:pt x="52" y="285"/>
                    <a:pt x="60" y="296"/>
                  </a:cubicBezTo>
                  <a:cubicBezTo>
                    <a:pt x="60" y="297"/>
                    <a:pt x="61" y="297"/>
                    <a:pt x="61" y="297"/>
                  </a:cubicBezTo>
                  <a:cubicBezTo>
                    <a:pt x="69" y="308"/>
                    <a:pt x="68" y="324"/>
                    <a:pt x="54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D66C0DF1-8603-49F3-85DA-A5447F3D9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920"/>
              <a:ext cx="153" cy="355"/>
            </a:xfrm>
            <a:custGeom>
              <a:avLst/>
              <a:gdLst>
                <a:gd name="T0" fmla="*/ 41 w 125"/>
                <a:gd name="T1" fmla="*/ 81 h 292"/>
                <a:gd name="T2" fmla="*/ 18 w 125"/>
                <a:gd name="T3" fmla="*/ 107 h 292"/>
                <a:gd name="T4" fmla="*/ 11 w 125"/>
                <a:gd name="T5" fmla="*/ 189 h 292"/>
                <a:gd name="T6" fmla="*/ 59 w 125"/>
                <a:gd name="T7" fmla="*/ 232 h 292"/>
                <a:gd name="T8" fmla="*/ 69 w 125"/>
                <a:gd name="T9" fmla="*/ 246 h 292"/>
                <a:gd name="T10" fmla="*/ 70 w 125"/>
                <a:gd name="T11" fmla="*/ 248 h 292"/>
                <a:gd name="T12" fmla="*/ 73 w 125"/>
                <a:gd name="T13" fmla="*/ 270 h 292"/>
                <a:gd name="T14" fmla="*/ 118 w 125"/>
                <a:gd name="T15" fmla="*/ 287 h 292"/>
                <a:gd name="T16" fmla="*/ 123 w 125"/>
                <a:gd name="T17" fmla="*/ 276 h 292"/>
                <a:gd name="T18" fmla="*/ 113 w 125"/>
                <a:gd name="T19" fmla="*/ 270 h 292"/>
                <a:gd name="T20" fmla="*/ 96 w 125"/>
                <a:gd name="T21" fmla="*/ 241 h 292"/>
                <a:gd name="T22" fmla="*/ 102 w 125"/>
                <a:gd name="T23" fmla="*/ 226 h 292"/>
                <a:gd name="T24" fmla="*/ 91 w 125"/>
                <a:gd name="T25" fmla="*/ 210 h 292"/>
                <a:gd name="T26" fmla="*/ 81 w 125"/>
                <a:gd name="T27" fmla="*/ 212 h 292"/>
                <a:gd name="T28" fmla="*/ 46 w 125"/>
                <a:gd name="T29" fmla="*/ 202 h 292"/>
                <a:gd name="T30" fmla="*/ 34 w 125"/>
                <a:gd name="T31" fmla="*/ 125 h 292"/>
                <a:gd name="T32" fmla="*/ 38 w 125"/>
                <a:gd name="T33" fmla="*/ 117 h 292"/>
                <a:gd name="T34" fmla="*/ 72 w 125"/>
                <a:gd name="T35" fmla="*/ 90 h 292"/>
                <a:gd name="T36" fmla="*/ 82 w 125"/>
                <a:gd name="T37" fmla="*/ 82 h 292"/>
                <a:gd name="T38" fmla="*/ 77 w 125"/>
                <a:gd name="T39" fmla="*/ 70 h 292"/>
                <a:gd name="T40" fmla="*/ 66 w 125"/>
                <a:gd name="T41" fmla="*/ 43 h 292"/>
                <a:gd name="T42" fmla="*/ 87 w 125"/>
                <a:gd name="T43" fmla="*/ 17 h 292"/>
                <a:gd name="T44" fmla="*/ 93 w 125"/>
                <a:gd name="T45" fmla="*/ 8 h 292"/>
                <a:gd name="T46" fmla="*/ 83 w 125"/>
                <a:gd name="T47" fmla="*/ 0 h 292"/>
                <a:gd name="T48" fmla="*/ 66 w 125"/>
                <a:gd name="T49" fmla="*/ 3 h 292"/>
                <a:gd name="T50" fmla="*/ 56 w 125"/>
                <a:gd name="T51" fmla="*/ 12 h 292"/>
                <a:gd name="T52" fmla="*/ 51 w 125"/>
                <a:gd name="T53" fmla="*/ 20 h 292"/>
                <a:gd name="T54" fmla="*/ 45 w 125"/>
                <a:gd name="T55" fmla="*/ 68 h 292"/>
                <a:gd name="T56" fmla="*/ 41 w 125"/>
                <a:gd name="T57" fmla="*/ 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292">
                  <a:moveTo>
                    <a:pt x="41" y="81"/>
                  </a:moveTo>
                  <a:cubicBezTo>
                    <a:pt x="30" y="87"/>
                    <a:pt x="23" y="97"/>
                    <a:pt x="18" y="107"/>
                  </a:cubicBezTo>
                  <a:cubicBezTo>
                    <a:pt x="4" y="133"/>
                    <a:pt x="0" y="160"/>
                    <a:pt x="11" y="189"/>
                  </a:cubicBezTo>
                  <a:cubicBezTo>
                    <a:pt x="20" y="211"/>
                    <a:pt x="36" y="226"/>
                    <a:pt x="59" y="232"/>
                  </a:cubicBezTo>
                  <a:cubicBezTo>
                    <a:pt x="70" y="235"/>
                    <a:pt x="70" y="235"/>
                    <a:pt x="69" y="246"/>
                  </a:cubicBezTo>
                  <a:cubicBezTo>
                    <a:pt x="69" y="246"/>
                    <a:pt x="70" y="247"/>
                    <a:pt x="70" y="248"/>
                  </a:cubicBezTo>
                  <a:cubicBezTo>
                    <a:pt x="68" y="256"/>
                    <a:pt x="70" y="263"/>
                    <a:pt x="73" y="270"/>
                  </a:cubicBezTo>
                  <a:cubicBezTo>
                    <a:pt x="81" y="289"/>
                    <a:pt x="105" y="292"/>
                    <a:pt x="118" y="287"/>
                  </a:cubicBezTo>
                  <a:cubicBezTo>
                    <a:pt x="122" y="285"/>
                    <a:pt x="125" y="280"/>
                    <a:pt x="123" y="276"/>
                  </a:cubicBezTo>
                  <a:cubicBezTo>
                    <a:pt x="121" y="272"/>
                    <a:pt x="117" y="270"/>
                    <a:pt x="113" y="270"/>
                  </a:cubicBezTo>
                  <a:cubicBezTo>
                    <a:pt x="98" y="268"/>
                    <a:pt x="91" y="256"/>
                    <a:pt x="96" y="241"/>
                  </a:cubicBezTo>
                  <a:cubicBezTo>
                    <a:pt x="97" y="236"/>
                    <a:pt x="100" y="231"/>
                    <a:pt x="102" y="226"/>
                  </a:cubicBezTo>
                  <a:cubicBezTo>
                    <a:pt x="106" y="218"/>
                    <a:pt x="100" y="210"/>
                    <a:pt x="91" y="210"/>
                  </a:cubicBezTo>
                  <a:cubicBezTo>
                    <a:pt x="87" y="210"/>
                    <a:pt x="84" y="211"/>
                    <a:pt x="81" y="212"/>
                  </a:cubicBezTo>
                  <a:cubicBezTo>
                    <a:pt x="68" y="213"/>
                    <a:pt x="56" y="212"/>
                    <a:pt x="46" y="202"/>
                  </a:cubicBezTo>
                  <a:cubicBezTo>
                    <a:pt x="26" y="181"/>
                    <a:pt x="23" y="146"/>
                    <a:pt x="34" y="125"/>
                  </a:cubicBezTo>
                  <a:cubicBezTo>
                    <a:pt x="36" y="122"/>
                    <a:pt x="37" y="119"/>
                    <a:pt x="38" y="117"/>
                  </a:cubicBezTo>
                  <a:cubicBezTo>
                    <a:pt x="45" y="102"/>
                    <a:pt x="56" y="93"/>
                    <a:pt x="72" y="90"/>
                  </a:cubicBezTo>
                  <a:cubicBezTo>
                    <a:pt x="77" y="89"/>
                    <a:pt x="81" y="87"/>
                    <a:pt x="82" y="82"/>
                  </a:cubicBezTo>
                  <a:cubicBezTo>
                    <a:pt x="83" y="77"/>
                    <a:pt x="81" y="73"/>
                    <a:pt x="77" y="70"/>
                  </a:cubicBezTo>
                  <a:cubicBezTo>
                    <a:pt x="68" y="63"/>
                    <a:pt x="65" y="53"/>
                    <a:pt x="66" y="43"/>
                  </a:cubicBezTo>
                  <a:cubicBezTo>
                    <a:pt x="68" y="31"/>
                    <a:pt x="74" y="21"/>
                    <a:pt x="87" y="17"/>
                  </a:cubicBezTo>
                  <a:cubicBezTo>
                    <a:pt x="92" y="15"/>
                    <a:pt x="94" y="12"/>
                    <a:pt x="93" y="8"/>
                  </a:cubicBezTo>
                  <a:cubicBezTo>
                    <a:pt x="92" y="4"/>
                    <a:pt x="87" y="0"/>
                    <a:pt x="83" y="0"/>
                  </a:cubicBezTo>
                  <a:cubicBezTo>
                    <a:pt x="77" y="1"/>
                    <a:pt x="72" y="2"/>
                    <a:pt x="66" y="3"/>
                  </a:cubicBezTo>
                  <a:cubicBezTo>
                    <a:pt x="61" y="4"/>
                    <a:pt x="58" y="8"/>
                    <a:pt x="56" y="12"/>
                  </a:cubicBezTo>
                  <a:cubicBezTo>
                    <a:pt x="54" y="15"/>
                    <a:pt x="52" y="17"/>
                    <a:pt x="51" y="20"/>
                  </a:cubicBezTo>
                  <a:cubicBezTo>
                    <a:pt x="42" y="35"/>
                    <a:pt x="38" y="51"/>
                    <a:pt x="45" y="68"/>
                  </a:cubicBezTo>
                  <a:cubicBezTo>
                    <a:pt x="48" y="75"/>
                    <a:pt x="47" y="78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A81F5A2E-D1F6-47BD-9692-956CA3CAD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303"/>
              <a:ext cx="238" cy="197"/>
            </a:xfrm>
            <a:custGeom>
              <a:avLst/>
              <a:gdLst>
                <a:gd name="T0" fmla="*/ 19 w 195"/>
                <a:gd name="T1" fmla="*/ 160 h 162"/>
                <a:gd name="T2" fmla="*/ 33 w 195"/>
                <a:gd name="T3" fmla="*/ 162 h 162"/>
                <a:gd name="T4" fmla="*/ 41 w 195"/>
                <a:gd name="T5" fmla="*/ 159 h 162"/>
                <a:gd name="T6" fmla="*/ 59 w 195"/>
                <a:gd name="T7" fmla="*/ 146 h 162"/>
                <a:gd name="T8" fmla="*/ 183 w 195"/>
                <a:gd name="T9" fmla="*/ 29 h 162"/>
                <a:gd name="T10" fmla="*/ 193 w 195"/>
                <a:gd name="T11" fmla="*/ 15 h 162"/>
                <a:gd name="T12" fmla="*/ 187 w 195"/>
                <a:gd name="T13" fmla="*/ 1 h 162"/>
                <a:gd name="T14" fmla="*/ 174 w 195"/>
                <a:gd name="T15" fmla="*/ 7 h 162"/>
                <a:gd name="T16" fmla="*/ 77 w 195"/>
                <a:gd name="T17" fmla="*/ 86 h 162"/>
                <a:gd name="T18" fmla="*/ 29 w 195"/>
                <a:gd name="T19" fmla="*/ 126 h 162"/>
                <a:gd name="T20" fmla="*/ 19 w 195"/>
                <a:gd name="T21" fmla="*/ 1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62">
                  <a:moveTo>
                    <a:pt x="19" y="160"/>
                  </a:moveTo>
                  <a:cubicBezTo>
                    <a:pt x="24" y="162"/>
                    <a:pt x="29" y="162"/>
                    <a:pt x="33" y="162"/>
                  </a:cubicBezTo>
                  <a:cubicBezTo>
                    <a:pt x="36" y="161"/>
                    <a:pt x="39" y="160"/>
                    <a:pt x="41" y="159"/>
                  </a:cubicBezTo>
                  <a:cubicBezTo>
                    <a:pt x="48" y="156"/>
                    <a:pt x="53" y="151"/>
                    <a:pt x="59" y="146"/>
                  </a:cubicBezTo>
                  <a:cubicBezTo>
                    <a:pt x="100" y="107"/>
                    <a:pt x="142" y="68"/>
                    <a:pt x="183" y="29"/>
                  </a:cubicBezTo>
                  <a:cubicBezTo>
                    <a:pt x="187" y="25"/>
                    <a:pt x="192" y="21"/>
                    <a:pt x="193" y="15"/>
                  </a:cubicBezTo>
                  <a:cubicBezTo>
                    <a:pt x="195" y="10"/>
                    <a:pt x="193" y="3"/>
                    <a:pt x="187" y="1"/>
                  </a:cubicBezTo>
                  <a:cubicBezTo>
                    <a:pt x="182" y="0"/>
                    <a:pt x="178" y="3"/>
                    <a:pt x="174" y="7"/>
                  </a:cubicBezTo>
                  <a:cubicBezTo>
                    <a:pt x="141" y="33"/>
                    <a:pt x="109" y="59"/>
                    <a:pt x="77" y="86"/>
                  </a:cubicBezTo>
                  <a:cubicBezTo>
                    <a:pt x="61" y="99"/>
                    <a:pt x="45" y="113"/>
                    <a:pt x="29" y="126"/>
                  </a:cubicBezTo>
                  <a:cubicBezTo>
                    <a:pt x="20" y="134"/>
                    <a:pt x="0" y="149"/>
                    <a:pt x="1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B0DD63EE-110D-40D1-8E86-C63A24BC0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581"/>
              <a:ext cx="271" cy="217"/>
            </a:xfrm>
            <a:custGeom>
              <a:avLst/>
              <a:gdLst>
                <a:gd name="T0" fmla="*/ 200 w 222"/>
                <a:gd name="T1" fmla="*/ 1 h 179"/>
                <a:gd name="T2" fmla="*/ 180 w 222"/>
                <a:gd name="T3" fmla="*/ 14 h 179"/>
                <a:gd name="T4" fmla="*/ 61 w 222"/>
                <a:gd name="T5" fmla="*/ 117 h 179"/>
                <a:gd name="T6" fmla="*/ 24 w 222"/>
                <a:gd name="T7" fmla="*/ 151 h 179"/>
                <a:gd name="T8" fmla="*/ 18 w 222"/>
                <a:gd name="T9" fmla="*/ 179 h 179"/>
                <a:gd name="T10" fmla="*/ 18 w 222"/>
                <a:gd name="T11" fmla="*/ 179 h 179"/>
                <a:gd name="T12" fmla="*/ 31 w 222"/>
                <a:gd name="T13" fmla="*/ 172 h 179"/>
                <a:gd name="T14" fmla="*/ 205 w 222"/>
                <a:gd name="T15" fmla="*/ 34 h 179"/>
                <a:gd name="T16" fmla="*/ 219 w 222"/>
                <a:gd name="T17" fmla="*/ 10 h 179"/>
                <a:gd name="T18" fmla="*/ 200 w 222"/>
                <a:gd name="T19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9">
                  <a:moveTo>
                    <a:pt x="200" y="1"/>
                  </a:moveTo>
                  <a:cubicBezTo>
                    <a:pt x="192" y="3"/>
                    <a:pt x="186" y="9"/>
                    <a:pt x="180" y="14"/>
                  </a:cubicBezTo>
                  <a:cubicBezTo>
                    <a:pt x="141" y="49"/>
                    <a:pt x="101" y="83"/>
                    <a:pt x="61" y="117"/>
                  </a:cubicBezTo>
                  <a:cubicBezTo>
                    <a:pt x="48" y="128"/>
                    <a:pt x="35" y="138"/>
                    <a:pt x="24" y="151"/>
                  </a:cubicBezTo>
                  <a:cubicBezTo>
                    <a:pt x="21" y="155"/>
                    <a:pt x="0" y="178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23" y="179"/>
                    <a:pt x="27" y="176"/>
                    <a:pt x="31" y="172"/>
                  </a:cubicBezTo>
                  <a:cubicBezTo>
                    <a:pt x="87" y="123"/>
                    <a:pt x="145" y="77"/>
                    <a:pt x="205" y="34"/>
                  </a:cubicBezTo>
                  <a:cubicBezTo>
                    <a:pt x="213" y="28"/>
                    <a:pt x="222" y="20"/>
                    <a:pt x="219" y="10"/>
                  </a:cubicBezTo>
                  <a:cubicBezTo>
                    <a:pt x="216" y="3"/>
                    <a:pt x="207" y="0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61E24B2D-DD8F-4AF2-8B70-0515CE05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682"/>
              <a:ext cx="240" cy="135"/>
            </a:xfrm>
            <a:custGeom>
              <a:avLst/>
              <a:gdLst>
                <a:gd name="T0" fmla="*/ 179 w 196"/>
                <a:gd name="T1" fmla="*/ 1 h 111"/>
                <a:gd name="T2" fmla="*/ 153 w 196"/>
                <a:gd name="T3" fmla="*/ 9 h 111"/>
                <a:gd name="T4" fmla="*/ 112 w 196"/>
                <a:gd name="T5" fmla="*/ 31 h 111"/>
                <a:gd name="T6" fmla="*/ 30 w 196"/>
                <a:gd name="T7" fmla="*/ 75 h 111"/>
                <a:gd name="T8" fmla="*/ 3 w 196"/>
                <a:gd name="T9" fmla="*/ 93 h 111"/>
                <a:gd name="T10" fmla="*/ 14 w 196"/>
                <a:gd name="T11" fmla="*/ 110 h 111"/>
                <a:gd name="T12" fmla="*/ 35 w 196"/>
                <a:gd name="T13" fmla="*/ 104 h 111"/>
                <a:gd name="T14" fmla="*/ 179 w 196"/>
                <a:gd name="T15" fmla="*/ 32 h 111"/>
                <a:gd name="T16" fmla="*/ 193 w 196"/>
                <a:gd name="T17" fmla="*/ 20 h 111"/>
                <a:gd name="T18" fmla="*/ 194 w 196"/>
                <a:gd name="T19" fmla="*/ 19 h 111"/>
                <a:gd name="T20" fmla="*/ 179 w 196"/>
                <a:gd name="T21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111">
                  <a:moveTo>
                    <a:pt x="179" y="1"/>
                  </a:moveTo>
                  <a:cubicBezTo>
                    <a:pt x="170" y="0"/>
                    <a:pt x="161" y="5"/>
                    <a:pt x="153" y="9"/>
                  </a:cubicBezTo>
                  <a:cubicBezTo>
                    <a:pt x="139" y="16"/>
                    <a:pt x="126" y="24"/>
                    <a:pt x="112" y="31"/>
                  </a:cubicBezTo>
                  <a:cubicBezTo>
                    <a:pt x="85" y="46"/>
                    <a:pt x="58" y="60"/>
                    <a:pt x="30" y="75"/>
                  </a:cubicBezTo>
                  <a:cubicBezTo>
                    <a:pt x="23" y="79"/>
                    <a:pt x="7" y="85"/>
                    <a:pt x="3" y="93"/>
                  </a:cubicBezTo>
                  <a:cubicBezTo>
                    <a:pt x="0" y="101"/>
                    <a:pt x="6" y="109"/>
                    <a:pt x="14" y="110"/>
                  </a:cubicBezTo>
                  <a:cubicBezTo>
                    <a:pt x="21" y="111"/>
                    <a:pt x="28" y="107"/>
                    <a:pt x="35" y="104"/>
                  </a:cubicBezTo>
                  <a:cubicBezTo>
                    <a:pt x="81" y="77"/>
                    <a:pt x="130" y="53"/>
                    <a:pt x="179" y="32"/>
                  </a:cubicBezTo>
                  <a:cubicBezTo>
                    <a:pt x="185" y="29"/>
                    <a:pt x="191" y="26"/>
                    <a:pt x="193" y="20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6" y="10"/>
                    <a:pt x="187" y="2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4">
              <a:extLst>
                <a:ext uri="{FF2B5EF4-FFF2-40B4-BE49-F238E27FC236}">
                  <a16:creationId xmlns:a16="http://schemas.microsoft.com/office/drawing/2014/main" id="{65FAC8A7-5F4B-4064-B9DB-7588AD9C1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569"/>
              <a:ext cx="173" cy="198"/>
            </a:xfrm>
            <a:custGeom>
              <a:avLst/>
              <a:gdLst>
                <a:gd name="T0" fmla="*/ 34 w 142"/>
                <a:gd name="T1" fmla="*/ 148 h 163"/>
                <a:gd name="T2" fmla="*/ 130 w 142"/>
                <a:gd name="T3" fmla="*/ 33 h 163"/>
                <a:gd name="T4" fmla="*/ 139 w 142"/>
                <a:gd name="T5" fmla="*/ 10 h 163"/>
                <a:gd name="T6" fmla="*/ 117 w 142"/>
                <a:gd name="T7" fmla="*/ 4 h 163"/>
                <a:gd name="T8" fmla="*/ 99 w 142"/>
                <a:gd name="T9" fmla="*/ 21 h 163"/>
                <a:gd name="T10" fmla="*/ 38 w 142"/>
                <a:gd name="T11" fmla="*/ 103 h 163"/>
                <a:gd name="T12" fmla="*/ 7 w 142"/>
                <a:gd name="T13" fmla="*/ 143 h 163"/>
                <a:gd name="T14" fmla="*/ 13 w 142"/>
                <a:gd name="T15" fmla="*/ 162 h 163"/>
                <a:gd name="T16" fmla="*/ 16 w 142"/>
                <a:gd name="T17" fmla="*/ 161 h 163"/>
                <a:gd name="T18" fmla="*/ 34 w 142"/>
                <a:gd name="T19" fmla="*/ 14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34" y="148"/>
                  </a:moveTo>
                  <a:cubicBezTo>
                    <a:pt x="66" y="110"/>
                    <a:pt x="98" y="71"/>
                    <a:pt x="130" y="33"/>
                  </a:cubicBezTo>
                  <a:cubicBezTo>
                    <a:pt x="136" y="26"/>
                    <a:pt x="142" y="18"/>
                    <a:pt x="139" y="10"/>
                  </a:cubicBezTo>
                  <a:cubicBezTo>
                    <a:pt x="135" y="2"/>
                    <a:pt x="125" y="0"/>
                    <a:pt x="117" y="4"/>
                  </a:cubicBezTo>
                  <a:cubicBezTo>
                    <a:pt x="109" y="7"/>
                    <a:pt x="104" y="14"/>
                    <a:pt x="99" y="21"/>
                  </a:cubicBezTo>
                  <a:cubicBezTo>
                    <a:pt x="79" y="49"/>
                    <a:pt x="59" y="76"/>
                    <a:pt x="38" y="103"/>
                  </a:cubicBezTo>
                  <a:cubicBezTo>
                    <a:pt x="28" y="116"/>
                    <a:pt x="17" y="129"/>
                    <a:pt x="7" y="143"/>
                  </a:cubicBezTo>
                  <a:cubicBezTo>
                    <a:pt x="0" y="151"/>
                    <a:pt x="1" y="163"/>
                    <a:pt x="13" y="162"/>
                  </a:cubicBezTo>
                  <a:cubicBezTo>
                    <a:pt x="14" y="162"/>
                    <a:pt x="15" y="162"/>
                    <a:pt x="16" y="161"/>
                  </a:cubicBezTo>
                  <a:cubicBezTo>
                    <a:pt x="24" y="160"/>
                    <a:pt x="29" y="154"/>
                    <a:pt x="34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5">
              <a:extLst>
                <a:ext uri="{FF2B5EF4-FFF2-40B4-BE49-F238E27FC236}">
                  <a16:creationId xmlns:a16="http://schemas.microsoft.com/office/drawing/2014/main" id="{F45DF5B3-D5FA-45ED-83FE-B84C7B116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612"/>
              <a:ext cx="168" cy="209"/>
            </a:xfrm>
            <a:custGeom>
              <a:avLst/>
              <a:gdLst>
                <a:gd name="T0" fmla="*/ 23 w 138"/>
                <a:gd name="T1" fmla="*/ 0 h 172"/>
                <a:gd name="T2" fmla="*/ 19 w 138"/>
                <a:gd name="T3" fmla="*/ 0 h 172"/>
                <a:gd name="T4" fmla="*/ 2 w 138"/>
                <a:gd name="T5" fmla="*/ 14 h 172"/>
                <a:gd name="T6" fmla="*/ 12 w 138"/>
                <a:gd name="T7" fmla="*/ 34 h 172"/>
                <a:gd name="T8" fmla="*/ 99 w 138"/>
                <a:gd name="T9" fmla="*/ 139 h 172"/>
                <a:gd name="T10" fmla="*/ 123 w 138"/>
                <a:gd name="T11" fmla="*/ 168 h 172"/>
                <a:gd name="T12" fmla="*/ 131 w 138"/>
                <a:gd name="T13" fmla="*/ 172 h 172"/>
                <a:gd name="T14" fmla="*/ 138 w 138"/>
                <a:gd name="T15" fmla="*/ 162 h 172"/>
                <a:gd name="T16" fmla="*/ 132 w 138"/>
                <a:gd name="T17" fmla="*/ 150 h 172"/>
                <a:gd name="T18" fmla="*/ 39 w 138"/>
                <a:gd name="T19" fmla="*/ 14 h 172"/>
                <a:gd name="T20" fmla="*/ 23 w 138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72">
                  <a:moveTo>
                    <a:pt x="23" y="0"/>
                  </a:moveTo>
                  <a:cubicBezTo>
                    <a:pt x="22" y="0"/>
                    <a:pt x="21" y="0"/>
                    <a:pt x="19" y="0"/>
                  </a:cubicBezTo>
                  <a:cubicBezTo>
                    <a:pt x="13" y="0"/>
                    <a:pt x="4" y="7"/>
                    <a:pt x="2" y="14"/>
                  </a:cubicBezTo>
                  <a:cubicBezTo>
                    <a:pt x="0" y="22"/>
                    <a:pt x="7" y="29"/>
                    <a:pt x="12" y="34"/>
                  </a:cubicBezTo>
                  <a:cubicBezTo>
                    <a:pt x="44" y="66"/>
                    <a:pt x="73" y="101"/>
                    <a:pt x="99" y="139"/>
                  </a:cubicBezTo>
                  <a:cubicBezTo>
                    <a:pt x="106" y="149"/>
                    <a:pt x="113" y="160"/>
                    <a:pt x="123" y="168"/>
                  </a:cubicBezTo>
                  <a:cubicBezTo>
                    <a:pt x="125" y="170"/>
                    <a:pt x="128" y="172"/>
                    <a:pt x="131" y="172"/>
                  </a:cubicBezTo>
                  <a:cubicBezTo>
                    <a:pt x="135" y="172"/>
                    <a:pt x="138" y="167"/>
                    <a:pt x="138" y="162"/>
                  </a:cubicBezTo>
                  <a:cubicBezTo>
                    <a:pt x="138" y="158"/>
                    <a:pt x="135" y="154"/>
                    <a:pt x="132" y="150"/>
                  </a:cubicBezTo>
                  <a:cubicBezTo>
                    <a:pt x="101" y="105"/>
                    <a:pt x="70" y="60"/>
                    <a:pt x="39" y="14"/>
                  </a:cubicBezTo>
                  <a:cubicBezTo>
                    <a:pt x="35" y="8"/>
                    <a:pt x="30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1567DE65-E3BE-4FB5-9CF7-D8CDDA366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1297"/>
              <a:ext cx="171" cy="191"/>
            </a:xfrm>
            <a:custGeom>
              <a:avLst/>
              <a:gdLst>
                <a:gd name="T0" fmla="*/ 126 w 140"/>
                <a:gd name="T1" fmla="*/ 116 h 157"/>
                <a:gd name="T2" fmla="*/ 22 w 140"/>
                <a:gd name="T3" fmla="*/ 10 h 157"/>
                <a:gd name="T4" fmla="*/ 14 w 140"/>
                <a:gd name="T5" fmla="*/ 4 h 157"/>
                <a:gd name="T6" fmla="*/ 12 w 140"/>
                <a:gd name="T7" fmla="*/ 3 h 157"/>
                <a:gd name="T8" fmla="*/ 6 w 140"/>
                <a:gd name="T9" fmla="*/ 24 h 157"/>
                <a:gd name="T10" fmla="*/ 19 w 140"/>
                <a:gd name="T11" fmla="*/ 39 h 157"/>
                <a:gd name="T12" fmla="*/ 115 w 140"/>
                <a:gd name="T13" fmla="*/ 152 h 157"/>
                <a:gd name="T14" fmla="*/ 122 w 140"/>
                <a:gd name="T15" fmla="*/ 157 h 157"/>
                <a:gd name="T16" fmla="*/ 131 w 140"/>
                <a:gd name="T17" fmla="*/ 154 h 157"/>
                <a:gd name="T18" fmla="*/ 138 w 140"/>
                <a:gd name="T19" fmla="*/ 133 h 157"/>
                <a:gd name="T20" fmla="*/ 126 w 140"/>
                <a:gd name="T21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57">
                  <a:moveTo>
                    <a:pt x="126" y="116"/>
                  </a:moveTo>
                  <a:cubicBezTo>
                    <a:pt x="92" y="81"/>
                    <a:pt x="57" y="46"/>
                    <a:pt x="22" y="10"/>
                  </a:cubicBezTo>
                  <a:cubicBezTo>
                    <a:pt x="20" y="8"/>
                    <a:pt x="17" y="5"/>
                    <a:pt x="14" y="4"/>
                  </a:cubicBezTo>
                  <a:cubicBezTo>
                    <a:pt x="13" y="4"/>
                    <a:pt x="13" y="4"/>
                    <a:pt x="12" y="3"/>
                  </a:cubicBezTo>
                  <a:cubicBezTo>
                    <a:pt x="0" y="0"/>
                    <a:pt x="2" y="18"/>
                    <a:pt x="6" y="24"/>
                  </a:cubicBezTo>
                  <a:cubicBezTo>
                    <a:pt x="10" y="30"/>
                    <a:pt x="14" y="34"/>
                    <a:pt x="19" y="39"/>
                  </a:cubicBezTo>
                  <a:cubicBezTo>
                    <a:pt x="54" y="73"/>
                    <a:pt x="83" y="114"/>
                    <a:pt x="115" y="152"/>
                  </a:cubicBezTo>
                  <a:cubicBezTo>
                    <a:pt x="117" y="154"/>
                    <a:pt x="119" y="156"/>
                    <a:pt x="122" y="157"/>
                  </a:cubicBezTo>
                  <a:cubicBezTo>
                    <a:pt x="125" y="157"/>
                    <a:pt x="128" y="156"/>
                    <a:pt x="131" y="154"/>
                  </a:cubicBezTo>
                  <a:cubicBezTo>
                    <a:pt x="137" y="149"/>
                    <a:pt x="140" y="140"/>
                    <a:pt x="138" y="133"/>
                  </a:cubicBezTo>
                  <a:cubicBezTo>
                    <a:pt x="136" y="126"/>
                    <a:pt x="131" y="121"/>
                    <a:pt x="12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D9B6089D-70E2-4F91-BF93-74ACB9997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298"/>
              <a:ext cx="104" cy="215"/>
            </a:xfrm>
            <a:custGeom>
              <a:avLst/>
              <a:gdLst>
                <a:gd name="T0" fmla="*/ 6 w 85"/>
                <a:gd name="T1" fmla="*/ 6 h 177"/>
                <a:gd name="T2" fmla="*/ 9 w 85"/>
                <a:gd name="T3" fmla="*/ 32 h 177"/>
                <a:gd name="T4" fmla="*/ 55 w 85"/>
                <a:gd name="T5" fmla="*/ 159 h 177"/>
                <a:gd name="T6" fmla="*/ 63 w 85"/>
                <a:gd name="T7" fmla="*/ 174 h 177"/>
                <a:gd name="T8" fmla="*/ 81 w 85"/>
                <a:gd name="T9" fmla="*/ 170 h 177"/>
                <a:gd name="T10" fmla="*/ 85 w 85"/>
                <a:gd name="T11" fmla="*/ 159 h 177"/>
                <a:gd name="T12" fmla="*/ 85 w 85"/>
                <a:gd name="T13" fmla="*/ 152 h 177"/>
                <a:gd name="T14" fmla="*/ 80 w 85"/>
                <a:gd name="T15" fmla="*/ 134 h 177"/>
                <a:gd name="T16" fmla="*/ 58 w 85"/>
                <a:gd name="T17" fmla="*/ 83 h 177"/>
                <a:gd name="T18" fmla="*/ 38 w 85"/>
                <a:gd name="T19" fmla="*/ 30 h 177"/>
                <a:gd name="T20" fmla="*/ 27 w 85"/>
                <a:gd name="T21" fmla="*/ 7 h 177"/>
                <a:gd name="T22" fmla="*/ 6 w 85"/>
                <a:gd name="T23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77">
                  <a:moveTo>
                    <a:pt x="6" y="6"/>
                  </a:moveTo>
                  <a:cubicBezTo>
                    <a:pt x="0" y="12"/>
                    <a:pt x="7" y="25"/>
                    <a:pt x="9" y="32"/>
                  </a:cubicBezTo>
                  <a:cubicBezTo>
                    <a:pt x="27" y="73"/>
                    <a:pt x="42" y="116"/>
                    <a:pt x="55" y="159"/>
                  </a:cubicBezTo>
                  <a:cubicBezTo>
                    <a:pt x="56" y="165"/>
                    <a:pt x="58" y="171"/>
                    <a:pt x="63" y="174"/>
                  </a:cubicBezTo>
                  <a:cubicBezTo>
                    <a:pt x="69" y="177"/>
                    <a:pt x="76" y="175"/>
                    <a:pt x="81" y="170"/>
                  </a:cubicBezTo>
                  <a:cubicBezTo>
                    <a:pt x="83" y="167"/>
                    <a:pt x="85" y="163"/>
                    <a:pt x="85" y="159"/>
                  </a:cubicBezTo>
                  <a:cubicBezTo>
                    <a:pt x="85" y="157"/>
                    <a:pt x="85" y="155"/>
                    <a:pt x="85" y="152"/>
                  </a:cubicBezTo>
                  <a:cubicBezTo>
                    <a:pt x="84" y="146"/>
                    <a:pt x="82" y="140"/>
                    <a:pt x="80" y="134"/>
                  </a:cubicBezTo>
                  <a:cubicBezTo>
                    <a:pt x="72" y="117"/>
                    <a:pt x="65" y="100"/>
                    <a:pt x="58" y="83"/>
                  </a:cubicBezTo>
                  <a:cubicBezTo>
                    <a:pt x="51" y="66"/>
                    <a:pt x="44" y="48"/>
                    <a:pt x="38" y="30"/>
                  </a:cubicBezTo>
                  <a:cubicBezTo>
                    <a:pt x="36" y="22"/>
                    <a:pt x="34" y="13"/>
                    <a:pt x="27" y="7"/>
                  </a:cubicBezTo>
                  <a:cubicBezTo>
                    <a:pt x="22" y="3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8">
              <a:extLst>
                <a:ext uri="{FF2B5EF4-FFF2-40B4-BE49-F238E27FC236}">
                  <a16:creationId xmlns:a16="http://schemas.microsoft.com/office/drawing/2014/main" id="{27D2F9FF-FA7B-4C1C-84C4-7D25EF283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769"/>
              <a:ext cx="195" cy="136"/>
            </a:xfrm>
            <a:custGeom>
              <a:avLst/>
              <a:gdLst>
                <a:gd name="T0" fmla="*/ 1 w 160"/>
                <a:gd name="T1" fmla="*/ 25 h 112"/>
                <a:gd name="T2" fmla="*/ 3 w 160"/>
                <a:gd name="T3" fmla="*/ 29 h 112"/>
                <a:gd name="T4" fmla="*/ 16 w 160"/>
                <a:gd name="T5" fmla="*/ 39 h 112"/>
                <a:gd name="T6" fmla="*/ 140 w 160"/>
                <a:gd name="T7" fmla="*/ 107 h 112"/>
                <a:gd name="T8" fmla="*/ 157 w 160"/>
                <a:gd name="T9" fmla="*/ 108 h 112"/>
                <a:gd name="T10" fmla="*/ 157 w 160"/>
                <a:gd name="T11" fmla="*/ 96 h 112"/>
                <a:gd name="T12" fmla="*/ 148 w 160"/>
                <a:gd name="T13" fmla="*/ 88 h 112"/>
                <a:gd name="T14" fmla="*/ 31 w 160"/>
                <a:gd name="T15" fmla="*/ 9 h 112"/>
                <a:gd name="T16" fmla="*/ 17 w 160"/>
                <a:gd name="T17" fmla="*/ 2 h 112"/>
                <a:gd name="T18" fmla="*/ 1 w 160"/>
                <a:gd name="T19" fmla="*/ 2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12">
                  <a:moveTo>
                    <a:pt x="1" y="25"/>
                  </a:moveTo>
                  <a:cubicBezTo>
                    <a:pt x="2" y="27"/>
                    <a:pt x="2" y="28"/>
                    <a:pt x="3" y="29"/>
                  </a:cubicBezTo>
                  <a:cubicBezTo>
                    <a:pt x="5" y="35"/>
                    <a:pt x="11" y="37"/>
                    <a:pt x="16" y="39"/>
                  </a:cubicBezTo>
                  <a:cubicBezTo>
                    <a:pt x="60" y="58"/>
                    <a:pt x="99" y="85"/>
                    <a:pt x="140" y="107"/>
                  </a:cubicBezTo>
                  <a:cubicBezTo>
                    <a:pt x="146" y="110"/>
                    <a:pt x="153" y="112"/>
                    <a:pt x="157" y="108"/>
                  </a:cubicBezTo>
                  <a:cubicBezTo>
                    <a:pt x="160" y="105"/>
                    <a:pt x="160" y="100"/>
                    <a:pt x="157" y="96"/>
                  </a:cubicBezTo>
                  <a:cubicBezTo>
                    <a:pt x="155" y="93"/>
                    <a:pt x="151" y="90"/>
                    <a:pt x="148" y="88"/>
                  </a:cubicBezTo>
                  <a:cubicBezTo>
                    <a:pt x="108" y="64"/>
                    <a:pt x="69" y="37"/>
                    <a:pt x="31" y="9"/>
                  </a:cubicBezTo>
                  <a:cubicBezTo>
                    <a:pt x="27" y="6"/>
                    <a:pt x="23" y="2"/>
                    <a:pt x="17" y="2"/>
                  </a:cubicBezTo>
                  <a:cubicBezTo>
                    <a:pt x="7" y="0"/>
                    <a:pt x="0" y="15"/>
                    <a:pt x="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706DA015-74DC-4BD5-A13F-C96CE782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279"/>
              <a:ext cx="181" cy="137"/>
            </a:xfrm>
            <a:custGeom>
              <a:avLst/>
              <a:gdLst>
                <a:gd name="T0" fmla="*/ 139 w 148"/>
                <a:gd name="T1" fmla="*/ 84 h 113"/>
                <a:gd name="T2" fmla="*/ 26 w 148"/>
                <a:gd name="T3" fmla="*/ 7 h 113"/>
                <a:gd name="T4" fmla="*/ 14 w 148"/>
                <a:gd name="T5" fmla="*/ 2 h 113"/>
                <a:gd name="T6" fmla="*/ 9 w 148"/>
                <a:gd name="T7" fmla="*/ 21 h 113"/>
                <a:gd name="T8" fmla="*/ 115 w 148"/>
                <a:gd name="T9" fmla="*/ 105 h 113"/>
                <a:gd name="T10" fmla="*/ 129 w 148"/>
                <a:gd name="T11" fmla="*/ 112 h 113"/>
                <a:gd name="T12" fmla="*/ 133 w 148"/>
                <a:gd name="T13" fmla="*/ 112 h 113"/>
                <a:gd name="T14" fmla="*/ 144 w 148"/>
                <a:gd name="T15" fmla="*/ 104 h 113"/>
                <a:gd name="T16" fmla="*/ 147 w 148"/>
                <a:gd name="T17" fmla="*/ 92 h 113"/>
                <a:gd name="T18" fmla="*/ 139 w 148"/>
                <a:gd name="T1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13">
                  <a:moveTo>
                    <a:pt x="139" y="84"/>
                  </a:moveTo>
                  <a:cubicBezTo>
                    <a:pt x="102" y="59"/>
                    <a:pt x="64" y="33"/>
                    <a:pt x="26" y="7"/>
                  </a:cubicBezTo>
                  <a:cubicBezTo>
                    <a:pt x="22" y="5"/>
                    <a:pt x="19" y="2"/>
                    <a:pt x="14" y="2"/>
                  </a:cubicBezTo>
                  <a:cubicBezTo>
                    <a:pt x="1" y="0"/>
                    <a:pt x="0" y="14"/>
                    <a:pt x="9" y="21"/>
                  </a:cubicBezTo>
                  <a:cubicBezTo>
                    <a:pt x="44" y="49"/>
                    <a:pt x="80" y="77"/>
                    <a:pt x="115" y="105"/>
                  </a:cubicBezTo>
                  <a:cubicBezTo>
                    <a:pt x="119" y="108"/>
                    <a:pt x="124" y="112"/>
                    <a:pt x="129" y="112"/>
                  </a:cubicBezTo>
                  <a:cubicBezTo>
                    <a:pt x="130" y="113"/>
                    <a:pt x="132" y="113"/>
                    <a:pt x="133" y="112"/>
                  </a:cubicBezTo>
                  <a:cubicBezTo>
                    <a:pt x="138" y="111"/>
                    <a:pt x="141" y="108"/>
                    <a:pt x="144" y="104"/>
                  </a:cubicBezTo>
                  <a:cubicBezTo>
                    <a:pt x="146" y="100"/>
                    <a:pt x="148" y="96"/>
                    <a:pt x="147" y="92"/>
                  </a:cubicBezTo>
                  <a:cubicBezTo>
                    <a:pt x="146" y="88"/>
                    <a:pt x="142" y="86"/>
                    <a:pt x="13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4006B2CE-9DA5-410D-B8C8-E9716D323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618"/>
              <a:ext cx="88" cy="169"/>
            </a:xfrm>
            <a:custGeom>
              <a:avLst/>
              <a:gdLst>
                <a:gd name="T0" fmla="*/ 63 w 72"/>
                <a:gd name="T1" fmla="*/ 94 h 139"/>
                <a:gd name="T2" fmla="*/ 33 w 72"/>
                <a:gd name="T3" fmla="*/ 11 h 139"/>
                <a:gd name="T4" fmla="*/ 29 w 72"/>
                <a:gd name="T5" fmla="*/ 3 h 139"/>
                <a:gd name="T6" fmla="*/ 23 w 72"/>
                <a:gd name="T7" fmla="*/ 0 h 139"/>
                <a:gd name="T8" fmla="*/ 15 w 72"/>
                <a:gd name="T9" fmla="*/ 1 h 139"/>
                <a:gd name="T10" fmla="*/ 5 w 72"/>
                <a:gd name="T11" fmla="*/ 25 h 139"/>
                <a:gd name="T12" fmla="*/ 49 w 72"/>
                <a:gd name="T13" fmla="*/ 124 h 139"/>
                <a:gd name="T14" fmla="*/ 55 w 72"/>
                <a:gd name="T15" fmla="*/ 134 h 139"/>
                <a:gd name="T16" fmla="*/ 66 w 72"/>
                <a:gd name="T17" fmla="*/ 137 h 139"/>
                <a:gd name="T18" fmla="*/ 71 w 72"/>
                <a:gd name="T19" fmla="*/ 119 h 139"/>
                <a:gd name="T20" fmla="*/ 63 w 72"/>
                <a:gd name="T21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39">
                  <a:moveTo>
                    <a:pt x="63" y="94"/>
                  </a:moveTo>
                  <a:cubicBezTo>
                    <a:pt x="53" y="66"/>
                    <a:pt x="43" y="39"/>
                    <a:pt x="33" y="11"/>
                  </a:cubicBezTo>
                  <a:cubicBezTo>
                    <a:pt x="32" y="8"/>
                    <a:pt x="31" y="5"/>
                    <a:pt x="29" y="3"/>
                  </a:cubicBezTo>
                  <a:cubicBezTo>
                    <a:pt x="28" y="2"/>
                    <a:pt x="26" y="1"/>
                    <a:pt x="23" y="0"/>
                  </a:cubicBezTo>
                  <a:cubicBezTo>
                    <a:pt x="21" y="0"/>
                    <a:pt x="18" y="0"/>
                    <a:pt x="15" y="1"/>
                  </a:cubicBezTo>
                  <a:cubicBezTo>
                    <a:pt x="3" y="5"/>
                    <a:pt x="0" y="14"/>
                    <a:pt x="5" y="25"/>
                  </a:cubicBezTo>
                  <a:cubicBezTo>
                    <a:pt x="19" y="58"/>
                    <a:pt x="34" y="91"/>
                    <a:pt x="49" y="124"/>
                  </a:cubicBezTo>
                  <a:cubicBezTo>
                    <a:pt x="50" y="128"/>
                    <a:pt x="52" y="131"/>
                    <a:pt x="55" y="134"/>
                  </a:cubicBezTo>
                  <a:cubicBezTo>
                    <a:pt x="58" y="137"/>
                    <a:pt x="62" y="139"/>
                    <a:pt x="66" y="137"/>
                  </a:cubicBezTo>
                  <a:cubicBezTo>
                    <a:pt x="72" y="135"/>
                    <a:pt x="72" y="126"/>
                    <a:pt x="71" y="119"/>
                  </a:cubicBezTo>
                  <a:cubicBezTo>
                    <a:pt x="69" y="110"/>
                    <a:pt x="66" y="102"/>
                    <a:pt x="6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9B330709-B3F2-4567-AD76-1A5EB0280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342"/>
              <a:ext cx="95" cy="155"/>
            </a:xfrm>
            <a:custGeom>
              <a:avLst/>
              <a:gdLst>
                <a:gd name="T0" fmla="*/ 12 w 78"/>
                <a:gd name="T1" fmla="*/ 125 h 128"/>
                <a:gd name="T2" fmla="*/ 22 w 78"/>
                <a:gd name="T3" fmla="*/ 128 h 128"/>
                <a:gd name="T4" fmla="*/ 36 w 78"/>
                <a:gd name="T5" fmla="*/ 119 h 128"/>
                <a:gd name="T6" fmla="*/ 43 w 78"/>
                <a:gd name="T7" fmla="*/ 101 h 128"/>
                <a:gd name="T8" fmla="*/ 75 w 78"/>
                <a:gd name="T9" fmla="*/ 29 h 128"/>
                <a:gd name="T10" fmla="*/ 75 w 78"/>
                <a:gd name="T11" fmla="*/ 8 h 128"/>
                <a:gd name="T12" fmla="*/ 68 w 78"/>
                <a:gd name="T13" fmla="*/ 1 h 128"/>
                <a:gd name="T14" fmla="*/ 58 w 78"/>
                <a:gd name="T15" fmla="*/ 6 h 128"/>
                <a:gd name="T16" fmla="*/ 47 w 78"/>
                <a:gd name="T17" fmla="*/ 24 h 128"/>
                <a:gd name="T18" fmla="*/ 19 w 78"/>
                <a:gd name="T19" fmla="*/ 78 h 128"/>
                <a:gd name="T20" fmla="*/ 3 w 78"/>
                <a:gd name="T21" fmla="*/ 108 h 128"/>
                <a:gd name="T22" fmla="*/ 12 w 78"/>
                <a:gd name="T23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28">
                  <a:moveTo>
                    <a:pt x="12" y="125"/>
                  </a:moveTo>
                  <a:cubicBezTo>
                    <a:pt x="15" y="126"/>
                    <a:pt x="19" y="127"/>
                    <a:pt x="22" y="128"/>
                  </a:cubicBezTo>
                  <a:cubicBezTo>
                    <a:pt x="31" y="128"/>
                    <a:pt x="35" y="126"/>
                    <a:pt x="36" y="119"/>
                  </a:cubicBezTo>
                  <a:cubicBezTo>
                    <a:pt x="38" y="113"/>
                    <a:pt x="41" y="107"/>
                    <a:pt x="43" y="101"/>
                  </a:cubicBezTo>
                  <a:cubicBezTo>
                    <a:pt x="51" y="76"/>
                    <a:pt x="63" y="53"/>
                    <a:pt x="75" y="29"/>
                  </a:cubicBezTo>
                  <a:cubicBezTo>
                    <a:pt x="78" y="22"/>
                    <a:pt x="78" y="15"/>
                    <a:pt x="75" y="8"/>
                  </a:cubicBezTo>
                  <a:cubicBezTo>
                    <a:pt x="74" y="4"/>
                    <a:pt x="72" y="2"/>
                    <a:pt x="68" y="1"/>
                  </a:cubicBezTo>
                  <a:cubicBezTo>
                    <a:pt x="63" y="0"/>
                    <a:pt x="60" y="2"/>
                    <a:pt x="58" y="6"/>
                  </a:cubicBezTo>
                  <a:cubicBezTo>
                    <a:pt x="54" y="12"/>
                    <a:pt x="50" y="18"/>
                    <a:pt x="47" y="24"/>
                  </a:cubicBezTo>
                  <a:cubicBezTo>
                    <a:pt x="38" y="42"/>
                    <a:pt x="29" y="60"/>
                    <a:pt x="19" y="78"/>
                  </a:cubicBezTo>
                  <a:cubicBezTo>
                    <a:pt x="14" y="88"/>
                    <a:pt x="8" y="98"/>
                    <a:pt x="3" y="108"/>
                  </a:cubicBezTo>
                  <a:cubicBezTo>
                    <a:pt x="0" y="116"/>
                    <a:pt x="4" y="123"/>
                    <a:pt x="12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23BC7646-C5A0-4103-AC86-58C182411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285"/>
              <a:ext cx="189" cy="107"/>
            </a:xfrm>
            <a:custGeom>
              <a:avLst/>
              <a:gdLst>
                <a:gd name="T0" fmla="*/ 7 w 155"/>
                <a:gd name="T1" fmla="*/ 63 h 88"/>
                <a:gd name="T2" fmla="*/ 1 w 155"/>
                <a:gd name="T3" fmla="*/ 69 h 88"/>
                <a:gd name="T4" fmla="*/ 17 w 155"/>
                <a:gd name="T5" fmla="*/ 88 h 88"/>
                <a:gd name="T6" fmla="*/ 26 w 155"/>
                <a:gd name="T7" fmla="*/ 85 h 88"/>
                <a:gd name="T8" fmla="*/ 78 w 155"/>
                <a:gd name="T9" fmla="*/ 57 h 88"/>
                <a:gd name="T10" fmla="*/ 99 w 155"/>
                <a:gd name="T11" fmla="*/ 46 h 88"/>
                <a:gd name="T12" fmla="*/ 147 w 155"/>
                <a:gd name="T13" fmla="*/ 24 h 88"/>
                <a:gd name="T14" fmla="*/ 155 w 155"/>
                <a:gd name="T15" fmla="*/ 15 h 88"/>
                <a:gd name="T16" fmla="*/ 148 w 155"/>
                <a:gd name="T17" fmla="*/ 3 h 88"/>
                <a:gd name="T18" fmla="*/ 132 w 155"/>
                <a:gd name="T19" fmla="*/ 5 h 88"/>
                <a:gd name="T20" fmla="*/ 111 w 155"/>
                <a:gd name="T21" fmla="*/ 16 h 88"/>
                <a:gd name="T22" fmla="*/ 74 w 155"/>
                <a:gd name="T23" fmla="*/ 32 h 88"/>
                <a:gd name="T24" fmla="*/ 43 w 155"/>
                <a:gd name="T25" fmla="*/ 46 h 88"/>
                <a:gd name="T26" fmla="*/ 7 w 155"/>
                <a:gd name="T27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8">
                  <a:moveTo>
                    <a:pt x="7" y="63"/>
                  </a:moveTo>
                  <a:cubicBezTo>
                    <a:pt x="4" y="64"/>
                    <a:pt x="2" y="65"/>
                    <a:pt x="1" y="69"/>
                  </a:cubicBezTo>
                  <a:cubicBezTo>
                    <a:pt x="0" y="76"/>
                    <a:pt x="10" y="88"/>
                    <a:pt x="17" y="88"/>
                  </a:cubicBezTo>
                  <a:cubicBezTo>
                    <a:pt x="21" y="88"/>
                    <a:pt x="23" y="86"/>
                    <a:pt x="26" y="85"/>
                  </a:cubicBezTo>
                  <a:cubicBezTo>
                    <a:pt x="42" y="73"/>
                    <a:pt x="60" y="65"/>
                    <a:pt x="78" y="57"/>
                  </a:cubicBezTo>
                  <a:cubicBezTo>
                    <a:pt x="85" y="54"/>
                    <a:pt x="93" y="51"/>
                    <a:pt x="99" y="46"/>
                  </a:cubicBezTo>
                  <a:cubicBezTo>
                    <a:pt x="106" y="41"/>
                    <a:pt x="139" y="27"/>
                    <a:pt x="147" y="24"/>
                  </a:cubicBezTo>
                  <a:cubicBezTo>
                    <a:pt x="152" y="22"/>
                    <a:pt x="155" y="20"/>
                    <a:pt x="155" y="15"/>
                  </a:cubicBezTo>
                  <a:cubicBezTo>
                    <a:pt x="154" y="10"/>
                    <a:pt x="152" y="5"/>
                    <a:pt x="148" y="3"/>
                  </a:cubicBezTo>
                  <a:cubicBezTo>
                    <a:pt x="142" y="0"/>
                    <a:pt x="137" y="2"/>
                    <a:pt x="132" y="5"/>
                  </a:cubicBezTo>
                  <a:cubicBezTo>
                    <a:pt x="125" y="8"/>
                    <a:pt x="119" y="13"/>
                    <a:pt x="111" y="16"/>
                  </a:cubicBezTo>
                  <a:cubicBezTo>
                    <a:pt x="99" y="22"/>
                    <a:pt x="86" y="27"/>
                    <a:pt x="74" y="32"/>
                  </a:cubicBezTo>
                  <a:cubicBezTo>
                    <a:pt x="63" y="36"/>
                    <a:pt x="53" y="42"/>
                    <a:pt x="43" y="46"/>
                  </a:cubicBezTo>
                  <a:cubicBezTo>
                    <a:pt x="30" y="51"/>
                    <a:pt x="20" y="60"/>
                    <a:pt x="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B68CC566-93C3-4967-9293-6E47C1879C39}"/>
              </a:ext>
            </a:extLst>
          </p:cNvPr>
          <p:cNvSpPr txBox="1"/>
          <p:nvPr/>
        </p:nvSpPr>
        <p:spPr>
          <a:xfrm>
            <a:off x="3772624" y="2477473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solidFill>
                  <a:srgbClr val="EA5418"/>
                </a:solidFill>
                <a:latin typeface="+mj-ea"/>
                <a:ea typeface="+mj-ea"/>
              </a:rPr>
              <a:t>招聘岗位</a:t>
            </a:r>
          </a:p>
        </p:txBody>
      </p:sp>
      <p:grpSp>
        <p:nvGrpSpPr>
          <p:cNvPr id="54" name="Group 4">
            <a:extLst>
              <a:ext uri="{FF2B5EF4-FFF2-40B4-BE49-F238E27FC236}">
                <a16:creationId xmlns:a16="http://schemas.microsoft.com/office/drawing/2014/main" id="{60F0EF2C-4BA6-44BC-B0AD-7998DFDD1E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77114" y="1774866"/>
            <a:ext cx="2214259" cy="1780458"/>
            <a:chOff x="1306" y="569"/>
            <a:chExt cx="1174" cy="944"/>
          </a:xfrm>
          <a:solidFill>
            <a:schemeClr val="tx1"/>
          </a:solidFill>
        </p:grpSpPr>
        <p:sp>
          <p:nvSpPr>
            <p:cNvPr id="55" name="Freeform 5">
              <a:extLst>
                <a:ext uri="{FF2B5EF4-FFF2-40B4-BE49-F238E27FC236}">
                  <a16:creationId xmlns:a16="http://schemas.microsoft.com/office/drawing/2014/main" id="{5F7F2128-2C46-415F-B81B-B57422EF2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657"/>
              <a:ext cx="963" cy="732"/>
            </a:xfrm>
            <a:custGeom>
              <a:avLst/>
              <a:gdLst>
                <a:gd name="T0" fmla="*/ 790 w 790"/>
                <a:gd name="T1" fmla="*/ 248 h 602"/>
                <a:gd name="T2" fmla="*/ 732 w 790"/>
                <a:gd name="T3" fmla="*/ 157 h 602"/>
                <a:gd name="T4" fmla="*/ 659 w 790"/>
                <a:gd name="T5" fmla="*/ 82 h 602"/>
                <a:gd name="T6" fmla="*/ 594 w 790"/>
                <a:gd name="T7" fmla="*/ 77 h 602"/>
                <a:gd name="T8" fmla="*/ 546 w 790"/>
                <a:gd name="T9" fmla="*/ 51 h 602"/>
                <a:gd name="T10" fmla="*/ 516 w 790"/>
                <a:gd name="T11" fmla="*/ 23 h 602"/>
                <a:gd name="T12" fmla="*/ 434 w 790"/>
                <a:gd name="T13" fmla="*/ 13 h 602"/>
                <a:gd name="T14" fmla="*/ 388 w 790"/>
                <a:gd name="T15" fmla="*/ 39 h 602"/>
                <a:gd name="T16" fmla="*/ 367 w 790"/>
                <a:gd name="T17" fmla="*/ 24 h 602"/>
                <a:gd name="T18" fmla="*/ 248 w 790"/>
                <a:gd name="T19" fmla="*/ 13 h 602"/>
                <a:gd name="T20" fmla="*/ 205 w 790"/>
                <a:gd name="T21" fmla="*/ 50 h 602"/>
                <a:gd name="T22" fmla="*/ 187 w 790"/>
                <a:gd name="T23" fmla="*/ 84 h 602"/>
                <a:gd name="T24" fmla="*/ 148 w 790"/>
                <a:gd name="T25" fmla="*/ 86 h 602"/>
                <a:gd name="T26" fmla="*/ 76 w 790"/>
                <a:gd name="T27" fmla="*/ 128 h 602"/>
                <a:gd name="T28" fmla="*/ 55 w 790"/>
                <a:gd name="T29" fmla="*/ 231 h 602"/>
                <a:gd name="T30" fmla="*/ 45 w 790"/>
                <a:gd name="T31" fmla="*/ 287 h 602"/>
                <a:gd name="T32" fmla="*/ 17 w 790"/>
                <a:gd name="T33" fmla="*/ 326 h 602"/>
                <a:gd name="T34" fmla="*/ 58 w 790"/>
                <a:gd name="T35" fmla="*/ 451 h 602"/>
                <a:gd name="T36" fmla="*/ 69 w 790"/>
                <a:gd name="T37" fmla="*/ 467 h 602"/>
                <a:gd name="T38" fmla="*/ 92 w 790"/>
                <a:gd name="T39" fmla="*/ 506 h 602"/>
                <a:gd name="T40" fmla="*/ 142 w 790"/>
                <a:gd name="T41" fmla="*/ 550 h 602"/>
                <a:gd name="T42" fmla="*/ 194 w 790"/>
                <a:gd name="T43" fmla="*/ 558 h 602"/>
                <a:gd name="T44" fmla="*/ 260 w 790"/>
                <a:gd name="T45" fmla="*/ 579 h 602"/>
                <a:gd name="T46" fmla="*/ 365 w 790"/>
                <a:gd name="T47" fmla="*/ 588 h 602"/>
                <a:gd name="T48" fmla="*/ 417 w 790"/>
                <a:gd name="T49" fmla="*/ 571 h 602"/>
                <a:gd name="T50" fmla="*/ 529 w 790"/>
                <a:gd name="T51" fmla="*/ 549 h 602"/>
                <a:gd name="T52" fmla="*/ 578 w 790"/>
                <a:gd name="T53" fmla="*/ 543 h 602"/>
                <a:gd name="T54" fmla="*/ 603 w 790"/>
                <a:gd name="T55" fmla="*/ 537 h 602"/>
                <a:gd name="T56" fmla="*/ 662 w 790"/>
                <a:gd name="T57" fmla="*/ 516 h 602"/>
                <a:gd name="T58" fmla="*/ 666 w 790"/>
                <a:gd name="T59" fmla="*/ 511 h 602"/>
                <a:gd name="T60" fmla="*/ 736 w 790"/>
                <a:gd name="T61" fmla="*/ 453 h 602"/>
                <a:gd name="T62" fmla="*/ 761 w 790"/>
                <a:gd name="T63" fmla="*/ 427 h 602"/>
                <a:gd name="T64" fmla="*/ 776 w 790"/>
                <a:gd name="T65" fmla="*/ 327 h 602"/>
                <a:gd name="T66" fmla="*/ 759 w 790"/>
                <a:gd name="T67" fmla="*/ 298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90" h="602">
                  <a:moveTo>
                    <a:pt x="763" y="295"/>
                  </a:moveTo>
                  <a:cubicBezTo>
                    <a:pt x="782" y="285"/>
                    <a:pt x="786" y="267"/>
                    <a:pt x="790" y="248"/>
                  </a:cubicBezTo>
                  <a:cubicBezTo>
                    <a:pt x="790" y="236"/>
                    <a:pt x="787" y="226"/>
                    <a:pt x="784" y="216"/>
                  </a:cubicBezTo>
                  <a:cubicBezTo>
                    <a:pt x="778" y="186"/>
                    <a:pt x="761" y="166"/>
                    <a:pt x="732" y="157"/>
                  </a:cubicBezTo>
                  <a:cubicBezTo>
                    <a:pt x="727" y="155"/>
                    <a:pt x="722" y="154"/>
                    <a:pt x="717" y="154"/>
                  </a:cubicBezTo>
                  <a:cubicBezTo>
                    <a:pt x="713" y="123"/>
                    <a:pt x="690" y="88"/>
                    <a:pt x="659" y="82"/>
                  </a:cubicBezTo>
                  <a:cubicBezTo>
                    <a:pt x="646" y="79"/>
                    <a:pt x="616" y="78"/>
                    <a:pt x="597" y="86"/>
                  </a:cubicBezTo>
                  <a:cubicBezTo>
                    <a:pt x="596" y="83"/>
                    <a:pt x="595" y="80"/>
                    <a:pt x="594" y="77"/>
                  </a:cubicBezTo>
                  <a:cubicBezTo>
                    <a:pt x="587" y="64"/>
                    <a:pt x="578" y="55"/>
                    <a:pt x="563" y="52"/>
                  </a:cubicBezTo>
                  <a:cubicBezTo>
                    <a:pt x="557" y="51"/>
                    <a:pt x="551" y="50"/>
                    <a:pt x="546" y="51"/>
                  </a:cubicBezTo>
                  <a:cubicBezTo>
                    <a:pt x="537" y="52"/>
                    <a:pt x="532" y="47"/>
                    <a:pt x="529" y="40"/>
                  </a:cubicBezTo>
                  <a:cubicBezTo>
                    <a:pt x="526" y="33"/>
                    <a:pt x="522" y="28"/>
                    <a:pt x="516" y="23"/>
                  </a:cubicBezTo>
                  <a:cubicBezTo>
                    <a:pt x="501" y="10"/>
                    <a:pt x="482" y="7"/>
                    <a:pt x="462" y="7"/>
                  </a:cubicBezTo>
                  <a:cubicBezTo>
                    <a:pt x="452" y="7"/>
                    <a:pt x="443" y="10"/>
                    <a:pt x="434" y="13"/>
                  </a:cubicBezTo>
                  <a:cubicBezTo>
                    <a:pt x="420" y="17"/>
                    <a:pt x="406" y="23"/>
                    <a:pt x="395" y="34"/>
                  </a:cubicBezTo>
                  <a:cubicBezTo>
                    <a:pt x="393" y="36"/>
                    <a:pt x="390" y="37"/>
                    <a:pt x="388" y="39"/>
                  </a:cubicBezTo>
                  <a:cubicBezTo>
                    <a:pt x="386" y="42"/>
                    <a:pt x="384" y="41"/>
                    <a:pt x="382" y="39"/>
                  </a:cubicBezTo>
                  <a:cubicBezTo>
                    <a:pt x="377" y="34"/>
                    <a:pt x="372" y="28"/>
                    <a:pt x="367" y="24"/>
                  </a:cubicBezTo>
                  <a:cubicBezTo>
                    <a:pt x="348" y="8"/>
                    <a:pt x="326" y="1"/>
                    <a:pt x="303" y="1"/>
                  </a:cubicBezTo>
                  <a:cubicBezTo>
                    <a:pt x="283" y="0"/>
                    <a:pt x="265" y="6"/>
                    <a:pt x="248" y="13"/>
                  </a:cubicBezTo>
                  <a:cubicBezTo>
                    <a:pt x="243" y="15"/>
                    <a:pt x="239" y="17"/>
                    <a:pt x="235" y="20"/>
                  </a:cubicBezTo>
                  <a:cubicBezTo>
                    <a:pt x="224" y="28"/>
                    <a:pt x="214" y="39"/>
                    <a:pt x="205" y="50"/>
                  </a:cubicBezTo>
                  <a:cubicBezTo>
                    <a:pt x="199" y="56"/>
                    <a:pt x="196" y="64"/>
                    <a:pt x="192" y="72"/>
                  </a:cubicBezTo>
                  <a:cubicBezTo>
                    <a:pt x="190" y="76"/>
                    <a:pt x="188" y="80"/>
                    <a:pt x="187" y="84"/>
                  </a:cubicBezTo>
                  <a:cubicBezTo>
                    <a:pt x="185" y="84"/>
                    <a:pt x="183" y="84"/>
                    <a:pt x="181" y="85"/>
                  </a:cubicBezTo>
                  <a:cubicBezTo>
                    <a:pt x="170" y="87"/>
                    <a:pt x="159" y="84"/>
                    <a:pt x="148" y="86"/>
                  </a:cubicBezTo>
                  <a:cubicBezTo>
                    <a:pt x="139" y="87"/>
                    <a:pt x="129" y="91"/>
                    <a:pt x="120" y="96"/>
                  </a:cubicBezTo>
                  <a:cubicBezTo>
                    <a:pt x="104" y="104"/>
                    <a:pt x="88" y="115"/>
                    <a:pt x="76" y="128"/>
                  </a:cubicBezTo>
                  <a:cubicBezTo>
                    <a:pt x="51" y="154"/>
                    <a:pt x="48" y="191"/>
                    <a:pt x="61" y="224"/>
                  </a:cubicBezTo>
                  <a:cubicBezTo>
                    <a:pt x="58" y="225"/>
                    <a:pt x="56" y="228"/>
                    <a:pt x="55" y="231"/>
                  </a:cubicBezTo>
                  <a:cubicBezTo>
                    <a:pt x="54" y="234"/>
                    <a:pt x="52" y="236"/>
                    <a:pt x="50" y="239"/>
                  </a:cubicBezTo>
                  <a:cubicBezTo>
                    <a:pt x="42" y="254"/>
                    <a:pt x="38" y="270"/>
                    <a:pt x="45" y="287"/>
                  </a:cubicBezTo>
                  <a:cubicBezTo>
                    <a:pt x="47" y="294"/>
                    <a:pt x="47" y="296"/>
                    <a:pt x="40" y="300"/>
                  </a:cubicBezTo>
                  <a:cubicBezTo>
                    <a:pt x="29" y="306"/>
                    <a:pt x="22" y="315"/>
                    <a:pt x="17" y="326"/>
                  </a:cubicBezTo>
                  <a:cubicBezTo>
                    <a:pt x="4" y="352"/>
                    <a:pt x="0" y="379"/>
                    <a:pt x="11" y="407"/>
                  </a:cubicBezTo>
                  <a:cubicBezTo>
                    <a:pt x="19" y="430"/>
                    <a:pt x="35" y="445"/>
                    <a:pt x="58" y="451"/>
                  </a:cubicBezTo>
                  <a:cubicBezTo>
                    <a:pt x="70" y="454"/>
                    <a:pt x="70" y="454"/>
                    <a:pt x="69" y="465"/>
                  </a:cubicBezTo>
                  <a:cubicBezTo>
                    <a:pt x="69" y="465"/>
                    <a:pt x="69" y="466"/>
                    <a:pt x="69" y="467"/>
                  </a:cubicBezTo>
                  <a:cubicBezTo>
                    <a:pt x="68" y="474"/>
                    <a:pt x="69" y="481"/>
                    <a:pt x="73" y="489"/>
                  </a:cubicBezTo>
                  <a:cubicBezTo>
                    <a:pt x="76" y="498"/>
                    <a:pt x="84" y="504"/>
                    <a:pt x="92" y="506"/>
                  </a:cubicBezTo>
                  <a:cubicBezTo>
                    <a:pt x="91" y="510"/>
                    <a:pt x="91" y="515"/>
                    <a:pt x="94" y="520"/>
                  </a:cubicBezTo>
                  <a:cubicBezTo>
                    <a:pt x="104" y="541"/>
                    <a:pt x="120" y="549"/>
                    <a:pt x="142" y="550"/>
                  </a:cubicBezTo>
                  <a:cubicBezTo>
                    <a:pt x="158" y="551"/>
                    <a:pt x="174" y="550"/>
                    <a:pt x="187" y="541"/>
                  </a:cubicBezTo>
                  <a:cubicBezTo>
                    <a:pt x="189" y="547"/>
                    <a:pt x="191" y="552"/>
                    <a:pt x="194" y="558"/>
                  </a:cubicBezTo>
                  <a:cubicBezTo>
                    <a:pt x="205" y="576"/>
                    <a:pt x="229" y="584"/>
                    <a:pt x="247" y="577"/>
                  </a:cubicBezTo>
                  <a:cubicBezTo>
                    <a:pt x="252" y="576"/>
                    <a:pt x="256" y="576"/>
                    <a:pt x="260" y="579"/>
                  </a:cubicBezTo>
                  <a:cubicBezTo>
                    <a:pt x="273" y="588"/>
                    <a:pt x="288" y="594"/>
                    <a:pt x="304" y="597"/>
                  </a:cubicBezTo>
                  <a:cubicBezTo>
                    <a:pt x="325" y="602"/>
                    <a:pt x="345" y="599"/>
                    <a:pt x="365" y="588"/>
                  </a:cubicBezTo>
                  <a:cubicBezTo>
                    <a:pt x="377" y="580"/>
                    <a:pt x="388" y="571"/>
                    <a:pt x="398" y="558"/>
                  </a:cubicBezTo>
                  <a:cubicBezTo>
                    <a:pt x="404" y="564"/>
                    <a:pt x="410" y="569"/>
                    <a:pt x="417" y="571"/>
                  </a:cubicBezTo>
                  <a:cubicBezTo>
                    <a:pt x="435" y="578"/>
                    <a:pt x="454" y="582"/>
                    <a:pt x="475" y="576"/>
                  </a:cubicBezTo>
                  <a:cubicBezTo>
                    <a:pt x="495" y="571"/>
                    <a:pt x="513" y="562"/>
                    <a:pt x="529" y="549"/>
                  </a:cubicBezTo>
                  <a:cubicBezTo>
                    <a:pt x="533" y="545"/>
                    <a:pt x="537" y="544"/>
                    <a:pt x="543" y="544"/>
                  </a:cubicBezTo>
                  <a:cubicBezTo>
                    <a:pt x="555" y="546"/>
                    <a:pt x="567" y="544"/>
                    <a:pt x="578" y="543"/>
                  </a:cubicBezTo>
                  <a:cubicBezTo>
                    <a:pt x="587" y="542"/>
                    <a:pt x="594" y="539"/>
                    <a:pt x="600" y="535"/>
                  </a:cubicBezTo>
                  <a:cubicBezTo>
                    <a:pt x="601" y="536"/>
                    <a:pt x="602" y="536"/>
                    <a:pt x="603" y="537"/>
                  </a:cubicBezTo>
                  <a:cubicBezTo>
                    <a:pt x="616" y="542"/>
                    <a:pt x="628" y="544"/>
                    <a:pt x="640" y="538"/>
                  </a:cubicBezTo>
                  <a:cubicBezTo>
                    <a:pt x="649" y="533"/>
                    <a:pt x="656" y="524"/>
                    <a:pt x="662" y="516"/>
                  </a:cubicBezTo>
                  <a:cubicBezTo>
                    <a:pt x="663" y="515"/>
                    <a:pt x="664" y="513"/>
                    <a:pt x="664" y="511"/>
                  </a:cubicBezTo>
                  <a:cubicBezTo>
                    <a:pt x="665" y="511"/>
                    <a:pt x="666" y="511"/>
                    <a:pt x="666" y="511"/>
                  </a:cubicBezTo>
                  <a:cubicBezTo>
                    <a:pt x="683" y="510"/>
                    <a:pt x="699" y="507"/>
                    <a:pt x="714" y="498"/>
                  </a:cubicBezTo>
                  <a:cubicBezTo>
                    <a:pt x="732" y="487"/>
                    <a:pt x="736" y="471"/>
                    <a:pt x="736" y="453"/>
                  </a:cubicBezTo>
                  <a:cubicBezTo>
                    <a:pt x="736" y="447"/>
                    <a:pt x="737" y="444"/>
                    <a:pt x="741" y="441"/>
                  </a:cubicBezTo>
                  <a:cubicBezTo>
                    <a:pt x="748" y="437"/>
                    <a:pt x="755" y="432"/>
                    <a:pt x="761" y="427"/>
                  </a:cubicBezTo>
                  <a:cubicBezTo>
                    <a:pt x="771" y="419"/>
                    <a:pt x="776" y="408"/>
                    <a:pt x="780" y="397"/>
                  </a:cubicBezTo>
                  <a:cubicBezTo>
                    <a:pt x="788" y="373"/>
                    <a:pt x="787" y="350"/>
                    <a:pt x="776" y="327"/>
                  </a:cubicBezTo>
                  <a:cubicBezTo>
                    <a:pt x="772" y="318"/>
                    <a:pt x="765" y="311"/>
                    <a:pt x="758" y="303"/>
                  </a:cubicBezTo>
                  <a:cubicBezTo>
                    <a:pt x="757" y="301"/>
                    <a:pt x="757" y="300"/>
                    <a:pt x="759" y="298"/>
                  </a:cubicBezTo>
                  <a:cubicBezTo>
                    <a:pt x="760" y="297"/>
                    <a:pt x="761" y="296"/>
                    <a:pt x="763" y="295"/>
                  </a:cubicBezTo>
                  <a:close/>
                </a:path>
              </a:pathLst>
            </a:custGeom>
            <a:solidFill>
              <a:srgbClr val="FCF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AF007F6E-C00D-4A45-8DBC-311922804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653"/>
              <a:ext cx="216" cy="195"/>
            </a:xfrm>
            <a:custGeom>
              <a:avLst/>
              <a:gdLst>
                <a:gd name="T0" fmla="*/ 63 w 177"/>
                <a:gd name="T1" fmla="*/ 38 h 161"/>
                <a:gd name="T2" fmla="*/ 34 w 177"/>
                <a:gd name="T3" fmla="*/ 6 h 161"/>
                <a:gd name="T4" fmla="*/ 20 w 177"/>
                <a:gd name="T5" fmla="*/ 1 h 161"/>
                <a:gd name="T6" fmla="*/ 0 w 177"/>
                <a:gd name="T7" fmla="*/ 27 h 161"/>
                <a:gd name="T8" fmla="*/ 18 w 177"/>
                <a:gd name="T9" fmla="*/ 48 h 161"/>
                <a:gd name="T10" fmla="*/ 64 w 177"/>
                <a:gd name="T11" fmla="*/ 84 h 161"/>
                <a:gd name="T12" fmla="*/ 84 w 177"/>
                <a:gd name="T13" fmla="*/ 99 h 161"/>
                <a:gd name="T14" fmla="*/ 137 w 177"/>
                <a:gd name="T15" fmla="*/ 139 h 161"/>
                <a:gd name="T16" fmla="*/ 161 w 177"/>
                <a:gd name="T17" fmla="*/ 157 h 161"/>
                <a:gd name="T18" fmla="*/ 173 w 177"/>
                <a:gd name="T19" fmla="*/ 155 h 161"/>
                <a:gd name="T20" fmla="*/ 176 w 177"/>
                <a:gd name="T21" fmla="*/ 144 h 161"/>
                <a:gd name="T22" fmla="*/ 167 w 177"/>
                <a:gd name="T23" fmla="*/ 131 h 161"/>
                <a:gd name="T24" fmla="*/ 108 w 177"/>
                <a:gd name="T25" fmla="*/ 80 h 161"/>
                <a:gd name="T26" fmla="*/ 87 w 177"/>
                <a:gd name="T27" fmla="*/ 60 h 161"/>
                <a:gd name="T28" fmla="*/ 63 w 177"/>
                <a:gd name="T29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161">
                  <a:moveTo>
                    <a:pt x="63" y="38"/>
                  </a:moveTo>
                  <a:cubicBezTo>
                    <a:pt x="53" y="28"/>
                    <a:pt x="43" y="17"/>
                    <a:pt x="34" y="6"/>
                  </a:cubicBezTo>
                  <a:cubicBezTo>
                    <a:pt x="30" y="1"/>
                    <a:pt x="26" y="0"/>
                    <a:pt x="20" y="1"/>
                  </a:cubicBezTo>
                  <a:cubicBezTo>
                    <a:pt x="13" y="2"/>
                    <a:pt x="0" y="11"/>
                    <a:pt x="0" y="27"/>
                  </a:cubicBezTo>
                  <a:cubicBezTo>
                    <a:pt x="2" y="41"/>
                    <a:pt x="13" y="44"/>
                    <a:pt x="18" y="48"/>
                  </a:cubicBezTo>
                  <a:cubicBezTo>
                    <a:pt x="33" y="60"/>
                    <a:pt x="50" y="71"/>
                    <a:pt x="64" y="84"/>
                  </a:cubicBezTo>
                  <a:cubicBezTo>
                    <a:pt x="70" y="90"/>
                    <a:pt x="77" y="94"/>
                    <a:pt x="84" y="99"/>
                  </a:cubicBezTo>
                  <a:cubicBezTo>
                    <a:pt x="102" y="111"/>
                    <a:pt x="120" y="124"/>
                    <a:pt x="137" y="139"/>
                  </a:cubicBezTo>
                  <a:cubicBezTo>
                    <a:pt x="145" y="145"/>
                    <a:pt x="152" y="152"/>
                    <a:pt x="161" y="157"/>
                  </a:cubicBezTo>
                  <a:cubicBezTo>
                    <a:pt x="167" y="161"/>
                    <a:pt x="170" y="160"/>
                    <a:pt x="173" y="155"/>
                  </a:cubicBezTo>
                  <a:cubicBezTo>
                    <a:pt x="176" y="152"/>
                    <a:pt x="177" y="148"/>
                    <a:pt x="176" y="144"/>
                  </a:cubicBezTo>
                  <a:cubicBezTo>
                    <a:pt x="175" y="139"/>
                    <a:pt x="171" y="135"/>
                    <a:pt x="167" y="131"/>
                  </a:cubicBezTo>
                  <a:cubicBezTo>
                    <a:pt x="147" y="115"/>
                    <a:pt x="127" y="98"/>
                    <a:pt x="108" y="80"/>
                  </a:cubicBezTo>
                  <a:cubicBezTo>
                    <a:pt x="102" y="73"/>
                    <a:pt x="95" y="66"/>
                    <a:pt x="87" y="60"/>
                  </a:cubicBezTo>
                  <a:cubicBezTo>
                    <a:pt x="78" y="54"/>
                    <a:pt x="71" y="46"/>
                    <a:pt x="6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9BB29FCD-5F72-43EA-9F9E-EA94F9FD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1264"/>
              <a:ext cx="531" cy="122"/>
            </a:xfrm>
            <a:custGeom>
              <a:avLst/>
              <a:gdLst>
                <a:gd name="T0" fmla="*/ 422 w 436"/>
                <a:gd name="T1" fmla="*/ 1 h 100"/>
                <a:gd name="T2" fmla="*/ 410 w 436"/>
                <a:gd name="T3" fmla="*/ 9 h 100"/>
                <a:gd name="T4" fmla="*/ 393 w 436"/>
                <a:gd name="T5" fmla="*/ 21 h 100"/>
                <a:gd name="T6" fmla="*/ 353 w 436"/>
                <a:gd name="T7" fmla="*/ 19 h 100"/>
                <a:gd name="T8" fmla="*/ 328 w 436"/>
                <a:gd name="T9" fmla="*/ 30 h 100"/>
                <a:gd name="T10" fmla="*/ 320 w 436"/>
                <a:gd name="T11" fmla="*/ 41 h 100"/>
                <a:gd name="T12" fmla="*/ 224 w 436"/>
                <a:gd name="T13" fmla="*/ 29 h 100"/>
                <a:gd name="T14" fmla="*/ 202 w 436"/>
                <a:gd name="T15" fmla="*/ 28 h 100"/>
                <a:gd name="T16" fmla="*/ 194 w 436"/>
                <a:gd name="T17" fmla="*/ 42 h 100"/>
                <a:gd name="T18" fmla="*/ 188 w 436"/>
                <a:gd name="T19" fmla="*/ 50 h 100"/>
                <a:gd name="T20" fmla="*/ 182 w 436"/>
                <a:gd name="T21" fmla="*/ 57 h 100"/>
                <a:gd name="T22" fmla="*/ 142 w 436"/>
                <a:gd name="T23" fmla="*/ 78 h 100"/>
                <a:gd name="T24" fmla="*/ 110 w 436"/>
                <a:gd name="T25" fmla="*/ 73 h 100"/>
                <a:gd name="T26" fmla="*/ 95 w 436"/>
                <a:gd name="T27" fmla="*/ 62 h 100"/>
                <a:gd name="T28" fmla="*/ 87 w 436"/>
                <a:gd name="T29" fmla="*/ 53 h 100"/>
                <a:gd name="T30" fmla="*/ 61 w 436"/>
                <a:gd name="T31" fmla="*/ 51 h 100"/>
                <a:gd name="T32" fmla="*/ 29 w 436"/>
                <a:gd name="T33" fmla="*/ 45 h 100"/>
                <a:gd name="T34" fmla="*/ 24 w 436"/>
                <a:gd name="T35" fmla="*/ 34 h 100"/>
                <a:gd name="T36" fmla="*/ 20 w 436"/>
                <a:gd name="T37" fmla="*/ 15 h 100"/>
                <a:gd name="T38" fmla="*/ 10 w 436"/>
                <a:gd name="T39" fmla="*/ 6 h 100"/>
                <a:gd name="T40" fmla="*/ 1 w 436"/>
                <a:gd name="T41" fmla="*/ 15 h 100"/>
                <a:gd name="T42" fmla="*/ 1 w 436"/>
                <a:gd name="T43" fmla="*/ 28 h 100"/>
                <a:gd name="T44" fmla="*/ 11 w 436"/>
                <a:gd name="T45" fmla="*/ 56 h 100"/>
                <a:gd name="T46" fmla="*/ 64 w 436"/>
                <a:gd name="T47" fmla="*/ 76 h 100"/>
                <a:gd name="T48" fmla="*/ 77 w 436"/>
                <a:gd name="T49" fmla="*/ 77 h 100"/>
                <a:gd name="T50" fmla="*/ 120 w 436"/>
                <a:gd name="T51" fmla="*/ 95 h 100"/>
                <a:gd name="T52" fmla="*/ 181 w 436"/>
                <a:gd name="T53" fmla="*/ 86 h 100"/>
                <a:gd name="T54" fmla="*/ 215 w 436"/>
                <a:gd name="T55" fmla="*/ 56 h 100"/>
                <a:gd name="T56" fmla="*/ 233 w 436"/>
                <a:gd name="T57" fmla="*/ 69 h 100"/>
                <a:gd name="T58" fmla="*/ 291 w 436"/>
                <a:gd name="T59" fmla="*/ 75 h 100"/>
                <a:gd name="T60" fmla="*/ 345 w 436"/>
                <a:gd name="T61" fmla="*/ 47 h 100"/>
                <a:gd name="T62" fmla="*/ 360 w 436"/>
                <a:gd name="T63" fmla="*/ 43 h 100"/>
                <a:gd name="T64" fmla="*/ 395 w 436"/>
                <a:gd name="T65" fmla="*/ 41 h 100"/>
                <a:gd name="T66" fmla="*/ 433 w 436"/>
                <a:gd name="T67" fmla="*/ 17 h 100"/>
                <a:gd name="T68" fmla="*/ 432 w 436"/>
                <a:gd name="T69" fmla="*/ 4 h 100"/>
                <a:gd name="T70" fmla="*/ 422 w 436"/>
                <a:gd name="T71" fmla="*/ 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6" h="100">
                  <a:moveTo>
                    <a:pt x="422" y="1"/>
                  </a:moveTo>
                  <a:cubicBezTo>
                    <a:pt x="417" y="3"/>
                    <a:pt x="413" y="5"/>
                    <a:pt x="410" y="9"/>
                  </a:cubicBezTo>
                  <a:cubicBezTo>
                    <a:pt x="406" y="16"/>
                    <a:pt x="400" y="19"/>
                    <a:pt x="393" y="21"/>
                  </a:cubicBezTo>
                  <a:cubicBezTo>
                    <a:pt x="380" y="25"/>
                    <a:pt x="366" y="25"/>
                    <a:pt x="353" y="19"/>
                  </a:cubicBezTo>
                  <a:cubicBezTo>
                    <a:pt x="342" y="13"/>
                    <a:pt x="331" y="18"/>
                    <a:pt x="328" y="30"/>
                  </a:cubicBezTo>
                  <a:cubicBezTo>
                    <a:pt x="326" y="34"/>
                    <a:pt x="323" y="38"/>
                    <a:pt x="320" y="41"/>
                  </a:cubicBezTo>
                  <a:cubicBezTo>
                    <a:pt x="293" y="64"/>
                    <a:pt x="246" y="65"/>
                    <a:pt x="224" y="29"/>
                  </a:cubicBezTo>
                  <a:cubicBezTo>
                    <a:pt x="219" y="21"/>
                    <a:pt x="208" y="21"/>
                    <a:pt x="202" y="28"/>
                  </a:cubicBezTo>
                  <a:cubicBezTo>
                    <a:pt x="199" y="32"/>
                    <a:pt x="195" y="36"/>
                    <a:pt x="194" y="42"/>
                  </a:cubicBezTo>
                  <a:cubicBezTo>
                    <a:pt x="194" y="45"/>
                    <a:pt x="191" y="47"/>
                    <a:pt x="188" y="50"/>
                  </a:cubicBezTo>
                  <a:cubicBezTo>
                    <a:pt x="186" y="53"/>
                    <a:pt x="184" y="55"/>
                    <a:pt x="182" y="57"/>
                  </a:cubicBezTo>
                  <a:cubicBezTo>
                    <a:pt x="172" y="70"/>
                    <a:pt x="159" y="76"/>
                    <a:pt x="142" y="78"/>
                  </a:cubicBezTo>
                  <a:cubicBezTo>
                    <a:pt x="131" y="79"/>
                    <a:pt x="121" y="76"/>
                    <a:pt x="110" y="73"/>
                  </a:cubicBezTo>
                  <a:cubicBezTo>
                    <a:pt x="104" y="72"/>
                    <a:pt x="98" y="68"/>
                    <a:pt x="95" y="62"/>
                  </a:cubicBezTo>
                  <a:cubicBezTo>
                    <a:pt x="92" y="59"/>
                    <a:pt x="90" y="56"/>
                    <a:pt x="87" y="53"/>
                  </a:cubicBezTo>
                  <a:cubicBezTo>
                    <a:pt x="78" y="44"/>
                    <a:pt x="71" y="43"/>
                    <a:pt x="61" y="51"/>
                  </a:cubicBezTo>
                  <a:cubicBezTo>
                    <a:pt x="50" y="59"/>
                    <a:pt x="37" y="57"/>
                    <a:pt x="29" y="45"/>
                  </a:cubicBezTo>
                  <a:cubicBezTo>
                    <a:pt x="27" y="42"/>
                    <a:pt x="26" y="38"/>
                    <a:pt x="24" y="34"/>
                  </a:cubicBezTo>
                  <a:cubicBezTo>
                    <a:pt x="22" y="28"/>
                    <a:pt x="22" y="21"/>
                    <a:pt x="20" y="15"/>
                  </a:cubicBezTo>
                  <a:cubicBezTo>
                    <a:pt x="19" y="9"/>
                    <a:pt x="16" y="6"/>
                    <a:pt x="10" y="6"/>
                  </a:cubicBezTo>
                  <a:cubicBezTo>
                    <a:pt x="5" y="6"/>
                    <a:pt x="4" y="7"/>
                    <a:pt x="1" y="15"/>
                  </a:cubicBezTo>
                  <a:cubicBezTo>
                    <a:pt x="0" y="19"/>
                    <a:pt x="0" y="24"/>
                    <a:pt x="1" y="28"/>
                  </a:cubicBezTo>
                  <a:cubicBezTo>
                    <a:pt x="2" y="38"/>
                    <a:pt x="6" y="47"/>
                    <a:pt x="11" y="56"/>
                  </a:cubicBezTo>
                  <a:cubicBezTo>
                    <a:pt x="21" y="74"/>
                    <a:pt x="46" y="82"/>
                    <a:pt x="64" y="76"/>
                  </a:cubicBezTo>
                  <a:cubicBezTo>
                    <a:pt x="69" y="74"/>
                    <a:pt x="73" y="74"/>
                    <a:pt x="77" y="77"/>
                  </a:cubicBezTo>
                  <a:cubicBezTo>
                    <a:pt x="90" y="87"/>
                    <a:pt x="105" y="92"/>
                    <a:pt x="120" y="95"/>
                  </a:cubicBezTo>
                  <a:cubicBezTo>
                    <a:pt x="142" y="100"/>
                    <a:pt x="162" y="97"/>
                    <a:pt x="181" y="86"/>
                  </a:cubicBezTo>
                  <a:cubicBezTo>
                    <a:pt x="194" y="79"/>
                    <a:pt x="205" y="69"/>
                    <a:pt x="215" y="56"/>
                  </a:cubicBezTo>
                  <a:cubicBezTo>
                    <a:pt x="220" y="62"/>
                    <a:pt x="226" y="67"/>
                    <a:pt x="233" y="69"/>
                  </a:cubicBezTo>
                  <a:cubicBezTo>
                    <a:pt x="252" y="76"/>
                    <a:pt x="271" y="80"/>
                    <a:pt x="291" y="75"/>
                  </a:cubicBezTo>
                  <a:cubicBezTo>
                    <a:pt x="311" y="69"/>
                    <a:pt x="329" y="60"/>
                    <a:pt x="345" y="47"/>
                  </a:cubicBezTo>
                  <a:cubicBezTo>
                    <a:pt x="350" y="43"/>
                    <a:pt x="354" y="42"/>
                    <a:pt x="360" y="43"/>
                  </a:cubicBezTo>
                  <a:cubicBezTo>
                    <a:pt x="372" y="44"/>
                    <a:pt x="383" y="43"/>
                    <a:pt x="395" y="41"/>
                  </a:cubicBezTo>
                  <a:cubicBezTo>
                    <a:pt x="411" y="39"/>
                    <a:pt x="423" y="30"/>
                    <a:pt x="433" y="17"/>
                  </a:cubicBezTo>
                  <a:cubicBezTo>
                    <a:pt x="436" y="13"/>
                    <a:pt x="436" y="9"/>
                    <a:pt x="432" y="4"/>
                  </a:cubicBezTo>
                  <a:cubicBezTo>
                    <a:pt x="430" y="0"/>
                    <a:pt x="426" y="0"/>
                    <a:pt x="4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C1499A57-559B-4688-A5AF-6962633AB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654"/>
              <a:ext cx="513" cy="149"/>
            </a:xfrm>
            <a:custGeom>
              <a:avLst/>
              <a:gdLst>
                <a:gd name="T0" fmla="*/ 413 w 421"/>
                <a:gd name="T1" fmla="*/ 77 h 123"/>
                <a:gd name="T2" fmla="*/ 382 w 421"/>
                <a:gd name="T3" fmla="*/ 52 h 123"/>
                <a:gd name="T4" fmla="*/ 365 w 421"/>
                <a:gd name="T5" fmla="*/ 51 h 123"/>
                <a:gd name="T6" fmla="*/ 348 w 421"/>
                <a:gd name="T7" fmla="*/ 40 h 123"/>
                <a:gd name="T8" fmla="*/ 336 w 421"/>
                <a:gd name="T9" fmla="*/ 24 h 123"/>
                <a:gd name="T10" fmla="*/ 281 w 421"/>
                <a:gd name="T11" fmla="*/ 7 h 123"/>
                <a:gd name="T12" fmla="*/ 253 w 421"/>
                <a:gd name="T13" fmla="*/ 13 h 123"/>
                <a:gd name="T14" fmla="*/ 215 w 421"/>
                <a:gd name="T15" fmla="*/ 34 h 123"/>
                <a:gd name="T16" fmla="*/ 208 w 421"/>
                <a:gd name="T17" fmla="*/ 39 h 123"/>
                <a:gd name="T18" fmla="*/ 201 w 421"/>
                <a:gd name="T19" fmla="*/ 39 h 123"/>
                <a:gd name="T20" fmla="*/ 186 w 421"/>
                <a:gd name="T21" fmla="*/ 24 h 123"/>
                <a:gd name="T22" fmla="*/ 122 w 421"/>
                <a:gd name="T23" fmla="*/ 1 h 123"/>
                <a:gd name="T24" fmla="*/ 67 w 421"/>
                <a:gd name="T25" fmla="*/ 13 h 123"/>
                <a:gd name="T26" fmla="*/ 55 w 421"/>
                <a:gd name="T27" fmla="*/ 20 h 123"/>
                <a:gd name="T28" fmla="*/ 25 w 421"/>
                <a:gd name="T29" fmla="*/ 50 h 123"/>
                <a:gd name="T30" fmla="*/ 12 w 421"/>
                <a:gd name="T31" fmla="*/ 72 h 123"/>
                <a:gd name="T32" fmla="*/ 1 w 421"/>
                <a:gd name="T33" fmla="*/ 107 h 123"/>
                <a:gd name="T34" fmla="*/ 5 w 421"/>
                <a:gd name="T35" fmla="*/ 121 h 123"/>
                <a:gd name="T36" fmla="*/ 19 w 421"/>
                <a:gd name="T37" fmla="*/ 117 h 123"/>
                <a:gd name="T38" fmla="*/ 23 w 421"/>
                <a:gd name="T39" fmla="*/ 107 h 123"/>
                <a:gd name="T40" fmla="*/ 35 w 421"/>
                <a:gd name="T41" fmla="*/ 71 h 123"/>
                <a:gd name="T42" fmla="*/ 49 w 421"/>
                <a:gd name="T43" fmla="*/ 53 h 123"/>
                <a:gd name="T44" fmla="*/ 77 w 421"/>
                <a:gd name="T45" fmla="*/ 30 h 123"/>
                <a:gd name="T46" fmla="*/ 136 w 421"/>
                <a:gd name="T47" fmla="*/ 21 h 123"/>
                <a:gd name="T48" fmla="*/ 139 w 421"/>
                <a:gd name="T49" fmla="*/ 22 h 123"/>
                <a:gd name="T50" fmla="*/ 175 w 421"/>
                <a:gd name="T51" fmla="*/ 45 h 123"/>
                <a:gd name="T52" fmla="*/ 195 w 421"/>
                <a:gd name="T53" fmla="*/ 65 h 123"/>
                <a:gd name="T54" fmla="*/ 204 w 421"/>
                <a:gd name="T55" fmla="*/ 68 h 123"/>
                <a:gd name="T56" fmla="*/ 215 w 421"/>
                <a:gd name="T57" fmla="*/ 61 h 123"/>
                <a:gd name="T58" fmla="*/ 270 w 421"/>
                <a:gd name="T59" fmla="*/ 27 h 123"/>
                <a:gd name="T60" fmla="*/ 307 w 421"/>
                <a:gd name="T61" fmla="*/ 29 h 123"/>
                <a:gd name="T62" fmla="*/ 334 w 421"/>
                <a:gd name="T63" fmla="*/ 63 h 123"/>
                <a:gd name="T64" fmla="*/ 349 w 421"/>
                <a:gd name="T65" fmla="*/ 75 h 123"/>
                <a:gd name="T66" fmla="*/ 357 w 421"/>
                <a:gd name="T67" fmla="*/ 74 h 123"/>
                <a:gd name="T68" fmla="*/ 368 w 421"/>
                <a:gd name="T69" fmla="*/ 71 h 123"/>
                <a:gd name="T70" fmla="*/ 382 w 421"/>
                <a:gd name="T71" fmla="*/ 76 h 123"/>
                <a:gd name="T72" fmla="*/ 399 w 421"/>
                <a:gd name="T73" fmla="*/ 103 h 123"/>
                <a:gd name="T74" fmla="*/ 407 w 421"/>
                <a:gd name="T75" fmla="*/ 111 h 123"/>
                <a:gd name="T76" fmla="*/ 420 w 421"/>
                <a:gd name="T77" fmla="*/ 96 h 123"/>
                <a:gd name="T78" fmla="*/ 413 w 421"/>
                <a:gd name="T79" fmla="*/ 7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123">
                  <a:moveTo>
                    <a:pt x="413" y="77"/>
                  </a:moveTo>
                  <a:cubicBezTo>
                    <a:pt x="407" y="64"/>
                    <a:pt x="397" y="55"/>
                    <a:pt x="382" y="52"/>
                  </a:cubicBezTo>
                  <a:cubicBezTo>
                    <a:pt x="377" y="51"/>
                    <a:pt x="371" y="50"/>
                    <a:pt x="365" y="51"/>
                  </a:cubicBezTo>
                  <a:cubicBezTo>
                    <a:pt x="356" y="52"/>
                    <a:pt x="352" y="48"/>
                    <a:pt x="348" y="40"/>
                  </a:cubicBezTo>
                  <a:cubicBezTo>
                    <a:pt x="345" y="34"/>
                    <a:pt x="341" y="28"/>
                    <a:pt x="336" y="24"/>
                  </a:cubicBezTo>
                  <a:cubicBezTo>
                    <a:pt x="320" y="10"/>
                    <a:pt x="301" y="7"/>
                    <a:pt x="281" y="7"/>
                  </a:cubicBezTo>
                  <a:cubicBezTo>
                    <a:pt x="272" y="7"/>
                    <a:pt x="263" y="10"/>
                    <a:pt x="253" y="13"/>
                  </a:cubicBezTo>
                  <a:cubicBezTo>
                    <a:pt x="239" y="18"/>
                    <a:pt x="226" y="23"/>
                    <a:pt x="215" y="34"/>
                  </a:cubicBezTo>
                  <a:cubicBezTo>
                    <a:pt x="213" y="36"/>
                    <a:pt x="210" y="37"/>
                    <a:pt x="208" y="39"/>
                  </a:cubicBezTo>
                  <a:cubicBezTo>
                    <a:pt x="205" y="42"/>
                    <a:pt x="203" y="41"/>
                    <a:pt x="201" y="39"/>
                  </a:cubicBezTo>
                  <a:cubicBezTo>
                    <a:pt x="196" y="34"/>
                    <a:pt x="192" y="28"/>
                    <a:pt x="186" y="24"/>
                  </a:cubicBezTo>
                  <a:cubicBezTo>
                    <a:pt x="168" y="8"/>
                    <a:pt x="146" y="2"/>
                    <a:pt x="122" y="1"/>
                  </a:cubicBezTo>
                  <a:cubicBezTo>
                    <a:pt x="103" y="0"/>
                    <a:pt x="85" y="6"/>
                    <a:pt x="67" y="13"/>
                  </a:cubicBezTo>
                  <a:cubicBezTo>
                    <a:pt x="63" y="15"/>
                    <a:pt x="58" y="17"/>
                    <a:pt x="55" y="20"/>
                  </a:cubicBezTo>
                  <a:cubicBezTo>
                    <a:pt x="43" y="28"/>
                    <a:pt x="34" y="39"/>
                    <a:pt x="25" y="50"/>
                  </a:cubicBezTo>
                  <a:cubicBezTo>
                    <a:pt x="19" y="56"/>
                    <a:pt x="16" y="65"/>
                    <a:pt x="12" y="72"/>
                  </a:cubicBezTo>
                  <a:cubicBezTo>
                    <a:pt x="5" y="84"/>
                    <a:pt x="3" y="97"/>
                    <a:pt x="1" y="107"/>
                  </a:cubicBezTo>
                  <a:cubicBezTo>
                    <a:pt x="0" y="116"/>
                    <a:pt x="1" y="119"/>
                    <a:pt x="5" y="121"/>
                  </a:cubicBezTo>
                  <a:cubicBezTo>
                    <a:pt x="9" y="123"/>
                    <a:pt x="15" y="121"/>
                    <a:pt x="19" y="117"/>
                  </a:cubicBezTo>
                  <a:cubicBezTo>
                    <a:pt x="21" y="114"/>
                    <a:pt x="23" y="111"/>
                    <a:pt x="23" y="107"/>
                  </a:cubicBezTo>
                  <a:cubicBezTo>
                    <a:pt x="24" y="94"/>
                    <a:pt x="30" y="83"/>
                    <a:pt x="35" y="71"/>
                  </a:cubicBezTo>
                  <a:cubicBezTo>
                    <a:pt x="38" y="64"/>
                    <a:pt x="45" y="59"/>
                    <a:pt x="49" y="53"/>
                  </a:cubicBezTo>
                  <a:cubicBezTo>
                    <a:pt x="57" y="43"/>
                    <a:pt x="66" y="36"/>
                    <a:pt x="77" y="30"/>
                  </a:cubicBezTo>
                  <a:cubicBezTo>
                    <a:pt x="96" y="21"/>
                    <a:pt x="116" y="21"/>
                    <a:pt x="136" y="21"/>
                  </a:cubicBezTo>
                  <a:cubicBezTo>
                    <a:pt x="137" y="21"/>
                    <a:pt x="138" y="22"/>
                    <a:pt x="139" y="22"/>
                  </a:cubicBezTo>
                  <a:cubicBezTo>
                    <a:pt x="153" y="27"/>
                    <a:pt x="165" y="34"/>
                    <a:pt x="175" y="45"/>
                  </a:cubicBezTo>
                  <a:cubicBezTo>
                    <a:pt x="182" y="52"/>
                    <a:pt x="188" y="58"/>
                    <a:pt x="195" y="65"/>
                  </a:cubicBezTo>
                  <a:cubicBezTo>
                    <a:pt x="197" y="68"/>
                    <a:pt x="200" y="69"/>
                    <a:pt x="204" y="68"/>
                  </a:cubicBezTo>
                  <a:cubicBezTo>
                    <a:pt x="208" y="67"/>
                    <a:pt x="212" y="65"/>
                    <a:pt x="215" y="61"/>
                  </a:cubicBezTo>
                  <a:cubicBezTo>
                    <a:pt x="230" y="44"/>
                    <a:pt x="247" y="31"/>
                    <a:pt x="270" y="27"/>
                  </a:cubicBezTo>
                  <a:cubicBezTo>
                    <a:pt x="282" y="25"/>
                    <a:pt x="295" y="24"/>
                    <a:pt x="307" y="29"/>
                  </a:cubicBezTo>
                  <a:cubicBezTo>
                    <a:pt x="323" y="35"/>
                    <a:pt x="331" y="47"/>
                    <a:pt x="334" y="63"/>
                  </a:cubicBezTo>
                  <a:cubicBezTo>
                    <a:pt x="335" y="73"/>
                    <a:pt x="339" y="76"/>
                    <a:pt x="349" y="75"/>
                  </a:cubicBezTo>
                  <a:cubicBezTo>
                    <a:pt x="352" y="75"/>
                    <a:pt x="354" y="74"/>
                    <a:pt x="357" y="74"/>
                  </a:cubicBezTo>
                  <a:cubicBezTo>
                    <a:pt x="361" y="73"/>
                    <a:pt x="364" y="72"/>
                    <a:pt x="368" y="71"/>
                  </a:cubicBezTo>
                  <a:cubicBezTo>
                    <a:pt x="373" y="70"/>
                    <a:pt x="378" y="72"/>
                    <a:pt x="382" y="76"/>
                  </a:cubicBezTo>
                  <a:cubicBezTo>
                    <a:pt x="391" y="83"/>
                    <a:pt x="397" y="91"/>
                    <a:pt x="399" y="103"/>
                  </a:cubicBezTo>
                  <a:cubicBezTo>
                    <a:pt x="399" y="107"/>
                    <a:pt x="402" y="111"/>
                    <a:pt x="407" y="111"/>
                  </a:cubicBezTo>
                  <a:cubicBezTo>
                    <a:pt x="414" y="111"/>
                    <a:pt x="421" y="103"/>
                    <a:pt x="420" y="96"/>
                  </a:cubicBezTo>
                  <a:cubicBezTo>
                    <a:pt x="418" y="89"/>
                    <a:pt x="416" y="83"/>
                    <a:pt x="41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3AAE513B-359A-4D15-8D92-A6C9AF09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" y="840"/>
              <a:ext cx="177" cy="436"/>
            </a:xfrm>
            <a:custGeom>
              <a:avLst/>
              <a:gdLst>
                <a:gd name="T0" fmla="*/ 54 w 145"/>
                <a:gd name="T1" fmla="*/ 331 h 359"/>
                <a:gd name="T2" fmla="*/ 21 w 145"/>
                <a:gd name="T3" fmla="*/ 337 h 359"/>
                <a:gd name="T4" fmla="*/ 6 w 145"/>
                <a:gd name="T5" fmla="*/ 339 h 359"/>
                <a:gd name="T6" fmla="*/ 0 w 145"/>
                <a:gd name="T7" fmla="*/ 346 h 359"/>
                <a:gd name="T8" fmla="*/ 6 w 145"/>
                <a:gd name="T9" fmla="*/ 354 h 359"/>
                <a:gd name="T10" fmla="*/ 21 w 145"/>
                <a:gd name="T11" fmla="*/ 358 h 359"/>
                <a:gd name="T12" fmla="*/ 69 w 145"/>
                <a:gd name="T13" fmla="*/ 345 h 359"/>
                <a:gd name="T14" fmla="*/ 90 w 145"/>
                <a:gd name="T15" fmla="*/ 300 h 359"/>
                <a:gd name="T16" fmla="*/ 96 w 145"/>
                <a:gd name="T17" fmla="*/ 288 h 359"/>
                <a:gd name="T18" fmla="*/ 116 w 145"/>
                <a:gd name="T19" fmla="*/ 274 h 359"/>
                <a:gd name="T20" fmla="*/ 135 w 145"/>
                <a:gd name="T21" fmla="*/ 244 h 359"/>
                <a:gd name="T22" fmla="*/ 130 w 145"/>
                <a:gd name="T23" fmla="*/ 174 h 359"/>
                <a:gd name="T24" fmla="*/ 113 w 145"/>
                <a:gd name="T25" fmla="*/ 150 h 359"/>
                <a:gd name="T26" fmla="*/ 113 w 145"/>
                <a:gd name="T27" fmla="*/ 145 h 359"/>
                <a:gd name="T28" fmla="*/ 118 w 145"/>
                <a:gd name="T29" fmla="*/ 142 h 359"/>
                <a:gd name="T30" fmla="*/ 144 w 145"/>
                <a:gd name="T31" fmla="*/ 95 h 359"/>
                <a:gd name="T32" fmla="*/ 139 w 145"/>
                <a:gd name="T33" fmla="*/ 63 h 359"/>
                <a:gd name="T34" fmla="*/ 87 w 145"/>
                <a:gd name="T35" fmla="*/ 4 h 359"/>
                <a:gd name="T36" fmla="*/ 64 w 145"/>
                <a:gd name="T37" fmla="*/ 2 h 359"/>
                <a:gd name="T38" fmla="*/ 56 w 145"/>
                <a:gd name="T39" fmla="*/ 10 h 359"/>
                <a:gd name="T40" fmla="*/ 62 w 145"/>
                <a:gd name="T41" fmla="*/ 19 h 359"/>
                <a:gd name="T42" fmla="*/ 69 w 145"/>
                <a:gd name="T43" fmla="*/ 20 h 359"/>
                <a:gd name="T44" fmla="*/ 112 w 145"/>
                <a:gd name="T45" fmla="*/ 50 h 359"/>
                <a:gd name="T46" fmla="*/ 119 w 145"/>
                <a:gd name="T47" fmla="*/ 68 h 359"/>
                <a:gd name="T48" fmla="*/ 118 w 145"/>
                <a:gd name="T49" fmla="*/ 110 h 359"/>
                <a:gd name="T50" fmla="*/ 101 w 145"/>
                <a:gd name="T51" fmla="*/ 130 h 359"/>
                <a:gd name="T52" fmla="*/ 86 w 145"/>
                <a:gd name="T53" fmla="*/ 147 h 359"/>
                <a:gd name="T54" fmla="*/ 90 w 145"/>
                <a:gd name="T55" fmla="*/ 160 h 359"/>
                <a:gd name="T56" fmla="*/ 107 w 145"/>
                <a:gd name="T57" fmla="*/ 179 h 359"/>
                <a:gd name="T58" fmla="*/ 117 w 145"/>
                <a:gd name="T59" fmla="*/ 228 h 359"/>
                <a:gd name="T60" fmla="*/ 106 w 145"/>
                <a:gd name="T61" fmla="*/ 253 h 359"/>
                <a:gd name="T62" fmla="*/ 89 w 145"/>
                <a:gd name="T63" fmla="*/ 269 h 359"/>
                <a:gd name="T64" fmla="*/ 69 w 145"/>
                <a:gd name="T65" fmla="*/ 275 h 359"/>
                <a:gd name="T66" fmla="*/ 60 w 145"/>
                <a:gd name="T67" fmla="*/ 296 h 359"/>
                <a:gd name="T68" fmla="*/ 61 w 145"/>
                <a:gd name="T69" fmla="*/ 297 h 359"/>
                <a:gd name="T70" fmla="*/ 54 w 145"/>
                <a:gd name="T71" fmla="*/ 331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5" h="359">
                  <a:moveTo>
                    <a:pt x="54" y="331"/>
                  </a:moveTo>
                  <a:cubicBezTo>
                    <a:pt x="43" y="336"/>
                    <a:pt x="33" y="338"/>
                    <a:pt x="21" y="337"/>
                  </a:cubicBezTo>
                  <a:cubicBezTo>
                    <a:pt x="16" y="337"/>
                    <a:pt x="11" y="337"/>
                    <a:pt x="6" y="339"/>
                  </a:cubicBezTo>
                  <a:cubicBezTo>
                    <a:pt x="3" y="340"/>
                    <a:pt x="1" y="342"/>
                    <a:pt x="0" y="346"/>
                  </a:cubicBezTo>
                  <a:cubicBezTo>
                    <a:pt x="0" y="350"/>
                    <a:pt x="3" y="353"/>
                    <a:pt x="6" y="354"/>
                  </a:cubicBezTo>
                  <a:cubicBezTo>
                    <a:pt x="10" y="357"/>
                    <a:pt x="15" y="359"/>
                    <a:pt x="21" y="358"/>
                  </a:cubicBezTo>
                  <a:cubicBezTo>
                    <a:pt x="38" y="357"/>
                    <a:pt x="54" y="354"/>
                    <a:pt x="69" y="345"/>
                  </a:cubicBezTo>
                  <a:cubicBezTo>
                    <a:pt x="87" y="335"/>
                    <a:pt x="91" y="318"/>
                    <a:pt x="90" y="300"/>
                  </a:cubicBezTo>
                  <a:cubicBezTo>
                    <a:pt x="90" y="295"/>
                    <a:pt x="91" y="291"/>
                    <a:pt x="96" y="288"/>
                  </a:cubicBezTo>
                  <a:cubicBezTo>
                    <a:pt x="103" y="284"/>
                    <a:pt x="109" y="279"/>
                    <a:pt x="116" y="274"/>
                  </a:cubicBezTo>
                  <a:cubicBezTo>
                    <a:pt x="126" y="266"/>
                    <a:pt x="131" y="256"/>
                    <a:pt x="135" y="244"/>
                  </a:cubicBezTo>
                  <a:cubicBezTo>
                    <a:pt x="143" y="220"/>
                    <a:pt x="141" y="197"/>
                    <a:pt x="130" y="174"/>
                  </a:cubicBezTo>
                  <a:cubicBezTo>
                    <a:pt x="126" y="165"/>
                    <a:pt x="119" y="158"/>
                    <a:pt x="113" y="150"/>
                  </a:cubicBezTo>
                  <a:cubicBezTo>
                    <a:pt x="111" y="148"/>
                    <a:pt x="111" y="147"/>
                    <a:pt x="113" y="145"/>
                  </a:cubicBezTo>
                  <a:cubicBezTo>
                    <a:pt x="115" y="144"/>
                    <a:pt x="116" y="143"/>
                    <a:pt x="118" y="142"/>
                  </a:cubicBezTo>
                  <a:cubicBezTo>
                    <a:pt x="136" y="132"/>
                    <a:pt x="141" y="114"/>
                    <a:pt x="144" y="95"/>
                  </a:cubicBezTo>
                  <a:cubicBezTo>
                    <a:pt x="145" y="84"/>
                    <a:pt x="141" y="73"/>
                    <a:pt x="139" y="63"/>
                  </a:cubicBezTo>
                  <a:cubicBezTo>
                    <a:pt x="132" y="33"/>
                    <a:pt x="115" y="13"/>
                    <a:pt x="87" y="4"/>
                  </a:cubicBezTo>
                  <a:cubicBezTo>
                    <a:pt x="79" y="1"/>
                    <a:pt x="72" y="0"/>
                    <a:pt x="64" y="2"/>
                  </a:cubicBezTo>
                  <a:cubicBezTo>
                    <a:pt x="59" y="3"/>
                    <a:pt x="56" y="6"/>
                    <a:pt x="56" y="10"/>
                  </a:cubicBezTo>
                  <a:cubicBezTo>
                    <a:pt x="55" y="14"/>
                    <a:pt x="58" y="17"/>
                    <a:pt x="62" y="19"/>
                  </a:cubicBezTo>
                  <a:cubicBezTo>
                    <a:pt x="64" y="20"/>
                    <a:pt x="67" y="20"/>
                    <a:pt x="69" y="20"/>
                  </a:cubicBezTo>
                  <a:cubicBezTo>
                    <a:pt x="89" y="22"/>
                    <a:pt x="103" y="32"/>
                    <a:pt x="112" y="50"/>
                  </a:cubicBezTo>
                  <a:cubicBezTo>
                    <a:pt x="115" y="56"/>
                    <a:pt x="117" y="62"/>
                    <a:pt x="119" y="68"/>
                  </a:cubicBezTo>
                  <a:cubicBezTo>
                    <a:pt x="124" y="82"/>
                    <a:pt x="124" y="96"/>
                    <a:pt x="118" y="110"/>
                  </a:cubicBezTo>
                  <a:cubicBezTo>
                    <a:pt x="115" y="118"/>
                    <a:pt x="110" y="127"/>
                    <a:pt x="101" y="130"/>
                  </a:cubicBezTo>
                  <a:cubicBezTo>
                    <a:pt x="92" y="133"/>
                    <a:pt x="88" y="138"/>
                    <a:pt x="86" y="147"/>
                  </a:cubicBezTo>
                  <a:cubicBezTo>
                    <a:pt x="85" y="152"/>
                    <a:pt x="86" y="157"/>
                    <a:pt x="90" y="160"/>
                  </a:cubicBezTo>
                  <a:cubicBezTo>
                    <a:pt x="98" y="165"/>
                    <a:pt x="102" y="172"/>
                    <a:pt x="107" y="179"/>
                  </a:cubicBezTo>
                  <a:cubicBezTo>
                    <a:pt x="118" y="194"/>
                    <a:pt x="119" y="211"/>
                    <a:pt x="117" y="228"/>
                  </a:cubicBezTo>
                  <a:cubicBezTo>
                    <a:pt x="116" y="237"/>
                    <a:pt x="110" y="245"/>
                    <a:pt x="106" y="253"/>
                  </a:cubicBezTo>
                  <a:cubicBezTo>
                    <a:pt x="102" y="260"/>
                    <a:pt x="97" y="265"/>
                    <a:pt x="89" y="269"/>
                  </a:cubicBezTo>
                  <a:cubicBezTo>
                    <a:pt x="83" y="273"/>
                    <a:pt x="76" y="273"/>
                    <a:pt x="69" y="275"/>
                  </a:cubicBezTo>
                  <a:cubicBezTo>
                    <a:pt x="56" y="279"/>
                    <a:pt x="52" y="285"/>
                    <a:pt x="60" y="296"/>
                  </a:cubicBezTo>
                  <a:cubicBezTo>
                    <a:pt x="60" y="297"/>
                    <a:pt x="61" y="297"/>
                    <a:pt x="61" y="297"/>
                  </a:cubicBezTo>
                  <a:cubicBezTo>
                    <a:pt x="69" y="308"/>
                    <a:pt x="68" y="324"/>
                    <a:pt x="54" y="3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0">
              <a:extLst>
                <a:ext uri="{FF2B5EF4-FFF2-40B4-BE49-F238E27FC236}">
                  <a16:creationId xmlns:a16="http://schemas.microsoft.com/office/drawing/2014/main" id="{81511E72-6C36-4B1B-A197-8E1999777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920"/>
              <a:ext cx="153" cy="355"/>
            </a:xfrm>
            <a:custGeom>
              <a:avLst/>
              <a:gdLst>
                <a:gd name="T0" fmla="*/ 41 w 125"/>
                <a:gd name="T1" fmla="*/ 81 h 292"/>
                <a:gd name="T2" fmla="*/ 18 w 125"/>
                <a:gd name="T3" fmla="*/ 107 h 292"/>
                <a:gd name="T4" fmla="*/ 11 w 125"/>
                <a:gd name="T5" fmla="*/ 189 h 292"/>
                <a:gd name="T6" fmla="*/ 59 w 125"/>
                <a:gd name="T7" fmla="*/ 232 h 292"/>
                <a:gd name="T8" fmla="*/ 69 w 125"/>
                <a:gd name="T9" fmla="*/ 246 h 292"/>
                <a:gd name="T10" fmla="*/ 70 w 125"/>
                <a:gd name="T11" fmla="*/ 248 h 292"/>
                <a:gd name="T12" fmla="*/ 73 w 125"/>
                <a:gd name="T13" fmla="*/ 270 h 292"/>
                <a:gd name="T14" fmla="*/ 118 w 125"/>
                <a:gd name="T15" fmla="*/ 287 h 292"/>
                <a:gd name="T16" fmla="*/ 123 w 125"/>
                <a:gd name="T17" fmla="*/ 276 h 292"/>
                <a:gd name="T18" fmla="*/ 113 w 125"/>
                <a:gd name="T19" fmla="*/ 270 h 292"/>
                <a:gd name="T20" fmla="*/ 96 w 125"/>
                <a:gd name="T21" fmla="*/ 241 h 292"/>
                <a:gd name="T22" fmla="*/ 102 w 125"/>
                <a:gd name="T23" fmla="*/ 226 h 292"/>
                <a:gd name="T24" fmla="*/ 91 w 125"/>
                <a:gd name="T25" fmla="*/ 210 h 292"/>
                <a:gd name="T26" fmla="*/ 81 w 125"/>
                <a:gd name="T27" fmla="*/ 212 h 292"/>
                <a:gd name="T28" fmla="*/ 46 w 125"/>
                <a:gd name="T29" fmla="*/ 202 h 292"/>
                <a:gd name="T30" fmla="*/ 34 w 125"/>
                <a:gd name="T31" fmla="*/ 125 h 292"/>
                <a:gd name="T32" fmla="*/ 38 w 125"/>
                <a:gd name="T33" fmla="*/ 117 h 292"/>
                <a:gd name="T34" fmla="*/ 72 w 125"/>
                <a:gd name="T35" fmla="*/ 90 h 292"/>
                <a:gd name="T36" fmla="*/ 82 w 125"/>
                <a:gd name="T37" fmla="*/ 82 h 292"/>
                <a:gd name="T38" fmla="*/ 77 w 125"/>
                <a:gd name="T39" fmla="*/ 70 h 292"/>
                <a:gd name="T40" fmla="*/ 66 w 125"/>
                <a:gd name="T41" fmla="*/ 43 h 292"/>
                <a:gd name="T42" fmla="*/ 87 w 125"/>
                <a:gd name="T43" fmla="*/ 17 h 292"/>
                <a:gd name="T44" fmla="*/ 93 w 125"/>
                <a:gd name="T45" fmla="*/ 8 h 292"/>
                <a:gd name="T46" fmla="*/ 83 w 125"/>
                <a:gd name="T47" fmla="*/ 0 h 292"/>
                <a:gd name="T48" fmla="*/ 66 w 125"/>
                <a:gd name="T49" fmla="*/ 3 h 292"/>
                <a:gd name="T50" fmla="*/ 56 w 125"/>
                <a:gd name="T51" fmla="*/ 12 h 292"/>
                <a:gd name="T52" fmla="*/ 51 w 125"/>
                <a:gd name="T53" fmla="*/ 20 h 292"/>
                <a:gd name="T54" fmla="*/ 45 w 125"/>
                <a:gd name="T55" fmla="*/ 68 h 292"/>
                <a:gd name="T56" fmla="*/ 41 w 125"/>
                <a:gd name="T57" fmla="*/ 8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5" h="292">
                  <a:moveTo>
                    <a:pt x="41" y="81"/>
                  </a:moveTo>
                  <a:cubicBezTo>
                    <a:pt x="30" y="87"/>
                    <a:pt x="23" y="97"/>
                    <a:pt x="18" y="107"/>
                  </a:cubicBezTo>
                  <a:cubicBezTo>
                    <a:pt x="4" y="133"/>
                    <a:pt x="0" y="160"/>
                    <a:pt x="11" y="189"/>
                  </a:cubicBezTo>
                  <a:cubicBezTo>
                    <a:pt x="20" y="211"/>
                    <a:pt x="36" y="226"/>
                    <a:pt x="59" y="232"/>
                  </a:cubicBezTo>
                  <a:cubicBezTo>
                    <a:pt x="70" y="235"/>
                    <a:pt x="70" y="235"/>
                    <a:pt x="69" y="246"/>
                  </a:cubicBezTo>
                  <a:cubicBezTo>
                    <a:pt x="69" y="246"/>
                    <a:pt x="70" y="247"/>
                    <a:pt x="70" y="248"/>
                  </a:cubicBezTo>
                  <a:cubicBezTo>
                    <a:pt x="68" y="256"/>
                    <a:pt x="70" y="263"/>
                    <a:pt x="73" y="270"/>
                  </a:cubicBezTo>
                  <a:cubicBezTo>
                    <a:pt x="81" y="289"/>
                    <a:pt x="105" y="292"/>
                    <a:pt x="118" y="287"/>
                  </a:cubicBezTo>
                  <a:cubicBezTo>
                    <a:pt x="122" y="285"/>
                    <a:pt x="125" y="280"/>
                    <a:pt x="123" y="276"/>
                  </a:cubicBezTo>
                  <a:cubicBezTo>
                    <a:pt x="121" y="272"/>
                    <a:pt x="117" y="270"/>
                    <a:pt x="113" y="270"/>
                  </a:cubicBezTo>
                  <a:cubicBezTo>
                    <a:pt x="98" y="268"/>
                    <a:pt x="91" y="256"/>
                    <a:pt x="96" y="241"/>
                  </a:cubicBezTo>
                  <a:cubicBezTo>
                    <a:pt x="97" y="236"/>
                    <a:pt x="100" y="231"/>
                    <a:pt x="102" y="226"/>
                  </a:cubicBezTo>
                  <a:cubicBezTo>
                    <a:pt x="106" y="218"/>
                    <a:pt x="100" y="210"/>
                    <a:pt x="91" y="210"/>
                  </a:cubicBezTo>
                  <a:cubicBezTo>
                    <a:pt x="87" y="210"/>
                    <a:pt x="84" y="211"/>
                    <a:pt x="81" y="212"/>
                  </a:cubicBezTo>
                  <a:cubicBezTo>
                    <a:pt x="68" y="213"/>
                    <a:pt x="56" y="212"/>
                    <a:pt x="46" y="202"/>
                  </a:cubicBezTo>
                  <a:cubicBezTo>
                    <a:pt x="26" y="181"/>
                    <a:pt x="23" y="146"/>
                    <a:pt x="34" y="125"/>
                  </a:cubicBezTo>
                  <a:cubicBezTo>
                    <a:pt x="36" y="122"/>
                    <a:pt x="37" y="119"/>
                    <a:pt x="38" y="117"/>
                  </a:cubicBezTo>
                  <a:cubicBezTo>
                    <a:pt x="45" y="102"/>
                    <a:pt x="56" y="93"/>
                    <a:pt x="72" y="90"/>
                  </a:cubicBezTo>
                  <a:cubicBezTo>
                    <a:pt x="77" y="89"/>
                    <a:pt x="81" y="87"/>
                    <a:pt x="82" y="82"/>
                  </a:cubicBezTo>
                  <a:cubicBezTo>
                    <a:pt x="83" y="77"/>
                    <a:pt x="81" y="73"/>
                    <a:pt x="77" y="70"/>
                  </a:cubicBezTo>
                  <a:cubicBezTo>
                    <a:pt x="68" y="63"/>
                    <a:pt x="65" y="53"/>
                    <a:pt x="66" y="43"/>
                  </a:cubicBezTo>
                  <a:cubicBezTo>
                    <a:pt x="68" y="31"/>
                    <a:pt x="74" y="21"/>
                    <a:pt x="87" y="17"/>
                  </a:cubicBezTo>
                  <a:cubicBezTo>
                    <a:pt x="92" y="15"/>
                    <a:pt x="94" y="12"/>
                    <a:pt x="93" y="8"/>
                  </a:cubicBezTo>
                  <a:cubicBezTo>
                    <a:pt x="92" y="4"/>
                    <a:pt x="87" y="0"/>
                    <a:pt x="83" y="0"/>
                  </a:cubicBezTo>
                  <a:cubicBezTo>
                    <a:pt x="77" y="1"/>
                    <a:pt x="72" y="2"/>
                    <a:pt x="66" y="3"/>
                  </a:cubicBezTo>
                  <a:cubicBezTo>
                    <a:pt x="61" y="4"/>
                    <a:pt x="58" y="8"/>
                    <a:pt x="56" y="12"/>
                  </a:cubicBezTo>
                  <a:cubicBezTo>
                    <a:pt x="54" y="15"/>
                    <a:pt x="52" y="17"/>
                    <a:pt x="51" y="20"/>
                  </a:cubicBezTo>
                  <a:cubicBezTo>
                    <a:pt x="42" y="35"/>
                    <a:pt x="38" y="51"/>
                    <a:pt x="45" y="68"/>
                  </a:cubicBezTo>
                  <a:cubicBezTo>
                    <a:pt x="48" y="75"/>
                    <a:pt x="47" y="78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1">
              <a:extLst>
                <a:ext uri="{FF2B5EF4-FFF2-40B4-BE49-F238E27FC236}">
                  <a16:creationId xmlns:a16="http://schemas.microsoft.com/office/drawing/2014/main" id="{471A4364-414D-4A7E-8FBF-8E5414507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6" y="1303"/>
              <a:ext cx="238" cy="197"/>
            </a:xfrm>
            <a:custGeom>
              <a:avLst/>
              <a:gdLst>
                <a:gd name="T0" fmla="*/ 19 w 195"/>
                <a:gd name="T1" fmla="*/ 160 h 162"/>
                <a:gd name="T2" fmla="*/ 33 w 195"/>
                <a:gd name="T3" fmla="*/ 162 h 162"/>
                <a:gd name="T4" fmla="*/ 41 w 195"/>
                <a:gd name="T5" fmla="*/ 159 h 162"/>
                <a:gd name="T6" fmla="*/ 59 w 195"/>
                <a:gd name="T7" fmla="*/ 146 h 162"/>
                <a:gd name="T8" fmla="*/ 183 w 195"/>
                <a:gd name="T9" fmla="*/ 29 h 162"/>
                <a:gd name="T10" fmla="*/ 193 w 195"/>
                <a:gd name="T11" fmla="*/ 15 h 162"/>
                <a:gd name="T12" fmla="*/ 187 w 195"/>
                <a:gd name="T13" fmla="*/ 1 h 162"/>
                <a:gd name="T14" fmla="*/ 174 w 195"/>
                <a:gd name="T15" fmla="*/ 7 h 162"/>
                <a:gd name="T16" fmla="*/ 77 w 195"/>
                <a:gd name="T17" fmla="*/ 86 h 162"/>
                <a:gd name="T18" fmla="*/ 29 w 195"/>
                <a:gd name="T19" fmla="*/ 126 h 162"/>
                <a:gd name="T20" fmla="*/ 19 w 195"/>
                <a:gd name="T21" fmla="*/ 16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162">
                  <a:moveTo>
                    <a:pt x="19" y="160"/>
                  </a:moveTo>
                  <a:cubicBezTo>
                    <a:pt x="24" y="162"/>
                    <a:pt x="29" y="162"/>
                    <a:pt x="33" y="162"/>
                  </a:cubicBezTo>
                  <a:cubicBezTo>
                    <a:pt x="36" y="161"/>
                    <a:pt x="39" y="160"/>
                    <a:pt x="41" y="159"/>
                  </a:cubicBezTo>
                  <a:cubicBezTo>
                    <a:pt x="48" y="156"/>
                    <a:pt x="53" y="151"/>
                    <a:pt x="59" y="146"/>
                  </a:cubicBezTo>
                  <a:cubicBezTo>
                    <a:pt x="100" y="107"/>
                    <a:pt x="142" y="68"/>
                    <a:pt x="183" y="29"/>
                  </a:cubicBezTo>
                  <a:cubicBezTo>
                    <a:pt x="187" y="25"/>
                    <a:pt x="192" y="21"/>
                    <a:pt x="193" y="15"/>
                  </a:cubicBezTo>
                  <a:cubicBezTo>
                    <a:pt x="195" y="10"/>
                    <a:pt x="193" y="3"/>
                    <a:pt x="187" y="1"/>
                  </a:cubicBezTo>
                  <a:cubicBezTo>
                    <a:pt x="182" y="0"/>
                    <a:pt x="178" y="3"/>
                    <a:pt x="174" y="7"/>
                  </a:cubicBezTo>
                  <a:cubicBezTo>
                    <a:pt x="141" y="33"/>
                    <a:pt x="109" y="59"/>
                    <a:pt x="77" y="86"/>
                  </a:cubicBezTo>
                  <a:cubicBezTo>
                    <a:pt x="61" y="99"/>
                    <a:pt x="45" y="113"/>
                    <a:pt x="29" y="126"/>
                  </a:cubicBezTo>
                  <a:cubicBezTo>
                    <a:pt x="20" y="134"/>
                    <a:pt x="0" y="149"/>
                    <a:pt x="19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62FB1B7B-0D65-4F20-9CAE-E44680CE6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581"/>
              <a:ext cx="271" cy="217"/>
            </a:xfrm>
            <a:custGeom>
              <a:avLst/>
              <a:gdLst>
                <a:gd name="T0" fmla="*/ 200 w 222"/>
                <a:gd name="T1" fmla="*/ 1 h 179"/>
                <a:gd name="T2" fmla="*/ 180 w 222"/>
                <a:gd name="T3" fmla="*/ 14 h 179"/>
                <a:gd name="T4" fmla="*/ 61 w 222"/>
                <a:gd name="T5" fmla="*/ 117 h 179"/>
                <a:gd name="T6" fmla="*/ 24 w 222"/>
                <a:gd name="T7" fmla="*/ 151 h 179"/>
                <a:gd name="T8" fmla="*/ 18 w 222"/>
                <a:gd name="T9" fmla="*/ 179 h 179"/>
                <a:gd name="T10" fmla="*/ 18 w 222"/>
                <a:gd name="T11" fmla="*/ 179 h 179"/>
                <a:gd name="T12" fmla="*/ 31 w 222"/>
                <a:gd name="T13" fmla="*/ 172 h 179"/>
                <a:gd name="T14" fmla="*/ 205 w 222"/>
                <a:gd name="T15" fmla="*/ 34 h 179"/>
                <a:gd name="T16" fmla="*/ 219 w 222"/>
                <a:gd name="T17" fmla="*/ 10 h 179"/>
                <a:gd name="T18" fmla="*/ 200 w 222"/>
                <a:gd name="T19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9">
                  <a:moveTo>
                    <a:pt x="200" y="1"/>
                  </a:moveTo>
                  <a:cubicBezTo>
                    <a:pt x="192" y="3"/>
                    <a:pt x="186" y="9"/>
                    <a:pt x="180" y="14"/>
                  </a:cubicBezTo>
                  <a:cubicBezTo>
                    <a:pt x="141" y="49"/>
                    <a:pt x="101" y="83"/>
                    <a:pt x="61" y="117"/>
                  </a:cubicBezTo>
                  <a:cubicBezTo>
                    <a:pt x="48" y="128"/>
                    <a:pt x="35" y="138"/>
                    <a:pt x="24" y="151"/>
                  </a:cubicBezTo>
                  <a:cubicBezTo>
                    <a:pt x="21" y="155"/>
                    <a:pt x="0" y="178"/>
                    <a:pt x="18" y="179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23" y="179"/>
                    <a:pt x="27" y="176"/>
                    <a:pt x="31" y="172"/>
                  </a:cubicBezTo>
                  <a:cubicBezTo>
                    <a:pt x="87" y="123"/>
                    <a:pt x="145" y="77"/>
                    <a:pt x="205" y="34"/>
                  </a:cubicBezTo>
                  <a:cubicBezTo>
                    <a:pt x="213" y="28"/>
                    <a:pt x="222" y="20"/>
                    <a:pt x="219" y="10"/>
                  </a:cubicBezTo>
                  <a:cubicBezTo>
                    <a:pt x="216" y="3"/>
                    <a:pt x="207" y="0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7116C5EF-B9FF-4BA4-A58D-73E4C46D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682"/>
              <a:ext cx="240" cy="135"/>
            </a:xfrm>
            <a:custGeom>
              <a:avLst/>
              <a:gdLst>
                <a:gd name="T0" fmla="*/ 179 w 196"/>
                <a:gd name="T1" fmla="*/ 1 h 111"/>
                <a:gd name="T2" fmla="*/ 153 w 196"/>
                <a:gd name="T3" fmla="*/ 9 h 111"/>
                <a:gd name="T4" fmla="*/ 112 w 196"/>
                <a:gd name="T5" fmla="*/ 31 h 111"/>
                <a:gd name="T6" fmla="*/ 30 w 196"/>
                <a:gd name="T7" fmla="*/ 75 h 111"/>
                <a:gd name="T8" fmla="*/ 3 w 196"/>
                <a:gd name="T9" fmla="*/ 93 h 111"/>
                <a:gd name="T10" fmla="*/ 14 w 196"/>
                <a:gd name="T11" fmla="*/ 110 h 111"/>
                <a:gd name="T12" fmla="*/ 35 w 196"/>
                <a:gd name="T13" fmla="*/ 104 h 111"/>
                <a:gd name="T14" fmla="*/ 179 w 196"/>
                <a:gd name="T15" fmla="*/ 32 h 111"/>
                <a:gd name="T16" fmla="*/ 193 w 196"/>
                <a:gd name="T17" fmla="*/ 20 h 111"/>
                <a:gd name="T18" fmla="*/ 194 w 196"/>
                <a:gd name="T19" fmla="*/ 19 h 111"/>
                <a:gd name="T20" fmla="*/ 179 w 196"/>
                <a:gd name="T21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" h="111">
                  <a:moveTo>
                    <a:pt x="179" y="1"/>
                  </a:moveTo>
                  <a:cubicBezTo>
                    <a:pt x="170" y="0"/>
                    <a:pt x="161" y="5"/>
                    <a:pt x="153" y="9"/>
                  </a:cubicBezTo>
                  <a:cubicBezTo>
                    <a:pt x="139" y="16"/>
                    <a:pt x="126" y="24"/>
                    <a:pt x="112" y="31"/>
                  </a:cubicBezTo>
                  <a:cubicBezTo>
                    <a:pt x="85" y="46"/>
                    <a:pt x="58" y="60"/>
                    <a:pt x="30" y="75"/>
                  </a:cubicBezTo>
                  <a:cubicBezTo>
                    <a:pt x="23" y="79"/>
                    <a:pt x="7" y="85"/>
                    <a:pt x="3" y="93"/>
                  </a:cubicBezTo>
                  <a:cubicBezTo>
                    <a:pt x="0" y="101"/>
                    <a:pt x="6" y="109"/>
                    <a:pt x="14" y="110"/>
                  </a:cubicBezTo>
                  <a:cubicBezTo>
                    <a:pt x="21" y="111"/>
                    <a:pt x="28" y="107"/>
                    <a:pt x="35" y="104"/>
                  </a:cubicBezTo>
                  <a:cubicBezTo>
                    <a:pt x="81" y="77"/>
                    <a:pt x="130" y="53"/>
                    <a:pt x="179" y="32"/>
                  </a:cubicBezTo>
                  <a:cubicBezTo>
                    <a:pt x="185" y="29"/>
                    <a:pt x="191" y="26"/>
                    <a:pt x="193" y="20"/>
                  </a:cubicBezTo>
                  <a:cubicBezTo>
                    <a:pt x="194" y="19"/>
                    <a:pt x="194" y="19"/>
                    <a:pt x="194" y="19"/>
                  </a:cubicBezTo>
                  <a:cubicBezTo>
                    <a:pt x="196" y="10"/>
                    <a:pt x="187" y="2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266C47F8-12DD-4C5A-907E-DD3379D17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7" y="569"/>
              <a:ext cx="173" cy="198"/>
            </a:xfrm>
            <a:custGeom>
              <a:avLst/>
              <a:gdLst>
                <a:gd name="T0" fmla="*/ 34 w 142"/>
                <a:gd name="T1" fmla="*/ 148 h 163"/>
                <a:gd name="T2" fmla="*/ 130 w 142"/>
                <a:gd name="T3" fmla="*/ 33 h 163"/>
                <a:gd name="T4" fmla="*/ 139 w 142"/>
                <a:gd name="T5" fmla="*/ 10 h 163"/>
                <a:gd name="T6" fmla="*/ 117 w 142"/>
                <a:gd name="T7" fmla="*/ 4 h 163"/>
                <a:gd name="T8" fmla="*/ 99 w 142"/>
                <a:gd name="T9" fmla="*/ 21 h 163"/>
                <a:gd name="T10" fmla="*/ 38 w 142"/>
                <a:gd name="T11" fmla="*/ 103 h 163"/>
                <a:gd name="T12" fmla="*/ 7 w 142"/>
                <a:gd name="T13" fmla="*/ 143 h 163"/>
                <a:gd name="T14" fmla="*/ 13 w 142"/>
                <a:gd name="T15" fmla="*/ 162 h 163"/>
                <a:gd name="T16" fmla="*/ 16 w 142"/>
                <a:gd name="T17" fmla="*/ 161 h 163"/>
                <a:gd name="T18" fmla="*/ 34 w 142"/>
                <a:gd name="T19" fmla="*/ 14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63">
                  <a:moveTo>
                    <a:pt x="34" y="148"/>
                  </a:moveTo>
                  <a:cubicBezTo>
                    <a:pt x="66" y="110"/>
                    <a:pt x="98" y="71"/>
                    <a:pt x="130" y="33"/>
                  </a:cubicBezTo>
                  <a:cubicBezTo>
                    <a:pt x="136" y="26"/>
                    <a:pt x="142" y="18"/>
                    <a:pt x="139" y="10"/>
                  </a:cubicBezTo>
                  <a:cubicBezTo>
                    <a:pt x="135" y="2"/>
                    <a:pt x="125" y="0"/>
                    <a:pt x="117" y="4"/>
                  </a:cubicBezTo>
                  <a:cubicBezTo>
                    <a:pt x="109" y="7"/>
                    <a:pt x="104" y="14"/>
                    <a:pt x="99" y="21"/>
                  </a:cubicBezTo>
                  <a:cubicBezTo>
                    <a:pt x="79" y="49"/>
                    <a:pt x="59" y="76"/>
                    <a:pt x="38" y="103"/>
                  </a:cubicBezTo>
                  <a:cubicBezTo>
                    <a:pt x="28" y="116"/>
                    <a:pt x="17" y="129"/>
                    <a:pt x="7" y="143"/>
                  </a:cubicBezTo>
                  <a:cubicBezTo>
                    <a:pt x="0" y="151"/>
                    <a:pt x="1" y="163"/>
                    <a:pt x="13" y="162"/>
                  </a:cubicBezTo>
                  <a:cubicBezTo>
                    <a:pt x="14" y="162"/>
                    <a:pt x="15" y="162"/>
                    <a:pt x="16" y="161"/>
                  </a:cubicBezTo>
                  <a:cubicBezTo>
                    <a:pt x="24" y="160"/>
                    <a:pt x="29" y="154"/>
                    <a:pt x="34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BD930425-2A41-4AF0-A229-595A68DE3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612"/>
              <a:ext cx="168" cy="209"/>
            </a:xfrm>
            <a:custGeom>
              <a:avLst/>
              <a:gdLst>
                <a:gd name="T0" fmla="*/ 23 w 138"/>
                <a:gd name="T1" fmla="*/ 0 h 172"/>
                <a:gd name="T2" fmla="*/ 19 w 138"/>
                <a:gd name="T3" fmla="*/ 0 h 172"/>
                <a:gd name="T4" fmla="*/ 2 w 138"/>
                <a:gd name="T5" fmla="*/ 14 h 172"/>
                <a:gd name="T6" fmla="*/ 12 w 138"/>
                <a:gd name="T7" fmla="*/ 34 h 172"/>
                <a:gd name="T8" fmla="*/ 99 w 138"/>
                <a:gd name="T9" fmla="*/ 139 h 172"/>
                <a:gd name="T10" fmla="*/ 123 w 138"/>
                <a:gd name="T11" fmla="*/ 168 h 172"/>
                <a:gd name="T12" fmla="*/ 131 w 138"/>
                <a:gd name="T13" fmla="*/ 172 h 172"/>
                <a:gd name="T14" fmla="*/ 138 w 138"/>
                <a:gd name="T15" fmla="*/ 162 h 172"/>
                <a:gd name="T16" fmla="*/ 132 w 138"/>
                <a:gd name="T17" fmla="*/ 150 h 172"/>
                <a:gd name="T18" fmla="*/ 39 w 138"/>
                <a:gd name="T19" fmla="*/ 14 h 172"/>
                <a:gd name="T20" fmla="*/ 23 w 138"/>
                <a:gd name="T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72">
                  <a:moveTo>
                    <a:pt x="23" y="0"/>
                  </a:moveTo>
                  <a:cubicBezTo>
                    <a:pt x="22" y="0"/>
                    <a:pt x="21" y="0"/>
                    <a:pt x="19" y="0"/>
                  </a:cubicBezTo>
                  <a:cubicBezTo>
                    <a:pt x="13" y="0"/>
                    <a:pt x="4" y="7"/>
                    <a:pt x="2" y="14"/>
                  </a:cubicBezTo>
                  <a:cubicBezTo>
                    <a:pt x="0" y="22"/>
                    <a:pt x="7" y="29"/>
                    <a:pt x="12" y="34"/>
                  </a:cubicBezTo>
                  <a:cubicBezTo>
                    <a:pt x="44" y="66"/>
                    <a:pt x="73" y="101"/>
                    <a:pt x="99" y="139"/>
                  </a:cubicBezTo>
                  <a:cubicBezTo>
                    <a:pt x="106" y="149"/>
                    <a:pt x="113" y="160"/>
                    <a:pt x="123" y="168"/>
                  </a:cubicBezTo>
                  <a:cubicBezTo>
                    <a:pt x="125" y="170"/>
                    <a:pt x="128" y="172"/>
                    <a:pt x="131" y="172"/>
                  </a:cubicBezTo>
                  <a:cubicBezTo>
                    <a:pt x="135" y="172"/>
                    <a:pt x="138" y="167"/>
                    <a:pt x="138" y="162"/>
                  </a:cubicBezTo>
                  <a:cubicBezTo>
                    <a:pt x="138" y="158"/>
                    <a:pt x="135" y="154"/>
                    <a:pt x="132" y="150"/>
                  </a:cubicBezTo>
                  <a:cubicBezTo>
                    <a:pt x="101" y="105"/>
                    <a:pt x="70" y="60"/>
                    <a:pt x="39" y="14"/>
                  </a:cubicBezTo>
                  <a:cubicBezTo>
                    <a:pt x="35" y="8"/>
                    <a:pt x="30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A6547BBC-77E0-4A57-9CF9-A49127C47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1297"/>
              <a:ext cx="171" cy="191"/>
            </a:xfrm>
            <a:custGeom>
              <a:avLst/>
              <a:gdLst>
                <a:gd name="T0" fmla="*/ 126 w 140"/>
                <a:gd name="T1" fmla="*/ 116 h 157"/>
                <a:gd name="T2" fmla="*/ 22 w 140"/>
                <a:gd name="T3" fmla="*/ 10 h 157"/>
                <a:gd name="T4" fmla="*/ 14 w 140"/>
                <a:gd name="T5" fmla="*/ 4 h 157"/>
                <a:gd name="T6" fmla="*/ 12 w 140"/>
                <a:gd name="T7" fmla="*/ 3 h 157"/>
                <a:gd name="T8" fmla="*/ 6 w 140"/>
                <a:gd name="T9" fmla="*/ 24 h 157"/>
                <a:gd name="T10" fmla="*/ 19 w 140"/>
                <a:gd name="T11" fmla="*/ 39 h 157"/>
                <a:gd name="T12" fmla="*/ 115 w 140"/>
                <a:gd name="T13" fmla="*/ 152 h 157"/>
                <a:gd name="T14" fmla="*/ 122 w 140"/>
                <a:gd name="T15" fmla="*/ 157 h 157"/>
                <a:gd name="T16" fmla="*/ 131 w 140"/>
                <a:gd name="T17" fmla="*/ 154 h 157"/>
                <a:gd name="T18" fmla="*/ 138 w 140"/>
                <a:gd name="T19" fmla="*/ 133 h 157"/>
                <a:gd name="T20" fmla="*/ 126 w 140"/>
                <a:gd name="T21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57">
                  <a:moveTo>
                    <a:pt x="126" y="116"/>
                  </a:moveTo>
                  <a:cubicBezTo>
                    <a:pt x="92" y="81"/>
                    <a:pt x="57" y="46"/>
                    <a:pt x="22" y="10"/>
                  </a:cubicBezTo>
                  <a:cubicBezTo>
                    <a:pt x="20" y="8"/>
                    <a:pt x="17" y="5"/>
                    <a:pt x="14" y="4"/>
                  </a:cubicBezTo>
                  <a:cubicBezTo>
                    <a:pt x="13" y="4"/>
                    <a:pt x="13" y="4"/>
                    <a:pt x="12" y="3"/>
                  </a:cubicBezTo>
                  <a:cubicBezTo>
                    <a:pt x="0" y="0"/>
                    <a:pt x="2" y="18"/>
                    <a:pt x="6" y="24"/>
                  </a:cubicBezTo>
                  <a:cubicBezTo>
                    <a:pt x="10" y="30"/>
                    <a:pt x="14" y="34"/>
                    <a:pt x="19" y="39"/>
                  </a:cubicBezTo>
                  <a:cubicBezTo>
                    <a:pt x="54" y="73"/>
                    <a:pt x="83" y="114"/>
                    <a:pt x="115" y="152"/>
                  </a:cubicBezTo>
                  <a:cubicBezTo>
                    <a:pt x="117" y="154"/>
                    <a:pt x="119" y="156"/>
                    <a:pt x="122" y="157"/>
                  </a:cubicBezTo>
                  <a:cubicBezTo>
                    <a:pt x="125" y="157"/>
                    <a:pt x="128" y="156"/>
                    <a:pt x="131" y="154"/>
                  </a:cubicBezTo>
                  <a:cubicBezTo>
                    <a:pt x="137" y="149"/>
                    <a:pt x="140" y="140"/>
                    <a:pt x="138" y="133"/>
                  </a:cubicBezTo>
                  <a:cubicBezTo>
                    <a:pt x="136" y="126"/>
                    <a:pt x="131" y="121"/>
                    <a:pt x="12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297D7C2C-F1A6-4CFD-8050-7D91DA4B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298"/>
              <a:ext cx="104" cy="215"/>
            </a:xfrm>
            <a:custGeom>
              <a:avLst/>
              <a:gdLst>
                <a:gd name="T0" fmla="*/ 6 w 85"/>
                <a:gd name="T1" fmla="*/ 6 h 177"/>
                <a:gd name="T2" fmla="*/ 9 w 85"/>
                <a:gd name="T3" fmla="*/ 32 h 177"/>
                <a:gd name="T4" fmla="*/ 55 w 85"/>
                <a:gd name="T5" fmla="*/ 159 h 177"/>
                <a:gd name="T6" fmla="*/ 63 w 85"/>
                <a:gd name="T7" fmla="*/ 174 h 177"/>
                <a:gd name="T8" fmla="*/ 81 w 85"/>
                <a:gd name="T9" fmla="*/ 170 h 177"/>
                <a:gd name="T10" fmla="*/ 85 w 85"/>
                <a:gd name="T11" fmla="*/ 159 h 177"/>
                <a:gd name="T12" fmla="*/ 85 w 85"/>
                <a:gd name="T13" fmla="*/ 152 h 177"/>
                <a:gd name="T14" fmla="*/ 80 w 85"/>
                <a:gd name="T15" fmla="*/ 134 h 177"/>
                <a:gd name="T16" fmla="*/ 58 w 85"/>
                <a:gd name="T17" fmla="*/ 83 h 177"/>
                <a:gd name="T18" fmla="*/ 38 w 85"/>
                <a:gd name="T19" fmla="*/ 30 h 177"/>
                <a:gd name="T20" fmla="*/ 27 w 85"/>
                <a:gd name="T21" fmla="*/ 7 h 177"/>
                <a:gd name="T22" fmla="*/ 6 w 85"/>
                <a:gd name="T23" fmla="*/ 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77">
                  <a:moveTo>
                    <a:pt x="6" y="6"/>
                  </a:moveTo>
                  <a:cubicBezTo>
                    <a:pt x="0" y="12"/>
                    <a:pt x="7" y="25"/>
                    <a:pt x="9" y="32"/>
                  </a:cubicBezTo>
                  <a:cubicBezTo>
                    <a:pt x="27" y="73"/>
                    <a:pt x="42" y="116"/>
                    <a:pt x="55" y="159"/>
                  </a:cubicBezTo>
                  <a:cubicBezTo>
                    <a:pt x="56" y="165"/>
                    <a:pt x="58" y="171"/>
                    <a:pt x="63" y="174"/>
                  </a:cubicBezTo>
                  <a:cubicBezTo>
                    <a:pt x="69" y="177"/>
                    <a:pt x="76" y="175"/>
                    <a:pt x="81" y="170"/>
                  </a:cubicBezTo>
                  <a:cubicBezTo>
                    <a:pt x="83" y="167"/>
                    <a:pt x="85" y="163"/>
                    <a:pt x="85" y="159"/>
                  </a:cubicBezTo>
                  <a:cubicBezTo>
                    <a:pt x="85" y="157"/>
                    <a:pt x="85" y="155"/>
                    <a:pt x="85" y="152"/>
                  </a:cubicBezTo>
                  <a:cubicBezTo>
                    <a:pt x="84" y="146"/>
                    <a:pt x="82" y="140"/>
                    <a:pt x="80" y="134"/>
                  </a:cubicBezTo>
                  <a:cubicBezTo>
                    <a:pt x="72" y="117"/>
                    <a:pt x="65" y="100"/>
                    <a:pt x="58" y="83"/>
                  </a:cubicBezTo>
                  <a:cubicBezTo>
                    <a:pt x="51" y="66"/>
                    <a:pt x="44" y="48"/>
                    <a:pt x="38" y="30"/>
                  </a:cubicBezTo>
                  <a:cubicBezTo>
                    <a:pt x="36" y="22"/>
                    <a:pt x="34" y="13"/>
                    <a:pt x="27" y="7"/>
                  </a:cubicBezTo>
                  <a:cubicBezTo>
                    <a:pt x="22" y="3"/>
                    <a:pt x="12" y="0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E6B0161F-CF1D-4A5A-B505-B1B5E29F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" y="769"/>
              <a:ext cx="195" cy="136"/>
            </a:xfrm>
            <a:custGeom>
              <a:avLst/>
              <a:gdLst>
                <a:gd name="T0" fmla="*/ 1 w 160"/>
                <a:gd name="T1" fmla="*/ 25 h 112"/>
                <a:gd name="T2" fmla="*/ 3 w 160"/>
                <a:gd name="T3" fmla="*/ 29 h 112"/>
                <a:gd name="T4" fmla="*/ 16 w 160"/>
                <a:gd name="T5" fmla="*/ 39 h 112"/>
                <a:gd name="T6" fmla="*/ 140 w 160"/>
                <a:gd name="T7" fmla="*/ 107 h 112"/>
                <a:gd name="T8" fmla="*/ 157 w 160"/>
                <a:gd name="T9" fmla="*/ 108 h 112"/>
                <a:gd name="T10" fmla="*/ 157 w 160"/>
                <a:gd name="T11" fmla="*/ 96 h 112"/>
                <a:gd name="T12" fmla="*/ 148 w 160"/>
                <a:gd name="T13" fmla="*/ 88 h 112"/>
                <a:gd name="T14" fmla="*/ 31 w 160"/>
                <a:gd name="T15" fmla="*/ 9 h 112"/>
                <a:gd name="T16" fmla="*/ 17 w 160"/>
                <a:gd name="T17" fmla="*/ 2 h 112"/>
                <a:gd name="T18" fmla="*/ 1 w 160"/>
                <a:gd name="T19" fmla="*/ 2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112">
                  <a:moveTo>
                    <a:pt x="1" y="25"/>
                  </a:moveTo>
                  <a:cubicBezTo>
                    <a:pt x="2" y="27"/>
                    <a:pt x="2" y="28"/>
                    <a:pt x="3" y="29"/>
                  </a:cubicBezTo>
                  <a:cubicBezTo>
                    <a:pt x="5" y="35"/>
                    <a:pt x="11" y="37"/>
                    <a:pt x="16" y="39"/>
                  </a:cubicBezTo>
                  <a:cubicBezTo>
                    <a:pt x="60" y="58"/>
                    <a:pt x="99" y="85"/>
                    <a:pt x="140" y="107"/>
                  </a:cubicBezTo>
                  <a:cubicBezTo>
                    <a:pt x="146" y="110"/>
                    <a:pt x="153" y="112"/>
                    <a:pt x="157" y="108"/>
                  </a:cubicBezTo>
                  <a:cubicBezTo>
                    <a:pt x="160" y="105"/>
                    <a:pt x="160" y="100"/>
                    <a:pt x="157" y="96"/>
                  </a:cubicBezTo>
                  <a:cubicBezTo>
                    <a:pt x="155" y="93"/>
                    <a:pt x="151" y="90"/>
                    <a:pt x="148" y="88"/>
                  </a:cubicBezTo>
                  <a:cubicBezTo>
                    <a:pt x="108" y="64"/>
                    <a:pt x="69" y="37"/>
                    <a:pt x="31" y="9"/>
                  </a:cubicBezTo>
                  <a:cubicBezTo>
                    <a:pt x="27" y="6"/>
                    <a:pt x="23" y="2"/>
                    <a:pt x="17" y="2"/>
                  </a:cubicBezTo>
                  <a:cubicBezTo>
                    <a:pt x="7" y="0"/>
                    <a:pt x="0" y="15"/>
                    <a:pt x="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9">
              <a:extLst>
                <a:ext uri="{FF2B5EF4-FFF2-40B4-BE49-F238E27FC236}">
                  <a16:creationId xmlns:a16="http://schemas.microsoft.com/office/drawing/2014/main" id="{9DBCE103-C77D-4AEF-9BC8-636B73160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" y="1279"/>
              <a:ext cx="181" cy="137"/>
            </a:xfrm>
            <a:custGeom>
              <a:avLst/>
              <a:gdLst>
                <a:gd name="T0" fmla="*/ 139 w 148"/>
                <a:gd name="T1" fmla="*/ 84 h 113"/>
                <a:gd name="T2" fmla="*/ 26 w 148"/>
                <a:gd name="T3" fmla="*/ 7 h 113"/>
                <a:gd name="T4" fmla="*/ 14 w 148"/>
                <a:gd name="T5" fmla="*/ 2 h 113"/>
                <a:gd name="T6" fmla="*/ 9 w 148"/>
                <a:gd name="T7" fmla="*/ 21 h 113"/>
                <a:gd name="T8" fmla="*/ 115 w 148"/>
                <a:gd name="T9" fmla="*/ 105 h 113"/>
                <a:gd name="T10" fmla="*/ 129 w 148"/>
                <a:gd name="T11" fmla="*/ 112 h 113"/>
                <a:gd name="T12" fmla="*/ 133 w 148"/>
                <a:gd name="T13" fmla="*/ 112 h 113"/>
                <a:gd name="T14" fmla="*/ 144 w 148"/>
                <a:gd name="T15" fmla="*/ 104 h 113"/>
                <a:gd name="T16" fmla="*/ 147 w 148"/>
                <a:gd name="T17" fmla="*/ 92 h 113"/>
                <a:gd name="T18" fmla="*/ 139 w 148"/>
                <a:gd name="T19" fmla="*/ 8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13">
                  <a:moveTo>
                    <a:pt x="139" y="84"/>
                  </a:moveTo>
                  <a:cubicBezTo>
                    <a:pt x="102" y="59"/>
                    <a:pt x="64" y="33"/>
                    <a:pt x="26" y="7"/>
                  </a:cubicBezTo>
                  <a:cubicBezTo>
                    <a:pt x="22" y="5"/>
                    <a:pt x="19" y="2"/>
                    <a:pt x="14" y="2"/>
                  </a:cubicBezTo>
                  <a:cubicBezTo>
                    <a:pt x="1" y="0"/>
                    <a:pt x="0" y="14"/>
                    <a:pt x="9" y="21"/>
                  </a:cubicBezTo>
                  <a:cubicBezTo>
                    <a:pt x="44" y="49"/>
                    <a:pt x="80" y="77"/>
                    <a:pt x="115" y="105"/>
                  </a:cubicBezTo>
                  <a:cubicBezTo>
                    <a:pt x="119" y="108"/>
                    <a:pt x="124" y="112"/>
                    <a:pt x="129" y="112"/>
                  </a:cubicBezTo>
                  <a:cubicBezTo>
                    <a:pt x="130" y="113"/>
                    <a:pt x="132" y="113"/>
                    <a:pt x="133" y="112"/>
                  </a:cubicBezTo>
                  <a:cubicBezTo>
                    <a:pt x="138" y="111"/>
                    <a:pt x="141" y="108"/>
                    <a:pt x="144" y="104"/>
                  </a:cubicBezTo>
                  <a:cubicBezTo>
                    <a:pt x="146" y="100"/>
                    <a:pt x="148" y="96"/>
                    <a:pt x="147" y="92"/>
                  </a:cubicBezTo>
                  <a:cubicBezTo>
                    <a:pt x="146" y="88"/>
                    <a:pt x="142" y="86"/>
                    <a:pt x="13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37B614F4-E1F6-448D-87A2-90EED9A8D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" y="618"/>
              <a:ext cx="88" cy="169"/>
            </a:xfrm>
            <a:custGeom>
              <a:avLst/>
              <a:gdLst>
                <a:gd name="T0" fmla="*/ 63 w 72"/>
                <a:gd name="T1" fmla="*/ 94 h 139"/>
                <a:gd name="T2" fmla="*/ 33 w 72"/>
                <a:gd name="T3" fmla="*/ 11 h 139"/>
                <a:gd name="T4" fmla="*/ 29 w 72"/>
                <a:gd name="T5" fmla="*/ 3 h 139"/>
                <a:gd name="T6" fmla="*/ 23 w 72"/>
                <a:gd name="T7" fmla="*/ 0 h 139"/>
                <a:gd name="T8" fmla="*/ 15 w 72"/>
                <a:gd name="T9" fmla="*/ 1 h 139"/>
                <a:gd name="T10" fmla="*/ 5 w 72"/>
                <a:gd name="T11" fmla="*/ 25 h 139"/>
                <a:gd name="T12" fmla="*/ 49 w 72"/>
                <a:gd name="T13" fmla="*/ 124 h 139"/>
                <a:gd name="T14" fmla="*/ 55 w 72"/>
                <a:gd name="T15" fmla="*/ 134 h 139"/>
                <a:gd name="T16" fmla="*/ 66 w 72"/>
                <a:gd name="T17" fmla="*/ 137 h 139"/>
                <a:gd name="T18" fmla="*/ 71 w 72"/>
                <a:gd name="T19" fmla="*/ 119 h 139"/>
                <a:gd name="T20" fmla="*/ 63 w 72"/>
                <a:gd name="T21" fmla="*/ 9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139">
                  <a:moveTo>
                    <a:pt x="63" y="94"/>
                  </a:moveTo>
                  <a:cubicBezTo>
                    <a:pt x="53" y="66"/>
                    <a:pt x="43" y="39"/>
                    <a:pt x="33" y="11"/>
                  </a:cubicBezTo>
                  <a:cubicBezTo>
                    <a:pt x="32" y="8"/>
                    <a:pt x="31" y="5"/>
                    <a:pt x="29" y="3"/>
                  </a:cubicBezTo>
                  <a:cubicBezTo>
                    <a:pt x="28" y="2"/>
                    <a:pt x="26" y="1"/>
                    <a:pt x="23" y="0"/>
                  </a:cubicBezTo>
                  <a:cubicBezTo>
                    <a:pt x="21" y="0"/>
                    <a:pt x="18" y="0"/>
                    <a:pt x="15" y="1"/>
                  </a:cubicBezTo>
                  <a:cubicBezTo>
                    <a:pt x="3" y="5"/>
                    <a:pt x="0" y="14"/>
                    <a:pt x="5" y="25"/>
                  </a:cubicBezTo>
                  <a:cubicBezTo>
                    <a:pt x="19" y="58"/>
                    <a:pt x="34" y="91"/>
                    <a:pt x="49" y="124"/>
                  </a:cubicBezTo>
                  <a:cubicBezTo>
                    <a:pt x="50" y="128"/>
                    <a:pt x="52" y="131"/>
                    <a:pt x="55" y="134"/>
                  </a:cubicBezTo>
                  <a:cubicBezTo>
                    <a:pt x="58" y="137"/>
                    <a:pt x="62" y="139"/>
                    <a:pt x="66" y="137"/>
                  </a:cubicBezTo>
                  <a:cubicBezTo>
                    <a:pt x="72" y="135"/>
                    <a:pt x="72" y="126"/>
                    <a:pt x="71" y="119"/>
                  </a:cubicBezTo>
                  <a:cubicBezTo>
                    <a:pt x="69" y="110"/>
                    <a:pt x="66" y="102"/>
                    <a:pt x="63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1">
              <a:extLst>
                <a:ext uri="{FF2B5EF4-FFF2-40B4-BE49-F238E27FC236}">
                  <a16:creationId xmlns:a16="http://schemas.microsoft.com/office/drawing/2014/main" id="{979304DD-BD12-45BB-9927-9C4B313B5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" y="1342"/>
              <a:ext cx="95" cy="155"/>
            </a:xfrm>
            <a:custGeom>
              <a:avLst/>
              <a:gdLst>
                <a:gd name="T0" fmla="*/ 12 w 78"/>
                <a:gd name="T1" fmla="*/ 125 h 128"/>
                <a:gd name="T2" fmla="*/ 22 w 78"/>
                <a:gd name="T3" fmla="*/ 128 h 128"/>
                <a:gd name="T4" fmla="*/ 36 w 78"/>
                <a:gd name="T5" fmla="*/ 119 h 128"/>
                <a:gd name="T6" fmla="*/ 43 w 78"/>
                <a:gd name="T7" fmla="*/ 101 h 128"/>
                <a:gd name="T8" fmla="*/ 75 w 78"/>
                <a:gd name="T9" fmla="*/ 29 h 128"/>
                <a:gd name="T10" fmla="*/ 75 w 78"/>
                <a:gd name="T11" fmla="*/ 8 h 128"/>
                <a:gd name="T12" fmla="*/ 68 w 78"/>
                <a:gd name="T13" fmla="*/ 1 h 128"/>
                <a:gd name="T14" fmla="*/ 58 w 78"/>
                <a:gd name="T15" fmla="*/ 6 h 128"/>
                <a:gd name="T16" fmla="*/ 47 w 78"/>
                <a:gd name="T17" fmla="*/ 24 h 128"/>
                <a:gd name="T18" fmla="*/ 19 w 78"/>
                <a:gd name="T19" fmla="*/ 78 h 128"/>
                <a:gd name="T20" fmla="*/ 3 w 78"/>
                <a:gd name="T21" fmla="*/ 108 h 128"/>
                <a:gd name="T22" fmla="*/ 12 w 78"/>
                <a:gd name="T23" fmla="*/ 1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28">
                  <a:moveTo>
                    <a:pt x="12" y="125"/>
                  </a:moveTo>
                  <a:cubicBezTo>
                    <a:pt x="15" y="126"/>
                    <a:pt x="19" y="127"/>
                    <a:pt x="22" y="128"/>
                  </a:cubicBezTo>
                  <a:cubicBezTo>
                    <a:pt x="31" y="128"/>
                    <a:pt x="35" y="126"/>
                    <a:pt x="36" y="119"/>
                  </a:cubicBezTo>
                  <a:cubicBezTo>
                    <a:pt x="38" y="113"/>
                    <a:pt x="41" y="107"/>
                    <a:pt x="43" y="101"/>
                  </a:cubicBezTo>
                  <a:cubicBezTo>
                    <a:pt x="51" y="76"/>
                    <a:pt x="63" y="53"/>
                    <a:pt x="75" y="29"/>
                  </a:cubicBezTo>
                  <a:cubicBezTo>
                    <a:pt x="78" y="22"/>
                    <a:pt x="78" y="15"/>
                    <a:pt x="75" y="8"/>
                  </a:cubicBezTo>
                  <a:cubicBezTo>
                    <a:pt x="74" y="4"/>
                    <a:pt x="72" y="2"/>
                    <a:pt x="68" y="1"/>
                  </a:cubicBezTo>
                  <a:cubicBezTo>
                    <a:pt x="63" y="0"/>
                    <a:pt x="60" y="2"/>
                    <a:pt x="58" y="6"/>
                  </a:cubicBezTo>
                  <a:cubicBezTo>
                    <a:pt x="54" y="12"/>
                    <a:pt x="50" y="18"/>
                    <a:pt x="47" y="24"/>
                  </a:cubicBezTo>
                  <a:cubicBezTo>
                    <a:pt x="38" y="42"/>
                    <a:pt x="29" y="60"/>
                    <a:pt x="19" y="78"/>
                  </a:cubicBezTo>
                  <a:cubicBezTo>
                    <a:pt x="14" y="88"/>
                    <a:pt x="8" y="98"/>
                    <a:pt x="3" y="108"/>
                  </a:cubicBezTo>
                  <a:cubicBezTo>
                    <a:pt x="0" y="116"/>
                    <a:pt x="4" y="123"/>
                    <a:pt x="12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9F77C140-EE1E-46C4-973A-8BA0CADB0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285"/>
              <a:ext cx="189" cy="107"/>
            </a:xfrm>
            <a:custGeom>
              <a:avLst/>
              <a:gdLst>
                <a:gd name="T0" fmla="*/ 7 w 155"/>
                <a:gd name="T1" fmla="*/ 63 h 88"/>
                <a:gd name="T2" fmla="*/ 1 w 155"/>
                <a:gd name="T3" fmla="*/ 69 h 88"/>
                <a:gd name="T4" fmla="*/ 17 w 155"/>
                <a:gd name="T5" fmla="*/ 88 h 88"/>
                <a:gd name="T6" fmla="*/ 26 w 155"/>
                <a:gd name="T7" fmla="*/ 85 h 88"/>
                <a:gd name="T8" fmla="*/ 78 w 155"/>
                <a:gd name="T9" fmla="*/ 57 h 88"/>
                <a:gd name="T10" fmla="*/ 99 w 155"/>
                <a:gd name="T11" fmla="*/ 46 h 88"/>
                <a:gd name="T12" fmla="*/ 147 w 155"/>
                <a:gd name="T13" fmla="*/ 24 h 88"/>
                <a:gd name="T14" fmla="*/ 155 w 155"/>
                <a:gd name="T15" fmla="*/ 15 h 88"/>
                <a:gd name="T16" fmla="*/ 148 w 155"/>
                <a:gd name="T17" fmla="*/ 3 h 88"/>
                <a:gd name="T18" fmla="*/ 132 w 155"/>
                <a:gd name="T19" fmla="*/ 5 h 88"/>
                <a:gd name="T20" fmla="*/ 111 w 155"/>
                <a:gd name="T21" fmla="*/ 16 h 88"/>
                <a:gd name="T22" fmla="*/ 74 w 155"/>
                <a:gd name="T23" fmla="*/ 32 h 88"/>
                <a:gd name="T24" fmla="*/ 43 w 155"/>
                <a:gd name="T25" fmla="*/ 46 h 88"/>
                <a:gd name="T26" fmla="*/ 7 w 155"/>
                <a:gd name="T27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88">
                  <a:moveTo>
                    <a:pt x="7" y="63"/>
                  </a:moveTo>
                  <a:cubicBezTo>
                    <a:pt x="4" y="64"/>
                    <a:pt x="2" y="65"/>
                    <a:pt x="1" y="69"/>
                  </a:cubicBezTo>
                  <a:cubicBezTo>
                    <a:pt x="0" y="76"/>
                    <a:pt x="10" y="88"/>
                    <a:pt x="17" y="88"/>
                  </a:cubicBezTo>
                  <a:cubicBezTo>
                    <a:pt x="21" y="88"/>
                    <a:pt x="23" y="86"/>
                    <a:pt x="26" y="85"/>
                  </a:cubicBezTo>
                  <a:cubicBezTo>
                    <a:pt x="42" y="73"/>
                    <a:pt x="60" y="65"/>
                    <a:pt x="78" y="57"/>
                  </a:cubicBezTo>
                  <a:cubicBezTo>
                    <a:pt x="85" y="54"/>
                    <a:pt x="93" y="51"/>
                    <a:pt x="99" y="46"/>
                  </a:cubicBezTo>
                  <a:cubicBezTo>
                    <a:pt x="106" y="41"/>
                    <a:pt x="139" y="27"/>
                    <a:pt x="147" y="24"/>
                  </a:cubicBezTo>
                  <a:cubicBezTo>
                    <a:pt x="152" y="22"/>
                    <a:pt x="155" y="20"/>
                    <a:pt x="155" y="15"/>
                  </a:cubicBezTo>
                  <a:cubicBezTo>
                    <a:pt x="154" y="10"/>
                    <a:pt x="152" y="5"/>
                    <a:pt x="148" y="3"/>
                  </a:cubicBezTo>
                  <a:cubicBezTo>
                    <a:pt x="142" y="0"/>
                    <a:pt x="137" y="2"/>
                    <a:pt x="132" y="5"/>
                  </a:cubicBezTo>
                  <a:cubicBezTo>
                    <a:pt x="125" y="8"/>
                    <a:pt x="119" y="13"/>
                    <a:pt x="111" y="16"/>
                  </a:cubicBezTo>
                  <a:cubicBezTo>
                    <a:pt x="99" y="22"/>
                    <a:pt x="86" y="27"/>
                    <a:pt x="74" y="32"/>
                  </a:cubicBezTo>
                  <a:cubicBezTo>
                    <a:pt x="63" y="36"/>
                    <a:pt x="53" y="42"/>
                    <a:pt x="43" y="46"/>
                  </a:cubicBezTo>
                  <a:cubicBezTo>
                    <a:pt x="30" y="51"/>
                    <a:pt x="20" y="60"/>
                    <a:pt x="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A3B850D5-8BD6-4215-9820-EBFF6E942D81}"/>
              </a:ext>
            </a:extLst>
          </p:cNvPr>
          <p:cNvSpPr txBox="1"/>
          <p:nvPr/>
        </p:nvSpPr>
        <p:spPr>
          <a:xfrm>
            <a:off x="6912798" y="2430321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solidFill>
                  <a:srgbClr val="EA5418"/>
                </a:solidFill>
                <a:latin typeface="+mj-ea"/>
                <a:ea typeface="+mj-ea"/>
              </a:rPr>
              <a:t>联系我们</a:t>
            </a:r>
          </a:p>
        </p:txBody>
      </p:sp>
    </p:spTree>
    <p:extLst>
      <p:ext uri="{BB962C8B-B14F-4D97-AF65-F5344CB8AC3E}">
        <p14:creationId xmlns:p14="http://schemas.microsoft.com/office/powerpoint/2010/main" val="14496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矩形 150">
            <a:extLst>
              <a:ext uri="{FF2B5EF4-FFF2-40B4-BE49-F238E27FC236}">
                <a16:creationId xmlns:a16="http://schemas.microsoft.com/office/drawing/2014/main" id="{BA763531-4F91-4916-98A3-74297F66950A}"/>
              </a:ext>
            </a:extLst>
          </p:cNvPr>
          <p:cNvSpPr/>
          <p:nvPr/>
        </p:nvSpPr>
        <p:spPr>
          <a:xfrm>
            <a:off x="261257" y="1368696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杭州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XXX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科技有限公司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5BC63977-CCFC-40FA-B643-253E1031D02B}"/>
              </a:ext>
            </a:extLst>
          </p:cNvPr>
          <p:cNvSpPr/>
          <p:nvPr/>
        </p:nvSpPr>
        <p:spPr>
          <a:xfrm>
            <a:off x="288142" y="1817694"/>
            <a:ext cx="3904360" cy="2856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latin typeface="+mn-ea"/>
              </a:rPr>
              <a:t>作为近年来成长最快的互联网初创公司，是</a:t>
            </a:r>
            <a:r>
              <a:rPr lang="en-US" altLang="zh-CN" sz="1100">
                <a:latin typeface="+mn-ea"/>
              </a:rPr>
              <a:t>2016</a:t>
            </a:r>
            <a:r>
              <a:rPr lang="zh-CN" altLang="en-US" sz="1100">
                <a:latin typeface="+mn-ea"/>
              </a:rPr>
              <a:t>年度最创新型公司之一，且已经完成了数轮融资。公司的核心团队成员均毕业自清华，交大，电子科大等著名高校。曾任职于腾讯、微软、</a:t>
            </a:r>
            <a:r>
              <a:rPr lang="en-US" altLang="zh-CN" sz="1100">
                <a:latin typeface="+mn-ea"/>
              </a:rPr>
              <a:t>ThoughtWorks </a:t>
            </a:r>
            <a:r>
              <a:rPr lang="zh-CN" altLang="en-US" sz="1100">
                <a:latin typeface="+mn-ea"/>
              </a:rPr>
              <a:t>等知名互联网公司，在 </a:t>
            </a:r>
            <a:r>
              <a:rPr lang="en-US" altLang="zh-CN" sz="1100">
                <a:latin typeface="+mn-ea"/>
              </a:rPr>
              <a:t>Web</a:t>
            </a:r>
            <a:r>
              <a:rPr lang="zh-CN" altLang="en-US" sz="1100">
                <a:latin typeface="+mn-ea"/>
              </a:rPr>
              <a:t>、移动应用、桌面软件等领域都有丰富的开发运营经验。这里有专业的办公配置</a:t>
            </a:r>
            <a:r>
              <a:rPr lang="en-US" altLang="zh-CN" sz="1100">
                <a:latin typeface="+mn-ea"/>
              </a:rPr>
              <a:t>(</a:t>
            </a:r>
            <a:r>
              <a:rPr lang="zh-CN" altLang="en-US" sz="1100">
                <a:latin typeface="+mn-ea"/>
              </a:rPr>
              <a:t>全员</a:t>
            </a:r>
            <a:r>
              <a:rPr lang="en-US" altLang="zh-CN" sz="1100">
                <a:latin typeface="+mn-ea"/>
              </a:rPr>
              <a:t>Mac)</a:t>
            </a:r>
            <a:r>
              <a:rPr lang="zh-CN" altLang="en-US" sz="1100">
                <a:latin typeface="+mn-ea"/>
              </a:rPr>
              <a:t>，轻松的氛围，温馨的环境，吃不完的零食、喝不完的饮料，定期的聚餐和羽毛球，郊游，旅游等各种活动。</a:t>
            </a: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+mn-ea"/>
              </a:rPr>
              <a:t>如果你想加入一家快速成长的公司，想和一帮优秀、有趣而又充满活力的年轻人一起实现自己的梦想，那就请加入我们吧！</a:t>
            </a:r>
          </a:p>
        </p:txBody>
      </p:sp>
      <p:pic>
        <p:nvPicPr>
          <p:cNvPr id="16" name="图片占位符 15" descr="图片包含 户外, 天空, 围栏&#10;&#10;已生成高可信度的说明">
            <a:extLst>
              <a:ext uri="{FF2B5EF4-FFF2-40B4-BE49-F238E27FC236}">
                <a16:creationId xmlns:a16="http://schemas.microsoft.com/office/drawing/2014/main" id="{E969460E-358D-4E3C-B7F9-28893B1398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19005"/>
          <a:stretch>
            <a:fillRect/>
          </a:stretch>
        </p:blipFill>
        <p:spPr>
          <a:xfrm>
            <a:off x="4676775" y="1079500"/>
            <a:ext cx="2082800" cy="2239963"/>
          </a:xfrm>
        </p:spPr>
      </p:pic>
      <p:pic>
        <p:nvPicPr>
          <p:cNvPr id="153" name="图片占位符 152" descr="图片包含 人员, 餐桌, 男士, 室内&#10;&#10;已生成极高可信度的说明">
            <a:extLst>
              <a:ext uri="{FF2B5EF4-FFF2-40B4-BE49-F238E27FC236}">
                <a16:creationId xmlns:a16="http://schemas.microsoft.com/office/drawing/2014/main" id="{C76FED21-5CF8-45E4-A447-3269A685E35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7" r="18277"/>
          <a:stretch>
            <a:fillRect/>
          </a:stretch>
        </p:blipFill>
        <p:spPr>
          <a:xfrm>
            <a:off x="6865938" y="2433638"/>
            <a:ext cx="2082800" cy="2239962"/>
          </a:xfrm>
        </p:spPr>
      </p:pic>
      <p:pic>
        <p:nvPicPr>
          <p:cNvPr id="155" name="图片占位符 154" descr="图片包含 人员, 伪装, 照片, 站立&#10;&#10;已生成极高可信度的说明">
            <a:extLst>
              <a:ext uri="{FF2B5EF4-FFF2-40B4-BE49-F238E27FC236}">
                <a16:creationId xmlns:a16="http://schemas.microsoft.com/office/drawing/2014/main" id="{F5E1DB43-6767-4495-820B-BE1F38FF2F6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" b="3639"/>
          <a:stretch>
            <a:fillRect/>
          </a:stretch>
        </p:blipFill>
        <p:spPr>
          <a:xfrm>
            <a:off x="4676775" y="3386138"/>
            <a:ext cx="2082800" cy="1287462"/>
          </a:xfrm>
        </p:spPr>
      </p:pic>
      <p:pic>
        <p:nvPicPr>
          <p:cNvPr id="82" name="图片占位符 81" descr="图片包含 人员, 餐桌, 室内, 男士&#10;&#10;已生成极高可信度的说明">
            <a:extLst>
              <a:ext uri="{FF2B5EF4-FFF2-40B4-BE49-F238E27FC236}">
                <a16:creationId xmlns:a16="http://schemas.microsoft.com/office/drawing/2014/main" id="{E32AB546-BF55-451D-81B2-A9503B0E276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" b="3582"/>
          <a:stretch>
            <a:fillRect/>
          </a:stretch>
        </p:blipFill>
        <p:spPr>
          <a:xfrm>
            <a:off x="6865938" y="1079500"/>
            <a:ext cx="2082800" cy="1289050"/>
          </a:xfrm>
        </p:spPr>
      </p:pic>
      <p:sp>
        <p:nvSpPr>
          <p:cNvPr id="156" name="文本框 155">
            <a:extLst>
              <a:ext uri="{FF2B5EF4-FFF2-40B4-BE49-F238E27FC236}">
                <a16:creationId xmlns:a16="http://schemas.microsoft.com/office/drawing/2014/main" id="{B58566DB-FBC8-401D-A031-47DB5BCF99AA}"/>
              </a:ext>
            </a:extLst>
          </p:cNvPr>
          <p:cNvSpPr txBox="1"/>
          <p:nvPr/>
        </p:nvSpPr>
        <p:spPr>
          <a:xfrm>
            <a:off x="3761522" y="11196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latin typeface="+mj-ea"/>
                <a:ea typeface="+mj-ea"/>
              </a:rPr>
              <a:t>关于我们</a:t>
            </a:r>
          </a:p>
        </p:txBody>
      </p:sp>
      <p:sp>
        <p:nvSpPr>
          <p:cNvPr id="157" name="文本框 156">
            <a:extLst>
              <a:ext uri="{FF2B5EF4-FFF2-40B4-BE49-F238E27FC236}">
                <a16:creationId xmlns:a16="http://schemas.microsoft.com/office/drawing/2014/main" id="{C639E661-0BD0-47D0-8DB9-BC82AD030D78}"/>
              </a:ext>
            </a:extLst>
          </p:cNvPr>
          <p:cNvSpPr txBox="1"/>
          <p:nvPr/>
        </p:nvSpPr>
        <p:spPr>
          <a:xfrm>
            <a:off x="3868923" y="591751"/>
            <a:ext cx="14061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>
                <a:latin typeface="+mj-ea"/>
                <a:ea typeface="+mj-ea"/>
              </a:rPr>
              <a:t>ABOUT US</a:t>
            </a:r>
            <a:endParaRPr lang="zh-CN" altLang="en-US" sz="1400" spc="300">
              <a:latin typeface="+mj-ea"/>
              <a:ea typeface="+mj-ea"/>
            </a:endParaRPr>
          </a:p>
        </p:txBody>
      </p: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id="{9891F1F2-E788-4294-BC6C-1CA2600B9835}"/>
              </a:ext>
            </a:extLst>
          </p:cNvPr>
          <p:cNvCxnSpPr>
            <a:cxnSpLocks/>
          </p:cNvCxnSpPr>
          <p:nvPr/>
        </p:nvCxnSpPr>
        <p:spPr>
          <a:xfrm>
            <a:off x="4467600" y="899528"/>
            <a:ext cx="20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2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矩形 115">
            <a:extLst>
              <a:ext uri="{FF2B5EF4-FFF2-40B4-BE49-F238E27FC236}">
                <a16:creationId xmlns:a16="http://schemas.microsoft.com/office/drawing/2014/main" id="{6ED2A92B-6877-4148-8048-10AA739CEE8A}"/>
              </a:ext>
            </a:extLst>
          </p:cNvPr>
          <p:cNvSpPr/>
          <p:nvPr/>
        </p:nvSpPr>
        <p:spPr>
          <a:xfrm>
            <a:off x="4338664" y="1366477"/>
            <a:ext cx="4153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发展空间大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福利待遇好</a:t>
            </a: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</a:t>
            </a: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氛围轻松；</a:t>
            </a: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A7753625-220A-466E-A180-0843D68F125F}"/>
              </a:ext>
            </a:extLst>
          </p:cNvPr>
          <p:cNvSpPr/>
          <p:nvPr/>
        </p:nvSpPr>
        <p:spPr>
          <a:xfrm>
            <a:off x="4338664" y="1703298"/>
            <a:ext cx="454332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latin typeface="+mn-ea"/>
              </a:rPr>
              <a:t>作为近年来成长最快的互联网初创公司，是</a:t>
            </a:r>
            <a:r>
              <a:rPr lang="en-US" altLang="zh-CN" sz="1100">
                <a:latin typeface="+mn-ea"/>
              </a:rPr>
              <a:t>2016</a:t>
            </a:r>
            <a:r>
              <a:rPr lang="zh-CN" altLang="en-US" sz="1100">
                <a:latin typeface="+mn-ea"/>
              </a:rPr>
              <a:t>年度最创新型公司之一，且已经完成了数轮融资。公司的核心团队成员均毕业自清华，交大，电子科大等著名高校。曾任职于腾讯、微软、</a:t>
            </a:r>
            <a:r>
              <a:rPr lang="en-US" altLang="zh-CN" sz="1100">
                <a:latin typeface="+mn-ea"/>
              </a:rPr>
              <a:t>ThoughtWorks </a:t>
            </a:r>
            <a:r>
              <a:rPr lang="zh-CN" altLang="en-US" sz="1100">
                <a:latin typeface="+mn-ea"/>
              </a:rPr>
              <a:t>等知名互联网公司，在 </a:t>
            </a:r>
            <a:r>
              <a:rPr lang="en-US" altLang="zh-CN" sz="1100">
                <a:latin typeface="+mn-ea"/>
              </a:rPr>
              <a:t>Web</a:t>
            </a:r>
            <a:r>
              <a:rPr lang="zh-CN" altLang="en-US" sz="1100">
                <a:latin typeface="+mn-ea"/>
              </a:rPr>
              <a:t>、移动应用、桌面软件等领域都有丰富的开发运营经验。这里有专业的办公配置</a:t>
            </a:r>
            <a:r>
              <a:rPr lang="en-US" altLang="zh-CN" sz="1100">
                <a:latin typeface="+mn-ea"/>
              </a:rPr>
              <a:t>(</a:t>
            </a:r>
            <a:r>
              <a:rPr lang="zh-CN" altLang="en-US" sz="1100">
                <a:latin typeface="+mn-ea"/>
              </a:rPr>
              <a:t>全员</a:t>
            </a:r>
            <a:r>
              <a:rPr lang="en-US" altLang="zh-CN" sz="1100">
                <a:latin typeface="+mn-ea"/>
              </a:rPr>
              <a:t>Mac)</a:t>
            </a:r>
            <a:r>
              <a:rPr lang="zh-CN" altLang="en-US" sz="1100">
                <a:latin typeface="+mn-ea"/>
              </a:rPr>
              <a:t>，轻松的氛围，温馨的环境，吃不完的零食、喝不完的饮料，定期的聚餐和羽毛球，郊游，旅游等各种活动。</a:t>
            </a: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+mn-ea"/>
              </a:rPr>
              <a:t>如果你想加入一家快速成长的公司，想和一帮优秀、有趣而又充满活力的年轻人一起实现自己的梦想，那就请加入我们吧！</a:t>
            </a:r>
          </a:p>
        </p:txBody>
      </p:sp>
      <p:pic>
        <p:nvPicPr>
          <p:cNvPr id="51" name="图片占位符 50" descr="图片包含 室内, 餐桌, 人员&#10;&#10;已生成极高可信度的说明">
            <a:extLst>
              <a:ext uri="{FF2B5EF4-FFF2-40B4-BE49-F238E27FC236}">
                <a16:creationId xmlns:a16="http://schemas.microsoft.com/office/drawing/2014/main" id="{80997CEB-B6CB-488B-80FF-23A56FDF707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r="493"/>
          <a:stretch>
            <a:fillRect/>
          </a:stretch>
        </p:blipFill>
        <p:spPr>
          <a:xfrm>
            <a:off x="296863" y="1316038"/>
            <a:ext cx="1914525" cy="1289050"/>
          </a:xfrm>
        </p:spPr>
      </p:pic>
      <p:pic>
        <p:nvPicPr>
          <p:cNvPr id="57" name="图片占位符 56">
            <a:extLst>
              <a:ext uri="{FF2B5EF4-FFF2-40B4-BE49-F238E27FC236}">
                <a16:creationId xmlns:a16="http://schemas.microsoft.com/office/drawing/2014/main" id="{77C83B84-4AF8-46BC-81EB-B8CB7C8FFA8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r="436"/>
          <a:stretch>
            <a:fillRect/>
          </a:stretch>
        </p:blipFill>
        <p:spPr>
          <a:xfrm>
            <a:off x="296863" y="2722563"/>
            <a:ext cx="1914525" cy="1289050"/>
          </a:xfrm>
        </p:spPr>
      </p:pic>
      <p:pic>
        <p:nvPicPr>
          <p:cNvPr id="53" name="图片占位符 52" descr="图片包含 餐桌, 室内, 人员, 笔记本电脑&#10;&#10;已生成极高可信度的说明">
            <a:extLst>
              <a:ext uri="{FF2B5EF4-FFF2-40B4-BE49-F238E27FC236}">
                <a16:creationId xmlns:a16="http://schemas.microsoft.com/office/drawing/2014/main" id="{3F49816B-39BE-4668-9B41-AA39E523EC4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" r="493"/>
          <a:stretch>
            <a:fillRect/>
          </a:stretch>
        </p:blipFill>
        <p:spPr>
          <a:xfrm>
            <a:off x="2317750" y="1316038"/>
            <a:ext cx="1914525" cy="1289050"/>
          </a:xfrm>
        </p:spPr>
      </p:pic>
      <p:pic>
        <p:nvPicPr>
          <p:cNvPr id="55" name="图片占位符 54">
            <a:extLst>
              <a:ext uri="{FF2B5EF4-FFF2-40B4-BE49-F238E27FC236}">
                <a16:creationId xmlns:a16="http://schemas.microsoft.com/office/drawing/2014/main" id="{C6E82D80-5F76-41EF-A40B-4DD1B694AB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2940"/>
          <a:stretch>
            <a:fillRect/>
          </a:stretch>
        </p:blipFill>
        <p:spPr>
          <a:xfrm>
            <a:off x="2317750" y="2722563"/>
            <a:ext cx="1914525" cy="1289050"/>
          </a:xfrm>
        </p:spPr>
      </p:pic>
      <p:sp>
        <p:nvSpPr>
          <p:cNvPr id="118" name="文本框 117">
            <a:extLst>
              <a:ext uri="{FF2B5EF4-FFF2-40B4-BE49-F238E27FC236}">
                <a16:creationId xmlns:a16="http://schemas.microsoft.com/office/drawing/2014/main" id="{CBEF6884-9A5A-4174-BF7F-78AFF695CD3A}"/>
              </a:ext>
            </a:extLst>
          </p:cNvPr>
          <p:cNvSpPr txBox="1"/>
          <p:nvPr/>
        </p:nvSpPr>
        <p:spPr>
          <a:xfrm>
            <a:off x="3761522" y="11196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latin typeface="+mj-ea"/>
                <a:ea typeface="+mj-ea"/>
              </a:rPr>
              <a:t>关于我们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9AF10FDD-1ECE-41B5-8658-2DDA0AF87C81}"/>
              </a:ext>
            </a:extLst>
          </p:cNvPr>
          <p:cNvSpPr txBox="1"/>
          <p:nvPr/>
        </p:nvSpPr>
        <p:spPr>
          <a:xfrm>
            <a:off x="3868923" y="591751"/>
            <a:ext cx="14061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>
                <a:latin typeface="+mj-ea"/>
                <a:ea typeface="+mj-ea"/>
              </a:rPr>
              <a:t>ABOUT US</a:t>
            </a:r>
            <a:endParaRPr lang="zh-CN" altLang="en-US" sz="1400" spc="300">
              <a:latin typeface="+mj-ea"/>
              <a:ea typeface="+mj-ea"/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1F515AA1-3BCE-425F-B480-FFC6C74E1290}"/>
              </a:ext>
            </a:extLst>
          </p:cNvPr>
          <p:cNvCxnSpPr>
            <a:cxnSpLocks/>
          </p:cNvCxnSpPr>
          <p:nvPr/>
        </p:nvCxnSpPr>
        <p:spPr>
          <a:xfrm>
            <a:off x="4467600" y="899528"/>
            <a:ext cx="20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8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文本框 117">
            <a:extLst>
              <a:ext uri="{FF2B5EF4-FFF2-40B4-BE49-F238E27FC236}">
                <a16:creationId xmlns:a16="http://schemas.microsoft.com/office/drawing/2014/main" id="{CBEF6884-9A5A-4174-BF7F-78AFF695CD3A}"/>
              </a:ext>
            </a:extLst>
          </p:cNvPr>
          <p:cNvSpPr txBox="1"/>
          <p:nvPr/>
        </p:nvSpPr>
        <p:spPr>
          <a:xfrm>
            <a:off x="3761522" y="11196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latin typeface="+mj-ea"/>
                <a:ea typeface="+mj-ea"/>
              </a:rPr>
              <a:t>关于我们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9AF10FDD-1ECE-41B5-8658-2DDA0AF87C81}"/>
              </a:ext>
            </a:extLst>
          </p:cNvPr>
          <p:cNvSpPr txBox="1"/>
          <p:nvPr/>
        </p:nvSpPr>
        <p:spPr>
          <a:xfrm>
            <a:off x="3868923" y="591751"/>
            <a:ext cx="14061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>
                <a:latin typeface="+mj-ea"/>
                <a:ea typeface="+mj-ea"/>
              </a:rPr>
              <a:t>ABOUT US</a:t>
            </a:r>
            <a:endParaRPr lang="zh-CN" altLang="en-US" sz="1400" spc="300">
              <a:latin typeface="+mj-ea"/>
              <a:ea typeface="+mj-ea"/>
            </a:endParaRPr>
          </a:p>
        </p:txBody>
      </p:sp>
      <p:cxnSp>
        <p:nvCxnSpPr>
          <p:cNvPr id="120" name="直接连接符 119">
            <a:extLst>
              <a:ext uri="{FF2B5EF4-FFF2-40B4-BE49-F238E27FC236}">
                <a16:creationId xmlns:a16="http://schemas.microsoft.com/office/drawing/2014/main" id="{1F515AA1-3BCE-425F-B480-FFC6C74E1290}"/>
              </a:ext>
            </a:extLst>
          </p:cNvPr>
          <p:cNvCxnSpPr>
            <a:cxnSpLocks/>
          </p:cNvCxnSpPr>
          <p:nvPr/>
        </p:nvCxnSpPr>
        <p:spPr>
          <a:xfrm>
            <a:off x="4467600" y="899528"/>
            <a:ext cx="20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2C34F83-0065-4CFC-8806-6B55E38344ED}"/>
              </a:ext>
            </a:extLst>
          </p:cNvPr>
          <p:cNvGrpSpPr/>
          <p:nvPr/>
        </p:nvGrpSpPr>
        <p:grpSpPr>
          <a:xfrm>
            <a:off x="495694" y="1114971"/>
            <a:ext cx="2794665" cy="2011727"/>
            <a:chOff x="292788" y="1037787"/>
            <a:chExt cx="3033885" cy="2183929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A78A22A5-6833-4D2E-869A-F0CEA68C1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" t="9481" r="5597" b="7386"/>
            <a:stretch/>
          </p:blipFill>
          <p:spPr>
            <a:xfrm>
              <a:off x="461554" y="1201782"/>
              <a:ext cx="2751909" cy="1881051"/>
            </a:xfrm>
            <a:prstGeom prst="rect">
              <a:avLst/>
            </a:prstGeom>
          </p:spPr>
        </p:pic>
        <p:pic>
          <p:nvPicPr>
            <p:cNvPr id="11" name="图片 10" descr="图片包含 相框, 监视器, 物体, 计算机&#10;&#10;已生成极高可信度的说明">
              <a:extLst>
                <a:ext uri="{FF2B5EF4-FFF2-40B4-BE49-F238E27FC236}">
                  <a16:creationId xmlns:a16="http://schemas.microsoft.com/office/drawing/2014/main" id="{C0BE5C75-AEC9-42BA-A4B0-3AA0A315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7766" y="612809"/>
              <a:ext cx="2183929" cy="3033885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17C19F4-B264-4955-A4AA-12EB81E1DA08}"/>
              </a:ext>
            </a:extLst>
          </p:cNvPr>
          <p:cNvGrpSpPr/>
          <p:nvPr/>
        </p:nvGrpSpPr>
        <p:grpSpPr>
          <a:xfrm>
            <a:off x="3186076" y="1114972"/>
            <a:ext cx="2794665" cy="2011727"/>
            <a:chOff x="292788" y="1037787"/>
            <a:chExt cx="3033885" cy="21839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2C8878E6-578C-4516-9BB9-A697E144BB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" t="9481" r="5597" b="7386"/>
            <a:stretch/>
          </p:blipFill>
          <p:spPr>
            <a:xfrm>
              <a:off x="461554" y="1201782"/>
              <a:ext cx="2751909" cy="1881051"/>
            </a:xfrm>
            <a:prstGeom prst="rect">
              <a:avLst/>
            </a:prstGeom>
          </p:spPr>
        </p:pic>
        <p:pic>
          <p:nvPicPr>
            <p:cNvPr id="29" name="图片 28" descr="图片包含 相框, 监视器, 物体, 计算机&#10;&#10;已生成极高可信度的说明">
              <a:extLst>
                <a:ext uri="{FF2B5EF4-FFF2-40B4-BE49-F238E27FC236}">
                  <a16:creationId xmlns:a16="http://schemas.microsoft.com/office/drawing/2014/main" id="{774C20CB-5676-4715-AE7C-A13BE57E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7766" y="612809"/>
              <a:ext cx="2183929" cy="3033885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7141114-6C31-4BEB-B4AB-613786325FE9}"/>
              </a:ext>
            </a:extLst>
          </p:cNvPr>
          <p:cNvGrpSpPr/>
          <p:nvPr/>
        </p:nvGrpSpPr>
        <p:grpSpPr>
          <a:xfrm>
            <a:off x="5876458" y="1114971"/>
            <a:ext cx="2794665" cy="2011727"/>
            <a:chOff x="292788" y="1037787"/>
            <a:chExt cx="3033885" cy="2183929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E17C347E-1655-44F6-870A-D481DA8A22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" t="9481" r="5597" b="7386"/>
            <a:stretch/>
          </p:blipFill>
          <p:spPr>
            <a:xfrm>
              <a:off x="461554" y="1201782"/>
              <a:ext cx="2751909" cy="1881051"/>
            </a:xfrm>
            <a:prstGeom prst="rect">
              <a:avLst/>
            </a:prstGeom>
          </p:spPr>
        </p:pic>
        <p:pic>
          <p:nvPicPr>
            <p:cNvPr id="32" name="图片 31" descr="图片包含 相框, 监视器, 物体, 计算机&#10;&#10;已生成极高可信度的说明">
              <a:extLst>
                <a:ext uri="{FF2B5EF4-FFF2-40B4-BE49-F238E27FC236}">
                  <a16:creationId xmlns:a16="http://schemas.microsoft.com/office/drawing/2014/main" id="{BB90C0BC-D04F-4658-9DD5-259665B0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7766" y="612809"/>
              <a:ext cx="2183929" cy="3033885"/>
            </a:xfrm>
            <a:prstGeom prst="rect">
              <a:avLst/>
            </a:prstGeom>
          </p:spPr>
        </p:pic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648E1381-B3B9-4223-BDF2-DBCC46D1AA61}"/>
              </a:ext>
            </a:extLst>
          </p:cNvPr>
          <p:cNvSpPr/>
          <p:nvPr/>
        </p:nvSpPr>
        <p:spPr>
          <a:xfrm>
            <a:off x="572521" y="3206373"/>
            <a:ext cx="4908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>
                <a:latin typeface="+mj-ea"/>
                <a:ea typeface="+mj-ea"/>
              </a:rPr>
              <a:t>2017</a:t>
            </a:r>
            <a:r>
              <a:rPr lang="zh-CN" altLang="en-US" sz="2000">
                <a:latin typeface="+mj-ea"/>
                <a:ea typeface="+mj-ea"/>
              </a:rPr>
              <a:t>浙江省十佳公司</a:t>
            </a:r>
            <a:r>
              <a:rPr lang="en-US" altLang="zh-CN" sz="2000">
                <a:latin typeface="+mj-ea"/>
                <a:ea typeface="+mj-ea"/>
              </a:rPr>
              <a:t>/ 2017</a:t>
            </a:r>
            <a:r>
              <a:rPr lang="zh-CN" altLang="en-US" sz="2000">
                <a:latin typeface="+mj-ea"/>
                <a:ea typeface="+mj-ea"/>
              </a:rPr>
              <a:t>杭州十佳公司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DD86AD8E-5AA4-45CF-885B-D6341214A5D3}"/>
              </a:ext>
            </a:extLst>
          </p:cNvPr>
          <p:cNvSpPr/>
          <p:nvPr/>
        </p:nvSpPr>
        <p:spPr>
          <a:xfrm>
            <a:off x="572521" y="3604519"/>
            <a:ext cx="8098602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latin typeface="+mn-ea"/>
              </a:rPr>
              <a:t>作为近年来成长最快的互联网初创公司，是</a:t>
            </a:r>
            <a:r>
              <a:rPr lang="en-US" altLang="zh-CN" sz="1100">
                <a:latin typeface="+mn-ea"/>
              </a:rPr>
              <a:t>2016</a:t>
            </a:r>
            <a:r>
              <a:rPr lang="zh-CN" altLang="en-US" sz="1100">
                <a:latin typeface="+mn-ea"/>
              </a:rPr>
              <a:t>年度最创新型公司之一，且已经完成了数轮融资。公司的核心团队成员均毕业自清华，交大，电子科大等著名高校。曾任职于腾讯、微软、</a:t>
            </a:r>
            <a:r>
              <a:rPr lang="en-US" altLang="zh-CN" sz="1100">
                <a:latin typeface="+mn-ea"/>
              </a:rPr>
              <a:t>ThoughtWorks </a:t>
            </a:r>
            <a:r>
              <a:rPr lang="zh-CN" altLang="en-US" sz="1100">
                <a:latin typeface="+mn-ea"/>
              </a:rPr>
              <a:t>等知名互联网公司，在 </a:t>
            </a:r>
            <a:r>
              <a:rPr lang="en-US" altLang="zh-CN" sz="1100">
                <a:latin typeface="+mn-ea"/>
              </a:rPr>
              <a:t>Web</a:t>
            </a:r>
            <a:r>
              <a:rPr lang="zh-CN" altLang="en-US" sz="1100">
                <a:latin typeface="+mn-ea"/>
              </a:rPr>
              <a:t>、移动应用、桌面软件等领域都有丰富的开发运营经验。这里有专业的办公配置</a:t>
            </a:r>
            <a:r>
              <a:rPr lang="en-US" altLang="zh-CN" sz="1100">
                <a:latin typeface="+mn-ea"/>
              </a:rPr>
              <a:t>(</a:t>
            </a:r>
            <a:r>
              <a:rPr lang="zh-CN" altLang="en-US" sz="1100">
                <a:latin typeface="+mn-ea"/>
              </a:rPr>
              <a:t>全员</a:t>
            </a:r>
            <a:r>
              <a:rPr lang="en-US" altLang="zh-CN" sz="1100">
                <a:latin typeface="+mn-ea"/>
              </a:rPr>
              <a:t>Mac)</a:t>
            </a:r>
            <a:r>
              <a:rPr lang="zh-CN" altLang="en-US" sz="1100">
                <a:latin typeface="+mn-ea"/>
              </a:rPr>
              <a:t>，轻松的氛围，温馨的环境，吃不完的零食、喝不完的饮料，定期的聚餐和羽毛球，郊游，旅游等各种活动。</a:t>
            </a:r>
          </a:p>
          <a:p>
            <a:pPr>
              <a:lnSpc>
                <a:spcPct val="150000"/>
              </a:lnSpc>
            </a:pPr>
            <a:r>
              <a:rPr lang="zh-CN" altLang="en-US" sz="1100">
                <a:latin typeface="+mn-ea"/>
              </a:rPr>
              <a:t>如果你想加入一家快速成长的公司，想和一帮优秀、有趣而又充满活力的年轻人一起实现自己的梦想，那就请加入我们吧！</a:t>
            </a:r>
          </a:p>
        </p:txBody>
      </p:sp>
    </p:spTree>
    <p:extLst>
      <p:ext uri="{BB962C8B-B14F-4D97-AF65-F5344CB8AC3E}">
        <p14:creationId xmlns:p14="http://schemas.microsoft.com/office/powerpoint/2010/main" val="28494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C964D5F9-7DA4-430B-8899-03E7B97D64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739" y="1512656"/>
            <a:ext cx="1770062" cy="1754188"/>
            <a:chOff x="974" y="-37"/>
            <a:chExt cx="1115" cy="1105"/>
          </a:xfrm>
          <a:solidFill>
            <a:schemeClr val="tx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F61E508-604C-4193-9E01-D03D5BE80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71"/>
              <a:ext cx="876" cy="929"/>
            </a:xfrm>
            <a:custGeom>
              <a:avLst/>
              <a:gdLst>
                <a:gd name="T0" fmla="*/ 678 w 718"/>
                <a:gd name="T1" fmla="*/ 324 h 765"/>
                <a:gd name="T2" fmla="*/ 658 w 718"/>
                <a:gd name="T3" fmla="*/ 296 h 765"/>
                <a:gd name="T4" fmla="*/ 688 w 718"/>
                <a:gd name="T5" fmla="*/ 243 h 765"/>
                <a:gd name="T6" fmla="*/ 686 w 718"/>
                <a:gd name="T7" fmla="*/ 230 h 765"/>
                <a:gd name="T8" fmla="*/ 614 w 718"/>
                <a:gd name="T9" fmla="*/ 239 h 765"/>
                <a:gd name="T10" fmla="*/ 619 w 718"/>
                <a:gd name="T11" fmla="*/ 183 h 765"/>
                <a:gd name="T12" fmla="*/ 701 w 718"/>
                <a:gd name="T13" fmla="*/ 28 h 765"/>
                <a:gd name="T14" fmla="*/ 668 w 718"/>
                <a:gd name="T15" fmla="*/ 34 h 765"/>
                <a:gd name="T16" fmla="*/ 578 w 718"/>
                <a:gd name="T17" fmla="*/ 112 h 765"/>
                <a:gd name="T18" fmla="*/ 517 w 718"/>
                <a:gd name="T19" fmla="*/ 165 h 765"/>
                <a:gd name="T20" fmla="*/ 484 w 718"/>
                <a:gd name="T21" fmla="*/ 173 h 765"/>
                <a:gd name="T22" fmla="*/ 462 w 718"/>
                <a:gd name="T23" fmla="*/ 133 h 765"/>
                <a:gd name="T24" fmla="*/ 399 w 718"/>
                <a:gd name="T25" fmla="*/ 165 h 765"/>
                <a:gd name="T26" fmla="*/ 362 w 718"/>
                <a:gd name="T27" fmla="*/ 167 h 765"/>
                <a:gd name="T28" fmla="*/ 328 w 718"/>
                <a:gd name="T29" fmla="*/ 71 h 765"/>
                <a:gd name="T30" fmla="*/ 321 w 718"/>
                <a:gd name="T31" fmla="*/ 68 h 765"/>
                <a:gd name="T32" fmla="*/ 286 w 718"/>
                <a:gd name="T33" fmla="*/ 177 h 765"/>
                <a:gd name="T34" fmla="*/ 237 w 718"/>
                <a:gd name="T35" fmla="*/ 175 h 765"/>
                <a:gd name="T36" fmla="*/ 214 w 718"/>
                <a:gd name="T37" fmla="*/ 200 h 765"/>
                <a:gd name="T38" fmla="*/ 169 w 718"/>
                <a:gd name="T39" fmla="*/ 199 h 765"/>
                <a:gd name="T40" fmla="*/ 35 w 718"/>
                <a:gd name="T41" fmla="*/ 127 h 765"/>
                <a:gd name="T42" fmla="*/ 48 w 718"/>
                <a:gd name="T43" fmla="*/ 190 h 765"/>
                <a:gd name="T44" fmla="*/ 77 w 718"/>
                <a:gd name="T45" fmla="*/ 261 h 765"/>
                <a:gd name="T46" fmla="*/ 93 w 718"/>
                <a:gd name="T47" fmla="*/ 330 h 765"/>
                <a:gd name="T48" fmla="*/ 11 w 718"/>
                <a:gd name="T49" fmla="*/ 343 h 765"/>
                <a:gd name="T50" fmla="*/ 50 w 718"/>
                <a:gd name="T51" fmla="*/ 368 h 765"/>
                <a:gd name="T52" fmla="*/ 50 w 718"/>
                <a:gd name="T53" fmla="*/ 395 h 765"/>
                <a:gd name="T54" fmla="*/ 10 w 718"/>
                <a:gd name="T55" fmla="*/ 454 h 765"/>
                <a:gd name="T56" fmla="*/ 58 w 718"/>
                <a:gd name="T57" fmla="*/ 449 h 765"/>
                <a:gd name="T58" fmla="*/ 82 w 718"/>
                <a:gd name="T59" fmla="*/ 464 h 765"/>
                <a:gd name="T60" fmla="*/ 60 w 718"/>
                <a:gd name="T61" fmla="*/ 511 h 765"/>
                <a:gd name="T62" fmla="*/ 0 w 718"/>
                <a:gd name="T63" fmla="*/ 633 h 765"/>
                <a:gd name="T64" fmla="*/ 88 w 718"/>
                <a:gd name="T65" fmla="*/ 575 h 765"/>
                <a:gd name="T66" fmla="*/ 150 w 718"/>
                <a:gd name="T67" fmla="*/ 541 h 765"/>
                <a:gd name="T68" fmla="*/ 157 w 718"/>
                <a:gd name="T69" fmla="*/ 604 h 765"/>
                <a:gd name="T70" fmla="*/ 163 w 718"/>
                <a:gd name="T71" fmla="*/ 611 h 765"/>
                <a:gd name="T72" fmla="*/ 213 w 718"/>
                <a:gd name="T73" fmla="*/ 605 h 765"/>
                <a:gd name="T74" fmla="*/ 215 w 718"/>
                <a:gd name="T75" fmla="*/ 691 h 765"/>
                <a:gd name="T76" fmla="*/ 215 w 718"/>
                <a:gd name="T77" fmla="*/ 765 h 765"/>
                <a:gd name="T78" fmla="*/ 261 w 718"/>
                <a:gd name="T79" fmla="*/ 705 h 765"/>
                <a:gd name="T80" fmla="*/ 301 w 718"/>
                <a:gd name="T81" fmla="*/ 671 h 765"/>
                <a:gd name="T82" fmla="*/ 354 w 718"/>
                <a:gd name="T83" fmla="*/ 722 h 765"/>
                <a:gd name="T84" fmla="*/ 371 w 718"/>
                <a:gd name="T85" fmla="*/ 655 h 765"/>
                <a:gd name="T86" fmla="*/ 399 w 718"/>
                <a:gd name="T87" fmla="*/ 606 h 765"/>
                <a:gd name="T88" fmla="*/ 451 w 718"/>
                <a:gd name="T89" fmla="*/ 653 h 765"/>
                <a:gd name="T90" fmla="*/ 482 w 718"/>
                <a:gd name="T91" fmla="*/ 587 h 765"/>
                <a:gd name="T92" fmla="*/ 542 w 718"/>
                <a:gd name="T93" fmla="*/ 617 h 765"/>
                <a:gd name="T94" fmla="*/ 604 w 718"/>
                <a:gd name="T95" fmla="*/ 670 h 765"/>
                <a:gd name="T96" fmla="*/ 583 w 718"/>
                <a:gd name="T97" fmla="*/ 578 h 765"/>
                <a:gd name="T98" fmla="*/ 577 w 718"/>
                <a:gd name="T99" fmla="*/ 535 h 765"/>
                <a:gd name="T100" fmla="*/ 624 w 718"/>
                <a:gd name="T101" fmla="*/ 548 h 765"/>
                <a:gd name="T102" fmla="*/ 713 w 718"/>
                <a:gd name="T103" fmla="*/ 594 h 765"/>
                <a:gd name="T104" fmla="*/ 688 w 718"/>
                <a:gd name="T105" fmla="*/ 540 h 765"/>
                <a:gd name="T106" fmla="*/ 659 w 718"/>
                <a:gd name="T107" fmla="*/ 483 h 765"/>
                <a:gd name="T108" fmla="*/ 656 w 718"/>
                <a:gd name="T109" fmla="*/ 439 h 765"/>
                <a:gd name="T110" fmla="*/ 715 w 718"/>
                <a:gd name="T111" fmla="*/ 434 h 765"/>
                <a:gd name="T112" fmla="*/ 714 w 718"/>
                <a:gd name="T113" fmla="*/ 426 h 765"/>
                <a:gd name="T114" fmla="*/ 684 w 718"/>
                <a:gd name="T115" fmla="*/ 384 h 765"/>
                <a:gd name="T116" fmla="*/ 666 w 718"/>
                <a:gd name="T117" fmla="*/ 354 h 765"/>
                <a:gd name="T118" fmla="*/ 690 w 718"/>
                <a:gd name="T119" fmla="*/ 342 h 765"/>
                <a:gd name="T120" fmla="*/ 708 w 718"/>
                <a:gd name="T121" fmla="*/ 33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8" h="765">
                  <a:moveTo>
                    <a:pt x="708" y="336"/>
                  </a:moveTo>
                  <a:cubicBezTo>
                    <a:pt x="698" y="333"/>
                    <a:pt x="688" y="328"/>
                    <a:pt x="678" y="324"/>
                  </a:cubicBezTo>
                  <a:cubicBezTo>
                    <a:pt x="671" y="321"/>
                    <a:pt x="663" y="318"/>
                    <a:pt x="658" y="313"/>
                  </a:cubicBezTo>
                  <a:cubicBezTo>
                    <a:pt x="652" y="308"/>
                    <a:pt x="652" y="301"/>
                    <a:pt x="658" y="296"/>
                  </a:cubicBezTo>
                  <a:cubicBezTo>
                    <a:pt x="662" y="292"/>
                    <a:pt x="665" y="287"/>
                    <a:pt x="668" y="281"/>
                  </a:cubicBezTo>
                  <a:cubicBezTo>
                    <a:pt x="675" y="269"/>
                    <a:pt x="680" y="255"/>
                    <a:pt x="688" y="243"/>
                  </a:cubicBezTo>
                  <a:cubicBezTo>
                    <a:pt x="689" y="241"/>
                    <a:pt x="690" y="239"/>
                    <a:pt x="691" y="237"/>
                  </a:cubicBezTo>
                  <a:cubicBezTo>
                    <a:pt x="693" y="230"/>
                    <a:pt x="693" y="229"/>
                    <a:pt x="686" y="230"/>
                  </a:cubicBezTo>
                  <a:cubicBezTo>
                    <a:pt x="672" y="231"/>
                    <a:pt x="658" y="233"/>
                    <a:pt x="645" y="234"/>
                  </a:cubicBezTo>
                  <a:cubicBezTo>
                    <a:pt x="634" y="236"/>
                    <a:pt x="624" y="238"/>
                    <a:pt x="614" y="239"/>
                  </a:cubicBezTo>
                  <a:cubicBezTo>
                    <a:pt x="601" y="241"/>
                    <a:pt x="596" y="234"/>
                    <a:pt x="601" y="222"/>
                  </a:cubicBezTo>
                  <a:cubicBezTo>
                    <a:pt x="606" y="209"/>
                    <a:pt x="612" y="196"/>
                    <a:pt x="619" y="183"/>
                  </a:cubicBezTo>
                  <a:cubicBezTo>
                    <a:pt x="630" y="162"/>
                    <a:pt x="640" y="140"/>
                    <a:pt x="651" y="119"/>
                  </a:cubicBezTo>
                  <a:cubicBezTo>
                    <a:pt x="667" y="88"/>
                    <a:pt x="685" y="59"/>
                    <a:pt x="701" y="28"/>
                  </a:cubicBezTo>
                  <a:cubicBezTo>
                    <a:pt x="706" y="20"/>
                    <a:pt x="711" y="11"/>
                    <a:pt x="713" y="0"/>
                  </a:cubicBezTo>
                  <a:cubicBezTo>
                    <a:pt x="704" y="9"/>
                    <a:pt x="669" y="32"/>
                    <a:pt x="668" y="34"/>
                  </a:cubicBezTo>
                  <a:cubicBezTo>
                    <a:pt x="662" y="41"/>
                    <a:pt x="655" y="46"/>
                    <a:pt x="649" y="51"/>
                  </a:cubicBezTo>
                  <a:cubicBezTo>
                    <a:pt x="625" y="71"/>
                    <a:pt x="602" y="92"/>
                    <a:pt x="578" y="112"/>
                  </a:cubicBezTo>
                  <a:cubicBezTo>
                    <a:pt x="572" y="116"/>
                    <a:pt x="568" y="122"/>
                    <a:pt x="562" y="127"/>
                  </a:cubicBezTo>
                  <a:cubicBezTo>
                    <a:pt x="546" y="139"/>
                    <a:pt x="532" y="152"/>
                    <a:pt x="517" y="165"/>
                  </a:cubicBezTo>
                  <a:cubicBezTo>
                    <a:pt x="514" y="169"/>
                    <a:pt x="510" y="172"/>
                    <a:pt x="506" y="175"/>
                  </a:cubicBezTo>
                  <a:cubicBezTo>
                    <a:pt x="499" y="179"/>
                    <a:pt x="489" y="178"/>
                    <a:pt x="484" y="173"/>
                  </a:cubicBezTo>
                  <a:cubicBezTo>
                    <a:pt x="481" y="169"/>
                    <a:pt x="479" y="165"/>
                    <a:pt x="477" y="160"/>
                  </a:cubicBezTo>
                  <a:cubicBezTo>
                    <a:pt x="473" y="150"/>
                    <a:pt x="469" y="141"/>
                    <a:pt x="462" y="133"/>
                  </a:cubicBezTo>
                  <a:cubicBezTo>
                    <a:pt x="460" y="129"/>
                    <a:pt x="458" y="129"/>
                    <a:pt x="455" y="131"/>
                  </a:cubicBezTo>
                  <a:cubicBezTo>
                    <a:pt x="436" y="143"/>
                    <a:pt x="417" y="154"/>
                    <a:pt x="399" y="165"/>
                  </a:cubicBezTo>
                  <a:cubicBezTo>
                    <a:pt x="393" y="169"/>
                    <a:pt x="387" y="173"/>
                    <a:pt x="380" y="175"/>
                  </a:cubicBezTo>
                  <a:cubicBezTo>
                    <a:pt x="372" y="178"/>
                    <a:pt x="362" y="174"/>
                    <a:pt x="362" y="167"/>
                  </a:cubicBezTo>
                  <a:cubicBezTo>
                    <a:pt x="362" y="156"/>
                    <a:pt x="357" y="147"/>
                    <a:pt x="353" y="137"/>
                  </a:cubicBezTo>
                  <a:cubicBezTo>
                    <a:pt x="345" y="115"/>
                    <a:pt x="336" y="93"/>
                    <a:pt x="328" y="71"/>
                  </a:cubicBezTo>
                  <a:cubicBezTo>
                    <a:pt x="327" y="69"/>
                    <a:pt x="326" y="66"/>
                    <a:pt x="324" y="65"/>
                  </a:cubicBezTo>
                  <a:cubicBezTo>
                    <a:pt x="323" y="66"/>
                    <a:pt x="322" y="67"/>
                    <a:pt x="321" y="68"/>
                  </a:cubicBezTo>
                  <a:cubicBezTo>
                    <a:pt x="318" y="79"/>
                    <a:pt x="314" y="89"/>
                    <a:pt x="312" y="99"/>
                  </a:cubicBezTo>
                  <a:cubicBezTo>
                    <a:pt x="305" y="126"/>
                    <a:pt x="295" y="151"/>
                    <a:pt x="286" y="177"/>
                  </a:cubicBezTo>
                  <a:cubicBezTo>
                    <a:pt x="283" y="188"/>
                    <a:pt x="274" y="191"/>
                    <a:pt x="264" y="187"/>
                  </a:cubicBezTo>
                  <a:cubicBezTo>
                    <a:pt x="254" y="184"/>
                    <a:pt x="246" y="179"/>
                    <a:pt x="237" y="175"/>
                  </a:cubicBezTo>
                  <a:cubicBezTo>
                    <a:pt x="226" y="169"/>
                    <a:pt x="226" y="169"/>
                    <a:pt x="220" y="180"/>
                  </a:cubicBezTo>
                  <a:cubicBezTo>
                    <a:pt x="217" y="187"/>
                    <a:pt x="216" y="193"/>
                    <a:pt x="214" y="200"/>
                  </a:cubicBezTo>
                  <a:cubicBezTo>
                    <a:pt x="211" y="209"/>
                    <a:pt x="201" y="215"/>
                    <a:pt x="193" y="211"/>
                  </a:cubicBezTo>
                  <a:cubicBezTo>
                    <a:pt x="185" y="206"/>
                    <a:pt x="177" y="203"/>
                    <a:pt x="169" y="199"/>
                  </a:cubicBezTo>
                  <a:cubicBezTo>
                    <a:pt x="151" y="189"/>
                    <a:pt x="134" y="179"/>
                    <a:pt x="116" y="170"/>
                  </a:cubicBezTo>
                  <a:cubicBezTo>
                    <a:pt x="90" y="155"/>
                    <a:pt x="63" y="140"/>
                    <a:pt x="35" y="127"/>
                  </a:cubicBezTo>
                  <a:cubicBezTo>
                    <a:pt x="31" y="125"/>
                    <a:pt x="27" y="123"/>
                    <a:pt x="22" y="122"/>
                  </a:cubicBezTo>
                  <a:cubicBezTo>
                    <a:pt x="29" y="146"/>
                    <a:pt x="40" y="168"/>
                    <a:pt x="48" y="190"/>
                  </a:cubicBezTo>
                  <a:cubicBezTo>
                    <a:pt x="52" y="200"/>
                    <a:pt x="57" y="208"/>
                    <a:pt x="60" y="218"/>
                  </a:cubicBezTo>
                  <a:cubicBezTo>
                    <a:pt x="65" y="232"/>
                    <a:pt x="70" y="247"/>
                    <a:pt x="77" y="261"/>
                  </a:cubicBezTo>
                  <a:cubicBezTo>
                    <a:pt x="84" y="278"/>
                    <a:pt x="90" y="295"/>
                    <a:pt x="99" y="311"/>
                  </a:cubicBezTo>
                  <a:cubicBezTo>
                    <a:pt x="103" y="318"/>
                    <a:pt x="99" y="329"/>
                    <a:pt x="93" y="330"/>
                  </a:cubicBezTo>
                  <a:cubicBezTo>
                    <a:pt x="82" y="333"/>
                    <a:pt x="71" y="336"/>
                    <a:pt x="60" y="337"/>
                  </a:cubicBezTo>
                  <a:cubicBezTo>
                    <a:pt x="44" y="339"/>
                    <a:pt x="28" y="340"/>
                    <a:pt x="11" y="343"/>
                  </a:cubicBezTo>
                  <a:cubicBezTo>
                    <a:pt x="13" y="347"/>
                    <a:pt x="17" y="348"/>
                    <a:pt x="19" y="350"/>
                  </a:cubicBezTo>
                  <a:cubicBezTo>
                    <a:pt x="30" y="356"/>
                    <a:pt x="40" y="362"/>
                    <a:pt x="50" y="368"/>
                  </a:cubicBezTo>
                  <a:cubicBezTo>
                    <a:pt x="59" y="373"/>
                    <a:pt x="61" y="380"/>
                    <a:pt x="54" y="388"/>
                  </a:cubicBezTo>
                  <a:cubicBezTo>
                    <a:pt x="53" y="390"/>
                    <a:pt x="51" y="392"/>
                    <a:pt x="50" y="395"/>
                  </a:cubicBezTo>
                  <a:cubicBezTo>
                    <a:pt x="43" y="406"/>
                    <a:pt x="36" y="418"/>
                    <a:pt x="28" y="428"/>
                  </a:cubicBezTo>
                  <a:cubicBezTo>
                    <a:pt x="21" y="437"/>
                    <a:pt x="16" y="446"/>
                    <a:pt x="10" y="454"/>
                  </a:cubicBezTo>
                  <a:cubicBezTo>
                    <a:pt x="9" y="456"/>
                    <a:pt x="7" y="458"/>
                    <a:pt x="9" y="461"/>
                  </a:cubicBezTo>
                  <a:cubicBezTo>
                    <a:pt x="25" y="457"/>
                    <a:pt x="42" y="455"/>
                    <a:pt x="58" y="449"/>
                  </a:cubicBezTo>
                  <a:cubicBezTo>
                    <a:pt x="62" y="447"/>
                    <a:pt x="66" y="446"/>
                    <a:pt x="70" y="447"/>
                  </a:cubicBezTo>
                  <a:cubicBezTo>
                    <a:pt x="79" y="448"/>
                    <a:pt x="84" y="455"/>
                    <a:pt x="82" y="464"/>
                  </a:cubicBezTo>
                  <a:cubicBezTo>
                    <a:pt x="81" y="468"/>
                    <a:pt x="79" y="472"/>
                    <a:pt x="78" y="475"/>
                  </a:cubicBezTo>
                  <a:cubicBezTo>
                    <a:pt x="71" y="487"/>
                    <a:pt x="66" y="499"/>
                    <a:pt x="60" y="511"/>
                  </a:cubicBezTo>
                  <a:cubicBezTo>
                    <a:pt x="45" y="540"/>
                    <a:pt x="30" y="569"/>
                    <a:pt x="16" y="598"/>
                  </a:cubicBezTo>
                  <a:cubicBezTo>
                    <a:pt x="10" y="608"/>
                    <a:pt x="4" y="618"/>
                    <a:pt x="0" y="633"/>
                  </a:cubicBezTo>
                  <a:cubicBezTo>
                    <a:pt x="28" y="614"/>
                    <a:pt x="54" y="597"/>
                    <a:pt x="80" y="580"/>
                  </a:cubicBezTo>
                  <a:cubicBezTo>
                    <a:pt x="83" y="579"/>
                    <a:pt x="85" y="576"/>
                    <a:pt x="88" y="575"/>
                  </a:cubicBezTo>
                  <a:cubicBezTo>
                    <a:pt x="105" y="564"/>
                    <a:pt x="123" y="553"/>
                    <a:pt x="140" y="542"/>
                  </a:cubicBezTo>
                  <a:cubicBezTo>
                    <a:pt x="143" y="540"/>
                    <a:pt x="146" y="540"/>
                    <a:pt x="150" y="541"/>
                  </a:cubicBezTo>
                  <a:cubicBezTo>
                    <a:pt x="158" y="545"/>
                    <a:pt x="161" y="549"/>
                    <a:pt x="160" y="558"/>
                  </a:cubicBezTo>
                  <a:cubicBezTo>
                    <a:pt x="159" y="573"/>
                    <a:pt x="158" y="588"/>
                    <a:pt x="157" y="604"/>
                  </a:cubicBezTo>
                  <a:cubicBezTo>
                    <a:pt x="157" y="607"/>
                    <a:pt x="156" y="610"/>
                    <a:pt x="158" y="613"/>
                  </a:cubicBezTo>
                  <a:cubicBezTo>
                    <a:pt x="160" y="613"/>
                    <a:pt x="162" y="612"/>
                    <a:pt x="163" y="611"/>
                  </a:cubicBezTo>
                  <a:cubicBezTo>
                    <a:pt x="171" y="606"/>
                    <a:pt x="178" y="600"/>
                    <a:pt x="186" y="595"/>
                  </a:cubicBezTo>
                  <a:cubicBezTo>
                    <a:pt x="197" y="588"/>
                    <a:pt x="210" y="593"/>
                    <a:pt x="213" y="605"/>
                  </a:cubicBezTo>
                  <a:cubicBezTo>
                    <a:pt x="214" y="610"/>
                    <a:pt x="214" y="616"/>
                    <a:pt x="214" y="621"/>
                  </a:cubicBezTo>
                  <a:cubicBezTo>
                    <a:pt x="215" y="644"/>
                    <a:pt x="215" y="668"/>
                    <a:pt x="215" y="691"/>
                  </a:cubicBezTo>
                  <a:cubicBezTo>
                    <a:pt x="214" y="714"/>
                    <a:pt x="213" y="737"/>
                    <a:pt x="214" y="761"/>
                  </a:cubicBezTo>
                  <a:cubicBezTo>
                    <a:pt x="214" y="762"/>
                    <a:pt x="213" y="764"/>
                    <a:pt x="215" y="765"/>
                  </a:cubicBezTo>
                  <a:cubicBezTo>
                    <a:pt x="218" y="764"/>
                    <a:pt x="219" y="762"/>
                    <a:pt x="220" y="761"/>
                  </a:cubicBezTo>
                  <a:cubicBezTo>
                    <a:pt x="234" y="742"/>
                    <a:pt x="247" y="723"/>
                    <a:pt x="261" y="705"/>
                  </a:cubicBezTo>
                  <a:cubicBezTo>
                    <a:pt x="268" y="695"/>
                    <a:pt x="274" y="685"/>
                    <a:pt x="278" y="674"/>
                  </a:cubicBezTo>
                  <a:cubicBezTo>
                    <a:pt x="283" y="663"/>
                    <a:pt x="292" y="662"/>
                    <a:pt x="301" y="671"/>
                  </a:cubicBezTo>
                  <a:cubicBezTo>
                    <a:pt x="316" y="685"/>
                    <a:pt x="332" y="700"/>
                    <a:pt x="346" y="716"/>
                  </a:cubicBezTo>
                  <a:cubicBezTo>
                    <a:pt x="348" y="718"/>
                    <a:pt x="350" y="721"/>
                    <a:pt x="354" y="722"/>
                  </a:cubicBezTo>
                  <a:cubicBezTo>
                    <a:pt x="357" y="716"/>
                    <a:pt x="358" y="711"/>
                    <a:pt x="359" y="705"/>
                  </a:cubicBezTo>
                  <a:cubicBezTo>
                    <a:pt x="362" y="688"/>
                    <a:pt x="366" y="672"/>
                    <a:pt x="371" y="655"/>
                  </a:cubicBezTo>
                  <a:cubicBezTo>
                    <a:pt x="374" y="642"/>
                    <a:pt x="378" y="629"/>
                    <a:pt x="380" y="615"/>
                  </a:cubicBezTo>
                  <a:cubicBezTo>
                    <a:pt x="381" y="603"/>
                    <a:pt x="390" y="599"/>
                    <a:pt x="399" y="606"/>
                  </a:cubicBezTo>
                  <a:cubicBezTo>
                    <a:pt x="409" y="614"/>
                    <a:pt x="420" y="621"/>
                    <a:pt x="428" y="631"/>
                  </a:cubicBezTo>
                  <a:cubicBezTo>
                    <a:pt x="435" y="639"/>
                    <a:pt x="443" y="646"/>
                    <a:pt x="451" y="653"/>
                  </a:cubicBezTo>
                  <a:cubicBezTo>
                    <a:pt x="461" y="662"/>
                    <a:pt x="462" y="662"/>
                    <a:pt x="466" y="648"/>
                  </a:cubicBezTo>
                  <a:cubicBezTo>
                    <a:pt x="472" y="628"/>
                    <a:pt x="479" y="608"/>
                    <a:pt x="482" y="587"/>
                  </a:cubicBezTo>
                  <a:cubicBezTo>
                    <a:pt x="484" y="579"/>
                    <a:pt x="496" y="575"/>
                    <a:pt x="502" y="580"/>
                  </a:cubicBezTo>
                  <a:cubicBezTo>
                    <a:pt x="516" y="591"/>
                    <a:pt x="529" y="604"/>
                    <a:pt x="542" y="617"/>
                  </a:cubicBezTo>
                  <a:cubicBezTo>
                    <a:pt x="562" y="638"/>
                    <a:pt x="580" y="659"/>
                    <a:pt x="603" y="678"/>
                  </a:cubicBezTo>
                  <a:cubicBezTo>
                    <a:pt x="605" y="675"/>
                    <a:pt x="604" y="673"/>
                    <a:pt x="604" y="670"/>
                  </a:cubicBezTo>
                  <a:cubicBezTo>
                    <a:pt x="602" y="659"/>
                    <a:pt x="598" y="649"/>
                    <a:pt x="596" y="638"/>
                  </a:cubicBezTo>
                  <a:cubicBezTo>
                    <a:pt x="593" y="618"/>
                    <a:pt x="587" y="598"/>
                    <a:pt x="583" y="578"/>
                  </a:cubicBezTo>
                  <a:cubicBezTo>
                    <a:pt x="580" y="566"/>
                    <a:pt x="576" y="554"/>
                    <a:pt x="576" y="542"/>
                  </a:cubicBezTo>
                  <a:cubicBezTo>
                    <a:pt x="575" y="539"/>
                    <a:pt x="575" y="537"/>
                    <a:pt x="577" y="535"/>
                  </a:cubicBezTo>
                  <a:cubicBezTo>
                    <a:pt x="582" y="529"/>
                    <a:pt x="586" y="528"/>
                    <a:pt x="594" y="533"/>
                  </a:cubicBezTo>
                  <a:cubicBezTo>
                    <a:pt x="603" y="539"/>
                    <a:pt x="614" y="543"/>
                    <a:pt x="624" y="548"/>
                  </a:cubicBezTo>
                  <a:cubicBezTo>
                    <a:pt x="651" y="562"/>
                    <a:pt x="677" y="574"/>
                    <a:pt x="702" y="590"/>
                  </a:cubicBezTo>
                  <a:cubicBezTo>
                    <a:pt x="705" y="592"/>
                    <a:pt x="709" y="594"/>
                    <a:pt x="713" y="594"/>
                  </a:cubicBezTo>
                  <a:cubicBezTo>
                    <a:pt x="713" y="590"/>
                    <a:pt x="712" y="587"/>
                    <a:pt x="710" y="584"/>
                  </a:cubicBezTo>
                  <a:cubicBezTo>
                    <a:pt x="702" y="569"/>
                    <a:pt x="693" y="555"/>
                    <a:pt x="688" y="540"/>
                  </a:cubicBezTo>
                  <a:cubicBezTo>
                    <a:pt x="683" y="529"/>
                    <a:pt x="676" y="520"/>
                    <a:pt x="672" y="509"/>
                  </a:cubicBezTo>
                  <a:cubicBezTo>
                    <a:pt x="669" y="500"/>
                    <a:pt x="665" y="491"/>
                    <a:pt x="659" y="483"/>
                  </a:cubicBezTo>
                  <a:cubicBezTo>
                    <a:pt x="653" y="475"/>
                    <a:pt x="649" y="467"/>
                    <a:pt x="645" y="458"/>
                  </a:cubicBezTo>
                  <a:cubicBezTo>
                    <a:pt x="642" y="450"/>
                    <a:pt x="648" y="440"/>
                    <a:pt x="656" y="439"/>
                  </a:cubicBezTo>
                  <a:cubicBezTo>
                    <a:pt x="668" y="439"/>
                    <a:pt x="679" y="437"/>
                    <a:pt x="691" y="437"/>
                  </a:cubicBezTo>
                  <a:cubicBezTo>
                    <a:pt x="699" y="437"/>
                    <a:pt x="707" y="434"/>
                    <a:pt x="715" y="434"/>
                  </a:cubicBezTo>
                  <a:cubicBezTo>
                    <a:pt x="718" y="434"/>
                    <a:pt x="718" y="432"/>
                    <a:pt x="717" y="429"/>
                  </a:cubicBezTo>
                  <a:cubicBezTo>
                    <a:pt x="716" y="428"/>
                    <a:pt x="715" y="427"/>
                    <a:pt x="714" y="426"/>
                  </a:cubicBezTo>
                  <a:cubicBezTo>
                    <a:pt x="706" y="415"/>
                    <a:pt x="697" y="404"/>
                    <a:pt x="690" y="392"/>
                  </a:cubicBezTo>
                  <a:cubicBezTo>
                    <a:pt x="689" y="389"/>
                    <a:pt x="686" y="387"/>
                    <a:pt x="684" y="384"/>
                  </a:cubicBezTo>
                  <a:cubicBezTo>
                    <a:pt x="680" y="378"/>
                    <a:pt x="675" y="372"/>
                    <a:pt x="671" y="366"/>
                  </a:cubicBezTo>
                  <a:cubicBezTo>
                    <a:pt x="668" y="363"/>
                    <a:pt x="667" y="359"/>
                    <a:pt x="666" y="354"/>
                  </a:cubicBezTo>
                  <a:cubicBezTo>
                    <a:pt x="666" y="348"/>
                    <a:pt x="669" y="344"/>
                    <a:pt x="675" y="343"/>
                  </a:cubicBezTo>
                  <a:cubicBezTo>
                    <a:pt x="680" y="342"/>
                    <a:pt x="685" y="341"/>
                    <a:pt x="690" y="342"/>
                  </a:cubicBezTo>
                  <a:cubicBezTo>
                    <a:pt x="697" y="342"/>
                    <a:pt x="704" y="340"/>
                    <a:pt x="710" y="339"/>
                  </a:cubicBezTo>
                  <a:cubicBezTo>
                    <a:pt x="710" y="337"/>
                    <a:pt x="709" y="336"/>
                    <a:pt x="708" y="336"/>
                  </a:cubicBezTo>
                  <a:close/>
                </a:path>
              </a:pathLst>
            </a:custGeom>
            <a:solidFill>
              <a:srgbClr val="FCF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B2D3180-6CD2-458E-86C4-9387F548C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" y="11"/>
              <a:ext cx="981" cy="1048"/>
            </a:xfrm>
            <a:custGeom>
              <a:avLst/>
              <a:gdLst>
                <a:gd name="T0" fmla="*/ 759 w 804"/>
                <a:gd name="T1" fmla="*/ 277 h 863"/>
                <a:gd name="T2" fmla="*/ 668 w 804"/>
                <a:gd name="T3" fmla="*/ 260 h 863"/>
                <a:gd name="T4" fmla="*/ 753 w 804"/>
                <a:gd name="T5" fmla="*/ 99 h 863"/>
                <a:gd name="T6" fmla="*/ 742 w 804"/>
                <a:gd name="T7" fmla="*/ 32 h 863"/>
                <a:gd name="T8" fmla="*/ 542 w 804"/>
                <a:gd name="T9" fmla="*/ 200 h 863"/>
                <a:gd name="T10" fmla="*/ 476 w 804"/>
                <a:gd name="T11" fmla="*/ 167 h 863"/>
                <a:gd name="T12" fmla="*/ 397 w 804"/>
                <a:gd name="T13" fmla="*/ 140 h 863"/>
                <a:gd name="T14" fmla="*/ 320 w 804"/>
                <a:gd name="T15" fmla="*/ 182 h 863"/>
                <a:gd name="T16" fmla="*/ 228 w 804"/>
                <a:gd name="T17" fmla="*/ 234 h 863"/>
                <a:gd name="T18" fmla="*/ 36 w 804"/>
                <a:gd name="T19" fmla="*/ 160 h 863"/>
                <a:gd name="T20" fmla="*/ 115 w 804"/>
                <a:gd name="T21" fmla="*/ 361 h 863"/>
                <a:gd name="T22" fmla="*/ 20 w 804"/>
                <a:gd name="T23" fmla="*/ 399 h 863"/>
                <a:gd name="T24" fmla="*/ 9 w 804"/>
                <a:gd name="T25" fmla="*/ 519 h 863"/>
                <a:gd name="T26" fmla="*/ 93 w 804"/>
                <a:gd name="T27" fmla="*/ 522 h 863"/>
                <a:gd name="T28" fmla="*/ 2 w 804"/>
                <a:gd name="T29" fmla="*/ 706 h 863"/>
                <a:gd name="T30" fmla="*/ 72 w 804"/>
                <a:gd name="T31" fmla="*/ 683 h 863"/>
                <a:gd name="T32" fmla="*/ 175 w 804"/>
                <a:gd name="T33" fmla="*/ 620 h 863"/>
                <a:gd name="T34" fmla="*/ 199 w 804"/>
                <a:gd name="T35" fmla="*/ 685 h 863"/>
                <a:gd name="T36" fmla="*/ 231 w 804"/>
                <a:gd name="T37" fmla="*/ 785 h 863"/>
                <a:gd name="T38" fmla="*/ 258 w 804"/>
                <a:gd name="T39" fmla="*/ 848 h 863"/>
                <a:gd name="T40" fmla="*/ 327 w 804"/>
                <a:gd name="T41" fmla="*/ 748 h 863"/>
                <a:gd name="T42" fmla="*/ 404 w 804"/>
                <a:gd name="T43" fmla="*/ 802 h 863"/>
                <a:gd name="T44" fmla="*/ 442 w 804"/>
                <a:gd name="T45" fmla="*/ 683 h 863"/>
                <a:gd name="T46" fmla="*/ 526 w 804"/>
                <a:gd name="T47" fmla="*/ 692 h 863"/>
                <a:gd name="T48" fmla="*/ 629 w 804"/>
                <a:gd name="T49" fmla="*/ 742 h 863"/>
                <a:gd name="T50" fmla="*/ 667 w 804"/>
                <a:gd name="T51" fmla="*/ 741 h 863"/>
                <a:gd name="T52" fmla="*/ 706 w 804"/>
                <a:gd name="T53" fmla="*/ 642 h 863"/>
                <a:gd name="T54" fmla="*/ 749 w 804"/>
                <a:gd name="T55" fmla="*/ 590 h 863"/>
                <a:gd name="T56" fmla="*/ 773 w 804"/>
                <a:gd name="T57" fmla="*/ 467 h 863"/>
                <a:gd name="T58" fmla="*/ 803 w 804"/>
                <a:gd name="T59" fmla="*/ 394 h 863"/>
                <a:gd name="T60" fmla="*/ 710 w 804"/>
                <a:gd name="T61" fmla="*/ 415 h 863"/>
                <a:gd name="T62" fmla="*/ 754 w 804"/>
                <a:gd name="T63" fmla="*/ 483 h 863"/>
                <a:gd name="T64" fmla="*/ 711 w 804"/>
                <a:gd name="T65" fmla="*/ 558 h 863"/>
                <a:gd name="T66" fmla="*/ 663 w 804"/>
                <a:gd name="T67" fmla="*/ 597 h 863"/>
                <a:gd name="T68" fmla="*/ 635 w 804"/>
                <a:gd name="T69" fmla="*/ 687 h 863"/>
                <a:gd name="T70" fmla="*/ 521 w 804"/>
                <a:gd name="T71" fmla="*/ 636 h 863"/>
                <a:gd name="T72" fmla="*/ 419 w 804"/>
                <a:gd name="T73" fmla="*/ 664 h 863"/>
                <a:gd name="T74" fmla="*/ 340 w 804"/>
                <a:gd name="T75" fmla="*/ 720 h 863"/>
                <a:gd name="T76" fmla="*/ 253 w 804"/>
                <a:gd name="T77" fmla="*/ 810 h 863"/>
                <a:gd name="T78" fmla="*/ 202 w 804"/>
                <a:gd name="T79" fmla="*/ 660 h 863"/>
                <a:gd name="T80" fmla="*/ 179 w 804"/>
                <a:gd name="T81" fmla="*/ 591 h 863"/>
                <a:gd name="T82" fmla="*/ 99 w 804"/>
                <a:gd name="T83" fmla="*/ 560 h 863"/>
                <a:gd name="T84" fmla="*/ 48 w 804"/>
                <a:gd name="T85" fmla="*/ 510 h 863"/>
                <a:gd name="T86" fmla="*/ 89 w 804"/>
                <a:gd name="T87" fmla="*/ 417 h 863"/>
                <a:gd name="T88" fmla="*/ 138 w 804"/>
                <a:gd name="T89" fmla="*/ 360 h 863"/>
                <a:gd name="T90" fmla="*/ 74 w 804"/>
                <a:gd name="T91" fmla="*/ 176 h 863"/>
                <a:gd name="T92" fmla="*/ 259 w 804"/>
                <a:gd name="T93" fmla="*/ 229 h 863"/>
                <a:gd name="T94" fmla="*/ 360 w 804"/>
                <a:gd name="T95" fmla="*/ 117 h 863"/>
                <a:gd name="T96" fmla="*/ 419 w 804"/>
                <a:gd name="T97" fmla="*/ 224 h 863"/>
                <a:gd name="T98" fmla="*/ 523 w 804"/>
                <a:gd name="T99" fmla="*/ 222 h 863"/>
                <a:gd name="T100" fmla="*/ 688 w 804"/>
                <a:gd name="T101" fmla="*/ 100 h 863"/>
                <a:gd name="T102" fmla="*/ 658 w 804"/>
                <a:gd name="T103" fmla="*/ 232 h 863"/>
                <a:gd name="T104" fmla="*/ 730 w 804"/>
                <a:gd name="T105" fmla="*/ 286 h 863"/>
                <a:gd name="T106" fmla="*/ 717 w 804"/>
                <a:gd name="T107" fmla="*/ 37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4" h="863">
                  <a:moveTo>
                    <a:pt x="793" y="381"/>
                  </a:moveTo>
                  <a:cubicBezTo>
                    <a:pt x="769" y="372"/>
                    <a:pt x="746" y="362"/>
                    <a:pt x="723" y="353"/>
                  </a:cubicBezTo>
                  <a:cubicBezTo>
                    <a:pt x="719" y="351"/>
                    <a:pt x="718" y="349"/>
                    <a:pt x="720" y="346"/>
                  </a:cubicBezTo>
                  <a:cubicBezTo>
                    <a:pt x="725" y="339"/>
                    <a:pt x="728" y="331"/>
                    <a:pt x="732" y="323"/>
                  </a:cubicBezTo>
                  <a:cubicBezTo>
                    <a:pt x="741" y="308"/>
                    <a:pt x="750" y="292"/>
                    <a:pt x="759" y="277"/>
                  </a:cubicBezTo>
                  <a:cubicBezTo>
                    <a:pt x="766" y="266"/>
                    <a:pt x="762" y="257"/>
                    <a:pt x="750" y="255"/>
                  </a:cubicBezTo>
                  <a:cubicBezTo>
                    <a:pt x="749" y="255"/>
                    <a:pt x="747" y="254"/>
                    <a:pt x="745" y="255"/>
                  </a:cubicBezTo>
                  <a:cubicBezTo>
                    <a:pt x="730" y="257"/>
                    <a:pt x="714" y="257"/>
                    <a:pt x="700" y="261"/>
                  </a:cubicBezTo>
                  <a:cubicBezTo>
                    <a:pt x="691" y="263"/>
                    <a:pt x="681" y="264"/>
                    <a:pt x="672" y="265"/>
                  </a:cubicBezTo>
                  <a:cubicBezTo>
                    <a:pt x="667" y="266"/>
                    <a:pt x="666" y="265"/>
                    <a:pt x="668" y="260"/>
                  </a:cubicBezTo>
                  <a:cubicBezTo>
                    <a:pt x="671" y="253"/>
                    <a:pt x="675" y="245"/>
                    <a:pt x="679" y="238"/>
                  </a:cubicBezTo>
                  <a:cubicBezTo>
                    <a:pt x="685" y="225"/>
                    <a:pt x="694" y="214"/>
                    <a:pt x="700" y="201"/>
                  </a:cubicBezTo>
                  <a:cubicBezTo>
                    <a:pt x="704" y="194"/>
                    <a:pt x="704" y="185"/>
                    <a:pt x="708" y="178"/>
                  </a:cubicBezTo>
                  <a:cubicBezTo>
                    <a:pt x="720" y="158"/>
                    <a:pt x="731" y="136"/>
                    <a:pt x="744" y="116"/>
                  </a:cubicBezTo>
                  <a:cubicBezTo>
                    <a:pt x="747" y="110"/>
                    <a:pt x="750" y="105"/>
                    <a:pt x="753" y="99"/>
                  </a:cubicBezTo>
                  <a:cubicBezTo>
                    <a:pt x="765" y="73"/>
                    <a:pt x="779" y="48"/>
                    <a:pt x="793" y="24"/>
                  </a:cubicBezTo>
                  <a:cubicBezTo>
                    <a:pt x="797" y="18"/>
                    <a:pt x="798" y="14"/>
                    <a:pt x="794" y="8"/>
                  </a:cubicBezTo>
                  <a:cubicBezTo>
                    <a:pt x="790" y="2"/>
                    <a:pt x="784" y="0"/>
                    <a:pt x="777" y="4"/>
                  </a:cubicBezTo>
                  <a:cubicBezTo>
                    <a:pt x="774" y="6"/>
                    <a:pt x="771" y="8"/>
                    <a:pt x="768" y="11"/>
                  </a:cubicBezTo>
                  <a:cubicBezTo>
                    <a:pt x="759" y="18"/>
                    <a:pt x="751" y="26"/>
                    <a:pt x="742" y="32"/>
                  </a:cubicBezTo>
                  <a:cubicBezTo>
                    <a:pt x="725" y="44"/>
                    <a:pt x="708" y="56"/>
                    <a:pt x="693" y="70"/>
                  </a:cubicBezTo>
                  <a:cubicBezTo>
                    <a:pt x="687" y="75"/>
                    <a:pt x="681" y="80"/>
                    <a:pt x="675" y="85"/>
                  </a:cubicBezTo>
                  <a:cubicBezTo>
                    <a:pt x="655" y="102"/>
                    <a:pt x="635" y="119"/>
                    <a:pt x="615" y="136"/>
                  </a:cubicBezTo>
                  <a:cubicBezTo>
                    <a:pt x="593" y="154"/>
                    <a:pt x="572" y="173"/>
                    <a:pt x="551" y="191"/>
                  </a:cubicBezTo>
                  <a:cubicBezTo>
                    <a:pt x="548" y="194"/>
                    <a:pt x="545" y="197"/>
                    <a:pt x="542" y="200"/>
                  </a:cubicBezTo>
                  <a:cubicBezTo>
                    <a:pt x="540" y="201"/>
                    <a:pt x="538" y="201"/>
                    <a:pt x="536" y="199"/>
                  </a:cubicBezTo>
                  <a:cubicBezTo>
                    <a:pt x="535" y="197"/>
                    <a:pt x="534" y="195"/>
                    <a:pt x="533" y="193"/>
                  </a:cubicBezTo>
                  <a:cubicBezTo>
                    <a:pt x="528" y="183"/>
                    <a:pt x="524" y="173"/>
                    <a:pt x="518" y="163"/>
                  </a:cubicBezTo>
                  <a:cubicBezTo>
                    <a:pt x="512" y="150"/>
                    <a:pt x="499" y="148"/>
                    <a:pt x="489" y="158"/>
                  </a:cubicBezTo>
                  <a:cubicBezTo>
                    <a:pt x="485" y="161"/>
                    <a:pt x="480" y="165"/>
                    <a:pt x="476" y="167"/>
                  </a:cubicBezTo>
                  <a:cubicBezTo>
                    <a:pt x="463" y="173"/>
                    <a:pt x="451" y="181"/>
                    <a:pt x="440" y="189"/>
                  </a:cubicBezTo>
                  <a:cubicBezTo>
                    <a:pt x="435" y="192"/>
                    <a:pt x="429" y="195"/>
                    <a:pt x="424" y="198"/>
                  </a:cubicBezTo>
                  <a:cubicBezTo>
                    <a:pt x="421" y="200"/>
                    <a:pt x="420" y="199"/>
                    <a:pt x="419" y="197"/>
                  </a:cubicBezTo>
                  <a:cubicBezTo>
                    <a:pt x="418" y="195"/>
                    <a:pt x="417" y="193"/>
                    <a:pt x="416" y="192"/>
                  </a:cubicBezTo>
                  <a:cubicBezTo>
                    <a:pt x="408" y="175"/>
                    <a:pt x="403" y="157"/>
                    <a:pt x="397" y="140"/>
                  </a:cubicBezTo>
                  <a:cubicBezTo>
                    <a:pt x="389" y="121"/>
                    <a:pt x="380" y="102"/>
                    <a:pt x="376" y="81"/>
                  </a:cubicBezTo>
                  <a:cubicBezTo>
                    <a:pt x="375" y="79"/>
                    <a:pt x="374" y="77"/>
                    <a:pt x="373" y="76"/>
                  </a:cubicBezTo>
                  <a:cubicBezTo>
                    <a:pt x="368" y="68"/>
                    <a:pt x="355" y="68"/>
                    <a:pt x="351" y="75"/>
                  </a:cubicBezTo>
                  <a:cubicBezTo>
                    <a:pt x="347" y="86"/>
                    <a:pt x="342" y="98"/>
                    <a:pt x="339" y="109"/>
                  </a:cubicBezTo>
                  <a:cubicBezTo>
                    <a:pt x="333" y="134"/>
                    <a:pt x="326" y="158"/>
                    <a:pt x="320" y="182"/>
                  </a:cubicBezTo>
                  <a:cubicBezTo>
                    <a:pt x="317" y="194"/>
                    <a:pt x="314" y="206"/>
                    <a:pt x="308" y="218"/>
                  </a:cubicBezTo>
                  <a:cubicBezTo>
                    <a:pt x="295" y="211"/>
                    <a:pt x="283" y="204"/>
                    <a:pt x="271" y="197"/>
                  </a:cubicBezTo>
                  <a:cubicBezTo>
                    <a:pt x="262" y="191"/>
                    <a:pt x="256" y="193"/>
                    <a:pt x="250" y="203"/>
                  </a:cubicBezTo>
                  <a:cubicBezTo>
                    <a:pt x="245" y="212"/>
                    <a:pt x="241" y="221"/>
                    <a:pt x="237" y="230"/>
                  </a:cubicBezTo>
                  <a:cubicBezTo>
                    <a:pt x="235" y="236"/>
                    <a:pt x="234" y="237"/>
                    <a:pt x="228" y="234"/>
                  </a:cubicBezTo>
                  <a:cubicBezTo>
                    <a:pt x="213" y="226"/>
                    <a:pt x="198" y="219"/>
                    <a:pt x="184" y="212"/>
                  </a:cubicBezTo>
                  <a:cubicBezTo>
                    <a:pt x="160" y="199"/>
                    <a:pt x="135" y="187"/>
                    <a:pt x="111" y="174"/>
                  </a:cubicBezTo>
                  <a:cubicBezTo>
                    <a:pt x="90" y="163"/>
                    <a:pt x="67" y="155"/>
                    <a:pt x="46" y="142"/>
                  </a:cubicBezTo>
                  <a:cubicBezTo>
                    <a:pt x="42" y="139"/>
                    <a:pt x="38" y="141"/>
                    <a:pt x="36" y="146"/>
                  </a:cubicBezTo>
                  <a:cubicBezTo>
                    <a:pt x="33" y="151"/>
                    <a:pt x="34" y="156"/>
                    <a:pt x="36" y="160"/>
                  </a:cubicBezTo>
                  <a:cubicBezTo>
                    <a:pt x="42" y="179"/>
                    <a:pt x="49" y="198"/>
                    <a:pt x="56" y="217"/>
                  </a:cubicBezTo>
                  <a:cubicBezTo>
                    <a:pt x="60" y="225"/>
                    <a:pt x="62" y="234"/>
                    <a:pt x="66" y="241"/>
                  </a:cubicBezTo>
                  <a:cubicBezTo>
                    <a:pt x="75" y="256"/>
                    <a:pt x="80" y="272"/>
                    <a:pt x="86" y="287"/>
                  </a:cubicBezTo>
                  <a:cubicBezTo>
                    <a:pt x="89" y="297"/>
                    <a:pt x="92" y="307"/>
                    <a:pt x="96" y="315"/>
                  </a:cubicBezTo>
                  <a:cubicBezTo>
                    <a:pt x="104" y="330"/>
                    <a:pt x="106" y="347"/>
                    <a:pt x="115" y="361"/>
                  </a:cubicBezTo>
                  <a:cubicBezTo>
                    <a:pt x="113" y="364"/>
                    <a:pt x="111" y="364"/>
                    <a:pt x="109" y="365"/>
                  </a:cubicBezTo>
                  <a:cubicBezTo>
                    <a:pt x="84" y="368"/>
                    <a:pt x="60" y="371"/>
                    <a:pt x="35" y="373"/>
                  </a:cubicBezTo>
                  <a:cubicBezTo>
                    <a:pt x="28" y="373"/>
                    <a:pt x="22" y="373"/>
                    <a:pt x="15" y="374"/>
                  </a:cubicBezTo>
                  <a:cubicBezTo>
                    <a:pt x="8" y="375"/>
                    <a:pt x="7" y="378"/>
                    <a:pt x="7" y="385"/>
                  </a:cubicBezTo>
                  <a:cubicBezTo>
                    <a:pt x="8" y="393"/>
                    <a:pt x="14" y="396"/>
                    <a:pt x="20" y="399"/>
                  </a:cubicBezTo>
                  <a:cubicBezTo>
                    <a:pt x="35" y="407"/>
                    <a:pt x="50" y="417"/>
                    <a:pt x="65" y="426"/>
                  </a:cubicBezTo>
                  <a:cubicBezTo>
                    <a:pt x="74" y="431"/>
                    <a:pt x="74" y="432"/>
                    <a:pt x="69" y="441"/>
                  </a:cubicBezTo>
                  <a:cubicBezTo>
                    <a:pt x="64" y="449"/>
                    <a:pt x="56" y="454"/>
                    <a:pt x="52" y="462"/>
                  </a:cubicBezTo>
                  <a:cubicBezTo>
                    <a:pt x="47" y="471"/>
                    <a:pt x="40" y="479"/>
                    <a:pt x="34" y="488"/>
                  </a:cubicBezTo>
                  <a:cubicBezTo>
                    <a:pt x="26" y="499"/>
                    <a:pt x="18" y="509"/>
                    <a:pt x="9" y="519"/>
                  </a:cubicBezTo>
                  <a:cubicBezTo>
                    <a:pt x="6" y="524"/>
                    <a:pt x="5" y="528"/>
                    <a:pt x="8" y="532"/>
                  </a:cubicBezTo>
                  <a:cubicBezTo>
                    <a:pt x="10" y="537"/>
                    <a:pt x="14" y="537"/>
                    <a:pt x="19" y="536"/>
                  </a:cubicBezTo>
                  <a:cubicBezTo>
                    <a:pt x="21" y="536"/>
                    <a:pt x="23" y="536"/>
                    <a:pt x="25" y="535"/>
                  </a:cubicBezTo>
                  <a:cubicBezTo>
                    <a:pt x="44" y="529"/>
                    <a:pt x="63" y="527"/>
                    <a:pt x="82" y="522"/>
                  </a:cubicBezTo>
                  <a:cubicBezTo>
                    <a:pt x="85" y="521"/>
                    <a:pt x="89" y="520"/>
                    <a:pt x="93" y="522"/>
                  </a:cubicBezTo>
                  <a:cubicBezTo>
                    <a:pt x="90" y="532"/>
                    <a:pt x="85" y="540"/>
                    <a:pt x="80" y="549"/>
                  </a:cubicBezTo>
                  <a:cubicBezTo>
                    <a:pt x="74" y="562"/>
                    <a:pt x="68" y="575"/>
                    <a:pt x="62" y="588"/>
                  </a:cubicBezTo>
                  <a:cubicBezTo>
                    <a:pt x="52" y="607"/>
                    <a:pt x="42" y="627"/>
                    <a:pt x="32" y="646"/>
                  </a:cubicBezTo>
                  <a:cubicBezTo>
                    <a:pt x="23" y="661"/>
                    <a:pt x="18" y="678"/>
                    <a:pt x="8" y="693"/>
                  </a:cubicBezTo>
                  <a:cubicBezTo>
                    <a:pt x="6" y="697"/>
                    <a:pt x="3" y="701"/>
                    <a:pt x="2" y="706"/>
                  </a:cubicBezTo>
                  <a:cubicBezTo>
                    <a:pt x="1" y="710"/>
                    <a:pt x="0" y="714"/>
                    <a:pt x="3" y="717"/>
                  </a:cubicBezTo>
                  <a:cubicBezTo>
                    <a:pt x="7" y="720"/>
                    <a:pt x="11" y="720"/>
                    <a:pt x="15" y="719"/>
                  </a:cubicBezTo>
                  <a:cubicBezTo>
                    <a:pt x="18" y="718"/>
                    <a:pt x="20" y="717"/>
                    <a:pt x="23" y="715"/>
                  </a:cubicBezTo>
                  <a:cubicBezTo>
                    <a:pt x="36" y="707"/>
                    <a:pt x="49" y="699"/>
                    <a:pt x="61" y="690"/>
                  </a:cubicBezTo>
                  <a:cubicBezTo>
                    <a:pt x="65" y="687"/>
                    <a:pt x="68" y="685"/>
                    <a:pt x="72" y="683"/>
                  </a:cubicBezTo>
                  <a:cubicBezTo>
                    <a:pt x="80" y="681"/>
                    <a:pt x="85" y="676"/>
                    <a:pt x="91" y="671"/>
                  </a:cubicBezTo>
                  <a:cubicBezTo>
                    <a:pt x="96" y="667"/>
                    <a:pt x="102" y="664"/>
                    <a:pt x="107" y="660"/>
                  </a:cubicBezTo>
                  <a:cubicBezTo>
                    <a:pt x="111" y="658"/>
                    <a:pt x="115" y="656"/>
                    <a:pt x="119" y="654"/>
                  </a:cubicBezTo>
                  <a:cubicBezTo>
                    <a:pt x="133" y="643"/>
                    <a:pt x="148" y="634"/>
                    <a:pt x="163" y="624"/>
                  </a:cubicBezTo>
                  <a:cubicBezTo>
                    <a:pt x="166" y="622"/>
                    <a:pt x="170" y="620"/>
                    <a:pt x="175" y="620"/>
                  </a:cubicBezTo>
                  <a:cubicBezTo>
                    <a:pt x="175" y="633"/>
                    <a:pt x="173" y="645"/>
                    <a:pt x="172" y="657"/>
                  </a:cubicBezTo>
                  <a:cubicBezTo>
                    <a:pt x="171" y="665"/>
                    <a:pt x="170" y="673"/>
                    <a:pt x="169" y="681"/>
                  </a:cubicBezTo>
                  <a:cubicBezTo>
                    <a:pt x="168" y="689"/>
                    <a:pt x="170" y="692"/>
                    <a:pt x="178" y="695"/>
                  </a:cubicBezTo>
                  <a:cubicBezTo>
                    <a:pt x="182" y="696"/>
                    <a:pt x="185" y="696"/>
                    <a:pt x="188" y="694"/>
                  </a:cubicBezTo>
                  <a:cubicBezTo>
                    <a:pt x="192" y="691"/>
                    <a:pt x="196" y="688"/>
                    <a:pt x="199" y="685"/>
                  </a:cubicBezTo>
                  <a:cubicBezTo>
                    <a:pt x="209" y="678"/>
                    <a:pt x="219" y="672"/>
                    <a:pt x="228" y="666"/>
                  </a:cubicBezTo>
                  <a:cubicBezTo>
                    <a:pt x="231" y="667"/>
                    <a:pt x="231" y="669"/>
                    <a:pt x="231" y="671"/>
                  </a:cubicBezTo>
                  <a:cubicBezTo>
                    <a:pt x="231" y="682"/>
                    <a:pt x="232" y="694"/>
                    <a:pt x="232" y="705"/>
                  </a:cubicBezTo>
                  <a:cubicBezTo>
                    <a:pt x="231" y="722"/>
                    <a:pt x="232" y="740"/>
                    <a:pt x="231" y="757"/>
                  </a:cubicBezTo>
                  <a:cubicBezTo>
                    <a:pt x="231" y="766"/>
                    <a:pt x="232" y="776"/>
                    <a:pt x="231" y="785"/>
                  </a:cubicBezTo>
                  <a:cubicBezTo>
                    <a:pt x="231" y="797"/>
                    <a:pt x="231" y="808"/>
                    <a:pt x="231" y="819"/>
                  </a:cubicBezTo>
                  <a:cubicBezTo>
                    <a:pt x="232" y="830"/>
                    <a:pt x="233" y="841"/>
                    <a:pt x="231" y="852"/>
                  </a:cubicBezTo>
                  <a:cubicBezTo>
                    <a:pt x="230" y="858"/>
                    <a:pt x="233" y="861"/>
                    <a:pt x="238" y="862"/>
                  </a:cubicBezTo>
                  <a:cubicBezTo>
                    <a:pt x="242" y="863"/>
                    <a:pt x="246" y="862"/>
                    <a:pt x="249" y="859"/>
                  </a:cubicBezTo>
                  <a:cubicBezTo>
                    <a:pt x="252" y="856"/>
                    <a:pt x="255" y="852"/>
                    <a:pt x="258" y="848"/>
                  </a:cubicBezTo>
                  <a:cubicBezTo>
                    <a:pt x="262" y="842"/>
                    <a:pt x="266" y="836"/>
                    <a:pt x="271" y="830"/>
                  </a:cubicBezTo>
                  <a:cubicBezTo>
                    <a:pt x="277" y="823"/>
                    <a:pt x="281" y="815"/>
                    <a:pt x="286" y="808"/>
                  </a:cubicBezTo>
                  <a:cubicBezTo>
                    <a:pt x="293" y="799"/>
                    <a:pt x="298" y="788"/>
                    <a:pt x="307" y="779"/>
                  </a:cubicBezTo>
                  <a:cubicBezTo>
                    <a:pt x="309" y="778"/>
                    <a:pt x="309" y="777"/>
                    <a:pt x="310" y="775"/>
                  </a:cubicBezTo>
                  <a:cubicBezTo>
                    <a:pt x="314" y="765"/>
                    <a:pt x="323" y="758"/>
                    <a:pt x="327" y="748"/>
                  </a:cubicBezTo>
                  <a:cubicBezTo>
                    <a:pt x="328" y="746"/>
                    <a:pt x="331" y="745"/>
                    <a:pt x="332" y="743"/>
                  </a:cubicBezTo>
                  <a:cubicBezTo>
                    <a:pt x="334" y="740"/>
                    <a:pt x="336" y="741"/>
                    <a:pt x="337" y="743"/>
                  </a:cubicBezTo>
                  <a:cubicBezTo>
                    <a:pt x="341" y="749"/>
                    <a:pt x="347" y="752"/>
                    <a:pt x="351" y="757"/>
                  </a:cubicBezTo>
                  <a:cubicBezTo>
                    <a:pt x="363" y="771"/>
                    <a:pt x="378" y="783"/>
                    <a:pt x="389" y="799"/>
                  </a:cubicBezTo>
                  <a:cubicBezTo>
                    <a:pt x="393" y="805"/>
                    <a:pt x="397" y="805"/>
                    <a:pt x="404" y="802"/>
                  </a:cubicBezTo>
                  <a:cubicBezTo>
                    <a:pt x="410" y="798"/>
                    <a:pt x="412" y="793"/>
                    <a:pt x="412" y="786"/>
                  </a:cubicBezTo>
                  <a:cubicBezTo>
                    <a:pt x="413" y="772"/>
                    <a:pt x="416" y="758"/>
                    <a:pt x="420" y="745"/>
                  </a:cubicBezTo>
                  <a:cubicBezTo>
                    <a:pt x="426" y="726"/>
                    <a:pt x="431" y="706"/>
                    <a:pt x="434" y="686"/>
                  </a:cubicBezTo>
                  <a:cubicBezTo>
                    <a:pt x="434" y="684"/>
                    <a:pt x="434" y="682"/>
                    <a:pt x="436" y="681"/>
                  </a:cubicBezTo>
                  <a:cubicBezTo>
                    <a:pt x="439" y="680"/>
                    <a:pt x="441" y="682"/>
                    <a:pt x="442" y="683"/>
                  </a:cubicBezTo>
                  <a:cubicBezTo>
                    <a:pt x="448" y="688"/>
                    <a:pt x="453" y="694"/>
                    <a:pt x="459" y="700"/>
                  </a:cubicBezTo>
                  <a:cubicBezTo>
                    <a:pt x="470" y="712"/>
                    <a:pt x="483" y="723"/>
                    <a:pt x="493" y="736"/>
                  </a:cubicBezTo>
                  <a:cubicBezTo>
                    <a:pt x="498" y="743"/>
                    <a:pt x="503" y="744"/>
                    <a:pt x="510" y="738"/>
                  </a:cubicBezTo>
                  <a:cubicBezTo>
                    <a:pt x="514" y="735"/>
                    <a:pt x="517" y="731"/>
                    <a:pt x="518" y="726"/>
                  </a:cubicBezTo>
                  <a:cubicBezTo>
                    <a:pt x="519" y="714"/>
                    <a:pt x="522" y="703"/>
                    <a:pt x="526" y="692"/>
                  </a:cubicBezTo>
                  <a:cubicBezTo>
                    <a:pt x="530" y="681"/>
                    <a:pt x="534" y="671"/>
                    <a:pt x="536" y="660"/>
                  </a:cubicBezTo>
                  <a:cubicBezTo>
                    <a:pt x="538" y="654"/>
                    <a:pt x="540" y="653"/>
                    <a:pt x="545" y="657"/>
                  </a:cubicBezTo>
                  <a:cubicBezTo>
                    <a:pt x="556" y="667"/>
                    <a:pt x="567" y="678"/>
                    <a:pt x="578" y="689"/>
                  </a:cubicBezTo>
                  <a:cubicBezTo>
                    <a:pt x="591" y="703"/>
                    <a:pt x="604" y="717"/>
                    <a:pt x="617" y="730"/>
                  </a:cubicBezTo>
                  <a:cubicBezTo>
                    <a:pt x="620" y="734"/>
                    <a:pt x="625" y="738"/>
                    <a:pt x="629" y="742"/>
                  </a:cubicBezTo>
                  <a:cubicBezTo>
                    <a:pt x="638" y="753"/>
                    <a:pt x="648" y="763"/>
                    <a:pt x="658" y="774"/>
                  </a:cubicBezTo>
                  <a:cubicBezTo>
                    <a:pt x="660" y="777"/>
                    <a:pt x="663" y="780"/>
                    <a:pt x="667" y="778"/>
                  </a:cubicBezTo>
                  <a:cubicBezTo>
                    <a:pt x="670" y="776"/>
                    <a:pt x="675" y="774"/>
                    <a:pt x="674" y="768"/>
                  </a:cubicBezTo>
                  <a:cubicBezTo>
                    <a:pt x="674" y="763"/>
                    <a:pt x="675" y="758"/>
                    <a:pt x="672" y="753"/>
                  </a:cubicBezTo>
                  <a:cubicBezTo>
                    <a:pt x="669" y="749"/>
                    <a:pt x="668" y="745"/>
                    <a:pt x="667" y="741"/>
                  </a:cubicBezTo>
                  <a:cubicBezTo>
                    <a:pt x="664" y="722"/>
                    <a:pt x="660" y="703"/>
                    <a:pt x="657" y="685"/>
                  </a:cubicBezTo>
                  <a:cubicBezTo>
                    <a:pt x="652" y="661"/>
                    <a:pt x="650" y="636"/>
                    <a:pt x="644" y="613"/>
                  </a:cubicBezTo>
                  <a:cubicBezTo>
                    <a:pt x="644" y="612"/>
                    <a:pt x="644" y="612"/>
                    <a:pt x="645" y="611"/>
                  </a:cubicBezTo>
                  <a:cubicBezTo>
                    <a:pt x="653" y="614"/>
                    <a:pt x="660" y="618"/>
                    <a:pt x="668" y="622"/>
                  </a:cubicBezTo>
                  <a:cubicBezTo>
                    <a:pt x="681" y="629"/>
                    <a:pt x="694" y="635"/>
                    <a:pt x="706" y="642"/>
                  </a:cubicBezTo>
                  <a:cubicBezTo>
                    <a:pt x="728" y="654"/>
                    <a:pt x="749" y="666"/>
                    <a:pt x="770" y="679"/>
                  </a:cubicBezTo>
                  <a:cubicBezTo>
                    <a:pt x="775" y="683"/>
                    <a:pt x="779" y="679"/>
                    <a:pt x="783" y="678"/>
                  </a:cubicBezTo>
                  <a:cubicBezTo>
                    <a:pt x="787" y="676"/>
                    <a:pt x="789" y="671"/>
                    <a:pt x="787" y="666"/>
                  </a:cubicBezTo>
                  <a:cubicBezTo>
                    <a:pt x="786" y="662"/>
                    <a:pt x="785" y="657"/>
                    <a:pt x="782" y="654"/>
                  </a:cubicBezTo>
                  <a:cubicBezTo>
                    <a:pt x="770" y="633"/>
                    <a:pt x="759" y="612"/>
                    <a:pt x="749" y="590"/>
                  </a:cubicBezTo>
                  <a:cubicBezTo>
                    <a:pt x="736" y="566"/>
                    <a:pt x="725" y="542"/>
                    <a:pt x="713" y="518"/>
                  </a:cubicBezTo>
                  <a:cubicBezTo>
                    <a:pt x="712" y="515"/>
                    <a:pt x="710" y="514"/>
                    <a:pt x="711" y="510"/>
                  </a:cubicBezTo>
                  <a:cubicBezTo>
                    <a:pt x="731" y="508"/>
                    <a:pt x="752" y="505"/>
                    <a:pt x="773" y="502"/>
                  </a:cubicBezTo>
                  <a:cubicBezTo>
                    <a:pt x="785" y="501"/>
                    <a:pt x="791" y="491"/>
                    <a:pt x="784" y="480"/>
                  </a:cubicBezTo>
                  <a:cubicBezTo>
                    <a:pt x="781" y="475"/>
                    <a:pt x="777" y="471"/>
                    <a:pt x="773" y="467"/>
                  </a:cubicBezTo>
                  <a:cubicBezTo>
                    <a:pt x="764" y="457"/>
                    <a:pt x="758" y="446"/>
                    <a:pt x="751" y="436"/>
                  </a:cubicBezTo>
                  <a:cubicBezTo>
                    <a:pt x="746" y="428"/>
                    <a:pt x="739" y="423"/>
                    <a:pt x="736" y="414"/>
                  </a:cubicBezTo>
                  <a:cubicBezTo>
                    <a:pt x="738" y="412"/>
                    <a:pt x="741" y="411"/>
                    <a:pt x="743" y="411"/>
                  </a:cubicBezTo>
                  <a:cubicBezTo>
                    <a:pt x="758" y="411"/>
                    <a:pt x="774" y="406"/>
                    <a:pt x="789" y="406"/>
                  </a:cubicBezTo>
                  <a:cubicBezTo>
                    <a:pt x="797" y="406"/>
                    <a:pt x="802" y="402"/>
                    <a:pt x="803" y="394"/>
                  </a:cubicBezTo>
                  <a:cubicBezTo>
                    <a:pt x="804" y="387"/>
                    <a:pt x="801" y="384"/>
                    <a:pt x="793" y="381"/>
                  </a:cubicBezTo>
                  <a:close/>
                  <a:moveTo>
                    <a:pt x="729" y="391"/>
                  </a:moveTo>
                  <a:cubicBezTo>
                    <a:pt x="724" y="390"/>
                    <a:pt x="719" y="391"/>
                    <a:pt x="714" y="392"/>
                  </a:cubicBezTo>
                  <a:cubicBezTo>
                    <a:pt x="708" y="393"/>
                    <a:pt x="705" y="397"/>
                    <a:pt x="705" y="403"/>
                  </a:cubicBezTo>
                  <a:cubicBezTo>
                    <a:pt x="706" y="408"/>
                    <a:pt x="707" y="412"/>
                    <a:pt x="710" y="415"/>
                  </a:cubicBezTo>
                  <a:cubicBezTo>
                    <a:pt x="714" y="421"/>
                    <a:pt x="719" y="427"/>
                    <a:pt x="723" y="433"/>
                  </a:cubicBezTo>
                  <a:cubicBezTo>
                    <a:pt x="725" y="436"/>
                    <a:pt x="728" y="438"/>
                    <a:pt x="729" y="441"/>
                  </a:cubicBezTo>
                  <a:cubicBezTo>
                    <a:pt x="736" y="453"/>
                    <a:pt x="745" y="464"/>
                    <a:pt x="753" y="475"/>
                  </a:cubicBezTo>
                  <a:cubicBezTo>
                    <a:pt x="754" y="476"/>
                    <a:pt x="755" y="477"/>
                    <a:pt x="756" y="478"/>
                  </a:cubicBezTo>
                  <a:cubicBezTo>
                    <a:pt x="757" y="481"/>
                    <a:pt x="757" y="483"/>
                    <a:pt x="754" y="483"/>
                  </a:cubicBezTo>
                  <a:cubicBezTo>
                    <a:pt x="746" y="483"/>
                    <a:pt x="738" y="486"/>
                    <a:pt x="730" y="486"/>
                  </a:cubicBezTo>
                  <a:cubicBezTo>
                    <a:pt x="718" y="486"/>
                    <a:pt x="707" y="488"/>
                    <a:pt x="695" y="488"/>
                  </a:cubicBezTo>
                  <a:cubicBezTo>
                    <a:pt x="687" y="489"/>
                    <a:pt x="681" y="499"/>
                    <a:pt x="684" y="507"/>
                  </a:cubicBezTo>
                  <a:cubicBezTo>
                    <a:pt x="688" y="516"/>
                    <a:pt x="692" y="524"/>
                    <a:pt x="698" y="532"/>
                  </a:cubicBezTo>
                  <a:cubicBezTo>
                    <a:pt x="704" y="540"/>
                    <a:pt x="708" y="549"/>
                    <a:pt x="711" y="558"/>
                  </a:cubicBezTo>
                  <a:cubicBezTo>
                    <a:pt x="715" y="569"/>
                    <a:pt x="722" y="578"/>
                    <a:pt x="727" y="589"/>
                  </a:cubicBezTo>
                  <a:cubicBezTo>
                    <a:pt x="732" y="604"/>
                    <a:pt x="741" y="618"/>
                    <a:pt x="749" y="633"/>
                  </a:cubicBezTo>
                  <a:cubicBezTo>
                    <a:pt x="751" y="636"/>
                    <a:pt x="752" y="639"/>
                    <a:pt x="752" y="643"/>
                  </a:cubicBezTo>
                  <a:cubicBezTo>
                    <a:pt x="748" y="643"/>
                    <a:pt x="744" y="641"/>
                    <a:pt x="741" y="639"/>
                  </a:cubicBezTo>
                  <a:cubicBezTo>
                    <a:pt x="716" y="623"/>
                    <a:pt x="690" y="611"/>
                    <a:pt x="663" y="597"/>
                  </a:cubicBezTo>
                  <a:cubicBezTo>
                    <a:pt x="653" y="592"/>
                    <a:pt x="642" y="588"/>
                    <a:pt x="633" y="582"/>
                  </a:cubicBezTo>
                  <a:cubicBezTo>
                    <a:pt x="625" y="577"/>
                    <a:pt x="621" y="578"/>
                    <a:pt x="616" y="584"/>
                  </a:cubicBezTo>
                  <a:cubicBezTo>
                    <a:pt x="614" y="586"/>
                    <a:pt x="614" y="588"/>
                    <a:pt x="615" y="591"/>
                  </a:cubicBezTo>
                  <a:cubicBezTo>
                    <a:pt x="615" y="603"/>
                    <a:pt x="619" y="615"/>
                    <a:pt x="622" y="627"/>
                  </a:cubicBezTo>
                  <a:cubicBezTo>
                    <a:pt x="626" y="647"/>
                    <a:pt x="632" y="667"/>
                    <a:pt x="635" y="687"/>
                  </a:cubicBezTo>
                  <a:cubicBezTo>
                    <a:pt x="637" y="698"/>
                    <a:pt x="641" y="708"/>
                    <a:pt x="643" y="719"/>
                  </a:cubicBezTo>
                  <a:cubicBezTo>
                    <a:pt x="643" y="722"/>
                    <a:pt x="644" y="724"/>
                    <a:pt x="642" y="727"/>
                  </a:cubicBezTo>
                  <a:cubicBezTo>
                    <a:pt x="619" y="708"/>
                    <a:pt x="601" y="687"/>
                    <a:pt x="581" y="666"/>
                  </a:cubicBezTo>
                  <a:cubicBezTo>
                    <a:pt x="568" y="653"/>
                    <a:pt x="555" y="640"/>
                    <a:pt x="541" y="629"/>
                  </a:cubicBezTo>
                  <a:cubicBezTo>
                    <a:pt x="535" y="624"/>
                    <a:pt x="523" y="628"/>
                    <a:pt x="521" y="636"/>
                  </a:cubicBezTo>
                  <a:cubicBezTo>
                    <a:pt x="518" y="657"/>
                    <a:pt x="511" y="677"/>
                    <a:pt x="505" y="697"/>
                  </a:cubicBezTo>
                  <a:cubicBezTo>
                    <a:pt x="501" y="711"/>
                    <a:pt x="500" y="711"/>
                    <a:pt x="490" y="702"/>
                  </a:cubicBezTo>
                  <a:cubicBezTo>
                    <a:pt x="482" y="695"/>
                    <a:pt x="474" y="688"/>
                    <a:pt x="467" y="680"/>
                  </a:cubicBezTo>
                  <a:cubicBezTo>
                    <a:pt x="459" y="670"/>
                    <a:pt x="448" y="663"/>
                    <a:pt x="438" y="655"/>
                  </a:cubicBezTo>
                  <a:cubicBezTo>
                    <a:pt x="429" y="648"/>
                    <a:pt x="420" y="652"/>
                    <a:pt x="419" y="664"/>
                  </a:cubicBezTo>
                  <a:cubicBezTo>
                    <a:pt x="417" y="678"/>
                    <a:pt x="413" y="691"/>
                    <a:pt x="410" y="704"/>
                  </a:cubicBezTo>
                  <a:cubicBezTo>
                    <a:pt x="405" y="721"/>
                    <a:pt x="401" y="737"/>
                    <a:pt x="398" y="754"/>
                  </a:cubicBezTo>
                  <a:cubicBezTo>
                    <a:pt x="397" y="760"/>
                    <a:pt x="396" y="765"/>
                    <a:pt x="393" y="771"/>
                  </a:cubicBezTo>
                  <a:cubicBezTo>
                    <a:pt x="389" y="770"/>
                    <a:pt x="387" y="767"/>
                    <a:pt x="385" y="765"/>
                  </a:cubicBezTo>
                  <a:cubicBezTo>
                    <a:pt x="371" y="749"/>
                    <a:pt x="355" y="734"/>
                    <a:pt x="340" y="720"/>
                  </a:cubicBezTo>
                  <a:cubicBezTo>
                    <a:pt x="331" y="711"/>
                    <a:pt x="322" y="712"/>
                    <a:pt x="317" y="723"/>
                  </a:cubicBezTo>
                  <a:cubicBezTo>
                    <a:pt x="313" y="734"/>
                    <a:pt x="307" y="744"/>
                    <a:pt x="300" y="754"/>
                  </a:cubicBezTo>
                  <a:cubicBezTo>
                    <a:pt x="286" y="772"/>
                    <a:pt x="273" y="791"/>
                    <a:pt x="259" y="810"/>
                  </a:cubicBezTo>
                  <a:cubicBezTo>
                    <a:pt x="258" y="811"/>
                    <a:pt x="257" y="813"/>
                    <a:pt x="254" y="814"/>
                  </a:cubicBezTo>
                  <a:cubicBezTo>
                    <a:pt x="252" y="813"/>
                    <a:pt x="253" y="811"/>
                    <a:pt x="253" y="810"/>
                  </a:cubicBezTo>
                  <a:cubicBezTo>
                    <a:pt x="252" y="786"/>
                    <a:pt x="253" y="763"/>
                    <a:pt x="254" y="740"/>
                  </a:cubicBezTo>
                  <a:cubicBezTo>
                    <a:pt x="254" y="717"/>
                    <a:pt x="254" y="693"/>
                    <a:pt x="253" y="670"/>
                  </a:cubicBezTo>
                  <a:cubicBezTo>
                    <a:pt x="253" y="665"/>
                    <a:pt x="253" y="659"/>
                    <a:pt x="252" y="654"/>
                  </a:cubicBezTo>
                  <a:cubicBezTo>
                    <a:pt x="249" y="642"/>
                    <a:pt x="236" y="637"/>
                    <a:pt x="225" y="644"/>
                  </a:cubicBezTo>
                  <a:cubicBezTo>
                    <a:pt x="217" y="649"/>
                    <a:pt x="210" y="655"/>
                    <a:pt x="202" y="660"/>
                  </a:cubicBezTo>
                  <a:cubicBezTo>
                    <a:pt x="201" y="661"/>
                    <a:pt x="199" y="662"/>
                    <a:pt x="197" y="662"/>
                  </a:cubicBezTo>
                  <a:cubicBezTo>
                    <a:pt x="195" y="659"/>
                    <a:pt x="196" y="656"/>
                    <a:pt x="196" y="653"/>
                  </a:cubicBezTo>
                  <a:cubicBezTo>
                    <a:pt x="197" y="637"/>
                    <a:pt x="198" y="622"/>
                    <a:pt x="199" y="607"/>
                  </a:cubicBezTo>
                  <a:cubicBezTo>
                    <a:pt x="200" y="598"/>
                    <a:pt x="197" y="594"/>
                    <a:pt x="189" y="590"/>
                  </a:cubicBezTo>
                  <a:cubicBezTo>
                    <a:pt x="185" y="589"/>
                    <a:pt x="182" y="589"/>
                    <a:pt x="179" y="591"/>
                  </a:cubicBezTo>
                  <a:cubicBezTo>
                    <a:pt x="162" y="602"/>
                    <a:pt x="144" y="613"/>
                    <a:pt x="127" y="624"/>
                  </a:cubicBezTo>
                  <a:cubicBezTo>
                    <a:pt x="124" y="625"/>
                    <a:pt x="122" y="628"/>
                    <a:pt x="119" y="629"/>
                  </a:cubicBezTo>
                  <a:cubicBezTo>
                    <a:pt x="93" y="646"/>
                    <a:pt x="67" y="663"/>
                    <a:pt x="39" y="682"/>
                  </a:cubicBezTo>
                  <a:cubicBezTo>
                    <a:pt x="43" y="667"/>
                    <a:pt x="49" y="657"/>
                    <a:pt x="55" y="647"/>
                  </a:cubicBezTo>
                  <a:cubicBezTo>
                    <a:pt x="69" y="618"/>
                    <a:pt x="84" y="589"/>
                    <a:pt x="99" y="560"/>
                  </a:cubicBezTo>
                  <a:cubicBezTo>
                    <a:pt x="105" y="548"/>
                    <a:pt x="110" y="536"/>
                    <a:pt x="117" y="524"/>
                  </a:cubicBezTo>
                  <a:cubicBezTo>
                    <a:pt x="118" y="521"/>
                    <a:pt x="120" y="517"/>
                    <a:pt x="121" y="513"/>
                  </a:cubicBezTo>
                  <a:cubicBezTo>
                    <a:pt x="123" y="504"/>
                    <a:pt x="118" y="497"/>
                    <a:pt x="109" y="496"/>
                  </a:cubicBezTo>
                  <a:cubicBezTo>
                    <a:pt x="105" y="495"/>
                    <a:pt x="101" y="496"/>
                    <a:pt x="97" y="498"/>
                  </a:cubicBezTo>
                  <a:cubicBezTo>
                    <a:pt x="81" y="504"/>
                    <a:pt x="64" y="506"/>
                    <a:pt x="48" y="510"/>
                  </a:cubicBezTo>
                  <a:cubicBezTo>
                    <a:pt x="46" y="507"/>
                    <a:pt x="48" y="505"/>
                    <a:pt x="49" y="503"/>
                  </a:cubicBezTo>
                  <a:cubicBezTo>
                    <a:pt x="55" y="495"/>
                    <a:pt x="60" y="486"/>
                    <a:pt x="67" y="477"/>
                  </a:cubicBezTo>
                  <a:cubicBezTo>
                    <a:pt x="75" y="467"/>
                    <a:pt x="82" y="455"/>
                    <a:pt x="89" y="444"/>
                  </a:cubicBezTo>
                  <a:cubicBezTo>
                    <a:pt x="90" y="441"/>
                    <a:pt x="92" y="439"/>
                    <a:pt x="93" y="437"/>
                  </a:cubicBezTo>
                  <a:cubicBezTo>
                    <a:pt x="100" y="429"/>
                    <a:pt x="98" y="422"/>
                    <a:pt x="89" y="417"/>
                  </a:cubicBezTo>
                  <a:cubicBezTo>
                    <a:pt x="79" y="411"/>
                    <a:pt x="69" y="405"/>
                    <a:pt x="58" y="399"/>
                  </a:cubicBezTo>
                  <a:cubicBezTo>
                    <a:pt x="56" y="397"/>
                    <a:pt x="52" y="396"/>
                    <a:pt x="50" y="392"/>
                  </a:cubicBezTo>
                  <a:cubicBezTo>
                    <a:pt x="67" y="389"/>
                    <a:pt x="83" y="388"/>
                    <a:pt x="99" y="386"/>
                  </a:cubicBezTo>
                  <a:cubicBezTo>
                    <a:pt x="110" y="385"/>
                    <a:pt x="121" y="382"/>
                    <a:pt x="132" y="379"/>
                  </a:cubicBezTo>
                  <a:cubicBezTo>
                    <a:pt x="138" y="378"/>
                    <a:pt x="142" y="367"/>
                    <a:pt x="138" y="360"/>
                  </a:cubicBezTo>
                  <a:cubicBezTo>
                    <a:pt x="129" y="344"/>
                    <a:pt x="123" y="327"/>
                    <a:pt x="116" y="310"/>
                  </a:cubicBezTo>
                  <a:cubicBezTo>
                    <a:pt x="109" y="296"/>
                    <a:pt x="104" y="281"/>
                    <a:pt x="99" y="267"/>
                  </a:cubicBezTo>
                  <a:cubicBezTo>
                    <a:pt x="96" y="257"/>
                    <a:pt x="91" y="249"/>
                    <a:pt x="87" y="239"/>
                  </a:cubicBezTo>
                  <a:cubicBezTo>
                    <a:pt x="79" y="217"/>
                    <a:pt x="68" y="195"/>
                    <a:pt x="61" y="171"/>
                  </a:cubicBezTo>
                  <a:cubicBezTo>
                    <a:pt x="66" y="172"/>
                    <a:pt x="70" y="174"/>
                    <a:pt x="74" y="176"/>
                  </a:cubicBezTo>
                  <a:cubicBezTo>
                    <a:pt x="102" y="189"/>
                    <a:pt x="129" y="204"/>
                    <a:pt x="155" y="219"/>
                  </a:cubicBezTo>
                  <a:cubicBezTo>
                    <a:pt x="173" y="228"/>
                    <a:pt x="190" y="238"/>
                    <a:pt x="208" y="248"/>
                  </a:cubicBezTo>
                  <a:cubicBezTo>
                    <a:pt x="216" y="252"/>
                    <a:pt x="224" y="255"/>
                    <a:pt x="232" y="260"/>
                  </a:cubicBezTo>
                  <a:cubicBezTo>
                    <a:pt x="240" y="264"/>
                    <a:pt x="250" y="258"/>
                    <a:pt x="253" y="249"/>
                  </a:cubicBezTo>
                  <a:cubicBezTo>
                    <a:pt x="255" y="242"/>
                    <a:pt x="256" y="236"/>
                    <a:pt x="259" y="229"/>
                  </a:cubicBezTo>
                  <a:cubicBezTo>
                    <a:pt x="265" y="218"/>
                    <a:pt x="265" y="218"/>
                    <a:pt x="276" y="224"/>
                  </a:cubicBezTo>
                  <a:cubicBezTo>
                    <a:pt x="285" y="228"/>
                    <a:pt x="293" y="233"/>
                    <a:pt x="303" y="236"/>
                  </a:cubicBezTo>
                  <a:cubicBezTo>
                    <a:pt x="313" y="240"/>
                    <a:pt x="322" y="237"/>
                    <a:pt x="325" y="226"/>
                  </a:cubicBezTo>
                  <a:cubicBezTo>
                    <a:pt x="334" y="200"/>
                    <a:pt x="344" y="175"/>
                    <a:pt x="351" y="148"/>
                  </a:cubicBezTo>
                  <a:cubicBezTo>
                    <a:pt x="353" y="138"/>
                    <a:pt x="357" y="128"/>
                    <a:pt x="360" y="117"/>
                  </a:cubicBezTo>
                  <a:cubicBezTo>
                    <a:pt x="361" y="116"/>
                    <a:pt x="362" y="115"/>
                    <a:pt x="363" y="114"/>
                  </a:cubicBezTo>
                  <a:cubicBezTo>
                    <a:pt x="365" y="115"/>
                    <a:pt x="366" y="118"/>
                    <a:pt x="367" y="120"/>
                  </a:cubicBezTo>
                  <a:cubicBezTo>
                    <a:pt x="375" y="142"/>
                    <a:pt x="384" y="164"/>
                    <a:pt x="392" y="186"/>
                  </a:cubicBezTo>
                  <a:cubicBezTo>
                    <a:pt x="396" y="196"/>
                    <a:pt x="401" y="205"/>
                    <a:pt x="401" y="216"/>
                  </a:cubicBezTo>
                  <a:cubicBezTo>
                    <a:pt x="401" y="223"/>
                    <a:pt x="411" y="227"/>
                    <a:pt x="419" y="224"/>
                  </a:cubicBezTo>
                  <a:cubicBezTo>
                    <a:pt x="426" y="222"/>
                    <a:pt x="432" y="218"/>
                    <a:pt x="438" y="214"/>
                  </a:cubicBezTo>
                  <a:cubicBezTo>
                    <a:pt x="456" y="203"/>
                    <a:pt x="475" y="192"/>
                    <a:pt x="494" y="180"/>
                  </a:cubicBezTo>
                  <a:cubicBezTo>
                    <a:pt x="497" y="178"/>
                    <a:pt x="499" y="178"/>
                    <a:pt x="501" y="182"/>
                  </a:cubicBezTo>
                  <a:cubicBezTo>
                    <a:pt x="508" y="190"/>
                    <a:pt x="512" y="199"/>
                    <a:pt x="516" y="209"/>
                  </a:cubicBezTo>
                  <a:cubicBezTo>
                    <a:pt x="518" y="214"/>
                    <a:pt x="520" y="218"/>
                    <a:pt x="523" y="222"/>
                  </a:cubicBezTo>
                  <a:cubicBezTo>
                    <a:pt x="528" y="227"/>
                    <a:pt x="538" y="228"/>
                    <a:pt x="545" y="224"/>
                  </a:cubicBezTo>
                  <a:cubicBezTo>
                    <a:pt x="549" y="221"/>
                    <a:pt x="553" y="218"/>
                    <a:pt x="556" y="214"/>
                  </a:cubicBezTo>
                  <a:cubicBezTo>
                    <a:pt x="571" y="201"/>
                    <a:pt x="585" y="188"/>
                    <a:pt x="601" y="176"/>
                  </a:cubicBezTo>
                  <a:cubicBezTo>
                    <a:pt x="607" y="171"/>
                    <a:pt x="611" y="165"/>
                    <a:pt x="617" y="161"/>
                  </a:cubicBezTo>
                  <a:cubicBezTo>
                    <a:pt x="641" y="141"/>
                    <a:pt x="664" y="120"/>
                    <a:pt x="688" y="100"/>
                  </a:cubicBezTo>
                  <a:cubicBezTo>
                    <a:pt x="694" y="95"/>
                    <a:pt x="701" y="90"/>
                    <a:pt x="707" y="83"/>
                  </a:cubicBezTo>
                  <a:cubicBezTo>
                    <a:pt x="708" y="81"/>
                    <a:pt x="743" y="58"/>
                    <a:pt x="752" y="49"/>
                  </a:cubicBezTo>
                  <a:cubicBezTo>
                    <a:pt x="750" y="60"/>
                    <a:pt x="745" y="69"/>
                    <a:pt x="740" y="77"/>
                  </a:cubicBezTo>
                  <a:cubicBezTo>
                    <a:pt x="724" y="108"/>
                    <a:pt x="706" y="137"/>
                    <a:pt x="690" y="168"/>
                  </a:cubicBezTo>
                  <a:cubicBezTo>
                    <a:pt x="679" y="189"/>
                    <a:pt x="669" y="211"/>
                    <a:pt x="658" y="232"/>
                  </a:cubicBezTo>
                  <a:cubicBezTo>
                    <a:pt x="651" y="245"/>
                    <a:pt x="645" y="258"/>
                    <a:pt x="640" y="271"/>
                  </a:cubicBezTo>
                  <a:cubicBezTo>
                    <a:pt x="635" y="283"/>
                    <a:pt x="640" y="290"/>
                    <a:pt x="653" y="288"/>
                  </a:cubicBezTo>
                  <a:cubicBezTo>
                    <a:pt x="663" y="287"/>
                    <a:pt x="673" y="285"/>
                    <a:pt x="684" y="283"/>
                  </a:cubicBezTo>
                  <a:cubicBezTo>
                    <a:pt x="697" y="282"/>
                    <a:pt x="711" y="280"/>
                    <a:pt x="725" y="279"/>
                  </a:cubicBezTo>
                  <a:cubicBezTo>
                    <a:pt x="732" y="278"/>
                    <a:pt x="732" y="279"/>
                    <a:pt x="730" y="286"/>
                  </a:cubicBezTo>
                  <a:cubicBezTo>
                    <a:pt x="729" y="288"/>
                    <a:pt x="728" y="290"/>
                    <a:pt x="727" y="292"/>
                  </a:cubicBezTo>
                  <a:cubicBezTo>
                    <a:pt x="719" y="304"/>
                    <a:pt x="714" y="318"/>
                    <a:pt x="707" y="330"/>
                  </a:cubicBezTo>
                  <a:cubicBezTo>
                    <a:pt x="704" y="336"/>
                    <a:pt x="701" y="341"/>
                    <a:pt x="697" y="345"/>
                  </a:cubicBezTo>
                  <a:cubicBezTo>
                    <a:pt x="691" y="350"/>
                    <a:pt x="691" y="357"/>
                    <a:pt x="697" y="362"/>
                  </a:cubicBezTo>
                  <a:cubicBezTo>
                    <a:pt x="702" y="367"/>
                    <a:pt x="710" y="370"/>
                    <a:pt x="717" y="373"/>
                  </a:cubicBezTo>
                  <a:cubicBezTo>
                    <a:pt x="727" y="377"/>
                    <a:pt x="737" y="382"/>
                    <a:pt x="747" y="385"/>
                  </a:cubicBezTo>
                  <a:cubicBezTo>
                    <a:pt x="748" y="385"/>
                    <a:pt x="749" y="386"/>
                    <a:pt x="749" y="388"/>
                  </a:cubicBezTo>
                  <a:cubicBezTo>
                    <a:pt x="743" y="389"/>
                    <a:pt x="736" y="391"/>
                    <a:pt x="729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6F4D110-5B23-4E2A-8A7F-3114AB119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-37"/>
              <a:ext cx="217" cy="258"/>
            </a:xfrm>
            <a:custGeom>
              <a:avLst/>
              <a:gdLst>
                <a:gd name="T0" fmla="*/ 119 w 178"/>
                <a:gd name="T1" fmla="*/ 125 h 213"/>
                <a:gd name="T2" fmla="*/ 80 w 178"/>
                <a:gd name="T3" fmla="*/ 78 h 213"/>
                <a:gd name="T4" fmla="*/ 30 w 178"/>
                <a:gd name="T5" fmla="*/ 14 h 213"/>
                <a:gd name="T6" fmla="*/ 16 w 178"/>
                <a:gd name="T7" fmla="*/ 2 h 213"/>
                <a:gd name="T8" fmla="*/ 3 w 178"/>
                <a:gd name="T9" fmla="*/ 5 h 213"/>
                <a:gd name="T10" fmla="*/ 4 w 178"/>
                <a:gd name="T11" fmla="*/ 17 h 213"/>
                <a:gd name="T12" fmla="*/ 16 w 178"/>
                <a:gd name="T13" fmla="*/ 28 h 213"/>
                <a:gd name="T14" fmla="*/ 50 w 178"/>
                <a:gd name="T15" fmla="*/ 72 h 213"/>
                <a:gd name="T16" fmla="*/ 73 w 178"/>
                <a:gd name="T17" fmla="*/ 98 h 213"/>
                <a:gd name="T18" fmla="*/ 103 w 178"/>
                <a:gd name="T19" fmla="*/ 136 h 213"/>
                <a:gd name="T20" fmla="*/ 133 w 178"/>
                <a:gd name="T21" fmla="*/ 172 h 213"/>
                <a:gd name="T22" fmla="*/ 165 w 178"/>
                <a:gd name="T23" fmla="*/ 210 h 213"/>
                <a:gd name="T24" fmla="*/ 168 w 178"/>
                <a:gd name="T25" fmla="*/ 213 h 213"/>
                <a:gd name="T26" fmla="*/ 177 w 178"/>
                <a:gd name="T27" fmla="*/ 207 h 213"/>
                <a:gd name="T28" fmla="*/ 174 w 178"/>
                <a:gd name="T29" fmla="*/ 193 h 213"/>
                <a:gd name="T30" fmla="*/ 164 w 178"/>
                <a:gd name="T31" fmla="*/ 179 h 213"/>
                <a:gd name="T32" fmla="*/ 119 w 178"/>
                <a:gd name="T33" fmla="*/ 12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13">
                  <a:moveTo>
                    <a:pt x="119" y="125"/>
                  </a:moveTo>
                  <a:cubicBezTo>
                    <a:pt x="105" y="110"/>
                    <a:pt x="94" y="93"/>
                    <a:pt x="80" y="78"/>
                  </a:cubicBezTo>
                  <a:cubicBezTo>
                    <a:pt x="62" y="58"/>
                    <a:pt x="46" y="36"/>
                    <a:pt x="30" y="14"/>
                  </a:cubicBezTo>
                  <a:cubicBezTo>
                    <a:pt x="26" y="9"/>
                    <a:pt x="21" y="5"/>
                    <a:pt x="16" y="2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0" y="9"/>
                    <a:pt x="0" y="13"/>
                    <a:pt x="4" y="17"/>
                  </a:cubicBezTo>
                  <a:cubicBezTo>
                    <a:pt x="8" y="21"/>
                    <a:pt x="12" y="24"/>
                    <a:pt x="16" y="28"/>
                  </a:cubicBezTo>
                  <a:cubicBezTo>
                    <a:pt x="27" y="43"/>
                    <a:pt x="38" y="58"/>
                    <a:pt x="50" y="72"/>
                  </a:cubicBezTo>
                  <a:cubicBezTo>
                    <a:pt x="58" y="81"/>
                    <a:pt x="66" y="89"/>
                    <a:pt x="73" y="98"/>
                  </a:cubicBezTo>
                  <a:cubicBezTo>
                    <a:pt x="83" y="110"/>
                    <a:pt x="93" y="123"/>
                    <a:pt x="103" y="136"/>
                  </a:cubicBezTo>
                  <a:cubicBezTo>
                    <a:pt x="113" y="148"/>
                    <a:pt x="123" y="160"/>
                    <a:pt x="133" y="172"/>
                  </a:cubicBezTo>
                  <a:cubicBezTo>
                    <a:pt x="144" y="185"/>
                    <a:pt x="154" y="198"/>
                    <a:pt x="165" y="210"/>
                  </a:cubicBezTo>
                  <a:cubicBezTo>
                    <a:pt x="167" y="211"/>
                    <a:pt x="167" y="213"/>
                    <a:pt x="168" y="213"/>
                  </a:cubicBezTo>
                  <a:cubicBezTo>
                    <a:pt x="173" y="213"/>
                    <a:pt x="177" y="210"/>
                    <a:pt x="177" y="207"/>
                  </a:cubicBezTo>
                  <a:cubicBezTo>
                    <a:pt x="178" y="202"/>
                    <a:pt x="178" y="197"/>
                    <a:pt x="174" y="193"/>
                  </a:cubicBezTo>
                  <a:cubicBezTo>
                    <a:pt x="170" y="189"/>
                    <a:pt x="168" y="184"/>
                    <a:pt x="164" y="179"/>
                  </a:cubicBezTo>
                  <a:cubicBezTo>
                    <a:pt x="148" y="162"/>
                    <a:pt x="134" y="143"/>
                    <a:pt x="119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DC1B8B1-7D35-409A-97A2-EEE0943E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819"/>
              <a:ext cx="182" cy="249"/>
            </a:xfrm>
            <a:custGeom>
              <a:avLst/>
              <a:gdLst>
                <a:gd name="T0" fmla="*/ 124 w 149"/>
                <a:gd name="T1" fmla="*/ 190 h 205"/>
                <a:gd name="T2" fmla="*/ 132 w 149"/>
                <a:gd name="T3" fmla="*/ 201 h 205"/>
                <a:gd name="T4" fmla="*/ 140 w 149"/>
                <a:gd name="T5" fmla="*/ 204 h 205"/>
                <a:gd name="T6" fmla="*/ 146 w 149"/>
                <a:gd name="T7" fmla="*/ 192 h 205"/>
                <a:gd name="T8" fmla="*/ 116 w 149"/>
                <a:gd name="T9" fmla="*/ 140 h 205"/>
                <a:gd name="T10" fmla="*/ 46 w 149"/>
                <a:gd name="T11" fmla="*/ 40 h 205"/>
                <a:gd name="T12" fmla="*/ 21 w 149"/>
                <a:gd name="T13" fmla="*/ 6 h 205"/>
                <a:gd name="T14" fmla="*/ 10 w 149"/>
                <a:gd name="T15" fmla="*/ 1 h 205"/>
                <a:gd name="T16" fmla="*/ 1 w 149"/>
                <a:gd name="T17" fmla="*/ 4 h 205"/>
                <a:gd name="T18" fmla="*/ 3 w 149"/>
                <a:gd name="T19" fmla="*/ 14 h 205"/>
                <a:gd name="T20" fmla="*/ 23 w 149"/>
                <a:gd name="T21" fmla="*/ 43 h 205"/>
                <a:gd name="T22" fmla="*/ 72 w 149"/>
                <a:gd name="T23" fmla="*/ 114 h 205"/>
                <a:gd name="T24" fmla="*/ 96 w 149"/>
                <a:gd name="T25" fmla="*/ 149 h 205"/>
                <a:gd name="T26" fmla="*/ 124 w 149"/>
                <a:gd name="T27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205">
                  <a:moveTo>
                    <a:pt x="124" y="190"/>
                  </a:moveTo>
                  <a:cubicBezTo>
                    <a:pt x="126" y="194"/>
                    <a:pt x="129" y="197"/>
                    <a:pt x="132" y="201"/>
                  </a:cubicBezTo>
                  <a:cubicBezTo>
                    <a:pt x="134" y="203"/>
                    <a:pt x="137" y="205"/>
                    <a:pt x="140" y="204"/>
                  </a:cubicBezTo>
                  <a:cubicBezTo>
                    <a:pt x="144" y="204"/>
                    <a:pt x="149" y="201"/>
                    <a:pt x="146" y="192"/>
                  </a:cubicBezTo>
                  <a:cubicBezTo>
                    <a:pt x="144" y="186"/>
                    <a:pt x="127" y="154"/>
                    <a:pt x="116" y="140"/>
                  </a:cubicBezTo>
                  <a:cubicBezTo>
                    <a:pt x="92" y="107"/>
                    <a:pt x="69" y="74"/>
                    <a:pt x="46" y="40"/>
                  </a:cubicBezTo>
                  <a:cubicBezTo>
                    <a:pt x="38" y="29"/>
                    <a:pt x="31" y="17"/>
                    <a:pt x="21" y="6"/>
                  </a:cubicBezTo>
                  <a:cubicBezTo>
                    <a:pt x="18" y="3"/>
                    <a:pt x="15" y="0"/>
                    <a:pt x="10" y="1"/>
                  </a:cubicBezTo>
                  <a:cubicBezTo>
                    <a:pt x="7" y="1"/>
                    <a:pt x="3" y="0"/>
                    <a:pt x="1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10" y="24"/>
                    <a:pt x="17" y="33"/>
                    <a:pt x="23" y="43"/>
                  </a:cubicBezTo>
                  <a:cubicBezTo>
                    <a:pt x="39" y="67"/>
                    <a:pt x="55" y="91"/>
                    <a:pt x="72" y="114"/>
                  </a:cubicBezTo>
                  <a:cubicBezTo>
                    <a:pt x="80" y="126"/>
                    <a:pt x="88" y="137"/>
                    <a:pt x="96" y="149"/>
                  </a:cubicBezTo>
                  <a:cubicBezTo>
                    <a:pt x="106" y="163"/>
                    <a:pt x="116" y="175"/>
                    <a:pt x="124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6F5346-2E0E-48EF-AD83-78FCABCAD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40"/>
              <a:ext cx="183" cy="234"/>
            </a:xfrm>
            <a:custGeom>
              <a:avLst/>
              <a:gdLst>
                <a:gd name="T0" fmla="*/ 147 w 150"/>
                <a:gd name="T1" fmla="*/ 9 h 192"/>
                <a:gd name="T2" fmla="*/ 131 w 150"/>
                <a:gd name="T3" fmla="*/ 8 h 192"/>
                <a:gd name="T4" fmla="*/ 115 w 150"/>
                <a:gd name="T5" fmla="*/ 29 h 192"/>
                <a:gd name="T6" fmla="*/ 73 w 150"/>
                <a:gd name="T7" fmla="*/ 83 h 192"/>
                <a:gd name="T8" fmla="*/ 8 w 150"/>
                <a:gd name="T9" fmla="*/ 173 h 192"/>
                <a:gd name="T10" fmla="*/ 3 w 150"/>
                <a:gd name="T11" fmla="*/ 182 h 192"/>
                <a:gd name="T12" fmla="*/ 10 w 150"/>
                <a:gd name="T13" fmla="*/ 191 h 192"/>
                <a:gd name="T14" fmla="*/ 20 w 150"/>
                <a:gd name="T15" fmla="*/ 186 h 192"/>
                <a:gd name="T16" fmla="*/ 62 w 150"/>
                <a:gd name="T17" fmla="*/ 130 h 192"/>
                <a:gd name="T18" fmla="*/ 107 w 150"/>
                <a:gd name="T19" fmla="*/ 71 h 192"/>
                <a:gd name="T20" fmla="*/ 132 w 150"/>
                <a:gd name="T21" fmla="*/ 40 h 192"/>
                <a:gd name="T22" fmla="*/ 145 w 150"/>
                <a:gd name="T23" fmla="*/ 22 h 192"/>
                <a:gd name="T24" fmla="*/ 147 w 150"/>
                <a:gd name="T25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92">
                  <a:moveTo>
                    <a:pt x="147" y="9"/>
                  </a:moveTo>
                  <a:cubicBezTo>
                    <a:pt x="142" y="1"/>
                    <a:pt x="136" y="0"/>
                    <a:pt x="131" y="8"/>
                  </a:cubicBezTo>
                  <a:cubicBezTo>
                    <a:pt x="126" y="15"/>
                    <a:pt x="120" y="22"/>
                    <a:pt x="115" y="29"/>
                  </a:cubicBezTo>
                  <a:cubicBezTo>
                    <a:pt x="101" y="47"/>
                    <a:pt x="87" y="65"/>
                    <a:pt x="73" y="83"/>
                  </a:cubicBezTo>
                  <a:cubicBezTo>
                    <a:pt x="52" y="113"/>
                    <a:pt x="30" y="143"/>
                    <a:pt x="8" y="173"/>
                  </a:cubicBezTo>
                  <a:cubicBezTo>
                    <a:pt x="6" y="175"/>
                    <a:pt x="4" y="178"/>
                    <a:pt x="3" y="182"/>
                  </a:cubicBezTo>
                  <a:cubicBezTo>
                    <a:pt x="0" y="188"/>
                    <a:pt x="3" y="191"/>
                    <a:pt x="10" y="191"/>
                  </a:cubicBezTo>
                  <a:cubicBezTo>
                    <a:pt x="14" y="192"/>
                    <a:pt x="17" y="189"/>
                    <a:pt x="20" y="186"/>
                  </a:cubicBezTo>
                  <a:cubicBezTo>
                    <a:pt x="34" y="168"/>
                    <a:pt x="48" y="149"/>
                    <a:pt x="62" y="130"/>
                  </a:cubicBezTo>
                  <a:cubicBezTo>
                    <a:pt x="76" y="110"/>
                    <a:pt x="91" y="90"/>
                    <a:pt x="107" y="71"/>
                  </a:cubicBezTo>
                  <a:cubicBezTo>
                    <a:pt x="115" y="61"/>
                    <a:pt x="124" y="51"/>
                    <a:pt x="132" y="40"/>
                  </a:cubicBezTo>
                  <a:cubicBezTo>
                    <a:pt x="136" y="34"/>
                    <a:pt x="140" y="27"/>
                    <a:pt x="145" y="22"/>
                  </a:cubicBezTo>
                  <a:cubicBezTo>
                    <a:pt x="150" y="18"/>
                    <a:pt x="149" y="14"/>
                    <a:pt x="1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03A650D-433E-44A3-AF08-EC2888C7E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858"/>
              <a:ext cx="199" cy="200"/>
            </a:xfrm>
            <a:custGeom>
              <a:avLst/>
              <a:gdLst>
                <a:gd name="T0" fmla="*/ 12 w 163"/>
                <a:gd name="T1" fmla="*/ 161 h 165"/>
                <a:gd name="T2" fmla="*/ 19 w 163"/>
                <a:gd name="T3" fmla="*/ 157 h 165"/>
                <a:gd name="T4" fmla="*/ 41 w 163"/>
                <a:gd name="T5" fmla="*/ 136 h 165"/>
                <a:gd name="T6" fmla="*/ 85 w 163"/>
                <a:gd name="T7" fmla="*/ 89 h 165"/>
                <a:gd name="T8" fmla="*/ 123 w 163"/>
                <a:gd name="T9" fmla="*/ 49 h 165"/>
                <a:gd name="T10" fmla="*/ 157 w 163"/>
                <a:gd name="T11" fmla="*/ 15 h 165"/>
                <a:gd name="T12" fmla="*/ 161 w 163"/>
                <a:gd name="T13" fmla="*/ 7 h 165"/>
                <a:gd name="T14" fmla="*/ 153 w 163"/>
                <a:gd name="T15" fmla="*/ 0 h 165"/>
                <a:gd name="T16" fmla="*/ 150 w 163"/>
                <a:gd name="T17" fmla="*/ 0 h 165"/>
                <a:gd name="T18" fmla="*/ 139 w 163"/>
                <a:gd name="T19" fmla="*/ 5 h 165"/>
                <a:gd name="T20" fmla="*/ 90 w 163"/>
                <a:gd name="T21" fmla="*/ 57 h 165"/>
                <a:gd name="T22" fmla="*/ 48 w 163"/>
                <a:gd name="T23" fmla="*/ 102 h 165"/>
                <a:gd name="T24" fmla="*/ 14 w 163"/>
                <a:gd name="T25" fmla="*/ 138 h 165"/>
                <a:gd name="T26" fmla="*/ 3 w 163"/>
                <a:gd name="T27" fmla="*/ 151 h 165"/>
                <a:gd name="T28" fmla="*/ 3 w 163"/>
                <a:gd name="T29" fmla="*/ 161 h 165"/>
                <a:gd name="T30" fmla="*/ 12 w 163"/>
                <a:gd name="T31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65">
                  <a:moveTo>
                    <a:pt x="12" y="161"/>
                  </a:moveTo>
                  <a:cubicBezTo>
                    <a:pt x="15" y="161"/>
                    <a:pt x="17" y="159"/>
                    <a:pt x="19" y="157"/>
                  </a:cubicBezTo>
                  <a:cubicBezTo>
                    <a:pt x="25" y="149"/>
                    <a:pt x="34" y="143"/>
                    <a:pt x="41" y="136"/>
                  </a:cubicBezTo>
                  <a:cubicBezTo>
                    <a:pt x="55" y="120"/>
                    <a:pt x="70" y="104"/>
                    <a:pt x="85" y="89"/>
                  </a:cubicBezTo>
                  <a:cubicBezTo>
                    <a:pt x="98" y="76"/>
                    <a:pt x="109" y="61"/>
                    <a:pt x="123" y="49"/>
                  </a:cubicBezTo>
                  <a:cubicBezTo>
                    <a:pt x="135" y="38"/>
                    <a:pt x="145" y="25"/>
                    <a:pt x="157" y="15"/>
                  </a:cubicBezTo>
                  <a:cubicBezTo>
                    <a:pt x="160" y="13"/>
                    <a:pt x="163" y="10"/>
                    <a:pt x="161" y="7"/>
                  </a:cubicBezTo>
                  <a:cubicBezTo>
                    <a:pt x="159" y="4"/>
                    <a:pt x="157" y="0"/>
                    <a:pt x="153" y="0"/>
                  </a:cubicBezTo>
                  <a:cubicBezTo>
                    <a:pt x="152" y="1"/>
                    <a:pt x="151" y="0"/>
                    <a:pt x="150" y="0"/>
                  </a:cubicBezTo>
                  <a:cubicBezTo>
                    <a:pt x="144" y="0"/>
                    <a:pt x="143" y="0"/>
                    <a:pt x="139" y="5"/>
                  </a:cubicBezTo>
                  <a:cubicBezTo>
                    <a:pt x="124" y="23"/>
                    <a:pt x="107" y="39"/>
                    <a:pt x="90" y="57"/>
                  </a:cubicBezTo>
                  <a:cubicBezTo>
                    <a:pt x="76" y="72"/>
                    <a:pt x="62" y="87"/>
                    <a:pt x="48" y="102"/>
                  </a:cubicBezTo>
                  <a:cubicBezTo>
                    <a:pt x="37" y="114"/>
                    <a:pt x="26" y="126"/>
                    <a:pt x="14" y="138"/>
                  </a:cubicBezTo>
                  <a:cubicBezTo>
                    <a:pt x="10" y="142"/>
                    <a:pt x="6" y="146"/>
                    <a:pt x="3" y="151"/>
                  </a:cubicBezTo>
                  <a:cubicBezTo>
                    <a:pt x="0" y="154"/>
                    <a:pt x="1" y="158"/>
                    <a:pt x="3" y="161"/>
                  </a:cubicBezTo>
                  <a:cubicBezTo>
                    <a:pt x="6" y="165"/>
                    <a:pt x="9" y="162"/>
                    <a:pt x="1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FC8FD4E-2B03-492E-8819-9B2190DF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880"/>
              <a:ext cx="94" cy="162"/>
            </a:xfrm>
            <a:custGeom>
              <a:avLst/>
              <a:gdLst>
                <a:gd name="T0" fmla="*/ 2 w 77"/>
                <a:gd name="T1" fmla="*/ 10 h 134"/>
                <a:gd name="T2" fmla="*/ 5 w 77"/>
                <a:gd name="T3" fmla="*/ 19 h 134"/>
                <a:gd name="T4" fmla="*/ 47 w 77"/>
                <a:gd name="T5" fmla="*/ 104 h 134"/>
                <a:gd name="T6" fmla="*/ 58 w 77"/>
                <a:gd name="T7" fmla="*/ 126 h 134"/>
                <a:gd name="T8" fmla="*/ 70 w 77"/>
                <a:gd name="T9" fmla="*/ 132 h 134"/>
                <a:gd name="T10" fmla="*/ 76 w 77"/>
                <a:gd name="T11" fmla="*/ 117 h 134"/>
                <a:gd name="T12" fmla="*/ 63 w 77"/>
                <a:gd name="T13" fmla="*/ 90 h 134"/>
                <a:gd name="T14" fmla="*/ 21 w 77"/>
                <a:gd name="T15" fmla="*/ 7 h 134"/>
                <a:gd name="T16" fmla="*/ 10 w 77"/>
                <a:gd name="T17" fmla="*/ 0 h 134"/>
                <a:gd name="T18" fmla="*/ 2 w 77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34">
                  <a:moveTo>
                    <a:pt x="2" y="10"/>
                  </a:moveTo>
                  <a:cubicBezTo>
                    <a:pt x="2" y="13"/>
                    <a:pt x="4" y="16"/>
                    <a:pt x="5" y="19"/>
                  </a:cubicBezTo>
                  <a:cubicBezTo>
                    <a:pt x="19" y="47"/>
                    <a:pt x="33" y="76"/>
                    <a:pt x="47" y="104"/>
                  </a:cubicBezTo>
                  <a:cubicBezTo>
                    <a:pt x="51" y="112"/>
                    <a:pt x="54" y="119"/>
                    <a:pt x="58" y="126"/>
                  </a:cubicBezTo>
                  <a:cubicBezTo>
                    <a:pt x="61" y="132"/>
                    <a:pt x="66" y="134"/>
                    <a:pt x="70" y="132"/>
                  </a:cubicBezTo>
                  <a:cubicBezTo>
                    <a:pt x="73" y="130"/>
                    <a:pt x="77" y="120"/>
                    <a:pt x="76" y="117"/>
                  </a:cubicBezTo>
                  <a:cubicBezTo>
                    <a:pt x="71" y="108"/>
                    <a:pt x="67" y="99"/>
                    <a:pt x="63" y="90"/>
                  </a:cubicBezTo>
                  <a:cubicBezTo>
                    <a:pt x="50" y="62"/>
                    <a:pt x="37" y="33"/>
                    <a:pt x="21" y="7"/>
                  </a:cubicBezTo>
                  <a:cubicBezTo>
                    <a:pt x="18" y="2"/>
                    <a:pt x="15" y="0"/>
                    <a:pt x="10" y="0"/>
                  </a:cubicBezTo>
                  <a:cubicBezTo>
                    <a:pt x="3" y="0"/>
                    <a:pt x="0" y="3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8987876B-DE97-44E5-900B-11AA1031A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0"/>
              <a:ext cx="114" cy="162"/>
            </a:xfrm>
            <a:custGeom>
              <a:avLst/>
              <a:gdLst>
                <a:gd name="T0" fmla="*/ 82 w 93"/>
                <a:gd name="T1" fmla="*/ 134 h 134"/>
                <a:gd name="T2" fmla="*/ 92 w 93"/>
                <a:gd name="T3" fmla="*/ 123 h 134"/>
                <a:gd name="T4" fmla="*/ 88 w 93"/>
                <a:gd name="T5" fmla="*/ 112 h 134"/>
                <a:gd name="T6" fmla="*/ 50 w 93"/>
                <a:gd name="T7" fmla="*/ 52 h 134"/>
                <a:gd name="T8" fmla="*/ 20 w 93"/>
                <a:gd name="T9" fmla="*/ 7 h 134"/>
                <a:gd name="T10" fmla="*/ 15 w 93"/>
                <a:gd name="T11" fmla="*/ 2 h 134"/>
                <a:gd name="T12" fmla="*/ 4 w 93"/>
                <a:gd name="T13" fmla="*/ 4 h 134"/>
                <a:gd name="T14" fmla="*/ 4 w 93"/>
                <a:gd name="T15" fmla="*/ 14 h 134"/>
                <a:gd name="T16" fmla="*/ 25 w 93"/>
                <a:gd name="T17" fmla="*/ 48 h 134"/>
                <a:gd name="T18" fmla="*/ 53 w 93"/>
                <a:gd name="T19" fmla="*/ 92 h 134"/>
                <a:gd name="T20" fmla="*/ 75 w 93"/>
                <a:gd name="T21" fmla="*/ 129 h 134"/>
                <a:gd name="T22" fmla="*/ 82 w 93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34">
                  <a:moveTo>
                    <a:pt x="82" y="134"/>
                  </a:moveTo>
                  <a:cubicBezTo>
                    <a:pt x="89" y="134"/>
                    <a:pt x="92" y="131"/>
                    <a:pt x="92" y="123"/>
                  </a:cubicBezTo>
                  <a:cubicBezTo>
                    <a:pt x="93" y="119"/>
                    <a:pt x="91" y="116"/>
                    <a:pt x="88" y="112"/>
                  </a:cubicBezTo>
                  <a:cubicBezTo>
                    <a:pt x="74" y="93"/>
                    <a:pt x="63" y="72"/>
                    <a:pt x="50" y="52"/>
                  </a:cubicBezTo>
                  <a:cubicBezTo>
                    <a:pt x="40" y="37"/>
                    <a:pt x="30" y="22"/>
                    <a:pt x="20" y="7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0" y="7"/>
                    <a:pt x="2" y="10"/>
                    <a:pt x="4" y="14"/>
                  </a:cubicBezTo>
                  <a:cubicBezTo>
                    <a:pt x="11" y="25"/>
                    <a:pt x="18" y="36"/>
                    <a:pt x="25" y="48"/>
                  </a:cubicBezTo>
                  <a:cubicBezTo>
                    <a:pt x="34" y="63"/>
                    <a:pt x="44" y="77"/>
                    <a:pt x="53" y="92"/>
                  </a:cubicBezTo>
                  <a:cubicBezTo>
                    <a:pt x="60" y="105"/>
                    <a:pt x="68" y="117"/>
                    <a:pt x="75" y="129"/>
                  </a:cubicBezTo>
                  <a:cubicBezTo>
                    <a:pt x="77" y="131"/>
                    <a:pt x="78" y="134"/>
                    <a:pt x="8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FC51F1E-9126-4028-B6A5-0BA111892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48"/>
              <a:ext cx="120" cy="122"/>
            </a:xfrm>
            <a:custGeom>
              <a:avLst/>
              <a:gdLst>
                <a:gd name="T0" fmla="*/ 80 w 98"/>
                <a:gd name="T1" fmla="*/ 4 h 100"/>
                <a:gd name="T2" fmla="*/ 74 w 98"/>
                <a:gd name="T3" fmla="*/ 12 h 100"/>
                <a:gd name="T4" fmla="*/ 36 w 98"/>
                <a:gd name="T5" fmla="*/ 49 h 100"/>
                <a:gd name="T6" fmla="*/ 6 w 98"/>
                <a:gd name="T7" fmla="*/ 80 h 100"/>
                <a:gd name="T8" fmla="*/ 2 w 98"/>
                <a:gd name="T9" fmla="*/ 86 h 100"/>
                <a:gd name="T10" fmla="*/ 6 w 98"/>
                <a:gd name="T11" fmla="*/ 97 h 100"/>
                <a:gd name="T12" fmla="*/ 29 w 98"/>
                <a:gd name="T13" fmla="*/ 85 h 100"/>
                <a:gd name="T14" fmla="*/ 53 w 98"/>
                <a:gd name="T15" fmla="*/ 60 h 100"/>
                <a:gd name="T16" fmla="*/ 94 w 98"/>
                <a:gd name="T17" fmla="*/ 18 h 100"/>
                <a:gd name="T18" fmla="*/ 93 w 98"/>
                <a:gd name="T19" fmla="*/ 3 h 100"/>
                <a:gd name="T20" fmla="*/ 80 w 98"/>
                <a:gd name="T21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00">
                  <a:moveTo>
                    <a:pt x="80" y="4"/>
                  </a:moveTo>
                  <a:cubicBezTo>
                    <a:pt x="78" y="7"/>
                    <a:pt x="77" y="10"/>
                    <a:pt x="74" y="12"/>
                  </a:cubicBezTo>
                  <a:cubicBezTo>
                    <a:pt x="60" y="23"/>
                    <a:pt x="49" y="37"/>
                    <a:pt x="36" y="49"/>
                  </a:cubicBezTo>
                  <a:cubicBezTo>
                    <a:pt x="25" y="58"/>
                    <a:pt x="17" y="71"/>
                    <a:pt x="6" y="80"/>
                  </a:cubicBezTo>
                  <a:cubicBezTo>
                    <a:pt x="4" y="82"/>
                    <a:pt x="3" y="84"/>
                    <a:pt x="2" y="86"/>
                  </a:cubicBezTo>
                  <a:cubicBezTo>
                    <a:pt x="0" y="90"/>
                    <a:pt x="3" y="95"/>
                    <a:pt x="6" y="97"/>
                  </a:cubicBezTo>
                  <a:cubicBezTo>
                    <a:pt x="15" y="100"/>
                    <a:pt x="25" y="88"/>
                    <a:pt x="29" y="85"/>
                  </a:cubicBezTo>
                  <a:cubicBezTo>
                    <a:pt x="38" y="79"/>
                    <a:pt x="46" y="67"/>
                    <a:pt x="53" y="60"/>
                  </a:cubicBezTo>
                  <a:cubicBezTo>
                    <a:pt x="67" y="46"/>
                    <a:pt x="81" y="32"/>
                    <a:pt x="94" y="18"/>
                  </a:cubicBezTo>
                  <a:cubicBezTo>
                    <a:pt x="98" y="15"/>
                    <a:pt x="98" y="7"/>
                    <a:pt x="93" y="3"/>
                  </a:cubicBezTo>
                  <a:cubicBezTo>
                    <a:pt x="90" y="0"/>
                    <a:pt x="83" y="0"/>
                    <a:pt x="8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8D089EE8-37DC-4E69-AD50-BB8A9ACA8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12"/>
              <a:ext cx="137" cy="105"/>
            </a:xfrm>
            <a:custGeom>
              <a:avLst/>
              <a:gdLst>
                <a:gd name="T0" fmla="*/ 111 w 112"/>
                <a:gd name="T1" fmla="*/ 10 h 87"/>
                <a:gd name="T2" fmla="*/ 102 w 112"/>
                <a:gd name="T3" fmla="*/ 1 h 87"/>
                <a:gd name="T4" fmla="*/ 95 w 112"/>
                <a:gd name="T5" fmla="*/ 3 h 87"/>
                <a:gd name="T6" fmla="*/ 79 w 112"/>
                <a:gd name="T7" fmla="*/ 16 h 87"/>
                <a:gd name="T8" fmla="*/ 33 w 112"/>
                <a:gd name="T9" fmla="*/ 50 h 87"/>
                <a:gd name="T10" fmla="*/ 4 w 112"/>
                <a:gd name="T11" fmla="*/ 73 h 87"/>
                <a:gd name="T12" fmla="*/ 1 w 112"/>
                <a:gd name="T13" fmla="*/ 81 h 87"/>
                <a:gd name="T14" fmla="*/ 7 w 112"/>
                <a:gd name="T15" fmla="*/ 85 h 87"/>
                <a:gd name="T16" fmla="*/ 17 w 112"/>
                <a:gd name="T17" fmla="*/ 83 h 87"/>
                <a:gd name="T18" fmla="*/ 25 w 112"/>
                <a:gd name="T19" fmla="*/ 77 h 87"/>
                <a:gd name="T20" fmla="*/ 64 w 112"/>
                <a:gd name="T21" fmla="*/ 51 h 87"/>
                <a:gd name="T22" fmla="*/ 107 w 112"/>
                <a:gd name="T23" fmla="*/ 17 h 87"/>
                <a:gd name="T24" fmla="*/ 111 w 112"/>
                <a:gd name="T25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7">
                  <a:moveTo>
                    <a:pt x="111" y="10"/>
                  </a:moveTo>
                  <a:cubicBezTo>
                    <a:pt x="110" y="5"/>
                    <a:pt x="107" y="1"/>
                    <a:pt x="102" y="1"/>
                  </a:cubicBezTo>
                  <a:cubicBezTo>
                    <a:pt x="99" y="0"/>
                    <a:pt x="97" y="1"/>
                    <a:pt x="95" y="3"/>
                  </a:cubicBezTo>
                  <a:cubicBezTo>
                    <a:pt x="90" y="7"/>
                    <a:pt x="85" y="12"/>
                    <a:pt x="79" y="16"/>
                  </a:cubicBezTo>
                  <a:cubicBezTo>
                    <a:pt x="64" y="27"/>
                    <a:pt x="49" y="38"/>
                    <a:pt x="33" y="50"/>
                  </a:cubicBezTo>
                  <a:cubicBezTo>
                    <a:pt x="23" y="57"/>
                    <a:pt x="14" y="65"/>
                    <a:pt x="4" y="73"/>
                  </a:cubicBezTo>
                  <a:cubicBezTo>
                    <a:pt x="1" y="75"/>
                    <a:pt x="0" y="77"/>
                    <a:pt x="1" y="81"/>
                  </a:cubicBezTo>
                  <a:cubicBezTo>
                    <a:pt x="2" y="84"/>
                    <a:pt x="5" y="84"/>
                    <a:pt x="7" y="85"/>
                  </a:cubicBezTo>
                  <a:cubicBezTo>
                    <a:pt x="11" y="87"/>
                    <a:pt x="14" y="85"/>
                    <a:pt x="17" y="83"/>
                  </a:cubicBezTo>
                  <a:cubicBezTo>
                    <a:pt x="20" y="81"/>
                    <a:pt x="22" y="79"/>
                    <a:pt x="25" y="77"/>
                  </a:cubicBezTo>
                  <a:cubicBezTo>
                    <a:pt x="40" y="71"/>
                    <a:pt x="51" y="60"/>
                    <a:pt x="64" y="51"/>
                  </a:cubicBezTo>
                  <a:cubicBezTo>
                    <a:pt x="79" y="41"/>
                    <a:pt x="92" y="28"/>
                    <a:pt x="107" y="17"/>
                  </a:cubicBezTo>
                  <a:cubicBezTo>
                    <a:pt x="110" y="16"/>
                    <a:pt x="112" y="14"/>
                    <a:pt x="1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7DF1F5E-736D-415D-BDB8-C122F346F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931"/>
              <a:ext cx="108" cy="125"/>
            </a:xfrm>
            <a:custGeom>
              <a:avLst/>
              <a:gdLst>
                <a:gd name="T0" fmla="*/ 9 w 89"/>
                <a:gd name="T1" fmla="*/ 102 h 103"/>
                <a:gd name="T2" fmla="*/ 18 w 89"/>
                <a:gd name="T3" fmla="*/ 97 h 103"/>
                <a:gd name="T4" fmla="*/ 55 w 89"/>
                <a:gd name="T5" fmla="*/ 50 h 103"/>
                <a:gd name="T6" fmla="*/ 58 w 89"/>
                <a:gd name="T7" fmla="*/ 45 h 103"/>
                <a:gd name="T8" fmla="*/ 85 w 89"/>
                <a:gd name="T9" fmla="*/ 14 h 103"/>
                <a:gd name="T10" fmla="*/ 89 w 89"/>
                <a:gd name="T11" fmla="*/ 6 h 103"/>
                <a:gd name="T12" fmla="*/ 83 w 89"/>
                <a:gd name="T13" fmla="*/ 0 h 103"/>
                <a:gd name="T14" fmla="*/ 68 w 89"/>
                <a:gd name="T15" fmla="*/ 5 h 103"/>
                <a:gd name="T16" fmla="*/ 52 w 89"/>
                <a:gd name="T17" fmla="*/ 27 h 103"/>
                <a:gd name="T18" fmla="*/ 42 w 89"/>
                <a:gd name="T19" fmla="*/ 39 h 103"/>
                <a:gd name="T20" fmla="*/ 7 w 89"/>
                <a:gd name="T21" fmla="*/ 85 h 103"/>
                <a:gd name="T22" fmla="*/ 1 w 89"/>
                <a:gd name="T23" fmla="*/ 94 h 103"/>
                <a:gd name="T24" fmla="*/ 9 w 89"/>
                <a:gd name="T25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3">
                  <a:moveTo>
                    <a:pt x="9" y="102"/>
                  </a:moveTo>
                  <a:cubicBezTo>
                    <a:pt x="13" y="101"/>
                    <a:pt x="15" y="99"/>
                    <a:pt x="18" y="97"/>
                  </a:cubicBezTo>
                  <a:cubicBezTo>
                    <a:pt x="32" y="83"/>
                    <a:pt x="46" y="68"/>
                    <a:pt x="55" y="50"/>
                  </a:cubicBezTo>
                  <a:cubicBezTo>
                    <a:pt x="55" y="48"/>
                    <a:pt x="57" y="46"/>
                    <a:pt x="58" y="45"/>
                  </a:cubicBezTo>
                  <a:cubicBezTo>
                    <a:pt x="68" y="36"/>
                    <a:pt x="76" y="24"/>
                    <a:pt x="85" y="14"/>
                  </a:cubicBezTo>
                  <a:cubicBezTo>
                    <a:pt x="87" y="12"/>
                    <a:pt x="88" y="10"/>
                    <a:pt x="89" y="6"/>
                  </a:cubicBezTo>
                  <a:cubicBezTo>
                    <a:pt x="89" y="3"/>
                    <a:pt x="87" y="1"/>
                    <a:pt x="83" y="0"/>
                  </a:cubicBezTo>
                  <a:cubicBezTo>
                    <a:pt x="77" y="0"/>
                    <a:pt x="72" y="0"/>
                    <a:pt x="68" y="5"/>
                  </a:cubicBezTo>
                  <a:cubicBezTo>
                    <a:pt x="63" y="13"/>
                    <a:pt x="57" y="20"/>
                    <a:pt x="52" y="27"/>
                  </a:cubicBezTo>
                  <a:cubicBezTo>
                    <a:pt x="49" y="31"/>
                    <a:pt x="45" y="34"/>
                    <a:pt x="42" y="39"/>
                  </a:cubicBezTo>
                  <a:cubicBezTo>
                    <a:pt x="32" y="55"/>
                    <a:pt x="20" y="70"/>
                    <a:pt x="7" y="85"/>
                  </a:cubicBezTo>
                  <a:cubicBezTo>
                    <a:pt x="4" y="88"/>
                    <a:pt x="2" y="90"/>
                    <a:pt x="1" y="94"/>
                  </a:cubicBezTo>
                  <a:cubicBezTo>
                    <a:pt x="0" y="100"/>
                    <a:pt x="3" y="103"/>
                    <a:pt x="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BC563217-9070-4DA4-BF82-4B47DDB92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31"/>
              <a:ext cx="65" cy="103"/>
            </a:xfrm>
            <a:custGeom>
              <a:avLst/>
              <a:gdLst>
                <a:gd name="T0" fmla="*/ 47 w 53"/>
                <a:gd name="T1" fmla="*/ 84 h 85"/>
                <a:gd name="T2" fmla="*/ 53 w 53"/>
                <a:gd name="T3" fmla="*/ 74 h 85"/>
                <a:gd name="T4" fmla="*/ 51 w 53"/>
                <a:gd name="T5" fmla="*/ 67 h 85"/>
                <a:gd name="T6" fmla="*/ 35 w 53"/>
                <a:gd name="T7" fmla="*/ 35 h 85"/>
                <a:gd name="T8" fmla="*/ 20 w 53"/>
                <a:gd name="T9" fmla="*/ 9 h 85"/>
                <a:gd name="T10" fmla="*/ 16 w 53"/>
                <a:gd name="T11" fmla="*/ 3 h 85"/>
                <a:gd name="T12" fmla="*/ 5 w 53"/>
                <a:gd name="T13" fmla="*/ 2 h 85"/>
                <a:gd name="T14" fmla="*/ 1 w 53"/>
                <a:gd name="T15" fmla="*/ 12 h 85"/>
                <a:gd name="T16" fmla="*/ 6 w 53"/>
                <a:gd name="T17" fmla="*/ 21 h 85"/>
                <a:gd name="T18" fmla="*/ 36 w 53"/>
                <a:gd name="T19" fmla="*/ 79 h 85"/>
                <a:gd name="T20" fmla="*/ 47 w 53"/>
                <a:gd name="T21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85">
                  <a:moveTo>
                    <a:pt x="47" y="84"/>
                  </a:moveTo>
                  <a:cubicBezTo>
                    <a:pt x="51" y="83"/>
                    <a:pt x="53" y="79"/>
                    <a:pt x="53" y="74"/>
                  </a:cubicBezTo>
                  <a:cubicBezTo>
                    <a:pt x="53" y="71"/>
                    <a:pt x="53" y="69"/>
                    <a:pt x="51" y="67"/>
                  </a:cubicBezTo>
                  <a:cubicBezTo>
                    <a:pt x="45" y="56"/>
                    <a:pt x="41" y="45"/>
                    <a:pt x="35" y="35"/>
                  </a:cubicBezTo>
                  <a:cubicBezTo>
                    <a:pt x="29" y="26"/>
                    <a:pt x="24" y="18"/>
                    <a:pt x="20" y="9"/>
                  </a:cubicBezTo>
                  <a:cubicBezTo>
                    <a:pt x="19" y="7"/>
                    <a:pt x="18" y="5"/>
                    <a:pt x="16" y="3"/>
                  </a:cubicBezTo>
                  <a:cubicBezTo>
                    <a:pt x="13" y="0"/>
                    <a:pt x="9" y="1"/>
                    <a:pt x="5" y="2"/>
                  </a:cubicBezTo>
                  <a:cubicBezTo>
                    <a:pt x="2" y="4"/>
                    <a:pt x="0" y="8"/>
                    <a:pt x="1" y="12"/>
                  </a:cubicBezTo>
                  <a:cubicBezTo>
                    <a:pt x="2" y="15"/>
                    <a:pt x="4" y="18"/>
                    <a:pt x="6" y="21"/>
                  </a:cubicBezTo>
                  <a:cubicBezTo>
                    <a:pt x="16" y="40"/>
                    <a:pt x="27" y="59"/>
                    <a:pt x="36" y="79"/>
                  </a:cubicBezTo>
                  <a:cubicBezTo>
                    <a:pt x="38" y="84"/>
                    <a:pt x="42" y="85"/>
                    <a:pt x="4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FFC2936-6F54-47BF-8407-B2DF4EFCB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968"/>
              <a:ext cx="54" cy="56"/>
            </a:xfrm>
            <a:custGeom>
              <a:avLst/>
              <a:gdLst>
                <a:gd name="T0" fmla="*/ 9 w 44"/>
                <a:gd name="T1" fmla="*/ 46 h 46"/>
                <a:gd name="T2" fmla="*/ 18 w 44"/>
                <a:gd name="T3" fmla="*/ 41 h 46"/>
                <a:gd name="T4" fmla="*/ 39 w 44"/>
                <a:gd name="T5" fmla="*/ 13 h 46"/>
                <a:gd name="T6" fmla="*/ 33 w 44"/>
                <a:gd name="T7" fmla="*/ 0 h 46"/>
                <a:gd name="T8" fmla="*/ 17 w 44"/>
                <a:gd name="T9" fmla="*/ 9 h 46"/>
                <a:gd name="T10" fmla="*/ 4 w 44"/>
                <a:gd name="T11" fmla="*/ 32 h 46"/>
                <a:gd name="T12" fmla="*/ 2 w 44"/>
                <a:gd name="T13" fmla="*/ 36 h 46"/>
                <a:gd name="T14" fmla="*/ 9 w 4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6">
                  <a:moveTo>
                    <a:pt x="9" y="46"/>
                  </a:moveTo>
                  <a:cubicBezTo>
                    <a:pt x="13" y="46"/>
                    <a:pt x="16" y="44"/>
                    <a:pt x="18" y="41"/>
                  </a:cubicBezTo>
                  <a:cubicBezTo>
                    <a:pt x="25" y="32"/>
                    <a:pt x="31" y="22"/>
                    <a:pt x="39" y="13"/>
                  </a:cubicBezTo>
                  <a:cubicBezTo>
                    <a:pt x="44" y="6"/>
                    <a:pt x="41" y="1"/>
                    <a:pt x="33" y="0"/>
                  </a:cubicBezTo>
                  <a:cubicBezTo>
                    <a:pt x="25" y="0"/>
                    <a:pt x="20" y="2"/>
                    <a:pt x="17" y="9"/>
                  </a:cubicBezTo>
                  <a:cubicBezTo>
                    <a:pt x="13" y="17"/>
                    <a:pt x="9" y="25"/>
                    <a:pt x="4" y="32"/>
                  </a:cubicBezTo>
                  <a:cubicBezTo>
                    <a:pt x="3" y="33"/>
                    <a:pt x="3" y="35"/>
                    <a:pt x="2" y="36"/>
                  </a:cubicBezTo>
                  <a:cubicBezTo>
                    <a:pt x="0" y="42"/>
                    <a:pt x="3" y="46"/>
                    <a:pt x="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E67F2B15-C5A0-4E70-8EC9-9418829632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65144" y="1512656"/>
            <a:ext cx="1770062" cy="1754188"/>
            <a:chOff x="974" y="-37"/>
            <a:chExt cx="1115" cy="1105"/>
          </a:xfrm>
          <a:solidFill>
            <a:schemeClr val="tx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01DD82E-11D2-4708-990C-17CB3A449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71"/>
              <a:ext cx="876" cy="929"/>
            </a:xfrm>
            <a:custGeom>
              <a:avLst/>
              <a:gdLst>
                <a:gd name="T0" fmla="*/ 678 w 718"/>
                <a:gd name="T1" fmla="*/ 324 h 765"/>
                <a:gd name="T2" fmla="*/ 658 w 718"/>
                <a:gd name="T3" fmla="*/ 296 h 765"/>
                <a:gd name="T4" fmla="*/ 688 w 718"/>
                <a:gd name="T5" fmla="*/ 243 h 765"/>
                <a:gd name="T6" fmla="*/ 686 w 718"/>
                <a:gd name="T7" fmla="*/ 230 h 765"/>
                <a:gd name="T8" fmla="*/ 614 w 718"/>
                <a:gd name="T9" fmla="*/ 239 h 765"/>
                <a:gd name="T10" fmla="*/ 619 w 718"/>
                <a:gd name="T11" fmla="*/ 183 h 765"/>
                <a:gd name="T12" fmla="*/ 701 w 718"/>
                <a:gd name="T13" fmla="*/ 28 h 765"/>
                <a:gd name="T14" fmla="*/ 668 w 718"/>
                <a:gd name="T15" fmla="*/ 34 h 765"/>
                <a:gd name="T16" fmla="*/ 578 w 718"/>
                <a:gd name="T17" fmla="*/ 112 h 765"/>
                <a:gd name="T18" fmla="*/ 517 w 718"/>
                <a:gd name="T19" fmla="*/ 165 h 765"/>
                <a:gd name="T20" fmla="*/ 484 w 718"/>
                <a:gd name="T21" fmla="*/ 173 h 765"/>
                <a:gd name="T22" fmla="*/ 462 w 718"/>
                <a:gd name="T23" fmla="*/ 133 h 765"/>
                <a:gd name="T24" fmla="*/ 399 w 718"/>
                <a:gd name="T25" fmla="*/ 165 h 765"/>
                <a:gd name="T26" fmla="*/ 362 w 718"/>
                <a:gd name="T27" fmla="*/ 167 h 765"/>
                <a:gd name="T28" fmla="*/ 328 w 718"/>
                <a:gd name="T29" fmla="*/ 71 h 765"/>
                <a:gd name="T30" fmla="*/ 321 w 718"/>
                <a:gd name="T31" fmla="*/ 68 h 765"/>
                <a:gd name="T32" fmla="*/ 286 w 718"/>
                <a:gd name="T33" fmla="*/ 177 h 765"/>
                <a:gd name="T34" fmla="*/ 237 w 718"/>
                <a:gd name="T35" fmla="*/ 175 h 765"/>
                <a:gd name="T36" fmla="*/ 214 w 718"/>
                <a:gd name="T37" fmla="*/ 200 h 765"/>
                <a:gd name="T38" fmla="*/ 169 w 718"/>
                <a:gd name="T39" fmla="*/ 199 h 765"/>
                <a:gd name="T40" fmla="*/ 35 w 718"/>
                <a:gd name="T41" fmla="*/ 127 h 765"/>
                <a:gd name="T42" fmla="*/ 48 w 718"/>
                <a:gd name="T43" fmla="*/ 190 h 765"/>
                <a:gd name="T44" fmla="*/ 77 w 718"/>
                <a:gd name="T45" fmla="*/ 261 h 765"/>
                <a:gd name="T46" fmla="*/ 93 w 718"/>
                <a:gd name="T47" fmla="*/ 330 h 765"/>
                <a:gd name="T48" fmla="*/ 11 w 718"/>
                <a:gd name="T49" fmla="*/ 343 h 765"/>
                <a:gd name="T50" fmla="*/ 50 w 718"/>
                <a:gd name="T51" fmla="*/ 368 h 765"/>
                <a:gd name="T52" fmla="*/ 50 w 718"/>
                <a:gd name="T53" fmla="*/ 395 h 765"/>
                <a:gd name="T54" fmla="*/ 10 w 718"/>
                <a:gd name="T55" fmla="*/ 454 h 765"/>
                <a:gd name="T56" fmla="*/ 58 w 718"/>
                <a:gd name="T57" fmla="*/ 449 h 765"/>
                <a:gd name="T58" fmla="*/ 82 w 718"/>
                <a:gd name="T59" fmla="*/ 464 h 765"/>
                <a:gd name="T60" fmla="*/ 60 w 718"/>
                <a:gd name="T61" fmla="*/ 511 h 765"/>
                <a:gd name="T62" fmla="*/ 0 w 718"/>
                <a:gd name="T63" fmla="*/ 633 h 765"/>
                <a:gd name="T64" fmla="*/ 88 w 718"/>
                <a:gd name="T65" fmla="*/ 575 h 765"/>
                <a:gd name="T66" fmla="*/ 150 w 718"/>
                <a:gd name="T67" fmla="*/ 541 h 765"/>
                <a:gd name="T68" fmla="*/ 157 w 718"/>
                <a:gd name="T69" fmla="*/ 604 h 765"/>
                <a:gd name="T70" fmla="*/ 163 w 718"/>
                <a:gd name="T71" fmla="*/ 611 h 765"/>
                <a:gd name="T72" fmla="*/ 213 w 718"/>
                <a:gd name="T73" fmla="*/ 605 h 765"/>
                <a:gd name="T74" fmla="*/ 215 w 718"/>
                <a:gd name="T75" fmla="*/ 691 h 765"/>
                <a:gd name="T76" fmla="*/ 215 w 718"/>
                <a:gd name="T77" fmla="*/ 765 h 765"/>
                <a:gd name="T78" fmla="*/ 261 w 718"/>
                <a:gd name="T79" fmla="*/ 705 h 765"/>
                <a:gd name="T80" fmla="*/ 301 w 718"/>
                <a:gd name="T81" fmla="*/ 671 h 765"/>
                <a:gd name="T82" fmla="*/ 354 w 718"/>
                <a:gd name="T83" fmla="*/ 722 h 765"/>
                <a:gd name="T84" fmla="*/ 371 w 718"/>
                <a:gd name="T85" fmla="*/ 655 h 765"/>
                <a:gd name="T86" fmla="*/ 399 w 718"/>
                <a:gd name="T87" fmla="*/ 606 h 765"/>
                <a:gd name="T88" fmla="*/ 451 w 718"/>
                <a:gd name="T89" fmla="*/ 653 h 765"/>
                <a:gd name="T90" fmla="*/ 482 w 718"/>
                <a:gd name="T91" fmla="*/ 587 h 765"/>
                <a:gd name="T92" fmla="*/ 542 w 718"/>
                <a:gd name="T93" fmla="*/ 617 h 765"/>
                <a:gd name="T94" fmla="*/ 604 w 718"/>
                <a:gd name="T95" fmla="*/ 670 h 765"/>
                <a:gd name="T96" fmla="*/ 583 w 718"/>
                <a:gd name="T97" fmla="*/ 578 h 765"/>
                <a:gd name="T98" fmla="*/ 577 w 718"/>
                <a:gd name="T99" fmla="*/ 535 h 765"/>
                <a:gd name="T100" fmla="*/ 624 w 718"/>
                <a:gd name="T101" fmla="*/ 548 h 765"/>
                <a:gd name="T102" fmla="*/ 713 w 718"/>
                <a:gd name="T103" fmla="*/ 594 h 765"/>
                <a:gd name="T104" fmla="*/ 688 w 718"/>
                <a:gd name="T105" fmla="*/ 540 h 765"/>
                <a:gd name="T106" fmla="*/ 659 w 718"/>
                <a:gd name="T107" fmla="*/ 483 h 765"/>
                <a:gd name="T108" fmla="*/ 656 w 718"/>
                <a:gd name="T109" fmla="*/ 439 h 765"/>
                <a:gd name="T110" fmla="*/ 715 w 718"/>
                <a:gd name="T111" fmla="*/ 434 h 765"/>
                <a:gd name="T112" fmla="*/ 714 w 718"/>
                <a:gd name="T113" fmla="*/ 426 h 765"/>
                <a:gd name="T114" fmla="*/ 684 w 718"/>
                <a:gd name="T115" fmla="*/ 384 h 765"/>
                <a:gd name="T116" fmla="*/ 666 w 718"/>
                <a:gd name="T117" fmla="*/ 354 h 765"/>
                <a:gd name="T118" fmla="*/ 690 w 718"/>
                <a:gd name="T119" fmla="*/ 342 h 765"/>
                <a:gd name="T120" fmla="*/ 708 w 718"/>
                <a:gd name="T121" fmla="*/ 33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8" h="765">
                  <a:moveTo>
                    <a:pt x="708" y="336"/>
                  </a:moveTo>
                  <a:cubicBezTo>
                    <a:pt x="698" y="333"/>
                    <a:pt x="688" y="328"/>
                    <a:pt x="678" y="324"/>
                  </a:cubicBezTo>
                  <a:cubicBezTo>
                    <a:pt x="671" y="321"/>
                    <a:pt x="663" y="318"/>
                    <a:pt x="658" y="313"/>
                  </a:cubicBezTo>
                  <a:cubicBezTo>
                    <a:pt x="652" y="308"/>
                    <a:pt x="652" y="301"/>
                    <a:pt x="658" y="296"/>
                  </a:cubicBezTo>
                  <a:cubicBezTo>
                    <a:pt x="662" y="292"/>
                    <a:pt x="665" y="287"/>
                    <a:pt x="668" y="281"/>
                  </a:cubicBezTo>
                  <a:cubicBezTo>
                    <a:pt x="675" y="269"/>
                    <a:pt x="680" y="255"/>
                    <a:pt x="688" y="243"/>
                  </a:cubicBezTo>
                  <a:cubicBezTo>
                    <a:pt x="689" y="241"/>
                    <a:pt x="690" y="239"/>
                    <a:pt x="691" y="237"/>
                  </a:cubicBezTo>
                  <a:cubicBezTo>
                    <a:pt x="693" y="230"/>
                    <a:pt x="693" y="229"/>
                    <a:pt x="686" y="230"/>
                  </a:cubicBezTo>
                  <a:cubicBezTo>
                    <a:pt x="672" y="231"/>
                    <a:pt x="658" y="233"/>
                    <a:pt x="645" y="234"/>
                  </a:cubicBezTo>
                  <a:cubicBezTo>
                    <a:pt x="634" y="236"/>
                    <a:pt x="624" y="238"/>
                    <a:pt x="614" y="239"/>
                  </a:cubicBezTo>
                  <a:cubicBezTo>
                    <a:pt x="601" y="241"/>
                    <a:pt x="596" y="234"/>
                    <a:pt x="601" y="222"/>
                  </a:cubicBezTo>
                  <a:cubicBezTo>
                    <a:pt x="606" y="209"/>
                    <a:pt x="612" y="196"/>
                    <a:pt x="619" y="183"/>
                  </a:cubicBezTo>
                  <a:cubicBezTo>
                    <a:pt x="630" y="162"/>
                    <a:pt x="640" y="140"/>
                    <a:pt x="651" y="119"/>
                  </a:cubicBezTo>
                  <a:cubicBezTo>
                    <a:pt x="667" y="88"/>
                    <a:pt x="685" y="59"/>
                    <a:pt x="701" y="28"/>
                  </a:cubicBezTo>
                  <a:cubicBezTo>
                    <a:pt x="706" y="20"/>
                    <a:pt x="711" y="11"/>
                    <a:pt x="713" y="0"/>
                  </a:cubicBezTo>
                  <a:cubicBezTo>
                    <a:pt x="704" y="9"/>
                    <a:pt x="669" y="32"/>
                    <a:pt x="668" y="34"/>
                  </a:cubicBezTo>
                  <a:cubicBezTo>
                    <a:pt x="662" y="41"/>
                    <a:pt x="655" y="46"/>
                    <a:pt x="649" y="51"/>
                  </a:cubicBezTo>
                  <a:cubicBezTo>
                    <a:pt x="625" y="71"/>
                    <a:pt x="602" y="92"/>
                    <a:pt x="578" y="112"/>
                  </a:cubicBezTo>
                  <a:cubicBezTo>
                    <a:pt x="572" y="116"/>
                    <a:pt x="568" y="122"/>
                    <a:pt x="562" y="127"/>
                  </a:cubicBezTo>
                  <a:cubicBezTo>
                    <a:pt x="546" y="139"/>
                    <a:pt x="532" y="152"/>
                    <a:pt x="517" y="165"/>
                  </a:cubicBezTo>
                  <a:cubicBezTo>
                    <a:pt x="514" y="169"/>
                    <a:pt x="510" y="172"/>
                    <a:pt x="506" y="175"/>
                  </a:cubicBezTo>
                  <a:cubicBezTo>
                    <a:pt x="499" y="179"/>
                    <a:pt x="489" y="178"/>
                    <a:pt x="484" y="173"/>
                  </a:cubicBezTo>
                  <a:cubicBezTo>
                    <a:pt x="481" y="169"/>
                    <a:pt x="479" y="165"/>
                    <a:pt x="477" y="160"/>
                  </a:cubicBezTo>
                  <a:cubicBezTo>
                    <a:pt x="473" y="150"/>
                    <a:pt x="469" y="141"/>
                    <a:pt x="462" y="133"/>
                  </a:cubicBezTo>
                  <a:cubicBezTo>
                    <a:pt x="460" y="129"/>
                    <a:pt x="458" y="129"/>
                    <a:pt x="455" y="131"/>
                  </a:cubicBezTo>
                  <a:cubicBezTo>
                    <a:pt x="436" y="143"/>
                    <a:pt x="417" y="154"/>
                    <a:pt x="399" y="165"/>
                  </a:cubicBezTo>
                  <a:cubicBezTo>
                    <a:pt x="393" y="169"/>
                    <a:pt x="387" y="173"/>
                    <a:pt x="380" y="175"/>
                  </a:cubicBezTo>
                  <a:cubicBezTo>
                    <a:pt x="372" y="178"/>
                    <a:pt x="362" y="174"/>
                    <a:pt x="362" y="167"/>
                  </a:cubicBezTo>
                  <a:cubicBezTo>
                    <a:pt x="362" y="156"/>
                    <a:pt x="357" y="147"/>
                    <a:pt x="353" y="137"/>
                  </a:cubicBezTo>
                  <a:cubicBezTo>
                    <a:pt x="345" y="115"/>
                    <a:pt x="336" y="93"/>
                    <a:pt x="328" y="71"/>
                  </a:cubicBezTo>
                  <a:cubicBezTo>
                    <a:pt x="327" y="69"/>
                    <a:pt x="326" y="66"/>
                    <a:pt x="324" y="65"/>
                  </a:cubicBezTo>
                  <a:cubicBezTo>
                    <a:pt x="323" y="66"/>
                    <a:pt x="322" y="67"/>
                    <a:pt x="321" y="68"/>
                  </a:cubicBezTo>
                  <a:cubicBezTo>
                    <a:pt x="318" y="79"/>
                    <a:pt x="314" y="89"/>
                    <a:pt x="312" y="99"/>
                  </a:cubicBezTo>
                  <a:cubicBezTo>
                    <a:pt x="305" y="126"/>
                    <a:pt x="295" y="151"/>
                    <a:pt x="286" y="177"/>
                  </a:cubicBezTo>
                  <a:cubicBezTo>
                    <a:pt x="283" y="188"/>
                    <a:pt x="274" y="191"/>
                    <a:pt x="264" y="187"/>
                  </a:cubicBezTo>
                  <a:cubicBezTo>
                    <a:pt x="254" y="184"/>
                    <a:pt x="246" y="179"/>
                    <a:pt x="237" y="175"/>
                  </a:cubicBezTo>
                  <a:cubicBezTo>
                    <a:pt x="226" y="169"/>
                    <a:pt x="226" y="169"/>
                    <a:pt x="220" y="180"/>
                  </a:cubicBezTo>
                  <a:cubicBezTo>
                    <a:pt x="217" y="187"/>
                    <a:pt x="216" y="193"/>
                    <a:pt x="214" y="200"/>
                  </a:cubicBezTo>
                  <a:cubicBezTo>
                    <a:pt x="211" y="209"/>
                    <a:pt x="201" y="215"/>
                    <a:pt x="193" y="211"/>
                  </a:cubicBezTo>
                  <a:cubicBezTo>
                    <a:pt x="185" y="206"/>
                    <a:pt x="177" y="203"/>
                    <a:pt x="169" y="199"/>
                  </a:cubicBezTo>
                  <a:cubicBezTo>
                    <a:pt x="151" y="189"/>
                    <a:pt x="134" y="179"/>
                    <a:pt x="116" y="170"/>
                  </a:cubicBezTo>
                  <a:cubicBezTo>
                    <a:pt x="90" y="155"/>
                    <a:pt x="63" y="140"/>
                    <a:pt x="35" y="127"/>
                  </a:cubicBezTo>
                  <a:cubicBezTo>
                    <a:pt x="31" y="125"/>
                    <a:pt x="27" y="123"/>
                    <a:pt x="22" y="122"/>
                  </a:cubicBezTo>
                  <a:cubicBezTo>
                    <a:pt x="29" y="146"/>
                    <a:pt x="40" y="168"/>
                    <a:pt x="48" y="190"/>
                  </a:cubicBezTo>
                  <a:cubicBezTo>
                    <a:pt x="52" y="200"/>
                    <a:pt x="57" y="208"/>
                    <a:pt x="60" y="218"/>
                  </a:cubicBezTo>
                  <a:cubicBezTo>
                    <a:pt x="65" y="232"/>
                    <a:pt x="70" y="247"/>
                    <a:pt x="77" y="261"/>
                  </a:cubicBezTo>
                  <a:cubicBezTo>
                    <a:pt x="84" y="278"/>
                    <a:pt x="90" y="295"/>
                    <a:pt x="99" y="311"/>
                  </a:cubicBezTo>
                  <a:cubicBezTo>
                    <a:pt x="103" y="318"/>
                    <a:pt x="99" y="329"/>
                    <a:pt x="93" y="330"/>
                  </a:cubicBezTo>
                  <a:cubicBezTo>
                    <a:pt x="82" y="333"/>
                    <a:pt x="71" y="336"/>
                    <a:pt x="60" y="337"/>
                  </a:cubicBezTo>
                  <a:cubicBezTo>
                    <a:pt x="44" y="339"/>
                    <a:pt x="28" y="340"/>
                    <a:pt x="11" y="343"/>
                  </a:cubicBezTo>
                  <a:cubicBezTo>
                    <a:pt x="13" y="347"/>
                    <a:pt x="17" y="348"/>
                    <a:pt x="19" y="350"/>
                  </a:cubicBezTo>
                  <a:cubicBezTo>
                    <a:pt x="30" y="356"/>
                    <a:pt x="40" y="362"/>
                    <a:pt x="50" y="368"/>
                  </a:cubicBezTo>
                  <a:cubicBezTo>
                    <a:pt x="59" y="373"/>
                    <a:pt x="61" y="380"/>
                    <a:pt x="54" y="388"/>
                  </a:cubicBezTo>
                  <a:cubicBezTo>
                    <a:pt x="53" y="390"/>
                    <a:pt x="51" y="392"/>
                    <a:pt x="50" y="395"/>
                  </a:cubicBezTo>
                  <a:cubicBezTo>
                    <a:pt x="43" y="406"/>
                    <a:pt x="36" y="418"/>
                    <a:pt x="28" y="428"/>
                  </a:cubicBezTo>
                  <a:cubicBezTo>
                    <a:pt x="21" y="437"/>
                    <a:pt x="16" y="446"/>
                    <a:pt x="10" y="454"/>
                  </a:cubicBezTo>
                  <a:cubicBezTo>
                    <a:pt x="9" y="456"/>
                    <a:pt x="7" y="458"/>
                    <a:pt x="9" y="461"/>
                  </a:cubicBezTo>
                  <a:cubicBezTo>
                    <a:pt x="25" y="457"/>
                    <a:pt x="42" y="455"/>
                    <a:pt x="58" y="449"/>
                  </a:cubicBezTo>
                  <a:cubicBezTo>
                    <a:pt x="62" y="447"/>
                    <a:pt x="66" y="446"/>
                    <a:pt x="70" y="447"/>
                  </a:cubicBezTo>
                  <a:cubicBezTo>
                    <a:pt x="79" y="448"/>
                    <a:pt x="84" y="455"/>
                    <a:pt x="82" y="464"/>
                  </a:cubicBezTo>
                  <a:cubicBezTo>
                    <a:pt x="81" y="468"/>
                    <a:pt x="79" y="472"/>
                    <a:pt x="78" y="475"/>
                  </a:cubicBezTo>
                  <a:cubicBezTo>
                    <a:pt x="71" y="487"/>
                    <a:pt x="66" y="499"/>
                    <a:pt x="60" y="511"/>
                  </a:cubicBezTo>
                  <a:cubicBezTo>
                    <a:pt x="45" y="540"/>
                    <a:pt x="30" y="569"/>
                    <a:pt x="16" y="598"/>
                  </a:cubicBezTo>
                  <a:cubicBezTo>
                    <a:pt x="10" y="608"/>
                    <a:pt x="4" y="618"/>
                    <a:pt x="0" y="633"/>
                  </a:cubicBezTo>
                  <a:cubicBezTo>
                    <a:pt x="28" y="614"/>
                    <a:pt x="54" y="597"/>
                    <a:pt x="80" y="580"/>
                  </a:cubicBezTo>
                  <a:cubicBezTo>
                    <a:pt x="83" y="579"/>
                    <a:pt x="85" y="576"/>
                    <a:pt x="88" y="575"/>
                  </a:cubicBezTo>
                  <a:cubicBezTo>
                    <a:pt x="105" y="564"/>
                    <a:pt x="123" y="553"/>
                    <a:pt x="140" y="542"/>
                  </a:cubicBezTo>
                  <a:cubicBezTo>
                    <a:pt x="143" y="540"/>
                    <a:pt x="146" y="540"/>
                    <a:pt x="150" y="541"/>
                  </a:cubicBezTo>
                  <a:cubicBezTo>
                    <a:pt x="158" y="545"/>
                    <a:pt x="161" y="549"/>
                    <a:pt x="160" y="558"/>
                  </a:cubicBezTo>
                  <a:cubicBezTo>
                    <a:pt x="159" y="573"/>
                    <a:pt x="158" y="588"/>
                    <a:pt x="157" y="604"/>
                  </a:cubicBezTo>
                  <a:cubicBezTo>
                    <a:pt x="157" y="607"/>
                    <a:pt x="156" y="610"/>
                    <a:pt x="158" y="613"/>
                  </a:cubicBezTo>
                  <a:cubicBezTo>
                    <a:pt x="160" y="613"/>
                    <a:pt x="162" y="612"/>
                    <a:pt x="163" y="611"/>
                  </a:cubicBezTo>
                  <a:cubicBezTo>
                    <a:pt x="171" y="606"/>
                    <a:pt x="178" y="600"/>
                    <a:pt x="186" y="595"/>
                  </a:cubicBezTo>
                  <a:cubicBezTo>
                    <a:pt x="197" y="588"/>
                    <a:pt x="210" y="593"/>
                    <a:pt x="213" y="605"/>
                  </a:cubicBezTo>
                  <a:cubicBezTo>
                    <a:pt x="214" y="610"/>
                    <a:pt x="214" y="616"/>
                    <a:pt x="214" y="621"/>
                  </a:cubicBezTo>
                  <a:cubicBezTo>
                    <a:pt x="215" y="644"/>
                    <a:pt x="215" y="668"/>
                    <a:pt x="215" y="691"/>
                  </a:cubicBezTo>
                  <a:cubicBezTo>
                    <a:pt x="214" y="714"/>
                    <a:pt x="213" y="737"/>
                    <a:pt x="214" y="761"/>
                  </a:cubicBezTo>
                  <a:cubicBezTo>
                    <a:pt x="214" y="762"/>
                    <a:pt x="213" y="764"/>
                    <a:pt x="215" y="765"/>
                  </a:cubicBezTo>
                  <a:cubicBezTo>
                    <a:pt x="218" y="764"/>
                    <a:pt x="219" y="762"/>
                    <a:pt x="220" y="761"/>
                  </a:cubicBezTo>
                  <a:cubicBezTo>
                    <a:pt x="234" y="742"/>
                    <a:pt x="247" y="723"/>
                    <a:pt x="261" y="705"/>
                  </a:cubicBezTo>
                  <a:cubicBezTo>
                    <a:pt x="268" y="695"/>
                    <a:pt x="274" y="685"/>
                    <a:pt x="278" y="674"/>
                  </a:cubicBezTo>
                  <a:cubicBezTo>
                    <a:pt x="283" y="663"/>
                    <a:pt x="292" y="662"/>
                    <a:pt x="301" y="671"/>
                  </a:cubicBezTo>
                  <a:cubicBezTo>
                    <a:pt x="316" y="685"/>
                    <a:pt x="332" y="700"/>
                    <a:pt x="346" y="716"/>
                  </a:cubicBezTo>
                  <a:cubicBezTo>
                    <a:pt x="348" y="718"/>
                    <a:pt x="350" y="721"/>
                    <a:pt x="354" y="722"/>
                  </a:cubicBezTo>
                  <a:cubicBezTo>
                    <a:pt x="357" y="716"/>
                    <a:pt x="358" y="711"/>
                    <a:pt x="359" y="705"/>
                  </a:cubicBezTo>
                  <a:cubicBezTo>
                    <a:pt x="362" y="688"/>
                    <a:pt x="366" y="672"/>
                    <a:pt x="371" y="655"/>
                  </a:cubicBezTo>
                  <a:cubicBezTo>
                    <a:pt x="374" y="642"/>
                    <a:pt x="378" y="629"/>
                    <a:pt x="380" y="615"/>
                  </a:cubicBezTo>
                  <a:cubicBezTo>
                    <a:pt x="381" y="603"/>
                    <a:pt x="390" y="599"/>
                    <a:pt x="399" y="606"/>
                  </a:cubicBezTo>
                  <a:cubicBezTo>
                    <a:pt x="409" y="614"/>
                    <a:pt x="420" y="621"/>
                    <a:pt x="428" y="631"/>
                  </a:cubicBezTo>
                  <a:cubicBezTo>
                    <a:pt x="435" y="639"/>
                    <a:pt x="443" y="646"/>
                    <a:pt x="451" y="653"/>
                  </a:cubicBezTo>
                  <a:cubicBezTo>
                    <a:pt x="461" y="662"/>
                    <a:pt x="462" y="662"/>
                    <a:pt x="466" y="648"/>
                  </a:cubicBezTo>
                  <a:cubicBezTo>
                    <a:pt x="472" y="628"/>
                    <a:pt x="479" y="608"/>
                    <a:pt x="482" y="587"/>
                  </a:cubicBezTo>
                  <a:cubicBezTo>
                    <a:pt x="484" y="579"/>
                    <a:pt x="496" y="575"/>
                    <a:pt x="502" y="580"/>
                  </a:cubicBezTo>
                  <a:cubicBezTo>
                    <a:pt x="516" y="591"/>
                    <a:pt x="529" y="604"/>
                    <a:pt x="542" y="617"/>
                  </a:cubicBezTo>
                  <a:cubicBezTo>
                    <a:pt x="562" y="638"/>
                    <a:pt x="580" y="659"/>
                    <a:pt x="603" y="678"/>
                  </a:cubicBezTo>
                  <a:cubicBezTo>
                    <a:pt x="605" y="675"/>
                    <a:pt x="604" y="673"/>
                    <a:pt x="604" y="670"/>
                  </a:cubicBezTo>
                  <a:cubicBezTo>
                    <a:pt x="602" y="659"/>
                    <a:pt x="598" y="649"/>
                    <a:pt x="596" y="638"/>
                  </a:cubicBezTo>
                  <a:cubicBezTo>
                    <a:pt x="593" y="618"/>
                    <a:pt x="587" y="598"/>
                    <a:pt x="583" y="578"/>
                  </a:cubicBezTo>
                  <a:cubicBezTo>
                    <a:pt x="580" y="566"/>
                    <a:pt x="576" y="554"/>
                    <a:pt x="576" y="542"/>
                  </a:cubicBezTo>
                  <a:cubicBezTo>
                    <a:pt x="575" y="539"/>
                    <a:pt x="575" y="537"/>
                    <a:pt x="577" y="535"/>
                  </a:cubicBezTo>
                  <a:cubicBezTo>
                    <a:pt x="582" y="529"/>
                    <a:pt x="586" y="528"/>
                    <a:pt x="594" y="533"/>
                  </a:cubicBezTo>
                  <a:cubicBezTo>
                    <a:pt x="603" y="539"/>
                    <a:pt x="614" y="543"/>
                    <a:pt x="624" y="548"/>
                  </a:cubicBezTo>
                  <a:cubicBezTo>
                    <a:pt x="651" y="562"/>
                    <a:pt x="677" y="574"/>
                    <a:pt x="702" y="590"/>
                  </a:cubicBezTo>
                  <a:cubicBezTo>
                    <a:pt x="705" y="592"/>
                    <a:pt x="709" y="594"/>
                    <a:pt x="713" y="594"/>
                  </a:cubicBezTo>
                  <a:cubicBezTo>
                    <a:pt x="713" y="590"/>
                    <a:pt x="712" y="587"/>
                    <a:pt x="710" y="584"/>
                  </a:cubicBezTo>
                  <a:cubicBezTo>
                    <a:pt x="702" y="569"/>
                    <a:pt x="693" y="555"/>
                    <a:pt x="688" y="540"/>
                  </a:cubicBezTo>
                  <a:cubicBezTo>
                    <a:pt x="683" y="529"/>
                    <a:pt x="676" y="520"/>
                    <a:pt x="672" y="509"/>
                  </a:cubicBezTo>
                  <a:cubicBezTo>
                    <a:pt x="669" y="500"/>
                    <a:pt x="665" y="491"/>
                    <a:pt x="659" y="483"/>
                  </a:cubicBezTo>
                  <a:cubicBezTo>
                    <a:pt x="653" y="475"/>
                    <a:pt x="649" y="467"/>
                    <a:pt x="645" y="458"/>
                  </a:cubicBezTo>
                  <a:cubicBezTo>
                    <a:pt x="642" y="450"/>
                    <a:pt x="648" y="440"/>
                    <a:pt x="656" y="439"/>
                  </a:cubicBezTo>
                  <a:cubicBezTo>
                    <a:pt x="668" y="439"/>
                    <a:pt x="679" y="437"/>
                    <a:pt x="691" y="437"/>
                  </a:cubicBezTo>
                  <a:cubicBezTo>
                    <a:pt x="699" y="437"/>
                    <a:pt x="707" y="434"/>
                    <a:pt x="715" y="434"/>
                  </a:cubicBezTo>
                  <a:cubicBezTo>
                    <a:pt x="718" y="434"/>
                    <a:pt x="718" y="432"/>
                    <a:pt x="717" y="429"/>
                  </a:cubicBezTo>
                  <a:cubicBezTo>
                    <a:pt x="716" y="428"/>
                    <a:pt x="715" y="427"/>
                    <a:pt x="714" y="426"/>
                  </a:cubicBezTo>
                  <a:cubicBezTo>
                    <a:pt x="706" y="415"/>
                    <a:pt x="697" y="404"/>
                    <a:pt x="690" y="392"/>
                  </a:cubicBezTo>
                  <a:cubicBezTo>
                    <a:pt x="689" y="389"/>
                    <a:pt x="686" y="387"/>
                    <a:pt x="684" y="384"/>
                  </a:cubicBezTo>
                  <a:cubicBezTo>
                    <a:pt x="680" y="378"/>
                    <a:pt x="675" y="372"/>
                    <a:pt x="671" y="366"/>
                  </a:cubicBezTo>
                  <a:cubicBezTo>
                    <a:pt x="668" y="363"/>
                    <a:pt x="667" y="359"/>
                    <a:pt x="666" y="354"/>
                  </a:cubicBezTo>
                  <a:cubicBezTo>
                    <a:pt x="666" y="348"/>
                    <a:pt x="669" y="344"/>
                    <a:pt x="675" y="343"/>
                  </a:cubicBezTo>
                  <a:cubicBezTo>
                    <a:pt x="680" y="342"/>
                    <a:pt x="685" y="341"/>
                    <a:pt x="690" y="342"/>
                  </a:cubicBezTo>
                  <a:cubicBezTo>
                    <a:pt x="697" y="342"/>
                    <a:pt x="704" y="340"/>
                    <a:pt x="710" y="339"/>
                  </a:cubicBezTo>
                  <a:cubicBezTo>
                    <a:pt x="710" y="337"/>
                    <a:pt x="709" y="336"/>
                    <a:pt x="708" y="336"/>
                  </a:cubicBezTo>
                  <a:close/>
                </a:path>
              </a:pathLst>
            </a:custGeom>
            <a:solidFill>
              <a:srgbClr val="FCF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09A7191-4838-401D-BA1D-A2A3D19E79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" y="11"/>
              <a:ext cx="981" cy="1048"/>
            </a:xfrm>
            <a:custGeom>
              <a:avLst/>
              <a:gdLst>
                <a:gd name="T0" fmla="*/ 759 w 804"/>
                <a:gd name="T1" fmla="*/ 277 h 863"/>
                <a:gd name="T2" fmla="*/ 668 w 804"/>
                <a:gd name="T3" fmla="*/ 260 h 863"/>
                <a:gd name="T4" fmla="*/ 753 w 804"/>
                <a:gd name="T5" fmla="*/ 99 h 863"/>
                <a:gd name="T6" fmla="*/ 742 w 804"/>
                <a:gd name="T7" fmla="*/ 32 h 863"/>
                <a:gd name="T8" fmla="*/ 542 w 804"/>
                <a:gd name="T9" fmla="*/ 200 h 863"/>
                <a:gd name="T10" fmla="*/ 476 w 804"/>
                <a:gd name="T11" fmla="*/ 167 h 863"/>
                <a:gd name="T12" fmla="*/ 397 w 804"/>
                <a:gd name="T13" fmla="*/ 140 h 863"/>
                <a:gd name="T14" fmla="*/ 320 w 804"/>
                <a:gd name="T15" fmla="*/ 182 h 863"/>
                <a:gd name="T16" fmla="*/ 228 w 804"/>
                <a:gd name="T17" fmla="*/ 234 h 863"/>
                <a:gd name="T18" fmla="*/ 36 w 804"/>
                <a:gd name="T19" fmla="*/ 160 h 863"/>
                <a:gd name="T20" fmla="*/ 115 w 804"/>
                <a:gd name="T21" fmla="*/ 361 h 863"/>
                <a:gd name="T22" fmla="*/ 20 w 804"/>
                <a:gd name="T23" fmla="*/ 399 h 863"/>
                <a:gd name="T24" fmla="*/ 9 w 804"/>
                <a:gd name="T25" fmla="*/ 519 h 863"/>
                <a:gd name="T26" fmla="*/ 93 w 804"/>
                <a:gd name="T27" fmla="*/ 522 h 863"/>
                <a:gd name="T28" fmla="*/ 2 w 804"/>
                <a:gd name="T29" fmla="*/ 706 h 863"/>
                <a:gd name="T30" fmla="*/ 72 w 804"/>
                <a:gd name="T31" fmla="*/ 683 h 863"/>
                <a:gd name="T32" fmla="*/ 175 w 804"/>
                <a:gd name="T33" fmla="*/ 620 h 863"/>
                <a:gd name="T34" fmla="*/ 199 w 804"/>
                <a:gd name="T35" fmla="*/ 685 h 863"/>
                <a:gd name="T36" fmla="*/ 231 w 804"/>
                <a:gd name="T37" fmla="*/ 785 h 863"/>
                <a:gd name="T38" fmla="*/ 258 w 804"/>
                <a:gd name="T39" fmla="*/ 848 h 863"/>
                <a:gd name="T40" fmla="*/ 327 w 804"/>
                <a:gd name="T41" fmla="*/ 748 h 863"/>
                <a:gd name="T42" fmla="*/ 404 w 804"/>
                <a:gd name="T43" fmla="*/ 802 h 863"/>
                <a:gd name="T44" fmla="*/ 442 w 804"/>
                <a:gd name="T45" fmla="*/ 683 h 863"/>
                <a:gd name="T46" fmla="*/ 526 w 804"/>
                <a:gd name="T47" fmla="*/ 692 h 863"/>
                <a:gd name="T48" fmla="*/ 629 w 804"/>
                <a:gd name="T49" fmla="*/ 742 h 863"/>
                <a:gd name="T50" fmla="*/ 667 w 804"/>
                <a:gd name="T51" fmla="*/ 741 h 863"/>
                <a:gd name="T52" fmla="*/ 706 w 804"/>
                <a:gd name="T53" fmla="*/ 642 h 863"/>
                <a:gd name="T54" fmla="*/ 749 w 804"/>
                <a:gd name="T55" fmla="*/ 590 h 863"/>
                <a:gd name="T56" fmla="*/ 773 w 804"/>
                <a:gd name="T57" fmla="*/ 467 h 863"/>
                <a:gd name="T58" fmla="*/ 803 w 804"/>
                <a:gd name="T59" fmla="*/ 394 h 863"/>
                <a:gd name="T60" fmla="*/ 710 w 804"/>
                <a:gd name="T61" fmla="*/ 415 h 863"/>
                <a:gd name="T62" fmla="*/ 754 w 804"/>
                <a:gd name="T63" fmla="*/ 483 h 863"/>
                <a:gd name="T64" fmla="*/ 711 w 804"/>
                <a:gd name="T65" fmla="*/ 558 h 863"/>
                <a:gd name="T66" fmla="*/ 663 w 804"/>
                <a:gd name="T67" fmla="*/ 597 h 863"/>
                <a:gd name="T68" fmla="*/ 635 w 804"/>
                <a:gd name="T69" fmla="*/ 687 h 863"/>
                <a:gd name="T70" fmla="*/ 521 w 804"/>
                <a:gd name="T71" fmla="*/ 636 h 863"/>
                <a:gd name="T72" fmla="*/ 419 w 804"/>
                <a:gd name="T73" fmla="*/ 664 h 863"/>
                <a:gd name="T74" fmla="*/ 340 w 804"/>
                <a:gd name="T75" fmla="*/ 720 h 863"/>
                <a:gd name="T76" fmla="*/ 253 w 804"/>
                <a:gd name="T77" fmla="*/ 810 h 863"/>
                <a:gd name="T78" fmla="*/ 202 w 804"/>
                <a:gd name="T79" fmla="*/ 660 h 863"/>
                <a:gd name="T80" fmla="*/ 179 w 804"/>
                <a:gd name="T81" fmla="*/ 591 h 863"/>
                <a:gd name="T82" fmla="*/ 99 w 804"/>
                <a:gd name="T83" fmla="*/ 560 h 863"/>
                <a:gd name="T84" fmla="*/ 48 w 804"/>
                <a:gd name="T85" fmla="*/ 510 h 863"/>
                <a:gd name="T86" fmla="*/ 89 w 804"/>
                <a:gd name="T87" fmla="*/ 417 h 863"/>
                <a:gd name="T88" fmla="*/ 138 w 804"/>
                <a:gd name="T89" fmla="*/ 360 h 863"/>
                <a:gd name="T90" fmla="*/ 74 w 804"/>
                <a:gd name="T91" fmla="*/ 176 h 863"/>
                <a:gd name="T92" fmla="*/ 259 w 804"/>
                <a:gd name="T93" fmla="*/ 229 h 863"/>
                <a:gd name="T94" fmla="*/ 360 w 804"/>
                <a:gd name="T95" fmla="*/ 117 h 863"/>
                <a:gd name="T96" fmla="*/ 419 w 804"/>
                <a:gd name="T97" fmla="*/ 224 h 863"/>
                <a:gd name="T98" fmla="*/ 523 w 804"/>
                <a:gd name="T99" fmla="*/ 222 h 863"/>
                <a:gd name="T100" fmla="*/ 688 w 804"/>
                <a:gd name="T101" fmla="*/ 100 h 863"/>
                <a:gd name="T102" fmla="*/ 658 w 804"/>
                <a:gd name="T103" fmla="*/ 232 h 863"/>
                <a:gd name="T104" fmla="*/ 730 w 804"/>
                <a:gd name="T105" fmla="*/ 286 h 863"/>
                <a:gd name="T106" fmla="*/ 717 w 804"/>
                <a:gd name="T107" fmla="*/ 37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4" h="863">
                  <a:moveTo>
                    <a:pt x="793" y="381"/>
                  </a:moveTo>
                  <a:cubicBezTo>
                    <a:pt x="769" y="372"/>
                    <a:pt x="746" y="362"/>
                    <a:pt x="723" y="353"/>
                  </a:cubicBezTo>
                  <a:cubicBezTo>
                    <a:pt x="719" y="351"/>
                    <a:pt x="718" y="349"/>
                    <a:pt x="720" y="346"/>
                  </a:cubicBezTo>
                  <a:cubicBezTo>
                    <a:pt x="725" y="339"/>
                    <a:pt x="728" y="331"/>
                    <a:pt x="732" y="323"/>
                  </a:cubicBezTo>
                  <a:cubicBezTo>
                    <a:pt x="741" y="308"/>
                    <a:pt x="750" y="292"/>
                    <a:pt x="759" y="277"/>
                  </a:cubicBezTo>
                  <a:cubicBezTo>
                    <a:pt x="766" y="266"/>
                    <a:pt x="762" y="257"/>
                    <a:pt x="750" y="255"/>
                  </a:cubicBezTo>
                  <a:cubicBezTo>
                    <a:pt x="749" y="255"/>
                    <a:pt x="747" y="254"/>
                    <a:pt x="745" y="255"/>
                  </a:cubicBezTo>
                  <a:cubicBezTo>
                    <a:pt x="730" y="257"/>
                    <a:pt x="714" y="257"/>
                    <a:pt x="700" y="261"/>
                  </a:cubicBezTo>
                  <a:cubicBezTo>
                    <a:pt x="691" y="263"/>
                    <a:pt x="681" y="264"/>
                    <a:pt x="672" y="265"/>
                  </a:cubicBezTo>
                  <a:cubicBezTo>
                    <a:pt x="667" y="266"/>
                    <a:pt x="666" y="265"/>
                    <a:pt x="668" y="260"/>
                  </a:cubicBezTo>
                  <a:cubicBezTo>
                    <a:pt x="671" y="253"/>
                    <a:pt x="675" y="245"/>
                    <a:pt x="679" y="238"/>
                  </a:cubicBezTo>
                  <a:cubicBezTo>
                    <a:pt x="685" y="225"/>
                    <a:pt x="694" y="214"/>
                    <a:pt x="700" y="201"/>
                  </a:cubicBezTo>
                  <a:cubicBezTo>
                    <a:pt x="704" y="194"/>
                    <a:pt x="704" y="185"/>
                    <a:pt x="708" y="178"/>
                  </a:cubicBezTo>
                  <a:cubicBezTo>
                    <a:pt x="720" y="158"/>
                    <a:pt x="731" y="136"/>
                    <a:pt x="744" y="116"/>
                  </a:cubicBezTo>
                  <a:cubicBezTo>
                    <a:pt x="747" y="110"/>
                    <a:pt x="750" y="105"/>
                    <a:pt x="753" y="99"/>
                  </a:cubicBezTo>
                  <a:cubicBezTo>
                    <a:pt x="765" y="73"/>
                    <a:pt x="779" y="48"/>
                    <a:pt x="793" y="24"/>
                  </a:cubicBezTo>
                  <a:cubicBezTo>
                    <a:pt x="797" y="18"/>
                    <a:pt x="798" y="14"/>
                    <a:pt x="794" y="8"/>
                  </a:cubicBezTo>
                  <a:cubicBezTo>
                    <a:pt x="790" y="2"/>
                    <a:pt x="784" y="0"/>
                    <a:pt x="777" y="4"/>
                  </a:cubicBezTo>
                  <a:cubicBezTo>
                    <a:pt x="774" y="6"/>
                    <a:pt x="771" y="8"/>
                    <a:pt x="768" y="11"/>
                  </a:cubicBezTo>
                  <a:cubicBezTo>
                    <a:pt x="759" y="18"/>
                    <a:pt x="751" y="26"/>
                    <a:pt x="742" y="32"/>
                  </a:cubicBezTo>
                  <a:cubicBezTo>
                    <a:pt x="725" y="44"/>
                    <a:pt x="708" y="56"/>
                    <a:pt x="693" y="70"/>
                  </a:cubicBezTo>
                  <a:cubicBezTo>
                    <a:pt x="687" y="75"/>
                    <a:pt x="681" y="80"/>
                    <a:pt x="675" y="85"/>
                  </a:cubicBezTo>
                  <a:cubicBezTo>
                    <a:pt x="655" y="102"/>
                    <a:pt x="635" y="119"/>
                    <a:pt x="615" y="136"/>
                  </a:cubicBezTo>
                  <a:cubicBezTo>
                    <a:pt x="593" y="154"/>
                    <a:pt x="572" y="173"/>
                    <a:pt x="551" y="191"/>
                  </a:cubicBezTo>
                  <a:cubicBezTo>
                    <a:pt x="548" y="194"/>
                    <a:pt x="545" y="197"/>
                    <a:pt x="542" y="200"/>
                  </a:cubicBezTo>
                  <a:cubicBezTo>
                    <a:pt x="540" y="201"/>
                    <a:pt x="538" y="201"/>
                    <a:pt x="536" y="199"/>
                  </a:cubicBezTo>
                  <a:cubicBezTo>
                    <a:pt x="535" y="197"/>
                    <a:pt x="534" y="195"/>
                    <a:pt x="533" y="193"/>
                  </a:cubicBezTo>
                  <a:cubicBezTo>
                    <a:pt x="528" y="183"/>
                    <a:pt x="524" y="173"/>
                    <a:pt x="518" y="163"/>
                  </a:cubicBezTo>
                  <a:cubicBezTo>
                    <a:pt x="512" y="150"/>
                    <a:pt x="499" y="148"/>
                    <a:pt x="489" y="158"/>
                  </a:cubicBezTo>
                  <a:cubicBezTo>
                    <a:pt x="485" y="161"/>
                    <a:pt x="480" y="165"/>
                    <a:pt x="476" y="167"/>
                  </a:cubicBezTo>
                  <a:cubicBezTo>
                    <a:pt x="463" y="173"/>
                    <a:pt x="451" y="181"/>
                    <a:pt x="440" y="189"/>
                  </a:cubicBezTo>
                  <a:cubicBezTo>
                    <a:pt x="435" y="192"/>
                    <a:pt x="429" y="195"/>
                    <a:pt x="424" y="198"/>
                  </a:cubicBezTo>
                  <a:cubicBezTo>
                    <a:pt x="421" y="200"/>
                    <a:pt x="420" y="199"/>
                    <a:pt x="419" y="197"/>
                  </a:cubicBezTo>
                  <a:cubicBezTo>
                    <a:pt x="418" y="195"/>
                    <a:pt x="417" y="193"/>
                    <a:pt x="416" y="192"/>
                  </a:cubicBezTo>
                  <a:cubicBezTo>
                    <a:pt x="408" y="175"/>
                    <a:pt x="403" y="157"/>
                    <a:pt x="397" y="140"/>
                  </a:cubicBezTo>
                  <a:cubicBezTo>
                    <a:pt x="389" y="121"/>
                    <a:pt x="380" y="102"/>
                    <a:pt x="376" y="81"/>
                  </a:cubicBezTo>
                  <a:cubicBezTo>
                    <a:pt x="375" y="79"/>
                    <a:pt x="374" y="77"/>
                    <a:pt x="373" y="76"/>
                  </a:cubicBezTo>
                  <a:cubicBezTo>
                    <a:pt x="368" y="68"/>
                    <a:pt x="355" y="68"/>
                    <a:pt x="351" y="75"/>
                  </a:cubicBezTo>
                  <a:cubicBezTo>
                    <a:pt x="347" y="86"/>
                    <a:pt x="342" y="98"/>
                    <a:pt x="339" y="109"/>
                  </a:cubicBezTo>
                  <a:cubicBezTo>
                    <a:pt x="333" y="134"/>
                    <a:pt x="326" y="158"/>
                    <a:pt x="320" y="182"/>
                  </a:cubicBezTo>
                  <a:cubicBezTo>
                    <a:pt x="317" y="194"/>
                    <a:pt x="314" y="206"/>
                    <a:pt x="308" y="218"/>
                  </a:cubicBezTo>
                  <a:cubicBezTo>
                    <a:pt x="295" y="211"/>
                    <a:pt x="283" y="204"/>
                    <a:pt x="271" y="197"/>
                  </a:cubicBezTo>
                  <a:cubicBezTo>
                    <a:pt x="262" y="191"/>
                    <a:pt x="256" y="193"/>
                    <a:pt x="250" y="203"/>
                  </a:cubicBezTo>
                  <a:cubicBezTo>
                    <a:pt x="245" y="212"/>
                    <a:pt x="241" y="221"/>
                    <a:pt x="237" y="230"/>
                  </a:cubicBezTo>
                  <a:cubicBezTo>
                    <a:pt x="235" y="236"/>
                    <a:pt x="234" y="237"/>
                    <a:pt x="228" y="234"/>
                  </a:cubicBezTo>
                  <a:cubicBezTo>
                    <a:pt x="213" y="226"/>
                    <a:pt x="198" y="219"/>
                    <a:pt x="184" y="212"/>
                  </a:cubicBezTo>
                  <a:cubicBezTo>
                    <a:pt x="160" y="199"/>
                    <a:pt x="135" y="187"/>
                    <a:pt x="111" y="174"/>
                  </a:cubicBezTo>
                  <a:cubicBezTo>
                    <a:pt x="90" y="163"/>
                    <a:pt x="67" y="155"/>
                    <a:pt x="46" y="142"/>
                  </a:cubicBezTo>
                  <a:cubicBezTo>
                    <a:pt x="42" y="139"/>
                    <a:pt x="38" y="141"/>
                    <a:pt x="36" y="146"/>
                  </a:cubicBezTo>
                  <a:cubicBezTo>
                    <a:pt x="33" y="151"/>
                    <a:pt x="34" y="156"/>
                    <a:pt x="36" y="160"/>
                  </a:cubicBezTo>
                  <a:cubicBezTo>
                    <a:pt x="42" y="179"/>
                    <a:pt x="49" y="198"/>
                    <a:pt x="56" y="217"/>
                  </a:cubicBezTo>
                  <a:cubicBezTo>
                    <a:pt x="60" y="225"/>
                    <a:pt x="62" y="234"/>
                    <a:pt x="66" y="241"/>
                  </a:cubicBezTo>
                  <a:cubicBezTo>
                    <a:pt x="75" y="256"/>
                    <a:pt x="80" y="272"/>
                    <a:pt x="86" y="287"/>
                  </a:cubicBezTo>
                  <a:cubicBezTo>
                    <a:pt x="89" y="297"/>
                    <a:pt x="92" y="307"/>
                    <a:pt x="96" y="315"/>
                  </a:cubicBezTo>
                  <a:cubicBezTo>
                    <a:pt x="104" y="330"/>
                    <a:pt x="106" y="347"/>
                    <a:pt x="115" y="361"/>
                  </a:cubicBezTo>
                  <a:cubicBezTo>
                    <a:pt x="113" y="364"/>
                    <a:pt x="111" y="364"/>
                    <a:pt x="109" y="365"/>
                  </a:cubicBezTo>
                  <a:cubicBezTo>
                    <a:pt x="84" y="368"/>
                    <a:pt x="60" y="371"/>
                    <a:pt x="35" y="373"/>
                  </a:cubicBezTo>
                  <a:cubicBezTo>
                    <a:pt x="28" y="373"/>
                    <a:pt x="22" y="373"/>
                    <a:pt x="15" y="374"/>
                  </a:cubicBezTo>
                  <a:cubicBezTo>
                    <a:pt x="8" y="375"/>
                    <a:pt x="7" y="378"/>
                    <a:pt x="7" y="385"/>
                  </a:cubicBezTo>
                  <a:cubicBezTo>
                    <a:pt x="8" y="393"/>
                    <a:pt x="14" y="396"/>
                    <a:pt x="20" y="399"/>
                  </a:cubicBezTo>
                  <a:cubicBezTo>
                    <a:pt x="35" y="407"/>
                    <a:pt x="50" y="417"/>
                    <a:pt x="65" y="426"/>
                  </a:cubicBezTo>
                  <a:cubicBezTo>
                    <a:pt x="74" y="431"/>
                    <a:pt x="74" y="432"/>
                    <a:pt x="69" y="441"/>
                  </a:cubicBezTo>
                  <a:cubicBezTo>
                    <a:pt x="64" y="449"/>
                    <a:pt x="56" y="454"/>
                    <a:pt x="52" y="462"/>
                  </a:cubicBezTo>
                  <a:cubicBezTo>
                    <a:pt x="47" y="471"/>
                    <a:pt x="40" y="479"/>
                    <a:pt x="34" y="488"/>
                  </a:cubicBezTo>
                  <a:cubicBezTo>
                    <a:pt x="26" y="499"/>
                    <a:pt x="18" y="509"/>
                    <a:pt x="9" y="519"/>
                  </a:cubicBezTo>
                  <a:cubicBezTo>
                    <a:pt x="6" y="524"/>
                    <a:pt x="5" y="528"/>
                    <a:pt x="8" y="532"/>
                  </a:cubicBezTo>
                  <a:cubicBezTo>
                    <a:pt x="10" y="537"/>
                    <a:pt x="14" y="537"/>
                    <a:pt x="19" y="536"/>
                  </a:cubicBezTo>
                  <a:cubicBezTo>
                    <a:pt x="21" y="536"/>
                    <a:pt x="23" y="536"/>
                    <a:pt x="25" y="535"/>
                  </a:cubicBezTo>
                  <a:cubicBezTo>
                    <a:pt x="44" y="529"/>
                    <a:pt x="63" y="527"/>
                    <a:pt x="82" y="522"/>
                  </a:cubicBezTo>
                  <a:cubicBezTo>
                    <a:pt x="85" y="521"/>
                    <a:pt x="89" y="520"/>
                    <a:pt x="93" y="522"/>
                  </a:cubicBezTo>
                  <a:cubicBezTo>
                    <a:pt x="90" y="532"/>
                    <a:pt x="85" y="540"/>
                    <a:pt x="80" y="549"/>
                  </a:cubicBezTo>
                  <a:cubicBezTo>
                    <a:pt x="74" y="562"/>
                    <a:pt x="68" y="575"/>
                    <a:pt x="62" y="588"/>
                  </a:cubicBezTo>
                  <a:cubicBezTo>
                    <a:pt x="52" y="607"/>
                    <a:pt x="42" y="627"/>
                    <a:pt x="32" y="646"/>
                  </a:cubicBezTo>
                  <a:cubicBezTo>
                    <a:pt x="23" y="661"/>
                    <a:pt x="18" y="678"/>
                    <a:pt x="8" y="693"/>
                  </a:cubicBezTo>
                  <a:cubicBezTo>
                    <a:pt x="6" y="697"/>
                    <a:pt x="3" y="701"/>
                    <a:pt x="2" y="706"/>
                  </a:cubicBezTo>
                  <a:cubicBezTo>
                    <a:pt x="1" y="710"/>
                    <a:pt x="0" y="714"/>
                    <a:pt x="3" y="717"/>
                  </a:cubicBezTo>
                  <a:cubicBezTo>
                    <a:pt x="7" y="720"/>
                    <a:pt x="11" y="720"/>
                    <a:pt x="15" y="719"/>
                  </a:cubicBezTo>
                  <a:cubicBezTo>
                    <a:pt x="18" y="718"/>
                    <a:pt x="20" y="717"/>
                    <a:pt x="23" y="715"/>
                  </a:cubicBezTo>
                  <a:cubicBezTo>
                    <a:pt x="36" y="707"/>
                    <a:pt x="49" y="699"/>
                    <a:pt x="61" y="690"/>
                  </a:cubicBezTo>
                  <a:cubicBezTo>
                    <a:pt x="65" y="687"/>
                    <a:pt x="68" y="685"/>
                    <a:pt x="72" y="683"/>
                  </a:cubicBezTo>
                  <a:cubicBezTo>
                    <a:pt x="80" y="681"/>
                    <a:pt x="85" y="676"/>
                    <a:pt x="91" y="671"/>
                  </a:cubicBezTo>
                  <a:cubicBezTo>
                    <a:pt x="96" y="667"/>
                    <a:pt x="102" y="664"/>
                    <a:pt x="107" y="660"/>
                  </a:cubicBezTo>
                  <a:cubicBezTo>
                    <a:pt x="111" y="658"/>
                    <a:pt x="115" y="656"/>
                    <a:pt x="119" y="654"/>
                  </a:cubicBezTo>
                  <a:cubicBezTo>
                    <a:pt x="133" y="643"/>
                    <a:pt x="148" y="634"/>
                    <a:pt x="163" y="624"/>
                  </a:cubicBezTo>
                  <a:cubicBezTo>
                    <a:pt x="166" y="622"/>
                    <a:pt x="170" y="620"/>
                    <a:pt x="175" y="620"/>
                  </a:cubicBezTo>
                  <a:cubicBezTo>
                    <a:pt x="175" y="633"/>
                    <a:pt x="173" y="645"/>
                    <a:pt x="172" y="657"/>
                  </a:cubicBezTo>
                  <a:cubicBezTo>
                    <a:pt x="171" y="665"/>
                    <a:pt x="170" y="673"/>
                    <a:pt x="169" y="681"/>
                  </a:cubicBezTo>
                  <a:cubicBezTo>
                    <a:pt x="168" y="689"/>
                    <a:pt x="170" y="692"/>
                    <a:pt x="178" y="695"/>
                  </a:cubicBezTo>
                  <a:cubicBezTo>
                    <a:pt x="182" y="696"/>
                    <a:pt x="185" y="696"/>
                    <a:pt x="188" y="694"/>
                  </a:cubicBezTo>
                  <a:cubicBezTo>
                    <a:pt x="192" y="691"/>
                    <a:pt x="196" y="688"/>
                    <a:pt x="199" y="685"/>
                  </a:cubicBezTo>
                  <a:cubicBezTo>
                    <a:pt x="209" y="678"/>
                    <a:pt x="219" y="672"/>
                    <a:pt x="228" y="666"/>
                  </a:cubicBezTo>
                  <a:cubicBezTo>
                    <a:pt x="231" y="667"/>
                    <a:pt x="231" y="669"/>
                    <a:pt x="231" y="671"/>
                  </a:cubicBezTo>
                  <a:cubicBezTo>
                    <a:pt x="231" y="682"/>
                    <a:pt x="232" y="694"/>
                    <a:pt x="232" y="705"/>
                  </a:cubicBezTo>
                  <a:cubicBezTo>
                    <a:pt x="231" y="722"/>
                    <a:pt x="232" y="740"/>
                    <a:pt x="231" y="757"/>
                  </a:cubicBezTo>
                  <a:cubicBezTo>
                    <a:pt x="231" y="766"/>
                    <a:pt x="232" y="776"/>
                    <a:pt x="231" y="785"/>
                  </a:cubicBezTo>
                  <a:cubicBezTo>
                    <a:pt x="231" y="797"/>
                    <a:pt x="231" y="808"/>
                    <a:pt x="231" y="819"/>
                  </a:cubicBezTo>
                  <a:cubicBezTo>
                    <a:pt x="232" y="830"/>
                    <a:pt x="233" y="841"/>
                    <a:pt x="231" y="852"/>
                  </a:cubicBezTo>
                  <a:cubicBezTo>
                    <a:pt x="230" y="858"/>
                    <a:pt x="233" y="861"/>
                    <a:pt x="238" y="862"/>
                  </a:cubicBezTo>
                  <a:cubicBezTo>
                    <a:pt x="242" y="863"/>
                    <a:pt x="246" y="862"/>
                    <a:pt x="249" y="859"/>
                  </a:cubicBezTo>
                  <a:cubicBezTo>
                    <a:pt x="252" y="856"/>
                    <a:pt x="255" y="852"/>
                    <a:pt x="258" y="848"/>
                  </a:cubicBezTo>
                  <a:cubicBezTo>
                    <a:pt x="262" y="842"/>
                    <a:pt x="266" y="836"/>
                    <a:pt x="271" y="830"/>
                  </a:cubicBezTo>
                  <a:cubicBezTo>
                    <a:pt x="277" y="823"/>
                    <a:pt x="281" y="815"/>
                    <a:pt x="286" y="808"/>
                  </a:cubicBezTo>
                  <a:cubicBezTo>
                    <a:pt x="293" y="799"/>
                    <a:pt x="298" y="788"/>
                    <a:pt x="307" y="779"/>
                  </a:cubicBezTo>
                  <a:cubicBezTo>
                    <a:pt x="309" y="778"/>
                    <a:pt x="309" y="777"/>
                    <a:pt x="310" y="775"/>
                  </a:cubicBezTo>
                  <a:cubicBezTo>
                    <a:pt x="314" y="765"/>
                    <a:pt x="323" y="758"/>
                    <a:pt x="327" y="748"/>
                  </a:cubicBezTo>
                  <a:cubicBezTo>
                    <a:pt x="328" y="746"/>
                    <a:pt x="331" y="745"/>
                    <a:pt x="332" y="743"/>
                  </a:cubicBezTo>
                  <a:cubicBezTo>
                    <a:pt x="334" y="740"/>
                    <a:pt x="336" y="741"/>
                    <a:pt x="337" y="743"/>
                  </a:cubicBezTo>
                  <a:cubicBezTo>
                    <a:pt x="341" y="749"/>
                    <a:pt x="347" y="752"/>
                    <a:pt x="351" y="757"/>
                  </a:cubicBezTo>
                  <a:cubicBezTo>
                    <a:pt x="363" y="771"/>
                    <a:pt x="378" y="783"/>
                    <a:pt x="389" y="799"/>
                  </a:cubicBezTo>
                  <a:cubicBezTo>
                    <a:pt x="393" y="805"/>
                    <a:pt x="397" y="805"/>
                    <a:pt x="404" y="802"/>
                  </a:cubicBezTo>
                  <a:cubicBezTo>
                    <a:pt x="410" y="798"/>
                    <a:pt x="412" y="793"/>
                    <a:pt x="412" y="786"/>
                  </a:cubicBezTo>
                  <a:cubicBezTo>
                    <a:pt x="413" y="772"/>
                    <a:pt x="416" y="758"/>
                    <a:pt x="420" y="745"/>
                  </a:cubicBezTo>
                  <a:cubicBezTo>
                    <a:pt x="426" y="726"/>
                    <a:pt x="431" y="706"/>
                    <a:pt x="434" y="686"/>
                  </a:cubicBezTo>
                  <a:cubicBezTo>
                    <a:pt x="434" y="684"/>
                    <a:pt x="434" y="682"/>
                    <a:pt x="436" y="681"/>
                  </a:cubicBezTo>
                  <a:cubicBezTo>
                    <a:pt x="439" y="680"/>
                    <a:pt x="441" y="682"/>
                    <a:pt x="442" y="683"/>
                  </a:cubicBezTo>
                  <a:cubicBezTo>
                    <a:pt x="448" y="688"/>
                    <a:pt x="453" y="694"/>
                    <a:pt x="459" y="700"/>
                  </a:cubicBezTo>
                  <a:cubicBezTo>
                    <a:pt x="470" y="712"/>
                    <a:pt x="483" y="723"/>
                    <a:pt x="493" y="736"/>
                  </a:cubicBezTo>
                  <a:cubicBezTo>
                    <a:pt x="498" y="743"/>
                    <a:pt x="503" y="744"/>
                    <a:pt x="510" y="738"/>
                  </a:cubicBezTo>
                  <a:cubicBezTo>
                    <a:pt x="514" y="735"/>
                    <a:pt x="517" y="731"/>
                    <a:pt x="518" y="726"/>
                  </a:cubicBezTo>
                  <a:cubicBezTo>
                    <a:pt x="519" y="714"/>
                    <a:pt x="522" y="703"/>
                    <a:pt x="526" y="692"/>
                  </a:cubicBezTo>
                  <a:cubicBezTo>
                    <a:pt x="530" y="681"/>
                    <a:pt x="534" y="671"/>
                    <a:pt x="536" y="660"/>
                  </a:cubicBezTo>
                  <a:cubicBezTo>
                    <a:pt x="538" y="654"/>
                    <a:pt x="540" y="653"/>
                    <a:pt x="545" y="657"/>
                  </a:cubicBezTo>
                  <a:cubicBezTo>
                    <a:pt x="556" y="667"/>
                    <a:pt x="567" y="678"/>
                    <a:pt x="578" y="689"/>
                  </a:cubicBezTo>
                  <a:cubicBezTo>
                    <a:pt x="591" y="703"/>
                    <a:pt x="604" y="717"/>
                    <a:pt x="617" y="730"/>
                  </a:cubicBezTo>
                  <a:cubicBezTo>
                    <a:pt x="620" y="734"/>
                    <a:pt x="625" y="738"/>
                    <a:pt x="629" y="742"/>
                  </a:cubicBezTo>
                  <a:cubicBezTo>
                    <a:pt x="638" y="753"/>
                    <a:pt x="648" y="763"/>
                    <a:pt x="658" y="774"/>
                  </a:cubicBezTo>
                  <a:cubicBezTo>
                    <a:pt x="660" y="777"/>
                    <a:pt x="663" y="780"/>
                    <a:pt x="667" y="778"/>
                  </a:cubicBezTo>
                  <a:cubicBezTo>
                    <a:pt x="670" y="776"/>
                    <a:pt x="675" y="774"/>
                    <a:pt x="674" y="768"/>
                  </a:cubicBezTo>
                  <a:cubicBezTo>
                    <a:pt x="674" y="763"/>
                    <a:pt x="675" y="758"/>
                    <a:pt x="672" y="753"/>
                  </a:cubicBezTo>
                  <a:cubicBezTo>
                    <a:pt x="669" y="749"/>
                    <a:pt x="668" y="745"/>
                    <a:pt x="667" y="741"/>
                  </a:cubicBezTo>
                  <a:cubicBezTo>
                    <a:pt x="664" y="722"/>
                    <a:pt x="660" y="703"/>
                    <a:pt x="657" y="685"/>
                  </a:cubicBezTo>
                  <a:cubicBezTo>
                    <a:pt x="652" y="661"/>
                    <a:pt x="650" y="636"/>
                    <a:pt x="644" y="613"/>
                  </a:cubicBezTo>
                  <a:cubicBezTo>
                    <a:pt x="644" y="612"/>
                    <a:pt x="644" y="612"/>
                    <a:pt x="645" y="611"/>
                  </a:cubicBezTo>
                  <a:cubicBezTo>
                    <a:pt x="653" y="614"/>
                    <a:pt x="660" y="618"/>
                    <a:pt x="668" y="622"/>
                  </a:cubicBezTo>
                  <a:cubicBezTo>
                    <a:pt x="681" y="629"/>
                    <a:pt x="694" y="635"/>
                    <a:pt x="706" y="642"/>
                  </a:cubicBezTo>
                  <a:cubicBezTo>
                    <a:pt x="728" y="654"/>
                    <a:pt x="749" y="666"/>
                    <a:pt x="770" y="679"/>
                  </a:cubicBezTo>
                  <a:cubicBezTo>
                    <a:pt x="775" y="683"/>
                    <a:pt x="779" y="679"/>
                    <a:pt x="783" y="678"/>
                  </a:cubicBezTo>
                  <a:cubicBezTo>
                    <a:pt x="787" y="676"/>
                    <a:pt x="789" y="671"/>
                    <a:pt x="787" y="666"/>
                  </a:cubicBezTo>
                  <a:cubicBezTo>
                    <a:pt x="786" y="662"/>
                    <a:pt x="785" y="657"/>
                    <a:pt x="782" y="654"/>
                  </a:cubicBezTo>
                  <a:cubicBezTo>
                    <a:pt x="770" y="633"/>
                    <a:pt x="759" y="612"/>
                    <a:pt x="749" y="590"/>
                  </a:cubicBezTo>
                  <a:cubicBezTo>
                    <a:pt x="736" y="566"/>
                    <a:pt x="725" y="542"/>
                    <a:pt x="713" y="518"/>
                  </a:cubicBezTo>
                  <a:cubicBezTo>
                    <a:pt x="712" y="515"/>
                    <a:pt x="710" y="514"/>
                    <a:pt x="711" y="510"/>
                  </a:cubicBezTo>
                  <a:cubicBezTo>
                    <a:pt x="731" y="508"/>
                    <a:pt x="752" y="505"/>
                    <a:pt x="773" y="502"/>
                  </a:cubicBezTo>
                  <a:cubicBezTo>
                    <a:pt x="785" y="501"/>
                    <a:pt x="791" y="491"/>
                    <a:pt x="784" y="480"/>
                  </a:cubicBezTo>
                  <a:cubicBezTo>
                    <a:pt x="781" y="475"/>
                    <a:pt x="777" y="471"/>
                    <a:pt x="773" y="467"/>
                  </a:cubicBezTo>
                  <a:cubicBezTo>
                    <a:pt x="764" y="457"/>
                    <a:pt x="758" y="446"/>
                    <a:pt x="751" y="436"/>
                  </a:cubicBezTo>
                  <a:cubicBezTo>
                    <a:pt x="746" y="428"/>
                    <a:pt x="739" y="423"/>
                    <a:pt x="736" y="414"/>
                  </a:cubicBezTo>
                  <a:cubicBezTo>
                    <a:pt x="738" y="412"/>
                    <a:pt x="741" y="411"/>
                    <a:pt x="743" y="411"/>
                  </a:cubicBezTo>
                  <a:cubicBezTo>
                    <a:pt x="758" y="411"/>
                    <a:pt x="774" y="406"/>
                    <a:pt x="789" y="406"/>
                  </a:cubicBezTo>
                  <a:cubicBezTo>
                    <a:pt x="797" y="406"/>
                    <a:pt x="802" y="402"/>
                    <a:pt x="803" y="394"/>
                  </a:cubicBezTo>
                  <a:cubicBezTo>
                    <a:pt x="804" y="387"/>
                    <a:pt x="801" y="384"/>
                    <a:pt x="793" y="381"/>
                  </a:cubicBezTo>
                  <a:close/>
                  <a:moveTo>
                    <a:pt x="729" y="391"/>
                  </a:moveTo>
                  <a:cubicBezTo>
                    <a:pt x="724" y="390"/>
                    <a:pt x="719" y="391"/>
                    <a:pt x="714" y="392"/>
                  </a:cubicBezTo>
                  <a:cubicBezTo>
                    <a:pt x="708" y="393"/>
                    <a:pt x="705" y="397"/>
                    <a:pt x="705" y="403"/>
                  </a:cubicBezTo>
                  <a:cubicBezTo>
                    <a:pt x="706" y="408"/>
                    <a:pt x="707" y="412"/>
                    <a:pt x="710" y="415"/>
                  </a:cubicBezTo>
                  <a:cubicBezTo>
                    <a:pt x="714" y="421"/>
                    <a:pt x="719" y="427"/>
                    <a:pt x="723" y="433"/>
                  </a:cubicBezTo>
                  <a:cubicBezTo>
                    <a:pt x="725" y="436"/>
                    <a:pt x="728" y="438"/>
                    <a:pt x="729" y="441"/>
                  </a:cubicBezTo>
                  <a:cubicBezTo>
                    <a:pt x="736" y="453"/>
                    <a:pt x="745" y="464"/>
                    <a:pt x="753" y="475"/>
                  </a:cubicBezTo>
                  <a:cubicBezTo>
                    <a:pt x="754" y="476"/>
                    <a:pt x="755" y="477"/>
                    <a:pt x="756" y="478"/>
                  </a:cubicBezTo>
                  <a:cubicBezTo>
                    <a:pt x="757" y="481"/>
                    <a:pt x="757" y="483"/>
                    <a:pt x="754" y="483"/>
                  </a:cubicBezTo>
                  <a:cubicBezTo>
                    <a:pt x="746" y="483"/>
                    <a:pt x="738" y="486"/>
                    <a:pt x="730" y="486"/>
                  </a:cubicBezTo>
                  <a:cubicBezTo>
                    <a:pt x="718" y="486"/>
                    <a:pt x="707" y="488"/>
                    <a:pt x="695" y="488"/>
                  </a:cubicBezTo>
                  <a:cubicBezTo>
                    <a:pt x="687" y="489"/>
                    <a:pt x="681" y="499"/>
                    <a:pt x="684" y="507"/>
                  </a:cubicBezTo>
                  <a:cubicBezTo>
                    <a:pt x="688" y="516"/>
                    <a:pt x="692" y="524"/>
                    <a:pt x="698" y="532"/>
                  </a:cubicBezTo>
                  <a:cubicBezTo>
                    <a:pt x="704" y="540"/>
                    <a:pt x="708" y="549"/>
                    <a:pt x="711" y="558"/>
                  </a:cubicBezTo>
                  <a:cubicBezTo>
                    <a:pt x="715" y="569"/>
                    <a:pt x="722" y="578"/>
                    <a:pt x="727" y="589"/>
                  </a:cubicBezTo>
                  <a:cubicBezTo>
                    <a:pt x="732" y="604"/>
                    <a:pt x="741" y="618"/>
                    <a:pt x="749" y="633"/>
                  </a:cubicBezTo>
                  <a:cubicBezTo>
                    <a:pt x="751" y="636"/>
                    <a:pt x="752" y="639"/>
                    <a:pt x="752" y="643"/>
                  </a:cubicBezTo>
                  <a:cubicBezTo>
                    <a:pt x="748" y="643"/>
                    <a:pt x="744" y="641"/>
                    <a:pt x="741" y="639"/>
                  </a:cubicBezTo>
                  <a:cubicBezTo>
                    <a:pt x="716" y="623"/>
                    <a:pt x="690" y="611"/>
                    <a:pt x="663" y="597"/>
                  </a:cubicBezTo>
                  <a:cubicBezTo>
                    <a:pt x="653" y="592"/>
                    <a:pt x="642" y="588"/>
                    <a:pt x="633" y="582"/>
                  </a:cubicBezTo>
                  <a:cubicBezTo>
                    <a:pt x="625" y="577"/>
                    <a:pt x="621" y="578"/>
                    <a:pt x="616" y="584"/>
                  </a:cubicBezTo>
                  <a:cubicBezTo>
                    <a:pt x="614" y="586"/>
                    <a:pt x="614" y="588"/>
                    <a:pt x="615" y="591"/>
                  </a:cubicBezTo>
                  <a:cubicBezTo>
                    <a:pt x="615" y="603"/>
                    <a:pt x="619" y="615"/>
                    <a:pt x="622" y="627"/>
                  </a:cubicBezTo>
                  <a:cubicBezTo>
                    <a:pt x="626" y="647"/>
                    <a:pt x="632" y="667"/>
                    <a:pt x="635" y="687"/>
                  </a:cubicBezTo>
                  <a:cubicBezTo>
                    <a:pt x="637" y="698"/>
                    <a:pt x="641" y="708"/>
                    <a:pt x="643" y="719"/>
                  </a:cubicBezTo>
                  <a:cubicBezTo>
                    <a:pt x="643" y="722"/>
                    <a:pt x="644" y="724"/>
                    <a:pt x="642" y="727"/>
                  </a:cubicBezTo>
                  <a:cubicBezTo>
                    <a:pt x="619" y="708"/>
                    <a:pt x="601" y="687"/>
                    <a:pt x="581" y="666"/>
                  </a:cubicBezTo>
                  <a:cubicBezTo>
                    <a:pt x="568" y="653"/>
                    <a:pt x="555" y="640"/>
                    <a:pt x="541" y="629"/>
                  </a:cubicBezTo>
                  <a:cubicBezTo>
                    <a:pt x="535" y="624"/>
                    <a:pt x="523" y="628"/>
                    <a:pt x="521" y="636"/>
                  </a:cubicBezTo>
                  <a:cubicBezTo>
                    <a:pt x="518" y="657"/>
                    <a:pt x="511" y="677"/>
                    <a:pt x="505" y="697"/>
                  </a:cubicBezTo>
                  <a:cubicBezTo>
                    <a:pt x="501" y="711"/>
                    <a:pt x="500" y="711"/>
                    <a:pt x="490" y="702"/>
                  </a:cubicBezTo>
                  <a:cubicBezTo>
                    <a:pt x="482" y="695"/>
                    <a:pt x="474" y="688"/>
                    <a:pt x="467" y="680"/>
                  </a:cubicBezTo>
                  <a:cubicBezTo>
                    <a:pt x="459" y="670"/>
                    <a:pt x="448" y="663"/>
                    <a:pt x="438" y="655"/>
                  </a:cubicBezTo>
                  <a:cubicBezTo>
                    <a:pt x="429" y="648"/>
                    <a:pt x="420" y="652"/>
                    <a:pt x="419" y="664"/>
                  </a:cubicBezTo>
                  <a:cubicBezTo>
                    <a:pt x="417" y="678"/>
                    <a:pt x="413" y="691"/>
                    <a:pt x="410" y="704"/>
                  </a:cubicBezTo>
                  <a:cubicBezTo>
                    <a:pt x="405" y="721"/>
                    <a:pt x="401" y="737"/>
                    <a:pt x="398" y="754"/>
                  </a:cubicBezTo>
                  <a:cubicBezTo>
                    <a:pt x="397" y="760"/>
                    <a:pt x="396" y="765"/>
                    <a:pt x="393" y="771"/>
                  </a:cubicBezTo>
                  <a:cubicBezTo>
                    <a:pt x="389" y="770"/>
                    <a:pt x="387" y="767"/>
                    <a:pt x="385" y="765"/>
                  </a:cubicBezTo>
                  <a:cubicBezTo>
                    <a:pt x="371" y="749"/>
                    <a:pt x="355" y="734"/>
                    <a:pt x="340" y="720"/>
                  </a:cubicBezTo>
                  <a:cubicBezTo>
                    <a:pt x="331" y="711"/>
                    <a:pt x="322" y="712"/>
                    <a:pt x="317" y="723"/>
                  </a:cubicBezTo>
                  <a:cubicBezTo>
                    <a:pt x="313" y="734"/>
                    <a:pt x="307" y="744"/>
                    <a:pt x="300" y="754"/>
                  </a:cubicBezTo>
                  <a:cubicBezTo>
                    <a:pt x="286" y="772"/>
                    <a:pt x="273" y="791"/>
                    <a:pt x="259" y="810"/>
                  </a:cubicBezTo>
                  <a:cubicBezTo>
                    <a:pt x="258" y="811"/>
                    <a:pt x="257" y="813"/>
                    <a:pt x="254" y="814"/>
                  </a:cubicBezTo>
                  <a:cubicBezTo>
                    <a:pt x="252" y="813"/>
                    <a:pt x="253" y="811"/>
                    <a:pt x="253" y="810"/>
                  </a:cubicBezTo>
                  <a:cubicBezTo>
                    <a:pt x="252" y="786"/>
                    <a:pt x="253" y="763"/>
                    <a:pt x="254" y="740"/>
                  </a:cubicBezTo>
                  <a:cubicBezTo>
                    <a:pt x="254" y="717"/>
                    <a:pt x="254" y="693"/>
                    <a:pt x="253" y="670"/>
                  </a:cubicBezTo>
                  <a:cubicBezTo>
                    <a:pt x="253" y="665"/>
                    <a:pt x="253" y="659"/>
                    <a:pt x="252" y="654"/>
                  </a:cubicBezTo>
                  <a:cubicBezTo>
                    <a:pt x="249" y="642"/>
                    <a:pt x="236" y="637"/>
                    <a:pt x="225" y="644"/>
                  </a:cubicBezTo>
                  <a:cubicBezTo>
                    <a:pt x="217" y="649"/>
                    <a:pt x="210" y="655"/>
                    <a:pt x="202" y="660"/>
                  </a:cubicBezTo>
                  <a:cubicBezTo>
                    <a:pt x="201" y="661"/>
                    <a:pt x="199" y="662"/>
                    <a:pt x="197" y="662"/>
                  </a:cubicBezTo>
                  <a:cubicBezTo>
                    <a:pt x="195" y="659"/>
                    <a:pt x="196" y="656"/>
                    <a:pt x="196" y="653"/>
                  </a:cubicBezTo>
                  <a:cubicBezTo>
                    <a:pt x="197" y="637"/>
                    <a:pt x="198" y="622"/>
                    <a:pt x="199" y="607"/>
                  </a:cubicBezTo>
                  <a:cubicBezTo>
                    <a:pt x="200" y="598"/>
                    <a:pt x="197" y="594"/>
                    <a:pt x="189" y="590"/>
                  </a:cubicBezTo>
                  <a:cubicBezTo>
                    <a:pt x="185" y="589"/>
                    <a:pt x="182" y="589"/>
                    <a:pt x="179" y="591"/>
                  </a:cubicBezTo>
                  <a:cubicBezTo>
                    <a:pt x="162" y="602"/>
                    <a:pt x="144" y="613"/>
                    <a:pt x="127" y="624"/>
                  </a:cubicBezTo>
                  <a:cubicBezTo>
                    <a:pt x="124" y="625"/>
                    <a:pt x="122" y="628"/>
                    <a:pt x="119" y="629"/>
                  </a:cubicBezTo>
                  <a:cubicBezTo>
                    <a:pt x="93" y="646"/>
                    <a:pt x="67" y="663"/>
                    <a:pt x="39" y="682"/>
                  </a:cubicBezTo>
                  <a:cubicBezTo>
                    <a:pt x="43" y="667"/>
                    <a:pt x="49" y="657"/>
                    <a:pt x="55" y="647"/>
                  </a:cubicBezTo>
                  <a:cubicBezTo>
                    <a:pt x="69" y="618"/>
                    <a:pt x="84" y="589"/>
                    <a:pt x="99" y="560"/>
                  </a:cubicBezTo>
                  <a:cubicBezTo>
                    <a:pt x="105" y="548"/>
                    <a:pt x="110" y="536"/>
                    <a:pt x="117" y="524"/>
                  </a:cubicBezTo>
                  <a:cubicBezTo>
                    <a:pt x="118" y="521"/>
                    <a:pt x="120" y="517"/>
                    <a:pt x="121" y="513"/>
                  </a:cubicBezTo>
                  <a:cubicBezTo>
                    <a:pt x="123" y="504"/>
                    <a:pt x="118" y="497"/>
                    <a:pt x="109" y="496"/>
                  </a:cubicBezTo>
                  <a:cubicBezTo>
                    <a:pt x="105" y="495"/>
                    <a:pt x="101" y="496"/>
                    <a:pt x="97" y="498"/>
                  </a:cubicBezTo>
                  <a:cubicBezTo>
                    <a:pt x="81" y="504"/>
                    <a:pt x="64" y="506"/>
                    <a:pt x="48" y="510"/>
                  </a:cubicBezTo>
                  <a:cubicBezTo>
                    <a:pt x="46" y="507"/>
                    <a:pt x="48" y="505"/>
                    <a:pt x="49" y="503"/>
                  </a:cubicBezTo>
                  <a:cubicBezTo>
                    <a:pt x="55" y="495"/>
                    <a:pt x="60" y="486"/>
                    <a:pt x="67" y="477"/>
                  </a:cubicBezTo>
                  <a:cubicBezTo>
                    <a:pt x="75" y="467"/>
                    <a:pt x="82" y="455"/>
                    <a:pt x="89" y="444"/>
                  </a:cubicBezTo>
                  <a:cubicBezTo>
                    <a:pt x="90" y="441"/>
                    <a:pt x="92" y="439"/>
                    <a:pt x="93" y="437"/>
                  </a:cubicBezTo>
                  <a:cubicBezTo>
                    <a:pt x="100" y="429"/>
                    <a:pt x="98" y="422"/>
                    <a:pt x="89" y="417"/>
                  </a:cubicBezTo>
                  <a:cubicBezTo>
                    <a:pt x="79" y="411"/>
                    <a:pt x="69" y="405"/>
                    <a:pt x="58" y="399"/>
                  </a:cubicBezTo>
                  <a:cubicBezTo>
                    <a:pt x="56" y="397"/>
                    <a:pt x="52" y="396"/>
                    <a:pt x="50" y="392"/>
                  </a:cubicBezTo>
                  <a:cubicBezTo>
                    <a:pt x="67" y="389"/>
                    <a:pt x="83" y="388"/>
                    <a:pt x="99" y="386"/>
                  </a:cubicBezTo>
                  <a:cubicBezTo>
                    <a:pt x="110" y="385"/>
                    <a:pt x="121" y="382"/>
                    <a:pt x="132" y="379"/>
                  </a:cubicBezTo>
                  <a:cubicBezTo>
                    <a:pt x="138" y="378"/>
                    <a:pt x="142" y="367"/>
                    <a:pt x="138" y="360"/>
                  </a:cubicBezTo>
                  <a:cubicBezTo>
                    <a:pt x="129" y="344"/>
                    <a:pt x="123" y="327"/>
                    <a:pt x="116" y="310"/>
                  </a:cubicBezTo>
                  <a:cubicBezTo>
                    <a:pt x="109" y="296"/>
                    <a:pt x="104" y="281"/>
                    <a:pt x="99" y="267"/>
                  </a:cubicBezTo>
                  <a:cubicBezTo>
                    <a:pt x="96" y="257"/>
                    <a:pt x="91" y="249"/>
                    <a:pt x="87" y="239"/>
                  </a:cubicBezTo>
                  <a:cubicBezTo>
                    <a:pt x="79" y="217"/>
                    <a:pt x="68" y="195"/>
                    <a:pt x="61" y="171"/>
                  </a:cubicBezTo>
                  <a:cubicBezTo>
                    <a:pt x="66" y="172"/>
                    <a:pt x="70" y="174"/>
                    <a:pt x="74" y="176"/>
                  </a:cubicBezTo>
                  <a:cubicBezTo>
                    <a:pt x="102" y="189"/>
                    <a:pt x="129" y="204"/>
                    <a:pt x="155" y="219"/>
                  </a:cubicBezTo>
                  <a:cubicBezTo>
                    <a:pt x="173" y="228"/>
                    <a:pt x="190" y="238"/>
                    <a:pt x="208" y="248"/>
                  </a:cubicBezTo>
                  <a:cubicBezTo>
                    <a:pt x="216" y="252"/>
                    <a:pt x="224" y="255"/>
                    <a:pt x="232" y="260"/>
                  </a:cubicBezTo>
                  <a:cubicBezTo>
                    <a:pt x="240" y="264"/>
                    <a:pt x="250" y="258"/>
                    <a:pt x="253" y="249"/>
                  </a:cubicBezTo>
                  <a:cubicBezTo>
                    <a:pt x="255" y="242"/>
                    <a:pt x="256" y="236"/>
                    <a:pt x="259" y="229"/>
                  </a:cubicBezTo>
                  <a:cubicBezTo>
                    <a:pt x="265" y="218"/>
                    <a:pt x="265" y="218"/>
                    <a:pt x="276" y="224"/>
                  </a:cubicBezTo>
                  <a:cubicBezTo>
                    <a:pt x="285" y="228"/>
                    <a:pt x="293" y="233"/>
                    <a:pt x="303" y="236"/>
                  </a:cubicBezTo>
                  <a:cubicBezTo>
                    <a:pt x="313" y="240"/>
                    <a:pt x="322" y="237"/>
                    <a:pt x="325" y="226"/>
                  </a:cubicBezTo>
                  <a:cubicBezTo>
                    <a:pt x="334" y="200"/>
                    <a:pt x="344" y="175"/>
                    <a:pt x="351" y="148"/>
                  </a:cubicBezTo>
                  <a:cubicBezTo>
                    <a:pt x="353" y="138"/>
                    <a:pt x="357" y="128"/>
                    <a:pt x="360" y="117"/>
                  </a:cubicBezTo>
                  <a:cubicBezTo>
                    <a:pt x="361" y="116"/>
                    <a:pt x="362" y="115"/>
                    <a:pt x="363" y="114"/>
                  </a:cubicBezTo>
                  <a:cubicBezTo>
                    <a:pt x="365" y="115"/>
                    <a:pt x="366" y="118"/>
                    <a:pt x="367" y="120"/>
                  </a:cubicBezTo>
                  <a:cubicBezTo>
                    <a:pt x="375" y="142"/>
                    <a:pt x="384" y="164"/>
                    <a:pt x="392" y="186"/>
                  </a:cubicBezTo>
                  <a:cubicBezTo>
                    <a:pt x="396" y="196"/>
                    <a:pt x="401" y="205"/>
                    <a:pt x="401" y="216"/>
                  </a:cubicBezTo>
                  <a:cubicBezTo>
                    <a:pt x="401" y="223"/>
                    <a:pt x="411" y="227"/>
                    <a:pt x="419" y="224"/>
                  </a:cubicBezTo>
                  <a:cubicBezTo>
                    <a:pt x="426" y="222"/>
                    <a:pt x="432" y="218"/>
                    <a:pt x="438" y="214"/>
                  </a:cubicBezTo>
                  <a:cubicBezTo>
                    <a:pt x="456" y="203"/>
                    <a:pt x="475" y="192"/>
                    <a:pt x="494" y="180"/>
                  </a:cubicBezTo>
                  <a:cubicBezTo>
                    <a:pt x="497" y="178"/>
                    <a:pt x="499" y="178"/>
                    <a:pt x="501" y="182"/>
                  </a:cubicBezTo>
                  <a:cubicBezTo>
                    <a:pt x="508" y="190"/>
                    <a:pt x="512" y="199"/>
                    <a:pt x="516" y="209"/>
                  </a:cubicBezTo>
                  <a:cubicBezTo>
                    <a:pt x="518" y="214"/>
                    <a:pt x="520" y="218"/>
                    <a:pt x="523" y="222"/>
                  </a:cubicBezTo>
                  <a:cubicBezTo>
                    <a:pt x="528" y="227"/>
                    <a:pt x="538" y="228"/>
                    <a:pt x="545" y="224"/>
                  </a:cubicBezTo>
                  <a:cubicBezTo>
                    <a:pt x="549" y="221"/>
                    <a:pt x="553" y="218"/>
                    <a:pt x="556" y="214"/>
                  </a:cubicBezTo>
                  <a:cubicBezTo>
                    <a:pt x="571" y="201"/>
                    <a:pt x="585" y="188"/>
                    <a:pt x="601" y="176"/>
                  </a:cubicBezTo>
                  <a:cubicBezTo>
                    <a:pt x="607" y="171"/>
                    <a:pt x="611" y="165"/>
                    <a:pt x="617" y="161"/>
                  </a:cubicBezTo>
                  <a:cubicBezTo>
                    <a:pt x="641" y="141"/>
                    <a:pt x="664" y="120"/>
                    <a:pt x="688" y="100"/>
                  </a:cubicBezTo>
                  <a:cubicBezTo>
                    <a:pt x="694" y="95"/>
                    <a:pt x="701" y="90"/>
                    <a:pt x="707" y="83"/>
                  </a:cubicBezTo>
                  <a:cubicBezTo>
                    <a:pt x="708" y="81"/>
                    <a:pt x="743" y="58"/>
                    <a:pt x="752" y="49"/>
                  </a:cubicBezTo>
                  <a:cubicBezTo>
                    <a:pt x="750" y="60"/>
                    <a:pt x="745" y="69"/>
                    <a:pt x="740" y="77"/>
                  </a:cubicBezTo>
                  <a:cubicBezTo>
                    <a:pt x="724" y="108"/>
                    <a:pt x="706" y="137"/>
                    <a:pt x="690" y="168"/>
                  </a:cubicBezTo>
                  <a:cubicBezTo>
                    <a:pt x="679" y="189"/>
                    <a:pt x="669" y="211"/>
                    <a:pt x="658" y="232"/>
                  </a:cubicBezTo>
                  <a:cubicBezTo>
                    <a:pt x="651" y="245"/>
                    <a:pt x="645" y="258"/>
                    <a:pt x="640" y="271"/>
                  </a:cubicBezTo>
                  <a:cubicBezTo>
                    <a:pt x="635" y="283"/>
                    <a:pt x="640" y="290"/>
                    <a:pt x="653" y="288"/>
                  </a:cubicBezTo>
                  <a:cubicBezTo>
                    <a:pt x="663" y="287"/>
                    <a:pt x="673" y="285"/>
                    <a:pt x="684" y="283"/>
                  </a:cubicBezTo>
                  <a:cubicBezTo>
                    <a:pt x="697" y="282"/>
                    <a:pt x="711" y="280"/>
                    <a:pt x="725" y="279"/>
                  </a:cubicBezTo>
                  <a:cubicBezTo>
                    <a:pt x="732" y="278"/>
                    <a:pt x="732" y="279"/>
                    <a:pt x="730" y="286"/>
                  </a:cubicBezTo>
                  <a:cubicBezTo>
                    <a:pt x="729" y="288"/>
                    <a:pt x="728" y="290"/>
                    <a:pt x="727" y="292"/>
                  </a:cubicBezTo>
                  <a:cubicBezTo>
                    <a:pt x="719" y="304"/>
                    <a:pt x="714" y="318"/>
                    <a:pt x="707" y="330"/>
                  </a:cubicBezTo>
                  <a:cubicBezTo>
                    <a:pt x="704" y="336"/>
                    <a:pt x="701" y="341"/>
                    <a:pt x="697" y="345"/>
                  </a:cubicBezTo>
                  <a:cubicBezTo>
                    <a:pt x="691" y="350"/>
                    <a:pt x="691" y="357"/>
                    <a:pt x="697" y="362"/>
                  </a:cubicBezTo>
                  <a:cubicBezTo>
                    <a:pt x="702" y="367"/>
                    <a:pt x="710" y="370"/>
                    <a:pt x="717" y="373"/>
                  </a:cubicBezTo>
                  <a:cubicBezTo>
                    <a:pt x="727" y="377"/>
                    <a:pt x="737" y="382"/>
                    <a:pt x="747" y="385"/>
                  </a:cubicBezTo>
                  <a:cubicBezTo>
                    <a:pt x="748" y="385"/>
                    <a:pt x="749" y="386"/>
                    <a:pt x="749" y="388"/>
                  </a:cubicBezTo>
                  <a:cubicBezTo>
                    <a:pt x="743" y="389"/>
                    <a:pt x="736" y="391"/>
                    <a:pt x="729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56E1550A-9D88-425F-9A7B-2D146F5F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-37"/>
              <a:ext cx="217" cy="258"/>
            </a:xfrm>
            <a:custGeom>
              <a:avLst/>
              <a:gdLst>
                <a:gd name="T0" fmla="*/ 119 w 178"/>
                <a:gd name="T1" fmla="*/ 125 h 213"/>
                <a:gd name="T2" fmla="*/ 80 w 178"/>
                <a:gd name="T3" fmla="*/ 78 h 213"/>
                <a:gd name="T4" fmla="*/ 30 w 178"/>
                <a:gd name="T5" fmla="*/ 14 h 213"/>
                <a:gd name="T6" fmla="*/ 16 w 178"/>
                <a:gd name="T7" fmla="*/ 2 h 213"/>
                <a:gd name="T8" fmla="*/ 3 w 178"/>
                <a:gd name="T9" fmla="*/ 5 h 213"/>
                <a:gd name="T10" fmla="*/ 4 w 178"/>
                <a:gd name="T11" fmla="*/ 17 h 213"/>
                <a:gd name="T12" fmla="*/ 16 w 178"/>
                <a:gd name="T13" fmla="*/ 28 h 213"/>
                <a:gd name="T14" fmla="*/ 50 w 178"/>
                <a:gd name="T15" fmla="*/ 72 h 213"/>
                <a:gd name="T16" fmla="*/ 73 w 178"/>
                <a:gd name="T17" fmla="*/ 98 h 213"/>
                <a:gd name="T18" fmla="*/ 103 w 178"/>
                <a:gd name="T19" fmla="*/ 136 h 213"/>
                <a:gd name="T20" fmla="*/ 133 w 178"/>
                <a:gd name="T21" fmla="*/ 172 h 213"/>
                <a:gd name="T22" fmla="*/ 165 w 178"/>
                <a:gd name="T23" fmla="*/ 210 h 213"/>
                <a:gd name="T24" fmla="*/ 168 w 178"/>
                <a:gd name="T25" fmla="*/ 213 h 213"/>
                <a:gd name="T26" fmla="*/ 177 w 178"/>
                <a:gd name="T27" fmla="*/ 207 h 213"/>
                <a:gd name="T28" fmla="*/ 174 w 178"/>
                <a:gd name="T29" fmla="*/ 193 h 213"/>
                <a:gd name="T30" fmla="*/ 164 w 178"/>
                <a:gd name="T31" fmla="*/ 179 h 213"/>
                <a:gd name="T32" fmla="*/ 119 w 178"/>
                <a:gd name="T33" fmla="*/ 12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13">
                  <a:moveTo>
                    <a:pt x="119" y="125"/>
                  </a:moveTo>
                  <a:cubicBezTo>
                    <a:pt x="105" y="110"/>
                    <a:pt x="94" y="93"/>
                    <a:pt x="80" y="78"/>
                  </a:cubicBezTo>
                  <a:cubicBezTo>
                    <a:pt x="62" y="58"/>
                    <a:pt x="46" y="36"/>
                    <a:pt x="30" y="14"/>
                  </a:cubicBezTo>
                  <a:cubicBezTo>
                    <a:pt x="26" y="9"/>
                    <a:pt x="21" y="5"/>
                    <a:pt x="16" y="2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0" y="9"/>
                    <a:pt x="0" y="13"/>
                    <a:pt x="4" y="17"/>
                  </a:cubicBezTo>
                  <a:cubicBezTo>
                    <a:pt x="8" y="21"/>
                    <a:pt x="12" y="24"/>
                    <a:pt x="16" y="28"/>
                  </a:cubicBezTo>
                  <a:cubicBezTo>
                    <a:pt x="27" y="43"/>
                    <a:pt x="38" y="58"/>
                    <a:pt x="50" y="72"/>
                  </a:cubicBezTo>
                  <a:cubicBezTo>
                    <a:pt x="58" y="81"/>
                    <a:pt x="66" y="89"/>
                    <a:pt x="73" y="98"/>
                  </a:cubicBezTo>
                  <a:cubicBezTo>
                    <a:pt x="83" y="110"/>
                    <a:pt x="93" y="123"/>
                    <a:pt x="103" y="136"/>
                  </a:cubicBezTo>
                  <a:cubicBezTo>
                    <a:pt x="113" y="148"/>
                    <a:pt x="123" y="160"/>
                    <a:pt x="133" y="172"/>
                  </a:cubicBezTo>
                  <a:cubicBezTo>
                    <a:pt x="144" y="185"/>
                    <a:pt x="154" y="198"/>
                    <a:pt x="165" y="210"/>
                  </a:cubicBezTo>
                  <a:cubicBezTo>
                    <a:pt x="167" y="211"/>
                    <a:pt x="167" y="213"/>
                    <a:pt x="168" y="213"/>
                  </a:cubicBezTo>
                  <a:cubicBezTo>
                    <a:pt x="173" y="213"/>
                    <a:pt x="177" y="210"/>
                    <a:pt x="177" y="207"/>
                  </a:cubicBezTo>
                  <a:cubicBezTo>
                    <a:pt x="178" y="202"/>
                    <a:pt x="178" y="197"/>
                    <a:pt x="174" y="193"/>
                  </a:cubicBezTo>
                  <a:cubicBezTo>
                    <a:pt x="170" y="189"/>
                    <a:pt x="168" y="184"/>
                    <a:pt x="164" y="179"/>
                  </a:cubicBezTo>
                  <a:cubicBezTo>
                    <a:pt x="148" y="162"/>
                    <a:pt x="134" y="143"/>
                    <a:pt x="119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3A812C70-B98B-456C-B270-415E16646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819"/>
              <a:ext cx="182" cy="249"/>
            </a:xfrm>
            <a:custGeom>
              <a:avLst/>
              <a:gdLst>
                <a:gd name="T0" fmla="*/ 124 w 149"/>
                <a:gd name="T1" fmla="*/ 190 h 205"/>
                <a:gd name="T2" fmla="*/ 132 w 149"/>
                <a:gd name="T3" fmla="*/ 201 h 205"/>
                <a:gd name="T4" fmla="*/ 140 w 149"/>
                <a:gd name="T5" fmla="*/ 204 h 205"/>
                <a:gd name="T6" fmla="*/ 146 w 149"/>
                <a:gd name="T7" fmla="*/ 192 h 205"/>
                <a:gd name="T8" fmla="*/ 116 w 149"/>
                <a:gd name="T9" fmla="*/ 140 h 205"/>
                <a:gd name="T10" fmla="*/ 46 w 149"/>
                <a:gd name="T11" fmla="*/ 40 h 205"/>
                <a:gd name="T12" fmla="*/ 21 w 149"/>
                <a:gd name="T13" fmla="*/ 6 h 205"/>
                <a:gd name="T14" fmla="*/ 10 w 149"/>
                <a:gd name="T15" fmla="*/ 1 h 205"/>
                <a:gd name="T16" fmla="*/ 1 w 149"/>
                <a:gd name="T17" fmla="*/ 4 h 205"/>
                <a:gd name="T18" fmla="*/ 3 w 149"/>
                <a:gd name="T19" fmla="*/ 14 h 205"/>
                <a:gd name="T20" fmla="*/ 23 w 149"/>
                <a:gd name="T21" fmla="*/ 43 h 205"/>
                <a:gd name="T22" fmla="*/ 72 w 149"/>
                <a:gd name="T23" fmla="*/ 114 h 205"/>
                <a:gd name="T24" fmla="*/ 96 w 149"/>
                <a:gd name="T25" fmla="*/ 149 h 205"/>
                <a:gd name="T26" fmla="*/ 124 w 149"/>
                <a:gd name="T27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205">
                  <a:moveTo>
                    <a:pt x="124" y="190"/>
                  </a:moveTo>
                  <a:cubicBezTo>
                    <a:pt x="126" y="194"/>
                    <a:pt x="129" y="197"/>
                    <a:pt x="132" y="201"/>
                  </a:cubicBezTo>
                  <a:cubicBezTo>
                    <a:pt x="134" y="203"/>
                    <a:pt x="137" y="205"/>
                    <a:pt x="140" y="204"/>
                  </a:cubicBezTo>
                  <a:cubicBezTo>
                    <a:pt x="144" y="204"/>
                    <a:pt x="149" y="201"/>
                    <a:pt x="146" y="192"/>
                  </a:cubicBezTo>
                  <a:cubicBezTo>
                    <a:pt x="144" y="186"/>
                    <a:pt x="127" y="154"/>
                    <a:pt x="116" y="140"/>
                  </a:cubicBezTo>
                  <a:cubicBezTo>
                    <a:pt x="92" y="107"/>
                    <a:pt x="69" y="74"/>
                    <a:pt x="46" y="40"/>
                  </a:cubicBezTo>
                  <a:cubicBezTo>
                    <a:pt x="38" y="29"/>
                    <a:pt x="31" y="17"/>
                    <a:pt x="21" y="6"/>
                  </a:cubicBezTo>
                  <a:cubicBezTo>
                    <a:pt x="18" y="3"/>
                    <a:pt x="15" y="0"/>
                    <a:pt x="10" y="1"/>
                  </a:cubicBezTo>
                  <a:cubicBezTo>
                    <a:pt x="7" y="1"/>
                    <a:pt x="3" y="0"/>
                    <a:pt x="1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10" y="24"/>
                    <a:pt x="17" y="33"/>
                    <a:pt x="23" y="43"/>
                  </a:cubicBezTo>
                  <a:cubicBezTo>
                    <a:pt x="39" y="67"/>
                    <a:pt x="55" y="91"/>
                    <a:pt x="72" y="114"/>
                  </a:cubicBezTo>
                  <a:cubicBezTo>
                    <a:pt x="80" y="126"/>
                    <a:pt x="88" y="137"/>
                    <a:pt x="96" y="149"/>
                  </a:cubicBezTo>
                  <a:cubicBezTo>
                    <a:pt x="106" y="163"/>
                    <a:pt x="116" y="175"/>
                    <a:pt x="124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C9473CA8-EA45-45F0-9AAE-B8B34163A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40"/>
              <a:ext cx="183" cy="234"/>
            </a:xfrm>
            <a:custGeom>
              <a:avLst/>
              <a:gdLst>
                <a:gd name="T0" fmla="*/ 147 w 150"/>
                <a:gd name="T1" fmla="*/ 9 h 192"/>
                <a:gd name="T2" fmla="*/ 131 w 150"/>
                <a:gd name="T3" fmla="*/ 8 h 192"/>
                <a:gd name="T4" fmla="*/ 115 w 150"/>
                <a:gd name="T5" fmla="*/ 29 h 192"/>
                <a:gd name="T6" fmla="*/ 73 w 150"/>
                <a:gd name="T7" fmla="*/ 83 h 192"/>
                <a:gd name="T8" fmla="*/ 8 w 150"/>
                <a:gd name="T9" fmla="*/ 173 h 192"/>
                <a:gd name="T10" fmla="*/ 3 w 150"/>
                <a:gd name="T11" fmla="*/ 182 h 192"/>
                <a:gd name="T12" fmla="*/ 10 w 150"/>
                <a:gd name="T13" fmla="*/ 191 h 192"/>
                <a:gd name="T14" fmla="*/ 20 w 150"/>
                <a:gd name="T15" fmla="*/ 186 h 192"/>
                <a:gd name="T16" fmla="*/ 62 w 150"/>
                <a:gd name="T17" fmla="*/ 130 h 192"/>
                <a:gd name="T18" fmla="*/ 107 w 150"/>
                <a:gd name="T19" fmla="*/ 71 h 192"/>
                <a:gd name="T20" fmla="*/ 132 w 150"/>
                <a:gd name="T21" fmla="*/ 40 h 192"/>
                <a:gd name="T22" fmla="*/ 145 w 150"/>
                <a:gd name="T23" fmla="*/ 22 h 192"/>
                <a:gd name="T24" fmla="*/ 147 w 150"/>
                <a:gd name="T25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92">
                  <a:moveTo>
                    <a:pt x="147" y="9"/>
                  </a:moveTo>
                  <a:cubicBezTo>
                    <a:pt x="142" y="1"/>
                    <a:pt x="136" y="0"/>
                    <a:pt x="131" y="8"/>
                  </a:cubicBezTo>
                  <a:cubicBezTo>
                    <a:pt x="126" y="15"/>
                    <a:pt x="120" y="22"/>
                    <a:pt x="115" y="29"/>
                  </a:cubicBezTo>
                  <a:cubicBezTo>
                    <a:pt x="101" y="47"/>
                    <a:pt x="87" y="65"/>
                    <a:pt x="73" y="83"/>
                  </a:cubicBezTo>
                  <a:cubicBezTo>
                    <a:pt x="52" y="113"/>
                    <a:pt x="30" y="143"/>
                    <a:pt x="8" y="173"/>
                  </a:cubicBezTo>
                  <a:cubicBezTo>
                    <a:pt x="6" y="175"/>
                    <a:pt x="4" y="178"/>
                    <a:pt x="3" y="182"/>
                  </a:cubicBezTo>
                  <a:cubicBezTo>
                    <a:pt x="0" y="188"/>
                    <a:pt x="3" y="191"/>
                    <a:pt x="10" y="191"/>
                  </a:cubicBezTo>
                  <a:cubicBezTo>
                    <a:pt x="14" y="192"/>
                    <a:pt x="17" y="189"/>
                    <a:pt x="20" y="186"/>
                  </a:cubicBezTo>
                  <a:cubicBezTo>
                    <a:pt x="34" y="168"/>
                    <a:pt x="48" y="149"/>
                    <a:pt x="62" y="130"/>
                  </a:cubicBezTo>
                  <a:cubicBezTo>
                    <a:pt x="76" y="110"/>
                    <a:pt x="91" y="90"/>
                    <a:pt x="107" y="71"/>
                  </a:cubicBezTo>
                  <a:cubicBezTo>
                    <a:pt x="115" y="61"/>
                    <a:pt x="124" y="51"/>
                    <a:pt x="132" y="40"/>
                  </a:cubicBezTo>
                  <a:cubicBezTo>
                    <a:pt x="136" y="34"/>
                    <a:pt x="140" y="27"/>
                    <a:pt x="145" y="22"/>
                  </a:cubicBezTo>
                  <a:cubicBezTo>
                    <a:pt x="150" y="18"/>
                    <a:pt x="149" y="14"/>
                    <a:pt x="1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F02CE496-7889-4E2C-AE4D-A3ED365C9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858"/>
              <a:ext cx="199" cy="200"/>
            </a:xfrm>
            <a:custGeom>
              <a:avLst/>
              <a:gdLst>
                <a:gd name="T0" fmla="*/ 12 w 163"/>
                <a:gd name="T1" fmla="*/ 161 h 165"/>
                <a:gd name="T2" fmla="*/ 19 w 163"/>
                <a:gd name="T3" fmla="*/ 157 h 165"/>
                <a:gd name="T4" fmla="*/ 41 w 163"/>
                <a:gd name="T5" fmla="*/ 136 h 165"/>
                <a:gd name="T6" fmla="*/ 85 w 163"/>
                <a:gd name="T7" fmla="*/ 89 h 165"/>
                <a:gd name="T8" fmla="*/ 123 w 163"/>
                <a:gd name="T9" fmla="*/ 49 h 165"/>
                <a:gd name="T10" fmla="*/ 157 w 163"/>
                <a:gd name="T11" fmla="*/ 15 h 165"/>
                <a:gd name="T12" fmla="*/ 161 w 163"/>
                <a:gd name="T13" fmla="*/ 7 h 165"/>
                <a:gd name="T14" fmla="*/ 153 w 163"/>
                <a:gd name="T15" fmla="*/ 0 h 165"/>
                <a:gd name="T16" fmla="*/ 150 w 163"/>
                <a:gd name="T17" fmla="*/ 0 h 165"/>
                <a:gd name="T18" fmla="*/ 139 w 163"/>
                <a:gd name="T19" fmla="*/ 5 h 165"/>
                <a:gd name="T20" fmla="*/ 90 w 163"/>
                <a:gd name="T21" fmla="*/ 57 h 165"/>
                <a:gd name="T22" fmla="*/ 48 w 163"/>
                <a:gd name="T23" fmla="*/ 102 h 165"/>
                <a:gd name="T24" fmla="*/ 14 w 163"/>
                <a:gd name="T25" fmla="*/ 138 h 165"/>
                <a:gd name="T26" fmla="*/ 3 w 163"/>
                <a:gd name="T27" fmla="*/ 151 h 165"/>
                <a:gd name="T28" fmla="*/ 3 w 163"/>
                <a:gd name="T29" fmla="*/ 161 h 165"/>
                <a:gd name="T30" fmla="*/ 12 w 163"/>
                <a:gd name="T31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65">
                  <a:moveTo>
                    <a:pt x="12" y="161"/>
                  </a:moveTo>
                  <a:cubicBezTo>
                    <a:pt x="15" y="161"/>
                    <a:pt x="17" y="159"/>
                    <a:pt x="19" y="157"/>
                  </a:cubicBezTo>
                  <a:cubicBezTo>
                    <a:pt x="25" y="149"/>
                    <a:pt x="34" y="143"/>
                    <a:pt x="41" y="136"/>
                  </a:cubicBezTo>
                  <a:cubicBezTo>
                    <a:pt x="55" y="120"/>
                    <a:pt x="70" y="104"/>
                    <a:pt x="85" y="89"/>
                  </a:cubicBezTo>
                  <a:cubicBezTo>
                    <a:pt x="98" y="76"/>
                    <a:pt x="109" y="61"/>
                    <a:pt x="123" y="49"/>
                  </a:cubicBezTo>
                  <a:cubicBezTo>
                    <a:pt x="135" y="38"/>
                    <a:pt x="145" y="25"/>
                    <a:pt x="157" y="15"/>
                  </a:cubicBezTo>
                  <a:cubicBezTo>
                    <a:pt x="160" y="13"/>
                    <a:pt x="163" y="10"/>
                    <a:pt x="161" y="7"/>
                  </a:cubicBezTo>
                  <a:cubicBezTo>
                    <a:pt x="159" y="4"/>
                    <a:pt x="157" y="0"/>
                    <a:pt x="153" y="0"/>
                  </a:cubicBezTo>
                  <a:cubicBezTo>
                    <a:pt x="152" y="1"/>
                    <a:pt x="151" y="0"/>
                    <a:pt x="150" y="0"/>
                  </a:cubicBezTo>
                  <a:cubicBezTo>
                    <a:pt x="144" y="0"/>
                    <a:pt x="143" y="0"/>
                    <a:pt x="139" y="5"/>
                  </a:cubicBezTo>
                  <a:cubicBezTo>
                    <a:pt x="124" y="23"/>
                    <a:pt x="107" y="39"/>
                    <a:pt x="90" y="57"/>
                  </a:cubicBezTo>
                  <a:cubicBezTo>
                    <a:pt x="76" y="72"/>
                    <a:pt x="62" y="87"/>
                    <a:pt x="48" y="102"/>
                  </a:cubicBezTo>
                  <a:cubicBezTo>
                    <a:pt x="37" y="114"/>
                    <a:pt x="26" y="126"/>
                    <a:pt x="14" y="138"/>
                  </a:cubicBezTo>
                  <a:cubicBezTo>
                    <a:pt x="10" y="142"/>
                    <a:pt x="6" y="146"/>
                    <a:pt x="3" y="151"/>
                  </a:cubicBezTo>
                  <a:cubicBezTo>
                    <a:pt x="0" y="154"/>
                    <a:pt x="1" y="158"/>
                    <a:pt x="3" y="161"/>
                  </a:cubicBezTo>
                  <a:cubicBezTo>
                    <a:pt x="6" y="165"/>
                    <a:pt x="9" y="162"/>
                    <a:pt x="1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1BA2ECA3-D528-44A2-BCD2-79366BFF6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880"/>
              <a:ext cx="94" cy="162"/>
            </a:xfrm>
            <a:custGeom>
              <a:avLst/>
              <a:gdLst>
                <a:gd name="T0" fmla="*/ 2 w 77"/>
                <a:gd name="T1" fmla="*/ 10 h 134"/>
                <a:gd name="T2" fmla="*/ 5 w 77"/>
                <a:gd name="T3" fmla="*/ 19 h 134"/>
                <a:gd name="T4" fmla="*/ 47 w 77"/>
                <a:gd name="T5" fmla="*/ 104 h 134"/>
                <a:gd name="T6" fmla="*/ 58 w 77"/>
                <a:gd name="T7" fmla="*/ 126 h 134"/>
                <a:gd name="T8" fmla="*/ 70 w 77"/>
                <a:gd name="T9" fmla="*/ 132 h 134"/>
                <a:gd name="T10" fmla="*/ 76 w 77"/>
                <a:gd name="T11" fmla="*/ 117 h 134"/>
                <a:gd name="T12" fmla="*/ 63 w 77"/>
                <a:gd name="T13" fmla="*/ 90 h 134"/>
                <a:gd name="T14" fmla="*/ 21 w 77"/>
                <a:gd name="T15" fmla="*/ 7 h 134"/>
                <a:gd name="T16" fmla="*/ 10 w 77"/>
                <a:gd name="T17" fmla="*/ 0 h 134"/>
                <a:gd name="T18" fmla="*/ 2 w 77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34">
                  <a:moveTo>
                    <a:pt x="2" y="10"/>
                  </a:moveTo>
                  <a:cubicBezTo>
                    <a:pt x="2" y="13"/>
                    <a:pt x="4" y="16"/>
                    <a:pt x="5" y="19"/>
                  </a:cubicBezTo>
                  <a:cubicBezTo>
                    <a:pt x="19" y="47"/>
                    <a:pt x="33" y="76"/>
                    <a:pt x="47" y="104"/>
                  </a:cubicBezTo>
                  <a:cubicBezTo>
                    <a:pt x="51" y="112"/>
                    <a:pt x="54" y="119"/>
                    <a:pt x="58" y="126"/>
                  </a:cubicBezTo>
                  <a:cubicBezTo>
                    <a:pt x="61" y="132"/>
                    <a:pt x="66" y="134"/>
                    <a:pt x="70" y="132"/>
                  </a:cubicBezTo>
                  <a:cubicBezTo>
                    <a:pt x="73" y="130"/>
                    <a:pt x="77" y="120"/>
                    <a:pt x="76" y="117"/>
                  </a:cubicBezTo>
                  <a:cubicBezTo>
                    <a:pt x="71" y="108"/>
                    <a:pt x="67" y="99"/>
                    <a:pt x="63" y="90"/>
                  </a:cubicBezTo>
                  <a:cubicBezTo>
                    <a:pt x="50" y="62"/>
                    <a:pt x="37" y="33"/>
                    <a:pt x="21" y="7"/>
                  </a:cubicBezTo>
                  <a:cubicBezTo>
                    <a:pt x="18" y="2"/>
                    <a:pt x="15" y="0"/>
                    <a:pt x="10" y="0"/>
                  </a:cubicBezTo>
                  <a:cubicBezTo>
                    <a:pt x="3" y="0"/>
                    <a:pt x="0" y="3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9D1CF05B-7D74-4D62-8166-635D41E8B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0"/>
              <a:ext cx="114" cy="162"/>
            </a:xfrm>
            <a:custGeom>
              <a:avLst/>
              <a:gdLst>
                <a:gd name="T0" fmla="*/ 82 w 93"/>
                <a:gd name="T1" fmla="*/ 134 h 134"/>
                <a:gd name="T2" fmla="*/ 92 w 93"/>
                <a:gd name="T3" fmla="*/ 123 h 134"/>
                <a:gd name="T4" fmla="*/ 88 w 93"/>
                <a:gd name="T5" fmla="*/ 112 h 134"/>
                <a:gd name="T6" fmla="*/ 50 w 93"/>
                <a:gd name="T7" fmla="*/ 52 h 134"/>
                <a:gd name="T8" fmla="*/ 20 w 93"/>
                <a:gd name="T9" fmla="*/ 7 h 134"/>
                <a:gd name="T10" fmla="*/ 15 w 93"/>
                <a:gd name="T11" fmla="*/ 2 h 134"/>
                <a:gd name="T12" fmla="*/ 4 w 93"/>
                <a:gd name="T13" fmla="*/ 4 h 134"/>
                <a:gd name="T14" fmla="*/ 4 w 93"/>
                <a:gd name="T15" fmla="*/ 14 h 134"/>
                <a:gd name="T16" fmla="*/ 25 w 93"/>
                <a:gd name="T17" fmla="*/ 48 h 134"/>
                <a:gd name="T18" fmla="*/ 53 w 93"/>
                <a:gd name="T19" fmla="*/ 92 h 134"/>
                <a:gd name="T20" fmla="*/ 75 w 93"/>
                <a:gd name="T21" fmla="*/ 129 h 134"/>
                <a:gd name="T22" fmla="*/ 82 w 93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34">
                  <a:moveTo>
                    <a:pt x="82" y="134"/>
                  </a:moveTo>
                  <a:cubicBezTo>
                    <a:pt x="89" y="134"/>
                    <a:pt x="92" y="131"/>
                    <a:pt x="92" y="123"/>
                  </a:cubicBezTo>
                  <a:cubicBezTo>
                    <a:pt x="93" y="119"/>
                    <a:pt x="91" y="116"/>
                    <a:pt x="88" y="112"/>
                  </a:cubicBezTo>
                  <a:cubicBezTo>
                    <a:pt x="74" y="93"/>
                    <a:pt x="63" y="72"/>
                    <a:pt x="50" y="52"/>
                  </a:cubicBezTo>
                  <a:cubicBezTo>
                    <a:pt x="40" y="37"/>
                    <a:pt x="30" y="22"/>
                    <a:pt x="20" y="7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0" y="7"/>
                    <a:pt x="2" y="10"/>
                    <a:pt x="4" y="14"/>
                  </a:cubicBezTo>
                  <a:cubicBezTo>
                    <a:pt x="11" y="25"/>
                    <a:pt x="18" y="36"/>
                    <a:pt x="25" y="48"/>
                  </a:cubicBezTo>
                  <a:cubicBezTo>
                    <a:pt x="34" y="63"/>
                    <a:pt x="44" y="77"/>
                    <a:pt x="53" y="92"/>
                  </a:cubicBezTo>
                  <a:cubicBezTo>
                    <a:pt x="60" y="105"/>
                    <a:pt x="68" y="117"/>
                    <a:pt x="75" y="129"/>
                  </a:cubicBezTo>
                  <a:cubicBezTo>
                    <a:pt x="77" y="131"/>
                    <a:pt x="78" y="134"/>
                    <a:pt x="8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C0007667-88FB-49E3-946B-C518B8256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48"/>
              <a:ext cx="120" cy="122"/>
            </a:xfrm>
            <a:custGeom>
              <a:avLst/>
              <a:gdLst>
                <a:gd name="T0" fmla="*/ 80 w 98"/>
                <a:gd name="T1" fmla="*/ 4 h 100"/>
                <a:gd name="T2" fmla="*/ 74 w 98"/>
                <a:gd name="T3" fmla="*/ 12 h 100"/>
                <a:gd name="T4" fmla="*/ 36 w 98"/>
                <a:gd name="T5" fmla="*/ 49 h 100"/>
                <a:gd name="T6" fmla="*/ 6 w 98"/>
                <a:gd name="T7" fmla="*/ 80 h 100"/>
                <a:gd name="T8" fmla="*/ 2 w 98"/>
                <a:gd name="T9" fmla="*/ 86 h 100"/>
                <a:gd name="T10" fmla="*/ 6 w 98"/>
                <a:gd name="T11" fmla="*/ 97 h 100"/>
                <a:gd name="T12" fmla="*/ 29 w 98"/>
                <a:gd name="T13" fmla="*/ 85 h 100"/>
                <a:gd name="T14" fmla="*/ 53 w 98"/>
                <a:gd name="T15" fmla="*/ 60 h 100"/>
                <a:gd name="T16" fmla="*/ 94 w 98"/>
                <a:gd name="T17" fmla="*/ 18 h 100"/>
                <a:gd name="T18" fmla="*/ 93 w 98"/>
                <a:gd name="T19" fmla="*/ 3 h 100"/>
                <a:gd name="T20" fmla="*/ 80 w 98"/>
                <a:gd name="T21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00">
                  <a:moveTo>
                    <a:pt x="80" y="4"/>
                  </a:moveTo>
                  <a:cubicBezTo>
                    <a:pt x="78" y="7"/>
                    <a:pt x="77" y="10"/>
                    <a:pt x="74" y="12"/>
                  </a:cubicBezTo>
                  <a:cubicBezTo>
                    <a:pt x="60" y="23"/>
                    <a:pt x="49" y="37"/>
                    <a:pt x="36" y="49"/>
                  </a:cubicBezTo>
                  <a:cubicBezTo>
                    <a:pt x="25" y="58"/>
                    <a:pt x="17" y="71"/>
                    <a:pt x="6" y="80"/>
                  </a:cubicBezTo>
                  <a:cubicBezTo>
                    <a:pt x="4" y="82"/>
                    <a:pt x="3" y="84"/>
                    <a:pt x="2" y="86"/>
                  </a:cubicBezTo>
                  <a:cubicBezTo>
                    <a:pt x="0" y="90"/>
                    <a:pt x="3" y="95"/>
                    <a:pt x="6" y="97"/>
                  </a:cubicBezTo>
                  <a:cubicBezTo>
                    <a:pt x="15" y="100"/>
                    <a:pt x="25" y="88"/>
                    <a:pt x="29" y="85"/>
                  </a:cubicBezTo>
                  <a:cubicBezTo>
                    <a:pt x="38" y="79"/>
                    <a:pt x="46" y="67"/>
                    <a:pt x="53" y="60"/>
                  </a:cubicBezTo>
                  <a:cubicBezTo>
                    <a:pt x="67" y="46"/>
                    <a:pt x="81" y="32"/>
                    <a:pt x="94" y="18"/>
                  </a:cubicBezTo>
                  <a:cubicBezTo>
                    <a:pt x="98" y="15"/>
                    <a:pt x="98" y="7"/>
                    <a:pt x="93" y="3"/>
                  </a:cubicBezTo>
                  <a:cubicBezTo>
                    <a:pt x="90" y="0"/>
                    <a:pt x="83" y="0"/>
                    <a:pt x="8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E0C1B343-1774-45F8-BC8A-88FA1EC15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12"/>
              <a:ext cx="137" cy="105"/>
            </a:xfrm>
            <a:custGeom>
              <a:avLst/>
              <a:gdLst>
                <a:gd name="T0" fmla="*/ 111 w 112"/>
                <a:gd name="T1" fmla="*/ 10 h 87"/>
                <a:gd name="T2" fmla="*/ 102 w 112"/>
                <a:gd name="T3" fmla="*/ 1 h 87"/>
                <a:gd name="T4" fmla="*/ 95 w 112"/>
                <a:gd name="T5" fmla="*/ 3 h 87"/>
                <a:gd name="T6" fmla="*/ 79 w 112"/>
                <a:gd name="T7" fmla="*/ 16 h 87"/>
                <a:gd name="T8" fmla="*/ 33 w 112"/>
                <a:gd name="T9" fmla="*/ 50 h 87"/>
                <a:gd name="T10" fmla="*/ 4 w 112"/>
                <a:gd name="T11" fmla="*/ 73 h 87"/>
                <a:gd name="T12" fmla="*/ 1 w 112"/>
                <a:gd name="T13" fmla="*/ 81 h 87"/>
                <a:gd name="T14" fmla="*/ 7 w 112"/>
                <a:gd name="T15" fmla="*/ 85 h 87"/>
                <a:gd name="T16" fmla="*/ 17 w 112"/>
                <a:gd name="T17" fmla="*/ 83 h 87"/>
                <a:gd name="T18" fmla="*/ 25 w 112"/>
                <a:gd name="T19" fmla="*/ 77 h 87"/>
                <a:gd name="T20" fmla="*/ 64 w 112"/>
                <a:gd name="T21" fmla="*/ 51 h 87"/>
                <a:gd name="T22" fmla="*/ 107 w 112"/>
                <a:gd name="T23" fmla="*/ 17 h 87"/>
                <a:gd name="T24" fmla="*/ 111 w 112"/>
                <a:gd name="T25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7">
                  <a:moveTo>
                    <a:pt x="111" y="10"/>
                  </a:moveTo>
                  <a:cubicBezTo>
                    <a:pt x="110" y="5"/>
                    <a:pt x="107" y="1"/>
                    <a:pt x="102" y="1"/>
                  </a:cubicBezTo>
                  <a:cubicBezTo>
                    <a:pt x="99" y="0"/>
                    <a:pt x="97" y="1"/>
                    <a:pt x="95" y="3"/>
                  </a:cubicBezTo>
                  <a:cubicBezTo>
                    <a:pt x="90" y="7"/>
                    <a:pt x="85" y="12"/>
                    <a:pt x="79" y="16"/>
                  </a:cubicBezTo>
                  <a:cubicBezTo>
                    <a:pt x="64" y="27"/>
                    <a:pt x="49" y="38"/>
                    <a:pt x="33" y="50"/>
                  </a:cubicBezTo>
                  <a:cubicBezTo>
                    <a:pt x="23" y="57"/>
                    <a:pt x="14" y="65"/>
                    <a:pt x="4" y="73"/>
                  </a:cubicBezTo>
                  <a:cubicBezTo>
                    <a:pt x="1" y="75"/>
                    <a:pt x="0" y="77"/>
                    <a:pt x="1" y="81"/>
                  </a:cubicBezTo>
                  <a:cubicBezTo>
                    <a:pt x="2" y="84"/>
                    <a:pt x="5" y="84"/>
                    <a:pt x="7" y="85"/>
                  </a:cubicBezTo>
                  <a:cubicBezTo>
                    <a:pt x="11" y="87"/>
                    <a:pt x="14" y="85"/>
                    <a:pt x="17" y="83"/>
                  </a:cubicBezTo>
                  <a:cubicBezTo>
                    <a:pt x="20" y="81"/>
                    <a:pt x="22" y="79"/>
                    <a:pt x="25" y="77"/>
                  </a:cubicBezTo>
                  <a:cubicBezTo>
                    <a:pt x="40" y="71"/>
                    <a:pt x="51" y="60"/>
                    <a:pt x="64" y="51"/>
                  </a:cubicBezTo>
                  <a:cubicBezTo>
                    <a:pt x="79" y="41"/>
                    <a:pt x="92" y="28"/>
                    <a:pt x="107" y="17"/>
                  </a:cubicBezTo>
                  <a:cubicBezTo>
                    <a:pt x="110" y="16"/>
                    <a:pt x="112" y="14"/>
                    <a:pt x="1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F80483A9-EE5C-4B91-897A-A2178D00B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931"/>
              <a:ext cx="108" cy="125"/>
            </a:xfrm>
            <a:custGeom>
              <a:avLst/>
              <a:gdLst>
                <a:gd name="T0" fmla="*/ 9 w 89"/>
                <a:gd name="T1" fmla="*/ 102 h 103"/>
                <a:gd name="T2" fmla="*/ 18 w 89"/>
                <a:gd name="T3" fmla="*/ 97 h 103"/>
                <a:gd name="T4" fmla="*/ 55 w 89"/>
                <a:gd name="T5" fmla="*/ 50 h 103"/>
                <a:gd name="T6" fmla="*/ 58 w 89"/>
                <a:gd name="T7" fmla="*/ 45 h 103"/>
                <a:gd name="T8" fmla="*/ 85 w 89"/>
                <a:gd name="T9" fmla="*/ 14 h 103"/>
                <a:gd name="T10" fmla="*/ 89 w 89"/>
                <a:gd name="T11" fmla="*/ 6 h 103"/>
                <a:gd name="T12" fmla="*/ 83 w 89"/>
                <a:gd name="T13" fmla="*/ 0 h 103"/>
                <a:gd name="T14" fmla="*/ 68 w 89"/>
                <a:gd name="T15" fmla="*/ 5 h 103"/>
                <a:gd name="T16" fmla="*/ 52 w 89"/>
                <a:gd name="T17" fmla="*/ 27 h 103"/>
                <a:gd name="T18" fmla="*/ 42 w 89"/>
                <a:gd name="T19" fmla="*/ 39 h 103"/>
                <a:gd name="T20" fmla="*/ 7 w 89"/>
                <a:gd name="T21" fmla="*/ 85 h 103"/>
                <a:gd name="T22" fmla="*/ 1 w 89"/>
                <a:gd name="T23" fmla="*/ 94 h 103"/>
                <a:gd name="T24" fmla="*/ 9 w 89"/>
                <a:gd name="T25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3">
                  <a:moveTo>
                    <a:pt x="9" y="102"/>
                  </a:moveTo>
                  <a:cubicBezTo>
                    <a:pt x="13" y="101"/>
                    <a:pt x="15" y="99"/>
                    <a:pt x="18" y="97"/>
                  </a:cubicBezTo>
                  <a:cubicBezTo>
                    <a:pt x="32" y="83"/>
                    <a:pt x="46" y="68"/>
                    <a:pt x="55" y="50"/>
                  </a:cubicBezTo>
                  <a:cubicBezTo>
                    <a:pt x="55" y="48"/>
                    <a:pt x="57" y="46"/>
                    <a:pt x="58" y="45"/>
                  </a:cubicBezTo>
                  <a:cubicBezTo>
                    <a:pt x="68" y="36"/>
                    <a:pt x="76" y="24"/>
                    <a:pt x="85" y="14"/>
                  </a:cubicBezTo>
                  <a:cubicBezTo>
                    <a:pt x="87" y="12"/>
                    <a:pt x="88" y="10"/>
                    <a:pt x="89" y="6"/>
                  </a:cubicBezTo>
                  <a:cubicBezTo>
                    <a:pt x="89" y="3"/>
                    <a:pt x="87" y="1"/>
                    <a:pt x="83" y="0"/>
                  </a:cubicBezTo>
                  <a:cubicBezTo>
                    <a:pt x="77" y="0"/>
                    <a:pt x="72" y="0"/>
                    <a:pt x="68" y="5"/>
                  </a:cubicBezTo>
                  <a:cubicBezTo>
                    <a:pt x="63" y="13"/>
                    <a:pt x="57" y="20"/>
                    <a:pt x="52" y="27"/>
                  </a:cubicBezTo>
                  <a:cubicBezTo>
                    <a:pt x="49" y="31"/>
                    <a:pt x="45" y="34"/>
                    <a:pt x="42" y="39"/>
                  </a:cubicBezTo>
                  <a:cubicBezTo>
                    <a:pt x="32" y="55"/>
                    <a:pt x="20" y="70"/>
                    <a:pt x="7" y="85"/>
                  </a:cubicBezTo>
                  <a:cubicBezTo>
                    <a:pt x="4" y="88"/>
                    <a:pt x="2" y="90"/>
                    <a:pt x="1" y="94"/>
                  </a:cubicBezTo>
                  <a:cubicBezTo>
                    <a:pt x="0" y="100"/>
                    <a:pt x="3" y="103"/>
                    <a:pt x="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1BA2A8E4-9923-45A6-8DFB-5EA34504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31"/>
              <a:ext cx="65" cy="103"/>
            </a:xfrm>
            <a:custGeom>
              <a:avLst/>
              <a:gdLst>
                <a:gd name="T0" fmla="*/ 47 w 53"/>
                <a:gd name="T1" fmla="*/ 84 h 85"/>
                <a:gd name="T2" fmla="*/ 53 w 53"/>
                <a:gd name="T3" fmla="*/ 74 h 85"/>
                <a:gd name="T4" fmla="*/ 51 w 53"/>
                <a:gd name="T5" fmla="*/ 67 h 85"/>
                <a:gd name="T6" fmla="*/ 35 w 53"/>
                <a:gd name="T7" fmla="*/ 35 h 85"/>
                <a:gd name="T8" fmla="*/ 20 w 53"/>
                <a:gd name="T9" fmla="*/ 9 h 85"/>
                <a:gd name="T10" fmla="*/ 16 w 53"/>
                <a:gd name="T11" fmla="*/ 3 h 85"/>
                <a:gd name="T12" fmla="*/ 5 w 53"/>
                <a:gd name="T13" fmla="*/ 2 h 85"/>
                <a:gd name="T14" fmla="*/ 1 w 53"/>
                <a:gd name="T15" fmla="*/ 12 h 85"/>
                <a:gd name="T16" fmla="*/ 6 w 53"/>
                <a:gd name="T17" fmla="*/ 21 h 85"/>
                <a:gd name="T18" fmla="*/ 36 w 53"/>
                <a:gd name="T19" fmla="*/ 79 h 85"/>
                <a:gd name="T20" fmla="*/ 47 w 53"/>
                <a:gd name="T21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85">
                  <a:moveTo>
                    <a:pt x="47" y="84"/>
                  </a:moveTo>
                  <a:cubicBezTo>
                    <a:pt x="51" y="83"/>
                    <a:pt x="53" y="79"/>
                    <a:pt x="53" y="74"/>
                  </a:cubicBezTo>
                  <a:cubicBezTo>
                    <a:pt x="53" y="71"/>
                    <a:pt x="53" y="69"/>
                    <a:pt x="51" y="67"/>
                  </a:cubicBezTo>
                  <a:cubicBezTo>
                    <a:pt x="45" y="56"/>
                    <a:pt x="41" y="45"/>
                    <a:pt x="35" y="35"/>
                  </a:cubicBezTo>
                  <a:cubicBezTo>
                    <a:pt x="29" y="26"/>
                    <a:pt x="24" y="18"/>
                    <a:pt x="20" y="9"/>
                  </a:cubicBezTo>
                  <a:cubicBezTo>
                    <a:pt x="19" y="7"/>
                    <a:pt x="18" y="5"/>
                    <a:pt x="16" y="3"/>
                  </a:cubicBezTo>
                  <a:cubicBezTo>
                    <a:pt x="13" y="0"/>
                    <a:pt x="9" y="1"/>
                    <a:pt x="5" y="2"/>
                  </a:cubicBezTo>
                  <a:cubicBezTo>
                    <a:pt x="2" y="4"/>
                    <a:pt x="0" y="8"/>
                    <a:pt x="1" y="12"/>
                  </a:cubicBezTo>
                  <a:cubicBezTo>
                    <a:pt x="2" y="15"/>
                    <a:pt x="4" y="18"/>
                    <a:pt x="6" y="21"/>
                  </a:cubicBezTo>
                  <a:cubicBezTo>
                    <a:pt x="16" y="40"/>
                    <a:pt x="27" y="59"/>
                    <a:pt x="36" y="79"/>
                  </a:cubicBezTo>
                  <a:cubicBezTo>
                    <a:pt x="38" y="84"/>
                    <a:pt x="42" y="85"/>
                    <a:pt x="4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245A40FB-6C3A-4727-A31A-DE1A44946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968"/>
              <a:ext cx="54" cy="56"/>
            </a:xfrm>
            <a:custGeom>
              <a:avLst/>
              <a:gdLst>
                <a:gd name="T0" fmla="*/ 9 w 44"/>
                <a:gd name="T1" fmla="*/ 46 h 46"/>
                <a:gd name="T2" fmla="*/ 18 w 44"/>
                <a:gd name="T3" fmla="*/ 41 h 46"/>
                <a:gd name="T4" fmla="*/ 39 w 44"/>
                <a:gd name="T5" fmla="*/ 13 h 46"/>
                <a:gd name="T6" fmla="*/ 33 w 44"/>
                <a:gd name="T7" fmla="*/ 0 h 46"/>
                <a:gd name="T8" fmla="*/ 17 w 44"/>
                <a:gd name="T9" fmla="*/ 9 h 46"/>
                <a:gd name="T10" fmla="*/ 4 w 44"/>
                <a:gd name="T11" fmla="*/ 32 h 46"/>
                <a:gd name="T12" fmla="*/ 2 w 44"/>
                <a:gd name="T13" fmla="*/ 36 h 46"/>
                <a:gd name="T14" fmla="*/ 9 w 4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6">
                  <a:moveTo>
                    <a:pt x="9" y="46"/>
                  </a:moveTo>
                  <a:cubicBezTo>
                    <a:pt x="13" y="46"/>
                    <a:pt x="16" y="44"/>
                    <a:pt x="18" y="41"/>
                  </a:cubicBezTo>
                  <a:cubicBezTo>
                    <a:pt x="25" y="32"/>
                    <a:pt x="31" y="22"/>
                    <a:pt x="39" y="13"/>
                  </a:cubicBezTo>
                  <a:cubicBezTo>
                    <a:pt x="44" y="6"/>
                    <a:pt x="41" y="1"/>
                    <a:pt x="33" y="0"/>
                  </a:cubicBezTo>
                  <a:cubicBezTo>
                    <a:pt x="25" y="0"/>
                    <a:pt x="20" y="2"/>
                    <a:pt x="17" y="9"/>
                  </a:cubicBezTo>
                  <a:cubicBezTo>
                    <a:pt x="13" y="17"/>
                    <a:pt x="9" y="25"/>
                    <a:pt x="4" y="32"/>
                  </a:cubicBezTo>
                  <a:cubicBezTo>
                    <a:pt x="3" y="33"/>
                    <a:pt x="3" y="35"/>
                    <a:pt x="2" y="36"/>
                  </a:cubicBezTo>
                  <a:cubicBezTo>
                    <a:pt x="0" y="42"/>
                    <a:pt x="3" y="46"/>
                    <a:pt x="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Group 4">
            <a:extLst>
              <a:ext uri="{FF2B5EF4-FFF2-40B4-BE49-F238E27FC236}">
                <a16:creationId xmlns:a16="http://schemas.microsoft.com/office/drawing/2014/main" id="{931D8924-2A61-4933-A47C-FAF621C685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85549" y="1512656"/>
            <a:ext cx="1770062" cy="1754188"/>
            <a:chOff x="974" y="-37"/>
            <a:chExt cx="1115" cy="1105"/>
          </a:xfrm>
          <a:solidFill>
            <a:schemeClr val="tx1"/>
          </a:solidFill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E9E2F6DF-C4CA-4A43-AB6F-8EAD785FA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71"/>
              <a:ext cx="876" cy="929"/>
            </a:xfrm>
            <a:custGeom>
              <a:avLst/>
              <a:gdLst>
                <a:gd name="T0" fmla="*/ 678 w 718"/>
                <a:gd name="T1" fmla="*/ 324 h 765"/>
                <a:gd name="T2" fmla="*/ 658 w 718"/>
                <a:gd name="T3" fmla="*/ 296 h 765"/>
                <a:gd name="T4" fmla="*/ 688 w 718"/>
                <a:gd name="T5" fmla="*/ 243 h 765"/>
                <a:gd name="T6" fmla="*/ 686 w 718"/>
                <a:gd name="T7" fmla="*/ 230 h 765"/>
                <a:gd name="T8" fmla="*/ 614 w 718"/>
                <a:gd name="T9" fmla="*/ 239 h 765"/>
                <a:gd name="T10" fmla="*/ 619 w 718"/>
                <a:gd name="T11" fmla="*/ 183 h 765"/>
                <a:gd name="T12" fmla="*/ 701 w 718"/>
                <a:gd name="T13" fmla="*/ 28 h 765"/>
                <a:gd name="T14" fmla="*/ 668 w 718"/>
                <a:gd name="T15" fmla="*/ 34 h 765"/>
                <a:gd name="T16" fmla="*/ 578 w 718"/>
                <a:gd name="T17" fmla="*/ 112 h 765"/>
                <a:gd name="T18" fmla="*/ 517 w 718"/>
                <a:gd name="T19" fmla="*/ 165 h 765"/>
                <a:gd name="T20" fmla="*/ 484 w 718"/>
                <a:gd name="T21" fmla="*/ 173 h 765"/>
                <a:gd name="T22" fmla="*/ 462 w 718"/>
                <a:gd name="T23" fmla="*/ 133 h 765"/>
                <a:gd name="T24" fmla="*/ 399 w 718"/>
                <a:gd name="T25" fmla="*/ 165 h 765"/>
                <a:gd name="T26" fmla="*/ 362 w 718"/>
                <a:gd name="T27" fmla="*/ 167 h 765"/>
                <a:gd name="T28" fmla="*/ 328 w 718"/>
                <a:gd name="T29" fmla="*/ 71 h 765"/>
                <a:gd name="T30" fmla="*/ 321 w 718"/>
                <a:gd name="T31" fmla="*/ 68 h 765"/>
                <a:gd name="T32" fmla="*/ 286 w 718"/>
                <a:gd name="T33" fmla="*/ 177 h 765"/>
                <a:gd name="T34" fmla="*/ 237 w 718"/>
                <a:gd name="T35" fmla="*/ 175 h 765"/>
                <a:gd name="T36" fmla="*/ 214 w 718"/>
                <a:gd name="T37" fmla="*/ 200 h 765"/>
                <a:gd name="T38" fmla="*/ 169 w 718"/>
                <a:gd name="T39" fmla="*/ 199 h 765"/>
                <a:gd name="T40" fmla="*/ 35 w 718"/>
                <a:gd name="T41" fmla="*/ 127 h 765"/>
                <a:gd name="T42" fmla="*/ 48 w 718"/>
                <a:gd name="T43" fmla="*/ 190 h 765"/>
                <a:gd name="T44" fmla="*/ 77 w 718"/>
                <a:gd name="T45" fmla="*/ 261 h 765"/>
                <a:gd name="T46" fmla="*/ 93 w 718"/>
                <a:gd name="T47" fmla="*/ 330 h 765"/>
                <a:gd name="T48" fmla="*/ 11 w 718"/>
                <a:gd name="T49" fmla="*/ 343 h 765"/>
                <a:gd name="T50" fmla="*/ 50 w 718"/>
                <a:gd name="T51" fmla="*/ 368 h 765"/>
                <a:gd name="T52" fmla="*/ 50 w 718"/>
                <a:gd name="T53" fmla="*/ 395 h 765"/>
                <a:gd name="T54" fmla="*/ 10 w 718"/>
                <a:gd name="T55" fmla="*/ 454 h 765"/>
                <a:gd name="T56" fmla="*/ 58 w 718"/>
                <a:gd name="T57" fmla="*/ 449 h 765"/>
                <a:gd name="T58" fmla="*/ 82 w 718"/>
                <a:gd name="T59" fmla="*/ 464 h 765"/>
                <a:gd name="T60" fmla="*/ 60 w 718"/>
                <a:gd name="T61" fmla="*/ 511 h 765"/>
                <a:gd name="T62" fmla="*/ 0 w 718"/>
                <a:gd name="T63" fmla="*/ 633 h 765"/>
                <a:gd name="T64" fmla="*/ 88 w 718"/>
                <a:gd name="T65" fmla="*/ 575 h 765"/>
                <a:gd name="T66" fmla="*/ 150 w 718"/>
                <a:gd name="T67" fmla="*/ 541 h 765"/>
                <a:gd name="T68" fmla="*/ 157 w 718"/>
                <a:gd name="T69" fmla="*/ 604 h 765"/>
                <a:gd name="T70" fmla="*/ 163 w 718"/>
                <a:gd name="T71" fmla="*/ 611 h 765"/>
                <a:gd name="T72" fmla="*/ 213 w 718"/>
                <a:gd name="T73" fmla="*/ 605 h 765"/>
                <a:gd name="T74" fmla="*/ 215 w 718"/>
                <a:gd name="T75" fmla="*/ 691 h 765"/>
                <a:gd name="T76" fmla="*/ 215 w 718"/>
                <a:gd name="T77" fmla="*/ 765 h 765"/>
                <a:gd name="T78" fmla="*/ 261 w 718"/>
                <a:gd name="T79" fmla="*/ 705 h 765"/>
                <a:gd name="T80" fmla="*/ 301 w 718"/>
                <a:gd name="T81" fmla="*/ 671 h 765"/>
                <a:gd name="T82" fmla="*/ 354 w 718"/>
                <a:gd name="T83" fmla="*/ 722 h 765"/>
                <a:gd name="T84" fmla="*/ 371 w 718"/>
                <a:gd name="T85" fmla="*/ 655 h 765"/>
                <a:gd name="T86" fmla="*/ 399 w 718"/>
                <a:gd name="T87" fmla="*/ 606 h 765"/>
                <a:gd name="T88" fmla="*/ 451 w 718"/>
                <a:gd name="T89" fmla="*/ 653 h 765"/>
                <a:gd name="T90" fmla="*/ 482 w 718"/>
                <a:gd name="T91" fmla="*/ 587 h 765"/>
                <a:gd name="T92" fmla="*/ 542 w 718"/>
                <a:gd name="T93" fmla="*/ 617 h 765"/>
                <a:gd name="T94" fmla="*/ 604 w 718"/>
                <a:gd name="T95" fmla="*/ 670 h 765"/>
                <a:gd name="T96" fmla="*/ 583 w 718"/>
                <a:gd name="T97" fmla="*/ 578 h 765"/>
                <a:gd name="T98" fmla="*/ 577 w 718"/>
                <a:gd name="T99" fmla="*/ 535 h 765"/>
                <a:gd name="T100" fmla="*/ 624 w 718"/>
                <a:gd name="T101" fmla="*/ 548 h 765"/>
                <a:gd name="T102" fmla="*/ 713 w 718"/>
                <a:gd name="T103" fmla="*/ 594 h 765"/>
                <a:gd name="T104" fmla="*/ 688 w 718"/>
                <a:gd name="T105" fmla="*/ 540 h 765"/>
                <a:gd name="T106" fmla="*/ 659 w 718"/>
                <a:gd name="T107" fmla="*/ 483 h 765"/>
                <a:gd name="T108" fmla="*/ 656 w 718"/>
                <a:gd name="T109" fmla="*/ 439 h 765"/>
                <a:gd name="T110" fmla="*/ 715 w 718"/>
                <a:gd name="T111" fmla="*/ 434 h 765"/>
                <a:gd name="T112" fmla="*/ 714 w 718"/>
                <a:gd name="T113" fmla="*/ 426 h 765"/>
                <a:gd name="T114" fmla="*/ 684 w 718"/>
                <a:gd name="T115" fmla="*/ 384 h 765"/>
                <a:gd name="T116" fmla="*/ 666 w 718"/>
                <a:gd name="T117" fmla="*/ 354 h 765"/>
                <a:gd name="T118" fmla="*/ 690 w 718"/>
                <a:gd name="T119" fmla="*/ 342 h 765"/>
                <a:gd name="T120" fmla="*/ 708 w 718"/>
                <a:gd name="T121" fmla="*/ 33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8" h="765">
                  <a:moveTo>
                    <a:pt x="708" y="336"/>
                  </a:moveTo>
                  <a:cubicBezTo>
                    <a:pt x="698" y="333"/>
                    <a:pt x="688" y="328"/>
                    <a:pt x="678" y="324"/>
                  </a:cubicBezTo>
                  <a:cubicBezTo>
                    <a:pt x="671" y="321"/>
                    <a:pt x="663" y="318"/>
                    <a:pt x="658" y="313"/>
                  </a:cubicBezTo>
                  <a:cubicBezTo>
                    <a:pt x="652" y="308"/>
                    <a:pt x="652" y="301"/>
                    <a:pt x="658" y="296"/>
                  </a:cubicBezTo>
                  <a:cubicBezTo>
                    <a:pt x="662" y="292"/>
                    <a:pt x="665" y="287"/>
                    <a:pt x="668" y="281"/>
                  </a:cubicBezTo>
                  <a:cubicBezTo>
                    <a:pt x="675" y="269"/>
                    <a:pt x="680" y="255"/>
                    <a:pt x="688" y="243"/>
                  </a:cubicBezTo>
                  <a:cubicBezTo>
                    <a:pt x="689" y="241"/>
                    <a:pt x="690" y="239"/>
                    <a:pt x="691" y="237"/>
                  </a:cubicBezTo>
                  <a:cubicBezTo>
                    <a:pt x="693" y="230"/>
                    <a:pt x="693" y="229"/>
                    <a:pt x="686" y="230"/>
                  </a:cubicBezTo>
                  <a:cubicBezTo>
                    <a:pt x="672" y="231"/>
                    <a:pt x="658" y="233"/>
                    <a:pt x="645" y="234"/>
                  </a:cubicBezTo>
                  <a:cubicBezTo>
                    <a:pt x="634" y="236"/>
                    <a:pt x="624" y="238"/>
                    <a:pt x="614" y="239"/>
                  </a:cubicBezTo>
                  <a:cubicBezTo>
                    <a:pt x="601" y="241"/>
                    <a:pt x="596" y="234"/>
                    <a:pt x="601" y="222"/>
                  </a:cubicBezTo>
                  <a:cubicBezTo>
                    <a:pt x="606" y="209"/>
                    <a:pt x="612" y="196"/>
                    <a:pt x="619" y="183"/>
                  </a:cubicBezTo>
                  <a:cubicBezTo>
                    <a:pt x="630" y="162"/>
                    <a:pt x="640" y="140"/>
                    <a:pt x="651" y="119"/>
                  </a:cubicBezTo>
                  <a:cubicBezTo>
                    <a:pt x="667" y="88"/>
                    <a:pt x="685" y="59"/>
                    <a:pt x="701" y="28"/>
                  </a:cubicBezTo>
                  <a:cubicBezTo>
                    <a:pt x="706" y="20"/>
                    <a:pt x="711" y="11"/>
                    <a:pt x="713" y="0"/>
                  </a:cubicBezTo>
                  <a:cubicBezTo>
                    <a:pt x="704" y="9"/>
                    <a:pt x="669" y="32"/>
                    <a:pt x="668" y="34"/>
                  </a:cubicBezTo>
                  <a:cubicBezTo>
                    <a:pt x="662" y="41"/>
                    <a:pt x="655" y="46"/>
                    <a:pt x="649" y="51"/>
                  </a:cubicBezTo>
                  <a:cubicBezTo>
                    <a:pt x="625" y="71"/>
                    <a:pt x="602" y="92"/>
                    <a:pt x="578" y="112"/>
                  </a:cubicBezTo>
                  <a:cubicBezTo>
                    <a:pt x="572" y="116"/>
                    <a:pt x="568" y="122"/>
                    <a:pt x="562" y="127"/>
                  </a:cubicBezTo>
                  <a:cubicBezTo>
                    <a:pt x="546" y="139"/>
                    <a:pt x="532" y="152"/>
                    <a:pt x="517" y="165"/>
                  </a:cubicBezTo>
                  <a:cubicBezTo>
                    <a:pt x="514" y="169"/>
                    <a:pt x="510" y="172"/>
                    <a:pt x="506" y="175"/>
                  </a:cubicBezTo>
                  <a:cubicBezTo>
                    <a:pt x="499" y="179"/>
                    <a:pt x="489" y="178"/>
                    <a:pt x="484" y="173"/>
                  </a:cubicBezTo>
                  <a:cubicBezTo>
                    <a:pt x="481" y="169"/>
                    <a:pt x="479" y="165"/>
                    <a:pt x="477" y="160"/>
                  </a:cubicBezTo>
                  <a:cubicBezTo>
                    <a:pt x="473" y="150"/>
                    <a:pt x="469" y="141"/>
                    <a:pt x="462" y="133"/>
                  </a:cubicBezTo>
                  <a:cubicBezTo>
                    <a:pt x="460" y="129"/>
                    <a:pt x="458" y="129"/>
                    <a:pt x="455" y="131"/>
                  </a:cubicBezTo>
                  <a:cubicBezTo>
                    <a:pt x="436" y="143"/>
                    <a:pt x="417" y="154"/>
                    <a:pt x="399" y="165"/>
                  </a:cubicBezTo>
                  <a:cubicBezTo>
                    <a:pt x="393" y="169"/>
                    <a:pt x="387" y="173"/>
                    <a:pt x="380" y="175"/>
                  </a:cubicBezTo>
                  <a:cubicBezTo>
                    <a:pt x="372" y="178"/>
                    <a:pt x="362" y="174"/>
                    <a:pt x="362" y="167"/>
                  </a:cubicBezTo>
                  <a:cubicBezTo>
                    <a:pt x="362" y="156"/>
                    <a:pt x="357" y="147"/>
                    <a:pt x="353" y="137"/>
                  </a:cubicBezTo>
                  <a:cubicBezTo>
                    <a:pt x="345" y="115"/>
                    <a:pt x="336" y="93"/>
                    <a:pt x="328" y="71"/>
                  </a:cubicBezTo>
                  <a:cubicBezTo>
                    <a:pt x="327" y="69"/>
                    <a:pt x="326" y="66"/>
                    <a:pt x="324" y="65"/>
                  </a:cubicBezTo>
                  <a:cubicBezTo>
                    <a:pt x="323" y="66"/>
                    <a:pt x="322" y="67"/>
                    <a:pt x="321" y="68"/>
                  </a:cubicBezTo>
                  <a:cubicBezTo>
                    <a:pt x="318" y="79"/>
                    <a:pt x="314" y="89"/>
                    <a:pt x="312" y="99"/>
                  </a:cubicBezTo>
                  <a:cubicBezTo>
                    <a:pt x="305" y="126"/>
                    <a:pt x="295" y="151"/>
                    <a:pt x="286" y="177"/>
                  </a:cubicBezTo>
                  <a:cubicBezTo>
                    <a:pt x="283" y="188"/>
                    <a:pt x="274" y="191"/>
                    <a:pt x="264" y="187"/>
                  </a:cubicBezTo>
                  <a:cubicBezTo>
                    <a:pt x="254" y="184"/>
                    <a:pt x="246" y="179"/>
                    <a:pt x="237" y="175"/>
                  </a:cubicBezTo>
                  <a:cubicBezTo>
                    <a:pt x="226" y="169"/>
                    <a:pt x="226" y="169"/>
                    <a:pt x="220" y="180"/>
                  </a:cubicBezTo>
                  <a:cubicBezTo>
                    <a:pt x="217" y="187"/>
                    <a:pt x="216" y="193"/>
                    <a:pt x="214" y="200"/>
                  </a:cubicBezTo>
                  <a:cubicBezTo>
                    <a:pt x="211" y="209"/>
                    <a:pt x="201" y="215"/>
                    <a:pt x="193" y="211"/>
                  </a:cubicBezTo>
                  <a:cubicBezTo>
                    <a:pt x="185" y="206"/>
                    <a:pt x="177" y="203"/>
                    <a:pt x="169" y="199"/>
                  </a:cubicBezTo>
                  <a:cubicBezTo>
                    <a:pt x="151" y="189"/>
                    <a:pt x="134" y="179"/>
                    <a:pt x="116" y="170"/>
                  </a:cubicBezTo>
                  <a:cubicBezTo>
                    <a:pt x="90" y="155"/>
                    <a:pt x="63" y="140"/>
                    <a:pt x="35" y="127"/>
                  </a:cubicBezTo>
                  <a:cubicBezTo>
                    <a:pt x="31" y="125"/>
                    <a:pt x="27" y="123"/>
                    <a:pt x="22" y="122"/>
                  </a:cubicBezTo>
                  <a:cubicBezTo>
                    <a:pt x="29" y="146"/>
                    <a:pt x="40" y="168"/>
                    <a:pt x="48" y="190"/>
                  </a:cubicBezTo>
                  <a:cubicBezTo>
                    <a:pt x="52" y="200"/>
                    <a:pt x="57" y="208"/>
                    <a:pt x="60" y="218"/>
                  </a:cubicBezTo>
                  <a:cubicBezTo>
                    <a:pt x="65" y="232"/>
                    <a:pt x="70" y="247"/>
                    <a:pt x="77" y="261"/>
                  </a:cubicBezTo>
                  <a:cubicBezTo>
                    <a:pt x="84" y="278"/>
                    <a:pt x="90" y="295"/>
                    <a:pt x="99" y="311"/>
                  </a:cubicBezTo>
                  <a:cubicBezTo>
                    <a:pt x="103" y="318"/>
                    <a:pt x="99" y="329"/>
                    <a:pt x="93" y="330"/>
                  </a:cubicBezTo>
                  <a:cubicBezTo>
                    <a:pt x="82" y="333"/>
                    <a:pt x="71" y="336"/>
                    <a:pt x="60" y="337"/>
                  </a:cubicBezTo>
                  <a:cubicBezTo>
                    <a:pt x="44" y="339"/>
                    <a:pt x="28" y="340"/>
                    <a:pt x="11" y="343"/>
                  </a:cubicBezTo>
                  <a:cubicBezTo>
                    <a:pt x="13" y="347"/>
                    <a:pt x="17" y="348"/>
                    <a:pt x="19" y="350"/>
                  </a:cubicBezTo>
                  <a:cubicBezTo>
                    <a:pt x="30" y="356"/>
                    <a:pt x="40" y="362"/>
                    <a:pt x="50" y="368"/>
                  </a:cubicBezTo>
                  <a:cubicBezTo>
                    <a:pt x="59" y="373"/>
                    <a:pt x="61" y="380"/>
                    <a:pt x="54" y="388"/>
                  </a:cubicBezTo>
                  <a:cubicBezTo>
                    <a:pt x="53" y="390"/>
                    <a:pt x="51" y="392"/>
                    <a:pt x="50" y="395"/>
                  </a:cubicBezTo>
                  <a:cubicBezTo>
                    <a:pt x="43" y="406"/>
                    <a:pt x="36" y="418"/>
                    <a:pt x="28" y="428"/>
                  </a:cubicBezTo>
                  <a:cubicBezTo>
                    <a:pt x="21" y="437"/>
                    <a:pt x="16" y="446"/>
                    <a:pt x="10" y="454"/>
                  </a:cubicBezTo>
                  <a:cubicBezTo>
                    <a:pt x="9" y="456"/>
                    <a:pt x="7" y="458"/>
                    <a:pt x="9" y="461"/>
                  </a:cubicBezTo>
                  <a:cubicBezTo>
                    <a:pt x="25" y="457"/>
                    <a:pt x="42" y="455"/>
                    <a:pt x="58" y="449"/>
                  </a:cubicBezTo>
                  <a:cubicBezTo>
                    <a:pt x="62" y="447"/>
                    <a:pt x="66" y="446"/>
                    <a:pt x="70" y="447"/>
                  </a:cubicBezTo>
                  <a:cubicBezTo>
                    <a:pt x="79" y="448"/>
                    <a:pt x="84" y="455"/>
                    <a:pt x="82" y="464"/>
                  </a:cubicBezTo>
                  <a:cubicBezTo>
                    <a:pt x="81" y="468"/>
                    <a:pt x="79" y="472"/>
                    <a:pt x="78" y="475"/>
                  </a:cubicBezTo>
                  <a:cubicBezTo>
                    <a:pt x="71" y="487"/>
                    <a:pt x="66" y="499"/>
                    <a:pt x="60" y="511"/>
                  </a:cubicBezTo>
                  <a:cubicBezTo>
                    <a:pt x="45" y="540"/>
                    <a:pt x="30" y="569"/>
                    <a:pt x="16" y="598"/>
                  </a:cubicBezTo>
                  <a:cubicBezTo>
                    <a:pt x="10" y="608"/>
                    <a:pt x="4" y="618"/>
                    <a:pt x="0" y="633"/>
                  </a:cubicBezTo>
                  <a:cubicBezTo>
                    <a:pt x="28" y="614"/>
                    <a:pt x="54" y="597"/>
                    <a:pt x="80" y="580"/>
                  </a:cubicBezTo>
                  <a:cubicBezTo>
                    <a:pt x="83" y="579"/>
                    <a:pt x="85" y="576"/>
                    <a:pt x="88" y="575"/>
                  </a:cubicBezTo>
                  <a:cubicBezTo>
                    <a:pt x="105" y="564"/>
                    <a:pt x="123" y="553"/>
                    <a:pt x="140" y="542"/>
                  </a:cubicBezTo>
                  <a:cubicBezTo>
                    <a:pt x="143" y="540"/>
                    <a:pt x="146" y="540"/>
                    <a:pt x="150" y="541"/>
                  </a:cubicBezTo>
                  <a:cubicBezTo>
                    <a:pt x="158" y="545"/>
                    <a:pt x="161" y="549"/>
                    <a:pt x="160" y="558"/>
                  </a:cubicBezTo>
                  <a:cubicBezTo>
                    <a:pt x="159" y="573"/>
                    <a:pt x="158" y="588"/>
                    <a:pt x="157" y="604"/>
                  </a:cubicBezTo>
                  <a:cubicBezTo>
                    <a:pt x="157" y="607"/>
                    <a:pt x="156" y="610"/>
                    <a:pt x="158" y="613"/>
                  </a:cubicBezTo>
                  <a:cubicBezTo>
                    <a:pt x="160" y="613"/>
                    <a:pt x="162" y="612"/>
                    <a:pt x="163" y="611"/>
                  </a:cubicBezTo>
                  <a:cubicBezTo>
                    <a:pt x="171" y="606"/>
                    <a:pt x="178" y="600"/>
                    <a:pt x="186" y="595"/>
                  </a:cubicBezTo>
                  <a:cubicBezTo>
                    <a:pt x="197" y="588"/>
                    <a:pt x="210" y="593"/>
                    <a:pt x="213" y="605"/>
                  </a:cubicBezTo>
                  <a:cubicBezTo>
                    <a:pt x="214" y="610"/>
                    <a:pt x="214" y="616"/>
                    <a:pt x="214" y="621"/>
                  </a:cubicBezTo>
                  <a:cubicBezTo>
                    <a:pt x="215" y="644"/>
                    <a:pt x="215" y="668"/>
                    <a:pt x="215" y="691"/>
                  </a:cubicBezTo>
                  <a:cubicBezTo>
                    <a:pt x="214" y="714"/>
                    <a:pt x="213" y="737"/>
                    <a:pt x="214" y="761"/>
                  </a:cubicBezTo>
                  <a:cubicBezTo>
                    <a:pt x="214" y="762"/>
                    <a:pt x="213" y="764"/>
                    <a:pt x="215" y="765"/>
                  </a:cubicBezTo>
                  <a:cubicBezTo>
                    <a:pt x="218" y="764"/>
                    <a:pt x="219" y="762"/>
                    <a:pt x="220" y="761"/>
                  </a:cubicBezTo>
                  <a:cubicBezTo>
                    <a:pt x="234" y="742"/>
                    <a:pt x="247" y="723"/>
                    <a:pt x="261" y="705"/>
                  </a:cubicBezTo>
                  <a:cubicBezTo>
                    <a:pt x="268" y="695"/>
                    <a:pt x="274" y="685"/>
                    <a:pt x="278" y="674"/>
                  </a:cubicBezTo>
                  <a:cubicBezTo>
                    <a:pt x="283" y="663"/>
                    <a:pt x="292" y="662"/>
                    <a:pt x="301" y="671"/>
                  </a:cubicBezTo>
                  <a:cubicBezTo>
                    <a:pt x="316" y="685"/>
                    <a:pt x="332" y="700"/>
                    <a:pt x="346" y="716"/>
                  </a:cubicBezTo>
                  <a:cubicBezTo>
                    <a:pt x="348" y="718"/>
                    <a:pt x="350" y="721"/>
                    <a:pt x="354" y="722"/>
                  </a:cubicBezTo>
                  <a:cubicBezTo>
                    <a:pt x="357" y="716"/>
                    <a:pt x="358" y="711"/>
                    <a:pt x="359" y="705"/>
                  </a:cubicBezTo>
                  <a:cubicBezTo>
                    <a:pt x="362" y="688"/>
                    <a:pt x="366" y="672"/>
                    <a:pt x="371" y="655"/>
                  </a:cubicBezTo>
                  <a:cubicBezTo>
                    <a:pt x="374" y="642"/>
                    <a:pt x="378" y="629"/>
                    <a:pt x="380" y="615"/>
                  </a:cubicBezTo>
                  <a:cubicBezTo>
                    <a:pt x="381" y="603"/>
                    <a:pt x="390" y="599"/>
                    <a:pt x="399" y="606"/>
                  </a:cubicBezTo>
                  <a:cubicBezTo>
                    <a:pt x="409" y="614"/>
                    <a:pt x="420" y="621"/>
                    <a:pt x="428" y="631"/>
                  </a:cubicBezTo>
                  <a:cubicBezTo>
                    <a:pt x="435" y="639"/>
                    <a:pt x="443" y="646"/>
                    <a:pt x="451" y="653"/>
                  </a:cubicBezTo>
                  <a:cubicBezTo>
                    <a:pt x="461" y="662"/>
                    <a:pt x="462" y="662"/>
                    <a:pt x="466" y="648"/>
                  </a:cubicBezTo>
                  <a:cubicBezTo>
                    <a:pt x="472" y="628"/>
                    <a:pt x="479" y="608"/>
                    <a:pt x="482" y="587"/>
                  </a:cubicBezTo>
                  <a:cubicBezTo>
                    <a:pt x="484" y="579"/>
                    <a:pt x="496" y="575"/>
                    <a:pt x="502" y="580"/>
                  </a:cubicBezTo>
                  <a:cubicBezTo>
                    <a:pt x="516" y="591"/>
                    <a:pt x="529" y="604"/>
                    <a:pt x="542" y="617"/>
                  </a:cubicBezTo>
                  <a:cubicBezTo>
                    <a:pt x="562" y="638"/>
                    <a:pt x="580" y="659"/>
                    <a:pt x="603" y="678"/>
                  </a:cubicBezTo>
                  <a:cubicBezTo>
                    <a:pt x="605" y="675"/>
                    <a:pt x="604" y="673"/>
                    <a:pt x="604" y="670"/>
                  </a:cubicBezTo>
                  <a:cubicBezTo>
                    <a:pt x="602" y="659"/>
                    <a:pt x="598" y="649"/>
                    <a:pt x="596" y="638"/>
                  </a:cubicBezTo>
                  <a:cubicBezTo>
                    <a:pt x="593" y="618"/>
                    <a:pt x="587" y="598"/>
                    <a:pt x="583" y="578"/>
                  </a:cubicBezTo>
                  <a:cubicBezTo>
                    <a:pt x="580" y="566"/>
                    <a:pt x="576" y="554"/>
                    <a:pt x="576" y="542"/>
                  </a:cubicBezTo>
                  <a:cubicBezTo>
                    <a:pt x="575" y="539"/>
                    <a:pt x="575" y="537"/>
                    <a:pt x="577" y="535"/>
                  </a:cubicBezTo>
                  <a:cubicBezTo>
                    <a:pt x="582" y="529"/>
                    <a:pt x="586" y="528"/>
                    <a:pt x="594" y="533"/>
                  </a:cubicBezTo>
                  <a:cubicBezTo>
                    <a:pt x="603" y="539"/>
                    <a:pt x="614" y="543"/>
                    <a:pt x="624" y="548"/>
                  </a:cubicBezTo>
                  <a:cubicBezTo>
                    <a:pt x="651" y="562"/>
                    <a:pt x="677" y="574"/>
                    <a:pt x="702" y="590"/>
                  </a:cubicBezTo>
                  <a:cubicBezTo>
                    <a:pt x="705" y="592"/>
                    <a:pt x="709" y="594"/>
                    <a:pt x="713" y="594"/>
                  </a:cubicBezTo>
                  <a:cubicBezTo>
                    <a:pt x="713" y="590"/>
                    <a:pt x="712" y="587"/>
                    <a:pt x="710" y="584"/>
                  </a:cubicBezTo>
                  <a:cubicBezTo>
                    <a:pt x="702" y="569"/>
                    <a:pt x="693" y="555"/>
                    <a:pt x="688" y="540"/>
                  </a:cubicBezTo>
                  <a:cubicBezTo>
                    <a:pt x="683" y="529"/>
                    <a:pt x="676" y="520"/>
                    <a:pt x="672" y="509"/>
                  </a:cubicBezTo>
                  <a:cubicBezTo>
                    <a:pt x="669" y="500"/>
                    <a:pt x="665" y="491"/>
                    <a:pt x="659" y="483"/>
                  </a:cubicBezTo>
                  <a:cubicBezTo>
                    <a:pt x="653" y="475"/>
                    <a:pt x="649" y="467"/>
                    <a:pt x="645" y="458"/>
                  </a:cubicBezTo>
                  <a:cubicBezTo>
                    <a:pt x="642" y="450"/>
                    <a:pt x="648" y="440"/>
                    <a:pt x="656" y="439"/>
                  </a:cubicBezTo>
                  <a:cubicBezTo>
                    <a:pt x="668" y="439"/>
                    <a:pt x="679" y="437"/>
                    <a:pt x="691" y="437"/>
                  </a:cubicBezTo>
                  <a:cubicBezTo>
                    <a:pt x="699" y="437"/>
                    <a:pt x="707" y="434"/>
                    <a:pt x="715" y="434"/>
                  </a:cubicBezTo>
                  <a:cubicBezTo>
                    <a:pt x="718" y="434"/>
                    <a:pt x="718" y="432"/>
                    <a:pt x="717" y="429"/>
                  </a:cubicBezTo>
                  <a:cubicBezTo>
                    <a:pt x="716" y="428"/>
                    <a:pt x="715" y="427"/>
                    <a:pt x="714" y="426"/>
                  </a:cubicBezTo>
                  <a:cubicBezTo>
                    <a:pt x="706" y="415"/>
                    <a:pt x="697" y="404"/>
                    <a:pt x="690" y="392"/>
                  </a:cubicBezTo>
                  <a:cubicBezTo>
                    <a:pt x="689" y="389"/>
                    <a:pt x="686" y="387"/>
                    <a:pt x="684" y="384"/>
                  </a:cubicBezTo>
                  <a:cubicBezTo>
                    <a:pt x="680" y="378"/>
                    <a:pt x="675" y="372"/>
                    <a:pt x="671" y="366"/>
                  </a:cubicBezTo>
                  <a:cubicBezTo>
                    <a:pt x="668" y="363"/>
                    <a:pt x="667" y="359"/>
                    <a:pt x="666" y="354"/>
                  </a:cubicBezTo>
                  <a:cubicBezTo>
                    <a:pt x="666" y="348"/>
                    <a:pt x="669" y="344"/>
                    <a:pt x="675" y="343"/>
                  </a:cubicBezTo>
                  <a:cubicBezTo>
                    <a:pt x="680" y="342"/>
                    <a:pt x="685" y="341"/>
                    <a:pt x="690" y="342"/>
                  </a:cubicBezTo>
                  <a:cubicBezTo>
                    <a:pt x="697" y="342"/>
                    <a:pt x="704" y="340"/>
                    <a:pt x="710" y="339"/>
                  </a:cubicBezTo>
                  <a:cubicBezTo>
                    <a:pt x="710" y="337"/>
                    <a:pt x="709" y="336"/>
                    <a:pt x="708" y="336"/>
                  </a:cubicBezTo>
                  <a:close/>
                </a:path>
              </a:pathLst>
            </a:custGeom>
            <a:solidFill>
              <a:srgbClr val="FCF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6A8D7BCD-5543-427A-91C9-03CC02E04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" y="11"/>
              <a:ext cx="981" cy="1048"/>
            </a:xfrm>
            <a:custGeom>
              <a:avLst/>
              <a:gdLst>
                <a:gd name="T0" fmla="*/ 759 w 804"/>
                <a:gd name="T1" fmla="*/ 277 h 863"/>
                <a:gd name="T2" fmla="*/ 668 w 804"/>
                <a:gd name="T3" fmla="*/ 260 h 863"/>
                <a:gd name="T4" fmla="*/ 753 w 804"/>
                <a:gd name="T5" fmla="*/ 99 h 863"/>
                <a:gd name="T6" fmla="*/ 742 w 804"/>
                <a:gd name="T7" fmla="*/ 32 h 863"/>
                <a:gd name="T8" fmla="*/ 542 w 804"/>
                <a:gd name="T9" fmla="*/ 200 h 863"/>
                <a:gd name="T10" fmla="*/ 476 w 804"/>
                <a:gd name="T11" fmla="*/ 167 h 863"/>
                <a:gd name="T12" fmla="*/ 397 w 804"/>
                <a:gd name="T13" fmla="*/ 140 h 863"/>
                <a:gd name="T14" fmla="*/ 320 w 804"/>
                <a:gd name="T15" fmla="*/ 182 h 863"/>
                <a:gd name="T16" fmla="*/ 228 w 804"/>
                <a:gd name="T17" fmla="*/ 234 h 863"/>
                <a:gd name="T18" fmla="*/ 36 w 804"/>
                <a:gd name="T19" fmla="*/ 160 h 863"/>
                <a:gd name="T20" fmla="*/ 115 w 804"/>
                <a:gd name="T21" fmla="*/ 361 h 863"/>
                <a:gd name="T22" fmla="*/ 20 w 804"/>
                <a:gd name="T23" fmla="*/ 399 h 863"/>
                <a:gd name="T24" fmla="*/ 9 w 804"/>
                <a:gd name="T25" fmla="*/ 519 h 863"/>
                <a:gd name="T26" fmla="*/ 93 w 804"/>
                <a:gd name="T27" fmla="*/ 522 h 863"/>
                <a:gd name="T28" fmla="*/ 2 w 804"/>
                <a:gd name="T29" fmla="*/ 706 h 863"/>
                <a:gd name="T30" fmla="*/ 72 w 804"/>
                <a:gd name="T31" fmla="*/ 683 h 863"/>
                <a:gd name="T32" fmla="*/ 175 w 804"/>
                <a:gd name="T33" fmla="*/ 620 h 863"/>
                <a:gd name="T34" fmla="*/ 199 w 804"/>
                <a:gd name="T35" fmla="*/ 685 h 863"/>
                <a:gd name="T36" fmla="*/ 231 w 804"/>
                <a:gd name="T37" fmla="*/ 785 h 863"/>
                <a:gd name="T38" fmla="*/ 258 w 804"/>
                <a:gd name="T39" fmla="*/ 848 h 863"/>
                <a:gd name="T40" fmla="*/ 327 w 804"/>
                <a:gd name="T41" fmla="*/ 748 h 863"/>
                <a:gd name="T42" fmla="*/ 404 w 804"/>
                <a:gd name="T43" fmla="*/ 802 h 863"/>
                <a:gd name="T44" fmla="*/ 442 w 804"/>
                <a:gd name="T45" fmla="*/ 683 h 863"/>
                <a:gd name="T46" fmla="*/ 526 w 804"/>
                <a:gd name="T47" fmla="*/ 692 h 863"/>
                <a:gd name="T48" fmla="*/ 629 w 804"/>
                <a:gd name="T49" fmla="*/ 742 h 863"/>
                <a:gd name="T50" fmla="*/ 667 w 804"/>
                <a:gd name="T51" fmla="*/ 741 h 863"/>
                <a:gd name="T52" fmla="*/ 706 w 804"/>
                <a:gd name="T53" fmla="*/ 642 h 863"/>
                <a:gd name="T54" fmla="*/ 749 w 804"/>
                <a:gd name="T55" fmla="*/ 590 h 863"/>
                <a:gd name="T56" fmla="*/ 773 w 804"/>
                <a:gd name="T57" fmla="*/ 467 h 863"/>
                <a:gd name="T58" fmla="*/ 803 w 804"/>
                <a:gd name="T59" fmla="*/ 394 h 863"/>
                <a:gd name="T60" fmla="*/ 710 w 804"/>
                <a:gd name="T61" fmla="*/ 415 h 863"/>
                <a:gd name="T62" fmla="*/ 754 w 804"/>
                <a:gd name="T63" fmla="*/ 483 h 863"/>
                <a:gd name="T64" fmla="*/ 711 w 804"/>
                <a:gd name="T65" fmla="*/ 558 h 863"/>
                <a:gd name="T66" fmla="*/ 663 w 804"/>
                <a:gd name="T67" fmla="*/ 597 h 863"/>
                <a:gd name="T68" fmla="*/ 635 w 804"/>
                <a:gd name="T69" fmla="*/ 687 h 863"/>
                <a:gd name="T70" fmla="*/ 521 w 804"/>
                <a:gd name="T71" fmla="*/ 636 h 863"/>
                <a:gd name="T72" fmla="*/ 419 w 804"/>
                <a:gd name="T73" fmla="*/ 664 h 863"/>
                <a:gd name="T74" fmla="*/ 340 w 804"/>
                <a:gd name="T75" fmla="*/ 720 h 863"/>
                <a:gd name="T76" fmla="*/ 253 w 804"/>
                <a:gd name="T77" fmla="*/ 810 h 863"/>
                <a:gd name="T78" fmla="*/ 202 w 804"/>
                <a:gd name="T79" fmla="*/ 660 h 863"/>
                <a:gd name="T80" fmla="*/ 179 w 804"/>
                <a:gd name="T81" fmla="*/ 591 h 863"/>
                <a:gd name="T82" fmla="*/ 99 w 804"/>
                <a:gd name="T83" fmla="*/ 560 h 863"/>
                <a:gd name="T84" fmla="*/ 48 w 804"/>
                <a:gd name="T85" fmla="*/ 510 h 863"/>
                <a:gd name="T86" fmla="*/ 89 w 804"/>
                <a:gd name="T87" fmla="*/ 417 h 863"/>
                <a:gd name="T88" fmla="*/ 138 w 804"/>
                <a:gd name="T89" fmla="*/ 360 h 863"/>
                <a:gd name="T90" fmla="*/ 74 w 804"/>
                <a:gd name="T91" fmla="*/ 176 h 863"/>
                <a:gd name="T92" fmla="*/ 259 w 804"/>
                <a:gd name="T93" fmla="*/ 229 h 863"/>
                <a:gd name="T94" fmla="*/ 360 w 804"/>
                <a:gd name="T95" fmla="*/ 117 h 863"/>
                <a:gd name="T96" fmla="*/ 419 w 804"/>
                <a:gd name="T97" fmla="*/ 224 h 863"/>
                <a:gd name="T98" fmla="*/ 523 w 804"/>
                <a:gd name="T99" fmla="*/ 222 h 863"/>
                <a:gd name="T100" fmla="*/ 688 w 804"/>
                <a:gd name="T101" fmla="*/ 100 h 863"/>
                <a:gd name="T102" fmla="*/ 658 w 804"/>
                <a:gd name="T103" fmla="*/ 232 h 863"/>
                <a:gd name="T104" fmla="*/ 730 w 804"/>
                <a:gd name="T105" fmla="*/ 286 h 863"/>
                <a:gd name="T106" fmla="*/ 717 w 804"/>
                <a:gd name="T107" fmla="*/ 37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4" h="863">
                  <a:moveTo>
                    <a:pt x="793" y="381"/>
                  </a:moveTo>
                  <a:cubicBezTo>
                    <a:pt x="769" y="372"/>
                    <a:pt x="746" y="362"/>
                    <a:pt x="723" y="353"/>
                  </a:cubicBezTo>
                  <a:cubicBezTo>
                    <a:pt x="719" y="351"/>
                    <a:pt x="718" y="349"/>
                    <a:pt x="720" y="346"/>
                  </a:cubicBezTo>
                  <a:cubicBezTo>
                    <a:pt x="725" y="339"/>
                    <a:pt x="728" y="331"/>
                    <a:pt x="732" y="323"/>
                  </a:cubicBezTo>
                  <a:cubicBezTo>
                    <a:pt x="741" y="308"/>
                    <a:pt x="750" y="292"/>
                    <a:pt x="759" y="277"/>
                  </a:cubicBezTo>
                  <a:cubicBezTo>
                    <a:pt x="766" y="266"/>
                    <a:pt x="762" y="257"/>
                    <a:pt x="750" y="255"/>
                  </a:cubicBezTo>
                  <a:cubicBezTo>
                    <a:pt x="749" y="255"/>
                    <a:pt x="747" y="254"/>
                    <a:pt x="745" y="255"/>
                  </a:cubicBezTo>
                  <a:cubicBezTo>
                    <a:pt x="730" y="257"/>
                    <a:pt x="714" y="257"/>
                    <a:pt x="700" y="261"/>
                  </a:cubicBezTo>
                  <a:cubicBezTo>
                    <a:pt x="691" y="263"/>
                    <a:pt x="681" y="264"/>
                    <a:pt x="672" y="265"/>
                  </a:cubicBezTo>
                  <a:cubicBezTo>
                    <a:pt x="667" y="266"/>
                    <a:pt x="666" y="265"/>
                    <a:pt x="668" y="260"/>
                  </a:cubicBezTo>
                  <a:cubicBezTo>
                    <a:pt x="671" y="253"/>
                    <a:pt x="675" y="245"/>
                    <a:pt x="679" y="238"/>
                  </a:cubicBezTo>
                  <a:cubicBezTo>
                    <a:pt x="685" y="225"/>
                    <a:pt x="694" y="214"/>
                    <a:pt x="700" y="201"/>
                  </a:cubicBezTo>
                  <a:cubicBezTo>
                    <a:pt x="704" y="194"/>
                    <a:pt x="704" y="185"/>
                    <a:pt x="708" y="178"/>
                  </a:cubicBezTo>
                  <a:cubicBezTo>
                    <a:pt x="720" y="158"/>
                    <a:pt x="731" y="136"/>
                    <a:pt x="744" y="116"/>
                  </a:cubicBezTo>
                  <a:cubicBezTo>
                    <a:pt x="747" y="110"/>
                    <a:pt x="750" y="105"/>
                    <a:pt x="753" y="99"/>
                  </a:cubicBezTo>
                  <a:cubicBezTo>
                    <a:pt x="765" y="73"/>
                    <a:pt x="779" y="48"/>
                    <a:pt x="793" y="24"/>
                  </a:cubicBezTo>
                  <a:cubicBezTo>
                    <a:pt x="797" y="18"/>
                    <a:pt x="798" y="14"/>
                    <a:pt x="794" y="8"/>
                  </a:cubicBezTo>
                  <a:cubicBezTo>
                    <a:pt x="790" y="2"/>
                    <a:pt x="784" y="0"/>
                    <a:pt x="777" y="4"/>
                  </a:cubicBezTo>
                  <a:cubicBezTo>
                    <a:pt x="774" y="6"/>
                    <a:pt x="771" y="8"/>
                    <a:pt x="768" y="11"/>
                  </a:cubicBezTo>
                  <a:cubicBezTo>
                    <a:pt x="759" y="18"/>
                    <a:pt x="751" y="26"/>
                    <a:pt x="742" y="32"/>
                  </a:cubicBezTo>
                  <a:cubicBezTo>
                    <a:pt x="725" y="44"/>
                    <a:pt x="708" y="56"/>
                    <a:pt x="693" y="70"/>
                  </a:cubicBezTo>
                  <a:cubicBezTo>
                    <a:pt x="687" y="75"/>
                    <a:pt x="681" y="80"/>
                    <a:pt x="675" y="85"/>
                  </a:cubicBezTo>
                  <a:cubicBezTo>
                    <a:pt x="655" y="102"/>
                    <a:pt x="635" y="119"/>
                    <a:pt x="615" y="136"/>
                  </a:cubicBezTo>
                  <a:cubicBezTo>
                    <a:pt x="593" y="154"/>
                    <a:pt x="572" y="173"/>
                    <a:pt x="551" y="191"/>
                  </a:cubicBezTo>
                  <a:cubicBezTo>
                    <a:pt x="548" y="194"/>
                    <a:pt x="545" y="197"/>
                    <a:pt x="542" y="200"/>
                  </a:cubicBezTo>
                  <a:cubicBezTo>
                    <a:pt x="540" y="201"/>
                    <a:pt x="538" y="201"/>
                    <a:pt x="536" y="199"/>
                  </a:cubicBezTo>
                  <a:cubicBezTo>
                    <a:pt x="535" y="197"/>
                    <a:pt x="534" y="195"/>
                    <a:pt x="533" y="193"/>
                  </a:cubicBezTo>
                  <a:cubicBezTo>
                    <a:pt x="528" y="183"/>
                    <a:pt x="524" y="173"/>
                    <a:pt x="518" y="163"/>
                  </a:cubicBezTo>
                  <a:cubicBezTo>
                    <a:pt x="512" y="150"/>
                    <a:pt x="499" y="148"/>
                    <a:pt x="489" y="158"/>
                  </a:cubicBezTo>
                  <a:cubicBezTo>
                    <a:pt x="485" y="161"/>
                    <a:pt x="480" y="165"/>
                    <a:pt x="476" y="167"/>
                  </a:cubicBezTo>
                  <a:cubicBezTo>
                    <a:pt x="463" y="173"/>
                    <a:pt x="451" y="181"/>
                    <a:pt x="440" y="189"/>
                  </a:cubicBezTo>
                  <a:cubicBezTo>
                    <a:pt x="435" y="192"/>
                    <a:pt x="429" y="195"/>
                    <a:pt x="424" y="198"/>
                  </a:cubicBezTo>
                  <a:cubicBezTo>
                    <a:pt x="421" y="200"/>
                    <a:pt x="420" y="199"/>
                    <a:pt x="419" y="197"/>
                  </a:cubicBezTo>
                  <a:cubicBezTo>
                    <a:pt x="418" y="195"/>
                    <a:pt x="417" y="193"/>
                    <a:pt x="416" y="192"/>
                  </a:cubicBezTo>
                  <a:cubicBezTo>
                    <a:pt x="408" y="175"/>
                    <a:pt x="403" y="157"/>
                    <a:pt x="397" y="140"/>
                  </a:cubicBezTo>
                  <a:cubicBezTo>
                    <a:pt x="389" y="121"/>
                    <a:pt x="380" y="102"/>
                    <a:pt x="376" y="81"/>
                  </a:cubicBezTo>
                  <a:cubicBezTo>
                    <a:pt x="375" y="79"/>
                    <a:pt x="374" y="77"/>
                    <a:pt x="373" y="76"/>
                  </a:cubicBezTo>
                  <a:cubicBezTo>
                    <a:pt x="368" y="68"/>
                    <a:pt x="355" y="68"/>
                    <a:pt x="351" y="75"/>
                  </a:cubicBezTo>
                  <a:cubicBezTo>
                    <a:pt x="347" y="86"/>
                    <a:pt x="342" y="98"/>
                    <a:pt x="339" y="109"/>
                  </a:cubicBezTo>
                  <a:cubicBezTo>
                    <a:pt x="333" y="134"/>
                    <a:pt x="326" y="158"/>
                    <a:pt x="320" y="182"/>
                  </a:cubicBezTo>
                  <a:cubicBezTo>
                    <a:pt x="317" y="194"/>
                    <a:pt x="314" y="206"/>
                    <a:pt x="308" y="218"/>
                  </a:cubicBezTo>
                  <a:cubicBezTo>
                    <a:pt x="295" y="211"/>
                    <a:pt x="283" y="204"/>
                    <a:pt x="271" y="197"/>
                  </a:cubicBezTo>
                  <a:cubicBezTo>
                    <a:pt x="262" y="191"/>
                    <a:pt x="256" y="193"/>
                    <a:pt x="250" y="203"/>
                  </a:cubicBezTo>
                  <a:cubicBezTo>
                    <a:pt x="245" y="212"/>
                    <a:pt x="241" y="221"/>
                    <a:pt x="237" y="230"/>
                  </a:cubicBezTo>
                  <a:cubicBezTo>
                    <a:pt x="235" y="236"/>
                    <a:pt x="234" y="237"/>
                    <a:pt x="228" y="234"/>
                  </a:cubicBezTo>
                  <a:cubicBezTo>
                    <a:pt x="213" y="226"/>
                    <a:pt x="198" y="219"/>
                    <a:pt x="184" y="212"/>
                  </a:cubicBezTo>
                  <a:cubicBezTo>
                    <a:pt x="160" y="199"/>
                    <a:pt x="135" y="187"/>
                    <a:pt x="111" y="174"/>
                  </a:cubicBezTo>
                  <a:cubicBezTo>
                    <a:pt x="90" y="163"/>
                    <a:pt x="67" y="155"/>
                    <a:pt x="46" y="142"/>
                  </a:cubicBezTo>
                  <a:cubicBezTo>
                    <a:pt x="42" y="139"/>
                    <a:pt x="38" y="141"/>
                    <a:pt x="36" y="146"/>
                  </a:cubicBezTo>
                  <a:cubicBezTo>
                    <a:pt x="33" y="151"/>
                    <a:pt x="34" y="156"/>
                    <a:pt x="36" y="160"/>
                  </a:cubicBezTo>
                  <a:cubicBezTo>
                    <a:pt x="42" y="179"/>
                    <a:pt x="49" y="198"/>
                    <a:pt x="56" y="217"/>
                  </a:cubicBezTo>
                  <a:cubicBezTo>
                    <a:pt x="60" y="225"/>
                    <a:pt x="62" y="234"/>
                    <a:pt x="66" y="241"/>
                  </a:cubicBezTo>
                  <a:cubicBezTo>
                    <a:pt x="75" y="256"/>
                    <a:pt x="80" y="272"/>
                    <a:pt x="86" y="287"/>
                  </a:cubicBezTo>
                  <a:cubicBezTo>
                    <a:pt x="89" y="297"/>
                    <a:pt x="92" y="307"/>
                    <a:pt x="96" y="315"/>
                  </a:cubicBezTo>
                  <a:cubicBezTo>
                    <a:pt x="104" y="330"/>
                    <a:pt x="106" y="347"/>
                    <a:pt x="115" y="361"/>
                  </a:cubicBezTo>
                  <a:cubicBezTo>
                    <a:pt x="113" y="364"/>
                    <a:pt x="111" y="364"/>
                    <a:pt x="109" y="365"/>
                  </a:cubicBezTo>
                  <a:cubicBezTo>
                    <a:pt x="84" y="368"/>
                    <a:pt x="60" y="371"/>
                    <a:pt x="35" y="373"/>
                  </a:cubicBezTo>
                  <a:cubicBezTo>
                    <a:pt x="28" y="373"/>
                    <a:pt x="22" y="373"/>
                    <a:pt x="15" y="374"/>
                  </a:cubicBezTo>
                  <a:cubicBezTo>
                    <a:pt x="8" y="375"/>
                    <a:pt x="7" y="378"/>
                    <a:pt x="7" y="385"/>
                  </a:cubicBezTo>
                  <a:cubicBezTo>
                    <a:pt x="8" y="393"/>
                    <a:pt x="14" y="396"/>
                    <a:pt x="20" y="399"/>
                  </a:cubicBezTo>
                  <a:cubicBezTo>
                    <a:pt x="35" y="407"/>
                    <a:pt x="50" y="417"/>
                    <a:pt x="65" y="426"/>
                  </a:cubicBezTo>
                  <a:cubicBezTo>
                    <a:pt x="74" y="431"/>
                    <a:pt x="74" y="432"/>
                    <a:pt x="69" y="441"/>
                  </a:cubicBezTo>
                  <a:cubicBezTo>
                    <a:pt x="64" y="449"/>
                    <a:pt x="56" y="454"/>
                    <a:pt x="52" y="462"/>
                  </a:cubicBezTo>
                  <a:cubicBezTo>
                    <a:pt x="47" y="471"/>
                    <a:pt x="40" y="479"/>
                    <a:pt x="34" y="488"/>
                  </a:cubicBezTo>
                  <a:cubicBezTo>
                    <a:pt x="26" y="499"/>
                    <a:pt x="18" y="509"/>
                    <a:pt x="9" y="519"/>
                  </a:cubicBezTo>
                  <a:cubicBezTo>
                    <a:pt x="6" y="524"/>
                    <a:pt x="5" y="528"/>
                    <a:pt x="8" y="532"/>
                  </a:cubicBezTo>
                  <a:cubicBezTo>
                    <a:pt x="10" y="537"/>
                    <a:pt x="14" y="537"/>
                    <a:pt x="19" y="536"/>
                  </a:cubicBezTo>
                  <a:cubicBezTo>
                    <a:pt x="21" y="536"/>
                    <a:pt x="23" y="536"/>
                    <a:pt x="25" y="535"/>
                  </a:cubicBezTo>
                  <a:cubicBezTo>
                    <a:pt x="44" y="529"/>
                    <a:pt x="63" y="527"/>
                    <a:pt x="82" y="522"/>
                  </a:cubicBezTo>
                  <a:cubicBezTo>
                    <a:pt x="85" y="521"/>
                    <a:pt x="89" y="520"/>
                    <a:pt x="93" y="522"/>
                  </a:cubicBezTo>
                  <a:cubicBezTo>
                    <a:pt x="90" y="532"/>
                    <a:pt x="85" y="540"/>
                    <a:pt x="80" y="549"/>
                  </a:cubicBezTo>
                  <a:cubicBezTo>
                    <a:pt x="74" y="562"/>
                    <a:pt x="68" y="575"/>
                    <a:pt x="62" y="588"/>
                  </a:cubicBezTo>
                  <a:cubicBezTo>
                    <a:pt x="52" y="607"/>
                    <a:pt x="42" y="627"/>
                    <a:pt x="32" y="646"/>
                  </a:cubicBezTo>
                  <a:cubicBezTo>
                    <a:pt x="23" y="661"/>
                    <a:pt x="18" y="678"/>
                    <a:pt x="8" y="693"/>
                  </a:cubicBezTo>
                  <a:cubicBezTo>
                    <a:pt x="6" y="697"/>
                    <a:pt x="3" y="701"/>
                    <a:pt x="2" y="706"/>
                  </a:cubicBezTo>
                  <a:cubicBezTo>
                    <a:pt x="1" y="710"/>
                    <a:pt x="0" y="714"/>
                    <a:pt x="3" y="717"/>
                  </a:cubicBezTo>
                  <a:cubicBezTo>
                    <a:pt x="7" y="720"/>
                    <a:pt x="11" y="720"/>
                    <a:pt x="15" y="719"/>
                  </a:cubicBezTo>
                  <a:cubicBezTo>
                    <a:pt x="18" y="718"/>
                    <a:pt x="20" y="717"/>
                    <a:pt x="23" y="715"/>
                  </a:cubicBezTo>
                  <a:cubicBezTo>
                    <a:pt x="36" y="707"/>
                    <a:pt x="49" y="699"/>
                    <a:pt x="61" y="690"/>
                  </a:cubicBezTo>
                  <a:cubicBezTo>
                    <a:pt x="65" y="687"/>
                    <a:pt x="68" y="685"/>
                    <a:pt x="72" y="683"/>
                  </a:cubicBezTo>
                  <a:cubicBezTo>
                    <a:pt x="80" y="681"/>
                    <a:pt x="85" y="676"/>
                    <a:pt x="91" y="671"/>
                  </a:cubicBezTo>
                  <a:cubicBezTo>
                    <a:pt x="96" y="667"/>
                    <a:pt x="102" y="664"/>
                    <a:pt x="107" y="660"/>
                  </a:cubicBezTo>
                  <a:cubicBezTo>
                    <a:pt x="111" y="658"/>
                    <a:pt x="115" y="656"/>
                    <a:pt x="119" y="654"/>
                  </a:cubicBezTo>
                  <a:cubicBezTo>
                    <a:pt x="133" y="643"/>
                    <a:pt x="148" y="634"/>
                    <a:pt x="163" y="624"/>
                  </a:cubicBezTo>
                  <a:cubicBezTo>
                    <a:pt x="166" y="622"/>
                    <a:pt x="170" y="620"/>
                    <a:pt x="175" y="620"/>
                  </a:cubicBezTo>
                  <a:cubicBezTo>
                    <a:pt x="175" y="633"/>
                    <a:pt x="173" y="645"/>
                    <a:pt x="172" y="657"/>
                  </a:cubicBezTo>
                  <a:cubicBezTo>
                    <a:pt x="171" y="665"/>
                    <a:pt x="170" y="673"/>
                    <a:pt x="169" y="681"/>
                  </a:cubicBezTo>
                  <a:cubicBezTo>
                    <a:pt x="168" y="689"/>
                    <a:pt x="170" y="692"/>
                    <a:pt x="178" y="695"/>
                  </a:cubicBezTo>
                  <a:cubicBezTo>
                    <a:pt x="182" y="696"/>
                    <a:pt x="185" y="696"/>
                    <a:pt x="188" y="694"/>
                  </a:cubicBezTo>
                  <a:cubicBezTo>
                    <a:pt x="192" y="691"/>
                    <a:pt x="196" y="688"/>
                    <a:pt x="199" y="685"/>
                  </a:cubicBezTo>
                  <a:cubicBezTo>
                    <a:pt x="209" y="678"/>
                    <a:pt x="219" y="672"/>
                    <a:pt x="228" y="666"/>
                  </a:cubicBezTo>
                  <a:cubicBezTo>
                    <a:pt x="231" y="667"/>
                    <a:pt x="231" y="669"/>
                    <a:pt x="231" y="671"/>
                  </a:cubicBezTo>
                  <a:cubicBezTo>
                    <a:pt x="231" y="682"/>
                    <a:pt x="232" y="694"/>
                    <a:pt x="232" y="705"/>
                  </a:cubicBezTo>
                  <a:cubicBezTo>
                    <a:pt x="231" y="722"/>
                    <a:pt x="232" y="740"/>
                    <a:pt x="231" y="757"/>
                  </a:cubicBezTo>
                  <a:cubicBezTo>
                    <a:pt x="231" y="766"/>
                    <a:pt x="232" y="776"/>
                    <a:pt x="231" y="785"/>
                  </a:cubicBezTo>
                  <a:cubicBezTo>
                    <a:pt x="231" y="797"/>
                    <a:pt x="231" y="808"/>
                    <a:pt x="231" y="819"/>
                  </a:cubicBezTo>
                  <a:cubicBezTo>
                    <a:pt x="232" y="830"/>
                    <a:pt x="233" y="841"/>
                    <a:pt x="231" y="852"/>
                  </a:cubicBezTo>
                  <a:cubicBezTo>
                    <a:pt x="230" y="858"/>
                    <a:pt x="233" y="861"/>
                    <a:pt x="238" y="862"/>
                  </a:cubicBezTo>
                  <a:cubicBezTo>
                    <a:pt x="242" y="863"/>
                    <a:pt x="246" y="862"/>
                    <a:pt x="249" y="859"/>
                  </a:cubicBezTo>
                  <a:cubicBezTo>
                    <a:pt x="252" y="856"/>
                    <a:pt x="255" y="852"/>
                    <a:pt x="258" y="848"/>
                  </a:cubicBezTo>
                  <a:cubicBezTo>
                    <a:pt x="262" y="842"/>
                    <a:pt x="266" y="836"/>
                    <a:pt x="271" y="830"/>
                  </a:cubicBezTo>
                  <a:cubicBezTo>
                    <a:pt x="277" y="823"/>
                    <a:pt x="281" y="815"/>
                    <a:pt x="286" y="808"/>
                  </a:cubicBezTo>
                  <a:cubicBezTo>
                    <a:pt x="293" y="799"/>
                    <a:pt x="298" y="788"/>
                    <a:pt x="307" y="779"/>
                  </a:cubicBezTo>
                  <a:cubicBezTo>
                    <a:pt x="309" y="778"/>
                    <a:pt x="309" y="777"/>
                    <a:pt x="310" y="775"/>
                  </a:cubicBezTo>
                  <a:cubicBezTo>
                    <a:pt x="314" y="765"/>
                    <a:pt x="323" y="758"/>
                    <a:pt x="327" y="748"/>
                  </a:cubicBezTo>
                  <a:cubicBezTo>
                    <a:pt x="328" y="746"/>
                    <a:pt x="331" y="745"/>
                    <a:pt x="332" y="743"/>
                  </a:cubicBezTo>
                  <a:cubicBezTo>
                    <a:pt x="334" y="740"/>
                    <a:pt x="336" y="741"/>
                    <a:pt x="337" y="743"/>
                  </a:cubicBezTo>
                  <a:cubicBezTo>
                    <a:pt x="341" y="749"/>
                    <a:pt x="347" y="752"/>
                    <a:pt x="351" y="757"/>
                  </a:cubicBezTo>
                  <a:cubicBezTo>
                    <a:pt x="363" y="771"/>
                    <a:pt x="378" y="783"/>
                    <a:pt x="389" y="799"/>
                  </a:cubicBezTo>
                  <a:cubicBezTo>
                    <a:pt x="393" y="805"/>
                    <a:pt x="397" y="805"/>
                    <a:pt x="404" y="802"/>
                  </a:cubicBezTo>
                  <a:cubicBezTo>
                    <a:pt x="410" y="798"/>
                    <a:pt x="412" y="793"/>
                    <a:pt x="412" y="786"/>
                  </a:cubicBezTo>
                  <a:cubicBezTo>
                    <a:pt x="413" y="772"/>
                    <a:pt x="416" y="758"/>
                    <a:pt x="420" y="745"/>
                  </a:cubicBezTo>
                  <a:cubicBezTo>
                    <a:pt x="426" y="726"/>
                    <a:pt x="431" y="706"/>
                    <a:pt x="434" y="686"/>
                  </a:cubicBezTo>
                  <a:cubicBezTo>
                    <a:pt x="434" y="684"/>
                    <a:pt x="434" y="682"/>
                    <a:pt x="436" y="681"/>
                  </a:cubicBezTo>
                  <a:cubicBezTo>
                    <a:pt x="439" y="680"/>
                    <a:pt x="441" y="682"/>
                    <a:pt x="442" y="683"/>
                  </a:cubicBezTo>
                  <a:cubicBezTo>
                    <a:pt x="448" y="688"/>
                    <a:pt x="453" y="694"/>
                    <a:pt x="459" y="700"/>
                  </a:cubicBezTo>
                  <a:cubicBezTo>
                    <a:pt x="470" y="712"/>
                    <a:pt x="483" y="723"/>
                    <a:pt x="493" y="736"/>
                  </a:cubicBezTo>
                  <a:cubicBezTo>
                    <a:pt x="498" y="743"/>
                    <a:pt x="503" y="744"/>
                    <a:pt x="510" y="738"/>
                  </a:cubicBezTo>
                  <a:cubicBezTo>
                    <a:pt x="514" y="735"/>
                    <a:pt x="517" y="731"/>
                    <a:pt x="518" y="726"/>
                  </a:cubicBezTo>
                  <a:cubicBezTo>
                    <a:pt x="519" y="714"/>
                    <a:pt x="522" y="703"/>
                    <a:pt x="526" y="692"/>
                  </a:cubicBezTo>
                  <a:cubicBezTo>
                    <a:pt x="530" y="681"/>
                    <a:pt x="534" y="671"/>
                    <a:pt x="536" y="660"/>
                  </a:cubicBezTo>
                  <a:cubicBezTo>
                    <a:pt x="538" y="654"/>
                    <a:pt x="540" y="653"/>
                    <a:pt x="545" y="657"/>
                  </a:cubicBezTo>
                  <a:cubicBezTo>
                    <a:pt x="556" y="667"/>
                    <a:pt x="567" y="678"/>
                    <a:pt x="578" y="689"/>
                  </a:cubicBezTo>
                  <a:cubicBezTo>
                    <a:pt x="591" y="703"/>
                    <a:pt x="604" y="717"/>
                    <a:pt x="617" y="730"/>
                  </a:cubicBezTo>
                  <a:cubicBezTo>
                    <a:pt x="620" y="734"/>
                    <a:pt x="625" y="738"/>
                    <a:pt x="629" y="742"/>
                  </a:cubicBezTo>
                  <a:cubicBezTo>
                    <a:pt x="638" y="753"/>
                    <a:pt x="648" y="763"/>
                    <a:pt x="658" y="774"/>
                  </a:cubicBezTo>
                  <a:cubicBezTo>
                    <a:pt x="660" y="777"/>
                    <a:pt x="663" y="780"/>
                    <a:pt x="667" y="778"/>
                  </a:cubicBezTo>
                  <a:cubicBezTo>
                    <a:pt x="670" y="776"/>
                    <a:pt x="675" y="774"/>
                    <a:pt x="674" y="768"/>
                  </a:cubicBezTo>
                  <a:cubicBezTo>
                    <a:pt x="674" y="763"/>
                    <a:pt x="675" y="758"/>
                    <a:pt x="672" y="753"/>
                  </a:cubicBezTo>
                  <a:cubicBezTo>
                    <a:pt x="669" y="749"/>
                    <a:pt x="668" y="745"/>
                    <a:pt x="667" y="741"/>
                  </a:cubicBezTo>
                  <a:cubicBezTo>
                    <a:pt x="664" y="722"/>
                    <a:pt x="660" y="703"/>
                    <a:pt x="657" y="685"/>
                  </a:cubicBezTo>
                  <a:cubicBezTo>
                    <a:pt x="652" y="661"/>
                    <a:pt x="650" y="636"/>
                    <a:pt x="644" y="613"/>
                  </a:cubicBezTo>
                  <a:cubicBezTo>
                    <a:pt x="644" y="612"/>
                    <a:pt x="644" y="612"/>
                    <a:pt x="645" y="611"/>
                  </a:cubicBezTo>
                  <a:cubicBezTo>
                    <a:pt x="653" y="614"/>
                    <a:pt x="660" y="618"/>
                    <a:pt x="668" y="622"/>
                  </a:cubicBezTo>
                  <a:cubicBezTo>
                    <a:pt x="681" y="629"/>
                    <a:pt x="694" y="635"/>
                    <a:pt x="706" y="642"/>
                  </a:cubicBezTo>
                  <a:cubicBezTo>
                    <a:pt x="728" y="654"/>
                    <a:pt x="749" y="666"/>
                    <a:pt x="770" y="679"/>
                  </a:cubicBezTo>
                  <a:cubicBezTo>
                    <a:pt x="775" y="683"/>
                    <a:pt x="779" y="679"/>
                    <a:pt x="783" y="678"/>
                  </a:cubicBezTo>
                  <a:cubicBezTo>
                    <a:pt x="787" y="676"/>
                    <a:pt x="789" y="671"/>
                    <a:pt x="787" y="666"/>
                  </a:cubicBezTo>
                  <a:cubicBezTo>
                    <a:pt x="786" y="662"/>
                    <a:pt x="785" y="657"/>
                    <a:pt x="782" y="654"/>
                  </a:cubicBezTo>
                  <a:cubicBezTo>
                    <a:pt x="770" y="633"/>
                    <a:pt x="759" y="612"/>
                    <a:pt x="749" y="590"/>
                  </a:cubicBezTo>
                  <a:cubicBezTo>
                    <a:pt x="736" y="566"/>
                    <a:pt x="725" y="542"/>
                    <a:pt x="713" y="518"/>
                  </a:cubicBezTo>
                  <a:cubicBezTo>
                    <a:pt x="712" y="515"/>
                    <a:pt x="710" y="514"/>
                    <a:pt x="711" y="510"/>
                  </a:cubicBezTo>
                  <a:cubicBezTo>
                    <a:pt x="731" y="508"/>
                    <a:pt x="752" y="505"/>
                    <a:pt x="773" y="502"/>
                  </a:cubicBezTo>
                  <a:cubicBezTo>
                    <a:pt x="785" y="501"/>
                    <a:pt x="791" y="491"/>
                    <a:pt x="784" y="480"/>
                  </a:cubicBezTo>
                  <a:cubicBezTo>
                    <a:pt x="781" y="475"/>
                    <a:pt x="777" y="471"/>
                    <a:pt x="773" y="467"/>
                  </a:cubicBezTo>
                  <a:cubicBezTo>
                    <a:pt x="764" y="457"/>
                    <a:pt x="758" y="446"/>
                    <a:pt x="751" y="436"/>
                  </a:cubicBezTo>
                  <a:cubicBezTo>
                    <a:pt x="746" y="428"/>
                    <a:pt x="739" y="423"/>
                    <a:pt x="736" y="414"/>
                  </a:cubicBezTo>
                  <a:cubicBezTo>
                    <a:pt x="738" y="412"/>
                    <a:pt x="741" y="411"/>
                    <a:pt x="743" y="411"/>
                  </a:cubicBezTo>
                  <a:cubicBezTo>
                    <a:pt x="758" y="411"/>
                    <a:pt x="774" y="406"/>
                    <a:pt x="789" y="406"/>
                  </a:cubicBezTo>
                  <a:cubicBezTo>
                    <a:pt x="797" y="406"/>
                    <a:pt x="802" y="402"/>
                    <a:pt x="803" y="394"/>
                  </a:cubicBezTo>
                  <a:cubicBezTo>
                    <a:pt x="804" y="387"/>
                    <a:pt x="801" y="384"/>
                    <a:pt x="793" y="381"/>
                  </a:cubicBezTo>
                  <a:close/>
                  <a:moveTo>
                    <a:pt x="729" y="391"/>
                  </a:moveTo>
                  <a:cubicBezTo>
                    <a:pt x="724" y="390"/>
                    <a:pt x="719" y="391"/>
                    <a:pt x="714" y="392"/>
                  </a:cubicBezTo>
                  <a:cubicBezTo>
                    <a:pt x="708" y="393"/>
                    <a:pt x="705" y="397"/>
                    <a:pt x="705" y="403"/>
                  </a:cubicBezTo>
                  <a:cubicBezTo>
                    <a:pt x="706" y="408"/>
                    <a:pt x="707" y="412"/>
                    <a:pt x="710" y="415"/>
                  </a:cubicBezTo>
                  <a:cubicBezTo>
                    <a:pt x="714" y="421"/>
                    <a:pt x="719" y="427"/>
                    <a:pt x="723" y="433"/>
                  </a:cubicBezTo>
                  <a:cubicBezTo>
                    <a:pt x="725" y="436"/>
                    <a:pt x="728" y="438"/>
                    <a:pt x="729" y="441"/>
                  </a:cubicBezTo>
                  <a:cubicBezTo>
                    <a:pt x="736" y="453"/>
                    <a:pt x="745" y="464"/>
                    <a:pt x="753" y="475"/>
                  </a:cubicBezTo>
                  <a:cubicBezTo>
                    <a:pt x="754" y="476"/>
                    <a:pt x="755" y="477"/>
                    <a:pt x="756" y="478"/>
                  </a:cubicBezTo>
                  <a:cubicBezTo>
                    <a:pt x="757" y="481"/>
                    <a:pt x="757" y="483"/>
                    <a:pt x="754" y="483"/>
                  </a:cubicBezTo>
                  <a:cubicBezTo>
                    <a:pt x="746" y="483"/>
                    <a:pt x="738" y="486"/>
                    <a:pt x="730" y="486"/>
                  </a:cubicBezTo>
                  <a:cubicBezTo>
                    <a:pt x="718" y="486"/>
                    <a:pt x="707" y="488"/>
                    <a:pt x="695" y="488"/>
                  </a:cubicBezTo>
                  <a:cubicBezTo>
                    <a:pt x="687" y="489"/>
                    <a:pt x="681" y="499"/>
                    <a:pt x="684" y="507"/>
                  </a:cubicBezTo>
                  <a:cubicBezTo>
                    <a:pt x="688" y="516"/>
                    <a:pt x="692" y="524"/>
                    <a:pt x="698" y="532"/>
                  </a:cubicBezTo>
                  <a:cubicBezTo>
                    <a:pt x="704" y="540"/>
                    <a:pt x="708" y="549"/>
                    <a:pt x="711" y="558"/>
                  </a:cubicBezTo>
                  <a:cubicBezTo>
                    <a:pt x="715" y="569"/>
                    <a:pt x="722" y="578"/>
                    <a:pt x="727" y="589"/>
                  </a:cubicBezTo>
                  <a:cubicBezTo>
                    <a:pt x="732" y="604"/>
                    <a:pt x="741" y="618"/>
                    <a:pt x="749" y="633"/>
                  </a:cubicBezTo>
                  <a:cubicBezTo>
                    <a:pt x="751" y="636"/>
                    <a:pt x="752" y="639"/>
                    <a:pt x="752" y="643"/>
                  </a:cubicBezTo>
                  <a:cubicBezTo>
                    <a:pt x="748" y="643"/>
                    <a:pt x="744" y="641"/>
                    <a:pt x="741" y="639"/>
                  </a:cubicBezTo>
                  <a:cubicBezTo>
                    <a:pt x="716" y="623"/>
                    <a:pt x="690" y="611"/>
                    <a:pt x="663" y="597"/>
                  </a:cubicBezTo>
                  <a:cubicBezTo>
                    <a:pt x="653" y="592"/>
                    <a:pt x="642" y="588"/>
                    <a:pt x="633" y="582"/>
                  </a:cubicBezTo>
                  <a:cubicBezTo>
                    <a:pt x="625" y="577"/>
                    <a:pt x="621" y="578"/>
                    <a:pt x="616" y="584"/>
                  </a:cubicBezTo>
                  <a:cubicBezTo>
                    <a:pt x="614" y="586"/>
                    <a:pt x="614" y="588"/>
                    <a:pt x="615" y="591"/>
                  </a:cubicBezTo>
                  <a:cubicBezTo>
                    <a:pt x="615" y="603"/>
                    <a:pt x="619" y="615"/>
                    <a:pt x="622" y="627"/>
                  </a:cubicBezTo>
                  <a:cubicBezTo>
                    <a:pt x="626" y="647"/>
                    <a:pt x="632" y="667"/>
                    <a:pt x="635" y="687"/>
                  </a:cubicBezTo>
                  <a:cubicBezTo>
                    <a:pt x="637" y="698"/>
                    <a:pt x="641" y="708"/>
                    <a:pt x="643" y="719"/>
                  </a:cubicBezTo>
                  <a:cubicBezTo>
                    <a:pt x="643" y="722"/>
                    <a:pt x="644" y="724"/>
                    <a:pt x="642" y="727"/>
                  </a:cubicBezTo>
                  <a:cubicBezTo>
                    <a:pt x="619" y="708"/>
                    <a:pt x="601" y="687"/>
                    <a:pt x="581" y="666"/>
                  </a:cubicBezTo>
                  <a:cubicBezTo>
                    <a:pt x="568" y="653"/>
                    <a:pt x="555" y="640"/>
                    <a:pt x="541" y="629"/>
                  </a:cubicBezTo>
                  <a:cubicBezTo>
                    <a:pt x="535" y="624"/>
                    <a:pt x="523" y="628"/>
                    <a:pt x="521" y="636"/>
                  </a:cubicBezTo>
                  <a:cubicBezTo>
                    <a:pt x="518" y="657"/>
                    <a:pt x="511" y="677"/>
                    <a:pt x="505" y="697"/>
                  </a:cubicBezTo>
                  <a:cubicBezTo>
                    <a:pt x="501" y="711"/>
                    <a:pt x="500" y="711"/>
                    <a:pt x="490" y="702"/>
                  </a:cubicBezTo>
                  <a:cubicBezTo>
                    <a:pt x="482" y="695"/>
                    <a:pt x="474" y="688"/>
                    <a:pt x="467" y="680"/>
                  </a:cubicBezTo>
                  <a:cubicBezTo>
                    <a:pt x="459" y="670"/>
                    <a:pt x="448" y="663"/>
                    <a:pt x="438" y="655"/>
                  </a:cubicBezTo>
                  <a:cubicBezTo>
                    <a:pt x="429" y="648"/>
                    <a:pt x="420" y="652"/>
                    <a:pt x="419" y="664"/>
                  </a:cubicBezTo>
                  <a:cubicBezTo>
                    <a:pt x="417" y="678"/>
                    <a:pt x="413" y="691"/>
                    <a:pt x="410" y="704"/>
                  </a:cubicBezTo>
                  <a:cubicBezTo>
                    <a:pt x="405" y="721"/>
                    <a:pt x="401" y="737"/>
                    <a:pt x="398" y="754"/>
                  </a:cubicBezTo>
                  <a:cubicBezTo>
                    <a:pt x="397" y="760"/>
                    <a:pt x="396" y="765"/>
                    <a:pt x="393" y="771"/>
                  </a:cubicBezTo>
                  <a:cubicBezTo>
                    <a:pt x="389" y="770"/>
                    <a:pt x="387" y="767"/>
                    <a:pt x="385" y="765"/>
                  </a:cubicBezTo>
                  <a:cubicBezTo>
                    <a:pt x="371" y="749"/>
                    <a:pt x="355" y="734"/>
                    <a:pt x="340" y="720"/>
                  </a:cubicBezTo>
                  <a:cubicBezTo>
                    <a:pt x="331" y="711"/>
                    <a:pt x="322" y="712"/>
                    <a:pt x="317" y="723"/>
                  </a:cubicBezTo>
                  <a:cubicBezTo>
                    <a:pt x="313" y="734"/>
                    <a:pt x="307" y="744"/>
                    <a:pt x="300" y="754"/>
                  </a:cubicBezTo>
                  <a:cubicBezTo>
                    <a:pt x="286" y="772"/>
                    <a:pt x="273" y="791"/>
                    <a:pt x="259" y="810"/>
                  </a:cubicBezTo>
                  <a:cubicBezTo>
                    <a:pt x="258" y="811"/>
                    <a:pt x="257" y="813"/>
                    <a:pt x="254" y="814"/>
                  </a:cubicBezTo>
                  <a:cubicBezTo>
                    <a:pt x="252" y="813"/>
                    <a:pt x="253" y="811"/>
                    <a:pt x="253" y="810"/>
                  </a:cubicBezTo>
                  <a:cubicBezTo>
                    <a:pt x="252" y="786"/>
                    <a:pt x="253" y="763"/>
                    <a:pt x="254" y="740"/>
                  </a:cubicBezTo>
                  <a:cubicBezTo>
                    <a:pt x="254" y="717"/>
                    <a:pt x="254" y="693"/>
                    <a:pt x="253" y="670"/>
                  </a:cubicBezTo>
                  <a:cubicBezTo>
                    <a:pt x="253" y="665"/>
                    <a:pt x="253" y="659"/>
                    <a:pt x="252" y="654"/>
                  </a:cubicBezTo>
                  <a:cubicBezTo>
                    <a:pt x="249" y="642"/>
                    <a:pt x="236" y="637"/>
                    <a:pt x="225" y="644"/>
                  </a:cubicBezTo>
                  <a:cubicBezTo>
                    <a:pt x="217" y="649"/>
                    <a:pt x="210" y="655"/>
                    <a:pt x="202" y="660"/>
                  </a:cubicBezTo>
                  <a:cubicBezTo>
                    <a:pt x="201" y="661"/>
                    <a:pt x="199" y="662"/>
                    <a:pt x="197" y="662"/>
                  </a:cubicBezTo>
                  <a:cubicBezTo>
                    <a:pt x="195" y="659"/>
                    <a:pt x="196" y="656"/>
                    <a:pt x="196" y="653"/>
                  </a:cubicBezTo>
                  <a:cubicBezTo>
                    <a:pt x="197" y="637"/>
                    <a:pt x="198" y="622"/>
                    <a:pt x="199" y="607"/>
                  </a:cubicBezTo>
                  <a:cubicBezTo>
                    <a:pt x="200" y="598"/>
                    <a:pt x="197" y="594"/>
                    <a:pt x="189" y="590"/>
                  </a:cubicBezTo>
                  <a:cubicBezTo>
                    <a:pt x="185" y="589"/>
                    <a:pt x="182" y="589"/>
                    <a:pt x="179" y="591"/>
                  </a:cubicBezTo>
                  <a:cubicBezTo>
                    <a:pt x="162" y="602"/>
                    <a:pt x="144" y="613"/>
                    <a:pt x="127" y="624"/>
                  </a:cubicBezTo>
                  <a:cubicBezTo>
                    <a:pt x="124" y="625"/>
                    <a:pt x="122" y="628"/>
                    <a:pt x="119" y="629"/>
                  </a:cubicBezTo>
                  <a:cubicBezTo>
                    <a:pt x="93" y="646"/>
                    <a:pt x="67" y="663"/>
                    <a:pt x="39" y="682"/>
                  </a:cubicBezTo>
                  <a:cubicBezTo>
                    <a:pt x="43" y="667"/>
                    <a:pt x="49" y="657"/>
                    <a:pt x="55" y="647"/>
                  </a:cubicBezTo>
                  <a:cubicBezTo>
                    <a:pt x="69" y="618"/>
                    <a:pt x="84" y="589"/>
                    <a:pt x="99" y="560"/>
                  </a:cubicBezTo>
                  <a:cubicBezTo>
                    <a:pt x="105" y="548"/>
                    <a:pt x="110" y="536"/>
                    <a:pt x="117" y="524"/>
                  </a:cubicBezTo>
                  <a:cubicBezTo>
                    <a:pt x="118" y="521"/>
                    <a:pt x="120" y="517"/>
                    <a:pt x="121" y="513"/>
                  </a:cubicBezTo>
                  <a:cubicBezTo>
                    <a:pt x="123" y="504"/>
                    <a:pt x="118" y="497"/>
                    <a:pt x="109" y="496"/>
                  </a:cubicBezTo>
                  <a:cubicBezTo>
                    <a:pt x="105" y="495"/>
                    <a:pt x="101" y="496"/>
                    <a:pt x="97" y="498"/>
                  </a:cubicBezTo>
                  <a:cubicBezTo>
                    <a:pt x="81" y="504"/>
                    <a:pt x="64" y="506"/>
                    <a:pt x="48" y="510"/>
                  </a:cubicBezTo>
                  <a:cubicBezTo>
                    <a:pt x="46" y="507"/>
                    <a:pt x="48" y="505"/>
                    <a:pt x="49" y="503"/>
                  </a:cubicBezTo>
                  <a:cubicBezTo>
                    <a:pt x="55" y="495"/>
                    <a:pt x="60" y="486"/>
                    <a:pt x="67" y="477"/>
                  </a:cubicBezTo>
                  <a:cubicBezTo>
                    <a:pt x="75" y="467"/>
                    <a:pt x="82" y="455"/>
                    <a:pt x="89" y="444"/>
                  </a:cubicBezTo>
                  <a:cubicBezTo>
                    <a:pt x="90" y="441"/>
                    <a:pt x="92" y="439"/>
                    <a:pt x="93" y="437"/>
                  </a:cubicBezTo>
                  <a:cubicBezTo>
                    <a:pt x="100" y="429"/>
                    <a:pt x="98" y="422"/>
                    <a:pt x="89" y="417"/>
                  </a:cubicBezTo>
                  <a:cubicBezTo>
                    <a:pt x="79" y="411"/>
                    <a:pt x="69" y="405"/>
                    <a:pt x="58" y="399"/>
                  </a:cubicBezTo>
                  <a:cubicBezTo>
                    <a:pt x="56" y="397"/>
                    <a:pt x="52" y="396"/>
                    <a:pt x="50" y="392"/>
                  </a:cubicBezTo>
                  <a:cubicBezTo>
                    <a:pt x="67" y="389"/>
                    <a:pt x="83" y="388"/>
                    <a:pt x="99" y="386"/>
                  </a:cubicBezTo>
                  <a:cubicBezTo>
                    <a:pt x="110" y="385"/>
                    <a:pt x="121" y="382"/>
                    <a:pt x="132" y="379"/>
                  </a:cubicBezTo>
                  <a:cubicBezTo>
                    <a:pt x="138" y="378"/>
                    <a:pt x="142" y="367"/>
                    <a:pt x="138" y="360"/>
                  </a:cubicBezTo>
                  <a:cubicBezTo>
                    <a:pt x="129" y="344"/>
                    <a:pt x="123" y="327"/>
                    <a:pt x="116" y="310"/>
                  </a:cubicBezTo>
                  <a:cubicBezTo>
                    <a:pt x="109" y="296"/>
                    <a:pt x="104" y="281"/>
                    <a:pt x="99" y="267"/>
                  </a:cubicBezTo>
                  <a:cubicBezTo>
                    <a:pt x="96" y="257"/>
                    <a:pt x="91" y="249"/>
                    <a:pt x="87" y="239"/>
                  </a:cubicBezTo>
                  <a:cubicBezTo>
                    <a:pt x="79" y="217"/>
                    <a:pt x="68" y="195"/>
                    <a:pt x="61" y="171"/>
                  </a:cubicBezTo>
                  <a:cubicBezTo>
                    <a:pt x="66" y="172"/>
                    <a:pt x="70" y="174"/>
                    <a:pt x="74" y="176"/>
                  </a:cubicBezTo>
                  <a:cubicBezTo>
                    <a:pt x="102" y="189"/>
                    <a:pt x="129" y="204"/>
                    <a:pt x="155" y="219"/>
                  </a:cubicBezTo>
                  <a:cubicBezTo>
                    <a:pt x="173" y="228"/>
                    <a:pt x="190" y="238"/>
                    <a:pt x="208" y="248"/>
                  </a:cubicBezTo>
                  <a:cubicBezTo>
                    <a:pt x="216" y="252"/>
                    <a:pt x="224" y="255"/>
                    <a:pt x="232" y="260"/>
                  </a:cubicBezTo>
                  <a:cubicBezTo>
                    <a:pt x="240" y="264"/>
                    <a:pt x="250" y="258"/>
                    <a:pt x="253" y="249"/>
                  </a:cubicBezTo>
                  <a:cubicBezTo>
                    <a:pt x="255" y="242"/>
                    <a:pt x="256" y="236"/>
                    <a:pt x="259" y="229"/>
                  </a:cubicBezTo>
                  <a:cubicBezTo>
                    <a:pt x="265" y="218"/>
                    <a:pt x="265" y="218"/>
                    <a:pt x="276" y="224"/>
                  </a:cubicBezTo>
                  <a:cubicBezTo>
                    <a:pt x="285" y="228"/>
                    <a:pt x="293" y="233"/>
                    <a:pt x="303" y="236"/>
                  </a:cubicBezTo>
                  <a:cubicBezTo>
                    <a:pt x="313" y="240"/>
                    <a:pt x="322" y="237"/>
                    <a:pt x="325" y="226"/>
                  </a:cubicBezTo>
                  <a:cubicBezTo>
                    <a:pt x="334" y="200"/>
                    <a:pt x="344" y="175"/>
                    <a:pt x="351" y="148"/>
                  </a:cubicBezTo>
                  <a:cubicBezTo>
                    <a:pt x="353" y="138"/>
                    <a:pt x="357" y="128"/>
                    <a:pt x="360" y="117"/>
                  </a:cubicBezTo>
                  <a:cubicBezTo>
                    <a:pt x="361" y="116"/>
                    <a:pt x="362" y="115"/>
                    <a:pt x="363" y="114"/>
                  </a:cubicBezTo>
                  <a:cubicBezTo>
                    <a:pt x="365" y="115"/>
                    <a:pt x="366" y="118"/>
                    <a:pt x="367" y="120"/>
                  </a:cubicBezTo>
                  <a:cubicBezTo>
                    <a:pt x="375" y="142"/>
                    <a:pt x="384" y="164"/>
                    <a:pt x="392" y="186"/>
                  </a:cubicBezTo>
                  <a:cubicBezTo>
                    <a:pt x="396" y="196"/>
                    <a:pt x="401" y="205"/>
                    <a:pt x="401" y="216"/>
                  </a:cubicBezTo>
                  <a:cubicBezTo>
                    <a:pt x="401" y="223"/>
                    <a:pt x="411" y="227"/>
                    <a:pt x="419" y="224"/>
                  </a:cubicBezTo>
                  <a:cubicBezTo>
                    <a:pt x="426" y="222"/>
                    <a:pt x="432" y="218"/>
                    <a:pt x="438" y="214"/>
                  </a:cubicBezTo>
                  <a:cubicBezTo>
                    <a:pt x="456" y="203"/>
                    <a:pt x="475" y="192"/>
                    <a:pt x="494" y="180"/>
                  </a:cubicBezTo>
                  <a:cubicBezTo>
                    <a:pt x="497" y="178"/>
                    <a:pt x="499" y="178"/>
                    <a:pt x="501" y="182"/>
                  </a:cubicBezTo>
                  <a:cubicBezTo>
                    <a:pt x="508" y="190"/>
                    <a:pt x="512" y="199"/>
                    <a:pt x="516" y="209"/>
                  </a:cubicBezTo>
                  <a:cubicBezTo>
                    <a:pt x="518" y="214"/>
                    <a:pt x="520" y="218"/>
                    <a:pt x="523" y="222"/>
                  </a:cubicBezTo>
                  <a:cubicBezTo>
                    <a:pt x="528" y="227"/>
                    <a:pt x="538" y="228"/>
                    <a:pt x="545" y="224"/>
                  </a:cubicBezTo>
                  <a:cubicBezTo>
                    <a:pt x="549" y="221"/>
                    <a:pt x="553" y="218"/>
                    <a:pt x="556" y="214"/>
                  </a:cubicBezTo>
                  <a:cubicBezTo>
                    <a:pt x="571" y="201"/>
                    <a:pt x="585" y="188"/>
                    <a:pt x="601" y="176"/>
                  </a:cubicBezTo>
                  <a:cubicBezTo>
                    <a:pt x="607" y="171"/>
                    <a:pt x="611" y="165"/>
                    <a:pt x="617" y="161"/>
                  </a:cubicBezTo>
                  <a:cubicBezTo>
                    <a:pt x="641" y="141"/>
                    <a:pt x="664" y="120"/>
                    <a:pt x="688" y="100"/>
                  </a:cubicBezTo>
                  <a:cubicBezTo>
                    <a:pt x="694" y="95"/>
                    <a:pt x="701" y="90"/>
                    <a:pt x="707" y="83"/>
                  </a:cubicBezTo>
                  <a:cubicBezTo>
                    <a:pt x="708" y="81"/>
                    <a:pt x="743" y="58"/>
                    <a:pt x="752" y="49"/>
                  </a:cubicBezTo>
                  <a:cubicBezTo>
                    <a:pt x="750" y="60"/>
                    <a:pt x="745" y="69"/>
                    <a:pt x="740" y="77"/>
                  </a:cubicBezTo>
                  <a:cubicBezTo>
                    <a:pt x="724" y="108"/>
                    <a:pt x="706" y="137"/>
                    <a:pt x="690" y="168"/>
                  </a:cubicBezTo>
                  <a:cubicBezTo>
                    <a:pt x="679" y="189"/>
                    <a:pt x="669" y="211"/>
                    <a:pt x="658" y="232"/>
                  </a:cubicBezTo>
                  <a:cubicBezTo>
                    <a:pt x="651" y="245"/>
                    <a:pt x="645" y="258"/>
                    <a:pt x="640" y="271"/>
                  </a:cubicBezTo>
                  <a:cubicBezTo>
                    <a:pt x="635" y="283"/>
                    <a:pt x="640" y="290"/>
                    <a:pt x="653" y="288"/>
                  </a:cubicBezTo>
                  <a:cubicBezTo>
                    <a:pt x="663" y="287"/>
                    <a:pt x="673" y="285"/>
                    <a:pt x="684" y="283"/>
                  </a:cubicBezTo>
                  <a:cubicBezTo>
                    <a:pt x="697" y="282"/>
                    <a:pt x="711" y="280"/>
                    <a:pt x="725" y="279"/>
                  </a:cubicBezTo>
                  <a:cubicBezTo>
                    <a:pt x="732" y="278"/>
                    <a:pt x="732" y="279"/>
                    <a:pt x="730" y="286"/>
                  </a:cubicBezTo>
                  <a:cubicBezTo>
                    <a:pt x="729" y="288"/>
                    <a:pt x="728" y="290"/>
                    <a:pt x="727" y="292"/>
                  </a:cubicBezTo>
                  <a:cubicBezTo>
                    <a:pt x="719" y="304"/>
                    <a:pt x="714" y="318"/>
                    <a:pt x="707" y="330"/>
                  </a:cubicBezTo>
                  <a:cubicBezTo>
                    <a:pt x="704" y="336"/>
                    <a:pt x="701" y="341"/>
                    <a:pt x="697" y="345"/>
                  </a:cubicBezTo>
                  <a:cubicBezTo>
                    <a:pt x="691" y="350"/>
                    <a:pt x="691" y="357"/>
                    <a:pt x="697" y="362"/>
                  </a:cubicBezTo>
                  <a:cubicBezTo>
                    <a:pt x="702" y="367"/>
                    <a:pt x="710" y="370"/>
                    <a:pt x="717" y="373"/>
                  </a:cubicBezTo>
                  <a:cubicBezTo>
                    <a:pt x="727" y="377"/>
                    <a:pt x="737" y="382"/>
                    <a:pt x="747" y="385"/>
                  </a:cubicBezTo>
                  <a:cubicBezTo>
                    <a:pt x="748" y="385"/>
                    <a:pt x="749" y="386"/>
                    <a:pt x="749" y="388"/>
                  </a:cubicBezTo>
                  <a:cubicBezTo>
                    <a:pt x="743" y="389"/>
                    <a:pt x="736" y="391"/>
                    <a:pt x="729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C087D5A6-9CA7-43DD-8A17-70391497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-37"/>
              <a:ext cx="217" cy="258"/>
            </a:xfrm>
            <a:custGeom>
              <a:avLst/>
              <a:gdLst>
                <a:gd name="T0" fmla="*/ 119 w 178"/>
                <a:gd name="T1" fmla="*/ 125 h 213"/>
                <a:gd name="T2" fmla="*/ 80 w 178"/>
                <a:gd name="T3" fmla="*/ 78 h 213"/>
                <a:gd name="T4" fmla="*/ 30 w 178"/>
                <a:gd name="T5" fmla="*/ 14 h 213"/>
                <a:gd name="T6" fmla="*/ 16 w 178"/>
                <a:gd name="T7" fmla="*/ 2 h 213"/>
                <a:gd name="T8" fmla="*/ 3 w 178"/>
                <a:gd name="T9" fmla="*/ 5 h 213"/>
                <a:gd name="T10" fmla="*/ 4 w 178"/>
                <a:gd name="T11" fmla="*/ 17 h 213"/>
                <a:gd name="T12" fmla="*/ 16 w 178"/>
                <a:gd name="T13" fmla="*/ 28 h 213"/>
                <a:gd name="T14" fmla="*/ 50 w 178"/>
                <a:gd name="T15" fmla="*/ 72 h 213"/>
                <a:gd name="T16" fmla="*/ 73 w 178"/>
                <a:gd name="T17" fmla="*/ 98 h 213"/>
                <a:gd name="T18" fmla="*/ 103 w 178"/>
                <a:gd name="T19" fmla="*/ 136 h 213"/>
                <a:gd name="T20" fmla="*/ 133 w 178"/>
                <a:gd name="T21" fmla="*/ 172 h 213"/>
                <a:gd name="T22" fmla="*/ 165 w 178"/>
                <a:gd name="T23" fmla="*/ 210 h 213"/>
                <a:gd name="T24" fmla="*/ 168 w 178"/>
                <a:gd name="T25" fmla="*/ 213 h 213"/>
                <a:gd name="T26" fmla="*/ 177 w 178"/>
                <a:gd name="T27" fmla="*/ 207 h 213"/>
                <a:gd name="T28" fmla="*/ 174 w 178"/>
                <a:gd name="T29" fmla="*/ 193 h 213"/>
                <a:gd name="T30" fmla="*/ 164 w 178"/>
                <a:gd name="T31" fmla="*/ 179 h 213"/>
                <a:gd name="T32" fmla="*/ 119 w 178"/>
                <a:gd name="T33" fmla="*/ 12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13">
                  <a:moveTo>
                    <a:pt x="119" y="125"/>
                  </a:moveTo>
                  <a:cubicBezTo>
                    <a:pt x="105" y="110"/>
                    <a:pt x="94" y="93"/>
                    <a:pt x="80" y="78"/>
                  </a:cubicBezTo>
                  <a:cubicBezTo>
                    <a:pt x="62" y="58"/>
                    <a:pt x="46" y="36"/>
                    <a:pt x="30" y="14"/>
                  </a:cubicBezTo>
                  <a:cubicBezTo>
                    <a:pt x="26" y="9"/>
                    <a:pt x="21" y="5"/>
                    <a:pt x="16" y="2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0" y="9"/>
                    <a:pt x="0" y="13"/>
                    <a:pt x="4" y="17"/>
                  </a:cubicBezTo>
                  <a:cubicBezTo>
                    <a:pt x="8" y="21"/>
                    <a:pt x="12" y="24"/>
                    <a:pt x="16" y="28"/>
                  </a:cubicBezTo>
                  <a:cubicBezTo>
                    <a:pt x="27" y="43"/>
                    <a:pt x="38" y="58"/>
                    <a:pt x="50" y="72"/>
                  </a:cubicBezTo>
                  <a:cubicBezTo>
                    <a:pt x="58" y="81"/>
                    <a:pt x="66" y="89"/>
                    <a:pt x="73" y="98"/>
                  </a:cubicBezTo>
                  <a:cubicBezTo>
                    <a:pt x="83" y="110"/>
                    <a:pt x="93" y="123"/>
                    <a:pt x="103" y="136"/>
                  </a:cubicBezTo>
                  <a:cubicBezTo>
                    <a:pt x="113" y="148"/>
                    <a:pt x="123" y="160"/>
                    <a:pt x="133" y="172"/>
                  </a:cubicBezTo>
                  <a:cubicBezTo>
                    <a:pt x="144" y="185"/>
                    <a:pt x="154" y="198"/>
                    <a:pt x="165" y="210"/>
                  </a:cubicBezTo>
                  <a:cubicBezTo>
                    <a:pt x="167" y="211"/>
                    <a:pt x="167" y="213"/>
                    <a:pt x="168" y="213"/>
                  </a:cubicBezTo>
                  <a:cubicBezTo>
                    <a:pt x="173" y="213"/>
                    <a:pt x="177" y="210"/>
                    <a:pt x="177" y="207"/>
                  </a:cubicBezTo>
                  <a:cubicBezTo>
                    <a:pt x="178" y="202"/>
                    <a:pt x="178" y="197"/>
                    <a:pt x="174" y="193"/>
                  </a:cubicBezTo>
                  <a:cubicBezTo>
                    <a:pt x="170" y="189"/>
                    <a:pt x="168" y="184"/>
                    <a:pt x="164" y="179"/>
                  </a:cubicBezTo>
                  <a:cubicBezTo>
                    <a:pt x="148" y="162"/>
                    <a:pt x="134" y="143"/>
                    <a:pt x="119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D24A79A2-6FA7-48D0-9796-83551A373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819"/>
              <a:ext cx="182" cy="249"/>
            </a:xfrm>
            <a:custGeom>
              <a:avLst/>
              <a:gdLst>
                <a:gd name="T0" fmla="*/ 124 w 149"/>
                <a:gd name="T1" fmla="*/ 190 h 205"/>
                <a:gd name="T2" fmla="*/ 132 w 149"/>
                <a:gd name="T3" fmla="*/ 201 h 205"/>
                <a:gd name="T4" fmla="*/ 140 w 149"/>
                <a:gd name="T5" fmla="*/ 204 h 205"/>
                <a:gd name="T6" fmla="*/ 146 w 149"/>
                <a:gd name="T7" fmla="*/ 192 h 205"/>
                <a:gd name="T8" fmla="*/ 116 w 149"/>
                <a:gd name="T9" fmla="*/ 140 h 205"/>
                <a:gd name="T10" fmla="*/ 46 w 149"/>
                <a:gd name="T11" fmla="*/ 40 h 205"/>
                <a:gd name="T12" fmla="*/ 21 w 149"/>
                <a:gd name="T13" fmla="*/ 6 h 205"/>
                <a:gd name="T14" fmla="*/ 10 w 149"/>
                <a:gd name="T15" fmla="*/ 1 h 205"/>
                <a:gd name="T16" fmla="*/ 1 w 149"/>
                <a:gd name="T17" fmla="*/ 4 h 205"/>
                <a:gd name="T18" fmla="*/ 3 w 149"/>
                <a:gd name="T19" fmla="*/ 14 h 205"/>
                <a:gd name="T20" fmla="*/ 23 w 149"/>
                <a:gd name="T21" fmla="*/ 43 h 205"/>
                <a:gd name="T22" fmla="*/ 72 w 149"/>
                <a:gd name="T23" fmla="*/ 114 h 205"/>
                <a:gd name="T24" fmla="*/ 96 w 149"/>
                <a:gd name="T25" fmla="*/ 149 h 205"/>
                <a:gd name="T26" fmla="*/ 124 w 149"/>
                <a:gd name="T27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205">
                  <a:moveTo>
                    <a:pt x="124" y="190"/>
                  </a:moveTo>
                  <a:cubicBezTo>
                    <a:pt x="126" y="194"/>
                    <a:pt x="129" y="197"/>
                    <a:pt x="132" y="201"/>
                  </a:cubicBezTo>
                  <a:cubicBezTo>
                    <a:pt x="134" y="203"/>
                    <a:pt x="137" y="205"/>
                    <a:pt x="140" y="204"/>
                  </a:cubicBezTo>
                  <a:cubicBezTo>
                    <a:pt x="144" y="204"/>
                    <a:pt x="149" y="201"/>
                    <a:pt x="146" y="192"/>
                  </a:cubicBezTo>
                  <a:cubicBezTo>
                    <a:pt x="144" y="186"/>
                    <a:pt x="127" y="154"/>
                    <a:pt x="116" y="140"/>
                  </a:cubicBezTo>
                  <a:cubicBezTo>
                    <a:pt x="92" y="107"/>
                    <a:pt x="69" y="74"/>
                    <a:pt x="46" y="40"/>
                  </a:cubicBezTo>
                  <a:cubicBezTo>
                    <a:pt x="38" y="29"/>
                    <a:pt x="31" y="17"/>
                    <a:pt x="21" y="6"/>
                  </a:cubicBezTo>
                  <a:cubicBezTo>
                    <a:pt x="18" y="3"/>
                    <a:pt x="15" y="0"/>
                    <a:pt x="10" y="1"/>
                  </a:cubicBezTo>
                  <a:cubicBezTo>
                    <a:pt x="7" y="1"/>
                    <a:pt x="3" y="0"/>
                    <a:pt x="1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10" y="24"/>
                    <a:pt x="17" y="33"/>
                    <a:pt x="23" y="43"/>
                  </a:cubicBezTo>
                  <a:cubicBezTo>
                    <a:pt x="39" y="67"/>
                    <a:pt x="55" y="91"/>
                    <a:pt x="72" y="114"/>
                  </a:cubicBezTo>
                  <a:cubicBezTo>
                    <a:pt x="80" y="126"/>
                    <a:pt x="88" y="137"/>
                    <a:pt x="96" y="149"/>
                  </a:cubicBezTo>
                  <a:cubicBezTo>
                    <a:pt x="106" y="163"/>
                    <a:pt x="116" y="175"/>
                    <a:pt x="124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E525FFA4-0B4A-422B-AB6E-43442B804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40"/>
              <a:ext cx="183" cy="234"/>
            </a:xfrm>
            <a:custGeom>
              <a:avLst/>
              <a:gdLst>
                <a:gd name="T0" fmla="*/ 147 w 150"/>
                <a:gd name="T1" fmla="*/ 9 h 192"/>
                <a:gd name="T2" fmla="*/ 131 w 150"/>
                <a:gd name="T3" fmla="*/ 8 h 192"/>
                <a:gd name="T4" fmla="*/ 115 w 150"/>
                <a:gd name="T5" fmla="*/ 29 h 192"/>
                <a:gd name="T6" fmla="*/ 73 w 150"/>
                <a:gd name="T7" fmla="*/ 83 h 192"/>
                <a:gd name="T8" fmla="*/ 8 w 150"/>
                <a:gd name="T9" fmla="*/ 173 h 192"/>
                <a:gd name="T10" fmla="*/ 3 w 150"/>
                <a:gd name="T11" fmla="*/ 182 h 192"/>
                <a:gd name="T12" fmla="*/ 10 w 150"/>
                <a:gd name="T13" fmla="*/ 191 h 192"/>
                <a:gd name="T14" fmla="*/ 20 w 150"/>
                <a:gd name="T15" fmla="*/ 186 h 192"/>
                <a:gd name="T16" fmla="*/ 62 w 150"/>
                <a:gd name="T17" fmla="*/ 130 h 192"/>
                <a:gd name="T18" fmla="*/ 107 w 150"/>
                <a:gd name="T19" fmla="*/ 71 h 192"/>
                <a:gd name="T20" fmla="*/ 132 w 150"/>
                <a:gd name="T21" fmla="*/ 40 h 192"/>
                <a:gd name="T22" fmla="*/ 145 w 150"/>
                <a:gd name="T23" fmla="*/ 22 h 192"/>
                <a:gd name="T24" fmla="*/ 147 w 150"/>
                <a:gd name="T25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92">
                  <a:moveTo>
                    <a:pt x="147" y="9"/>
                  </a:moveTo>
                  <a:cubicBezTo>
                    <a:pt x="142" y="1"/>
                    <a:pt x="136" y="0"/>
                    <a:pt x="131" y="8"/>
                  </a:cubicBezTo>
                  <a:cubicBezTo>
                    <a:pt x="126" y="15"/>
                    <a:pt x="120" y="22"/>
                    <a:pt x="115" y="29"/>
                  </a:cubicBezTo>
                  <a:cubicBezTo>
                    <a:pt x="101" y="47"/>
                    <a:pt x="87" y="65"/>
                    <a:pt x="73" y="83"/>
                  </a:cubicBezTo>
                  <a:cubicBezTo>
                    <a:pt x="52" y="113"/>
                    <a:pt x="30" y="143"/>
                    <a:pt x="8" y="173"/>
                  </a:cubicBezTo>
                  <a:cubicBezTo>
                    <a:pt x="6" y="175"/>
                    <a:pt x="4" y="178"/>
                    <a:pt x="3" y="182"/>
                  </a:cubicBezTo>
                  <a:cubicBezTo>
                    <a:pt x="0" y="188"/>
                    <a:pt x="3" y="191"/>
                    <a:pt x="10" y="191"/>
                  </a:cubicBezTo>
                  <a:cubicBezTo>
                    <a:pt x="14" y="192"/>
                    <a:pt x="17" y="189"/>
                    <a:pt x="20" y="186"/>
                  </a:cubicBezTo>
                  <a:cubicBezTo>
                    <a:pt x="34" y="168"/>
                    <a:pt x="48" y="149"/>
                    <a:pt x="62" y="130"/>
                  </a:cubicBezTo>
                  <a:cubicBezTo>
                    <a:pt x="76" y="110"/>
                    <a:pt x="91" y="90"/>
                    <a:pt x="107" y="71"/>
                  </a:cubicBezTo>
                  <a:cubicBezTo>
                    <a:pt x="115" y="61"/>
                    <a:pt x="124" y="51"/>
                    <a:pt x="132" y="40"/>
                  </a:cubicBezTo>
                  <a:cubicBezTo>
                    <a:pt x="136" y="34"/>
                    <a:pt x="140" y="27"/>
                    <a:pt x="145" y="22"/>
                  </a:cubicBezTo>
                  <a:cubicBezTo>
                    <a:pt x="150" y="18"/>
                    <a:pt x="149" y="14"/>
                    <a:pt x="1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7EE9901-16F3-4B18-B573-EB35894E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858"/>
              <a:ext cx="199" cy="200"/>
            </a:xfrm>
            <a:custGeom>
              <a:avLst/>
              <a:gdLst>
                <a:gd name="T0" fmla="*/ 12 w 163"/>
                <a:gd name="T1" fmla="*/ 161 h 165"/>
                <a:gd name="T2" fmla="*/ 19 w 163"/>
                <a:gd name="T3" fmla="*/ 157 h 165"/>
                <a:gd name="T4" fmla="*/ 41 w 163"/>
                <a:gd name="T5" fmla="*/ 136 h 165"/>
                <a:gd name="T6" fmla="*/ 85 w 163"/>
                <a:gd name="T7" fmla="*/ 89 h 165"/>
                <a:gd name="T8" fmla="*/ 123 w 163"/>
                <a:gd name="T9" fmla="*/ 49 h 165"/>
                <a:gd name="T10" fmla="*/ 157 w 163"/>
                <a:gd name="T11" fmla="*/ 15 h 165"/>
                <a:gd name="T12" fmla="*/ 161 w 163"/>
                <a:gd name="T13" fmla="*/ 7 h 165"/>
                <a:gd name="T14" fmla="*/ 153 w 163"/>
                <a:gd name="T15" fmla="*/ 0 h 165"/>
                <a:gd name="T16" fmla="*/ 150 w 163"/>
                <a:gd name="T17" fmla="*/ 0 h 165"/>
                <a:gd name="T18" fmla="*/ 139 w 163"/>
                <a:gd name="T19" fmla="*/ 5 h 165"/>
                <a:gd name="T20" fmla="*/ 90 w 163"/>
                <a:gd name="T21" fmla="*/ 57 h 165"/>
                <a:gd name="T22" fmla="*/ 48 w 163"/>
                <a:gd name="T23" fmla="*/ 102 h 165"/>
                <a:gd name="T24" fmla="*/ 14 w 163"/>
                <a:gd name="T25" fmla="*/ 138 h 165"/>
                <a:gd name="T26" fmla="*/ 3 w 163"/>
                <a:gd name="T27" fmla="*/ 151 h 165"/>
                <a:gd name="T28" fmla="*/ 3 w 163"/>
                <a:gd name="T29" fmla="*/ 161 h 165"/>
                <a:gd name="T30" fmla="*/ 12 w 163"/>
                <a:gd name="T31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65">
                  <a:moveTo>
                    <a:pt x="12" y="161"/>
                  </a:moveTo>
                  <a:cubicBezTo>
                    <a:pt x="15" y="161"/>
                    <a:pt x="17" y="159"/>
                    <a:pt x="19" y="157"/>
                  </a:cubicBezTo>
                  <a:cubicBezTo>
                    <a:pt x="25" y="149"/>
                    <a:pt x="34" y="143"/>
                    <a:pt x="41" y="136"/>
                  </a:cubicBezTo>
                  <a:cubicBezTo>
                    <a:pt x="55" y="120"/>
                    <a:pt x="70" y="104"/>
                    <a:pt x="85" y="89"/>
                  </a:cubicBezTo>
                  <a:cubicBezTo>
                    <a:pt x="98" y="76"/>
                    <a:pt x="109" y="61"/>
                    <a:pt x="123" y="49"/>
                  </a:cubicBezTo>
                  <a:cubicBezTo>
                    <a:pt x="135" y="38"/>
                    <a:pt x="145" y="25"/>
                    <a:pt x="157" y="15"/>
                  </a:cubicBezTo>
                  <a:cubicBezTo>
                    <a:pt x="160" y="13"/>
                    <a:pt x="163" y="10"/>
                    <a:pt x="161" y="7"/>
                  </a:cubicBezTo>
                  <a:cubicBezTo>
                    <a:pt x="159" y="4"/>
                    <a:pt x="157" y="0"/>
                    <a:pt x="153" y="0"/>
                  </a:cubicBezTo>
                  <a:cubicBezTo>
                    <a:pt x="152" y="1"/>
                    <a:pt x="151" y="0"/>
                    <a:pt x="150" y="0"/>
                  </a:cubicBezTo>
                  <a:cubicBezTo>
                    <a:pt x="144" y="0"/>
                    <a:pt x="143" y="0"/>
                    <a:pt x="139" y="5"/>
                  </a:cubicBezTo>
                  <a:cubicBezTo>
                    <a:pt x="124" y="23"/>
                    <a:pt x="107" y="39"/>
                    <a:pt x="90" y="57"/>
                  </a:cubicBezTo>
                  <a:cubicBezTo>
                    <a:pt x="76" y="72"/>
                    <a:pt x="62" y="87"/>
                    <a:pt x="48" y="102"/>
                  </a:cubicBezTo>
                  <a:cubicBezTo>
                    <a:pt x="37" y="114"/>
                    <a:pt x="26" y="126"/>
                    <a:pt x="14" y="138"/>
                  </a:cubicBezTo>
                  <a:cubicBezTo>
                    <a:pt x="10" y="142"/>
                    <a:pt x="6" y="146"/>
                    <a:pt x="3" y="151"/>
                  </a:cubicBezTo>
                  <a:cubicBezTo>
                    <a:pt x="0" y="154"/>
                    <a:pt x="1" y="158"/>
                    <a:pt x="3" y="161"/>
                  </a:cubicBezTo>
                  <a:cubicBezTo>
                    <a:pt x="6" y="165"/>
                    <a:pt x="9" y="162"/>
                    <a:pt x="1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9E55F9E3-4F5F-449F-9A8C-35AE14FDE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880"/>
              <a:ext cx="94" cy="162"/>
            </a:xfrm>
            <a:custGeom>
              <a:avLst/>
              <a:gdLst>
                <a:gd name="T0" fmla="*/ 2 w 77"/>
                <a:gd name="T1" fmla="*/ 10 h 134"/>
                <a:gd name="T2" fmla="*/ 5 w 77"/>
                <a:gd name="T3" fmla="*/ 19 h 134"/>
                <a:gd name="T4" fmla="*/ 47 w 77"/>
                <a:gd name="T5" fmla="*/ 104 h 134"/>
                <a:gd name="T6" fmla="*/ 58 w 77"/>
                <a:gd name="T7" fmla="*/ 126 h 134"/>
                <a:gd name="T8" fmla="*/ 70 w 77"/>
                <a:gd name="T9" fmla="*/ 132 h 134"/>
                <a:gd name="T10" fmla="*/ 76 w 77"/>
                <a:gd name="T11" fmla="*/ 117 h 134"/>
                <a:gd name="T12" fmla="*/ 63 w 77"/>
                <a:gd name="T13" fmla="*/ 90 h 134"/>
                <a:gd name="T14" fmla="*/ 21 w 77"/>
                <a:gd name="T15" fmla="*/ 7 h 134"/>
                <a:gd name="T16" fmla="*/ 10 w 77"/>
                <a:gd name="T17" fmla="*/ 0 h 134"/>
                <a:gd name="T18" fmla="*/ 2 w 77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34">
                  <a:moveTo>
                    <a:pt x="2" y="10"/>
                  </a:moveTo>
                  <a:cubicBezTo>
                    <a:pt x="2" y="13"/>
                    <a:pt x="4" y="16"/>
                    <a:pt x="5" y="19"/>
                  </a:cubicBezTo>
                  <a:cubicBezTo>
                    <a:pt x="19" y="47"/>
                    <a:pt x="33" y="76"/>
                    <a:pt x="47" y="104"/>
                  </a:cubicBezTo>
                  <a:cubicBezTo>
                    <a:pt x="51" y="112"/>
                    <a:pt x="54" y="119"/>
                    <a:pt x="58" y="126"/>
                  </a:cubicBezTo>
                  <a:cubicBezTo>
                    <a:pt x="61" y="132"/>
                    <a:pt x="66" y="134"/>
                    <a:pt x="70" y="132"/>
                  </a:cubicBezTo>
                  <a:cubicBezTo>
                    <a:pt x="73" y="130"/>
                    <a:pt x="77" y="120"/>
                    <a:pt x="76" y="117"/>
                  </a:cubicBezTo>
                  <a:cubicBezTo>
                    <a:pt x="71" y="108"/>
                    <a:pt x="67" y="99"/>
                    <a:pt x="63" y="90"/>
                  </a:cubicBezTo>
                  <a:cubicBezTo>
                    <a:pt x="50" y="62"/>
                    <a:pt x="37" y="33"/>
                    <a:pt x="21" y="7"/>
                  </a:cubicBezTo>
                  <a:cubicBezTo>
                    <a:pt x="18" y="2"/>
                    <a:pt x="15" y="0"/>
                    <a:pt x="10" y="0"/>
                  </a:cubicBezTo>
                  <a:cubicBezTo>
                    <a:pt x="3" y="0"/>
                    <a:pt x="0" y="3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28D541D7-70E8-4EAC-BD1D-F68651F4F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0"/>
              <a:ext cx="114" cy="162"/>
            </a:xfrm>
            <a:custGeom>
              <a:avLst/>
              <a:gdLst>
                <a:gd name="T0" fmla="*/ 82 w 93"/>
                <a:gd name="T1" fmla="*/ 134 h 134"/>
                <a:gd name="T2" fmla="*/ 92 w 93"/>
                <a:gd name="T3" fmla="*/ 123 h 134"/>
                <a:gd name="T4" fmla="*/ 88 w 93"/>
                <a:gd name="T5" fmla="*/ 112 h 134"/>
                <a:gd name="T6" fmla="*/ 50 w 93"/>
                <a:gd name="T7" fmla="*/ 52 h 134"/>
                <a:gd name="T8" fmla="*/ 20 w 93"/>
                <a:gd name="T9" fmla="*/ 7 h 134"/>
                <a:gd name="T10" fmla="*/ 15 w 93"/>
                <a:gd name="T11" fmla="*/ 2 h 134"/>
                <a:gd name="T12" fmla="*/ 4 w 93"/>
                <a:gd name="T13" fmla="*/ 4 h 134"/>
                <a:gd name="T14" fmla="*/ 4 w 93"/>
                <a:gd name="T15" fmla="*/ 14 h 134"/>
                <a:gd name="T16" fmla="*/ 25 w 93"/>
                <a:gd name="T17" fmla="*/ 48 h 134"/>
                <a:gd name="T18" fmla="*/ 53 w 93"/>
                <a:gd name="T19" fmla="*/ 92 h 134"/>
                <a:gd name="T20" fmla="*/ 75 w 93"/>
                <a:gd name="T21" fmla="*/ 129 h 134"/>
                <a:gd name="T22" fmla="*/ 82 w 93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34">
                  <a:moveTo>
                    <a:pt x="82" y="134"/>
                  </a:moveTo>
                  <a:cubicBezTo>
                    <a:pt x="89" y="134"/>
                    <a:pt x="92" y="131"/>
                    <a:pt x="92" y="123"/>
                  </a:cubicBezTo>
                  <a:cubicBezTo>
                    <a:pt x="93" y="119"/>
                    <a:pt x="91" y="116"/>
                    <a:pt x="88" y="112"/>
                  </a:cubicBezTo>
                  <a:cubicBezTo>
                    <a:pt x="74" y="93"/>
                    <a:pt x="63" y="72"/>
                    <a:pt x="50" y="52"/>
                  </a:cubicBezTo>
                  <a:cubicBezTo>
                    <a:pt x="40" y="37"/>
                    <a:pt x="30" y="22"/>
                    <a:pt x="20" y="7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0" y="7"/>
                    <a:pt x="2" y="10"/>
                    <a:pt x="4" y="14"/>
                  </a:cubicBezTo>
                  <a:cubicBezTo>
                    <a:pt x="11" y="25"/>
                    <a:pt x="18" y="36"/>
                    <a:pt x="25" y="48"/>
                  </a:cubicBezTo>
                  <a:cubicBezTo>
                    <a:pt x="34" y="63"/>
                    <a:pt x="44" y="77"/>
                    <a:pt x="53" y="92"/>
                  </a:cubicBezTo>
                  <a:cubicBezTo>
                    <a:pt x="60" y="105"/>
                    <a:pt x="68" y="117"/>
                    <a:pt x="75" y="129"/>
                  </a:cubicBezTo>
                  <a:cubicBezTo>
                    <a:pt x="77" y="131"/>
                    <a:pt x="78" y="134"/>
                    <a:pt x="8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8B2BA34-5A30-4B22-9456-7CF3D671B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48"/>
              <a:ext cx="120" cy="122"/>
            </a:xfrm>
            <a:custGeom>
              <a:avLst/>
              <a:gdLst>
                <a:gd name="T0" fmla="*/ 80 w 98"/>
                <a:gd name="T1" fmla="*/ 4 h 100"/>
                <a:gd name="T2" fmla="*/ 74 w 98"/>
                <a:gd name="T3" fmla="*/ 12 h 100"/>
                <a:gd name="T4" fmla="*/ 36 w 98"/>
                <a:gd name="T5" fmla="*/ 49 h 100"/>
                <a:gd name="T6" fmla="*/ 6 w 98"/>
                <a:gd name="T7" fmla="*/ 80 h 100"/>
                <a:gd name="T8" fmla="*/ 2 w 98"/>
                <a:gd name="T9" fmla="*/ 86 h 100"/>
                <a:gd name="T10" fmla="*/ 6 w 98"/>
                <a:gd name="T11" fmla="*/ 97 h 100"/>
                <a:gd name="T12" fmla="*/ 29 w 98"/>
                <a:gd name="T13" fmla="*/ 85 h 100"/>
                <a:gd name="T14" fmla="*/ 53 w 98"/>
                <a:gd name="T15" fmla="*/ 60 h 100"/>
                <a:gd name="T16" fmla="*/ 94 w 98"/>
                <a:gd name="T17" fmla="*/ 18 h 100"/>
                <a:gd name="T18" fmla="*/ 93 w 98"/>
                <a:gd name="T19" fmla="*/ 3 h 100"/>
                <a:gd name="T20" fmla="*/ 80 w 98"/>
                <a:gd name="T21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00">
                  <a:moveTo>
                    <a:pt x="80" y="4"/>
                  </a:moveTo>
                  <a:cubicBezTo>
                    <a:pt x="78" y="7"/>
                    <a:pt x="77" y="10"/>
                    <a:pt x="74" y="12"/>
                  </a:cubicBezTo>
                  <a:cubicBezTo>
                    <a:pt x="60" y="23"/>
                    <a:pt x="49" y="37"/>
                    <a:pt x="36" y="49"/>
                  </a:cubicBezTo>
                  <a:cubicBezTo>
                    <a:pt x="25" y="58"/>
                    <a:pt x="17" y="71"/>
                    <a:pt x="6" y="80"/>
                  </a:cubicBezTo>
                  <a:cubicBezTo>
                    <a:pt x="4" y="82"/>
                    <a:pt x="3" y="84"/>
                    <a:pt x="2" y="86"/>
                  </a:cubicBezTo>
                  <a:cubicBezTo>
                    <a:pt x="0" y="90"/>
                    <a:pt x="3" y="95"/>
                    <a:pt x="6" y="97"/>
                  </a:cubicBezTo>
                  <a:cubicBezTo>
                    <a:pt x="15" y="100"/>
                    <a:pt x="25" y="88"/>
                    <a:pt x="29" y="85"/>
                  </a:cubicBezTo>
                  <a:cubicBezTo>
                    <a:pt x="38" y="79"/>
                    <a:pt x="46" y="67"/>
                    <a:pt x="53" y="60"/>
                  </a:cubicBezTo>
                  <a:cubicBezTo>
                    <a:pt x="67" y="46"/>
                    <a:pt x="81" y="32"/>
                    <a:pt x="94" y="18"/>
                  </a:cubicBezTo>
                  <a:cubicBezTo>
                    <a:pt x="98" y="15"/>
                    <a:pt x="98" y="7"/>
                    <a:pt x="93" y="3"/>
                  </a:cubicBezTo>
                  <a:cubicBezTo>
                    <a:pt x="90" y="0"/>
                    <a:pt x="83" y="0"/>
                    <a:pt x="8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D18B6977-83C0-4A81-88C5-7DCACFA9B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12"/>
              <a:ext cx="137" cy="105"/>
            </a:xfrm>
            <a:custGeom>
              <a:avLst/>
              <a:gdLst>
                <a:gd name="T0" fmla="*/ 111 w 112"/>
                <a:gd name="T1" fmla="*/ 10 h 87"/>
                <a:gd name="T2" fmla="*/ 102 w 112"/>
                <a:gd name="T3" fmla="*/ 1 h 87"/>
                <a:gd name="T4" fmla="*/ 95 w 112"/>
                <a:gd name="T5" fmla="*/ 3 h 87"/>
                <a:gd name="T6" fmla="*/ 79 w 112"/>
                <a:gd name="T7" fmla="*/ 16 h 87"/>
                <a:gd name="T8" fmla="*/ 33 w 112"/>
                <a:gd name="T9" fmla="*/ 50 h 87"/>
                <a:gd name="T10" fmla="*/ 4 w 112"/>
                <a:gd name="T11" fmla="*/ 73 h 87"/>
                <a:gd name="T12" fmla="*/ 1 w 112"/>
                <a:gd name="T13" fmla="*/ 81 h 87"/>
                <a:gd name="T14" fmla="*/ 7 w 112"/>
                <a:gd name="T15" fmla="*/ 85 h 87"/>
                <a:gd name="T16" fmla="*/ 17 w 112"/>
                <a:gd name="T17" fmla="*/ 83 h 87"/>
                <a:gd name="T18" fmla="*/ 25 w 112"/>
                <a:gd name="T19" fmla="*/ 77 h 87"/>
                <a:gd name="T20" fmla="*/ 64 w 112"/>
                <a:gd name="T21" fmla="*/ 51 h 87"/>
                <a:gd name="T22" fmla="*/ 107 w 112"/>
                <a:gd name="T23" fmla="*/ 17 h 87"/>
                <a:gd name="T24" fmla="*/ 111 w 112"/>
                <a:gd name="T25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7">
                  <a:moveTo>
                    <a:pt x="111" y="10"/>
                  </a:moveTo>
                  <a:cubicBezTo>
                    <a:pt x="110" y="5"/>
                    <a:pt x="107" y="1"/>
                    <a:pt x="102" y="1"/>
                  </a:cubicBezTo>
                  <a:cubicBezTo>
                    <a:pt x="99" y="0"/>
                    <a:pt x="97" y="1"/>
                    <a:pt x="95" y="3"/>
                  </a:cubicBezTo>
                  <a:cubicBezTo>
                    <a:pt x="90" y="7"/>
                    <a:pt x="85" y="12"/>
                    <a:pt x="79" y="16"/>
                  </a:cubicBezTo>
                  <a:cubicBezTo>
                    <a:pt x="64" y="27"/>
                    <a:pt x="49" y="38"/>
                    <a:pt x="33" y="50"/>
                  </a:cubicBezTo>
                  <a:cubicBezTo>
                    <a:pt x="23" y="57"/>
                    <a:pt x="14" y="65"/>
                    <a:pt x="4" y="73"/>
                  </a:cubicBezTo>
                  <a:cubicBezTo>
                    <a:pt x="1" y="75"/>
                    <a:pt x="0" y="77"/>
                    <a:pt x="1" y="81"/>
                  </a:cubicBezTo>
                  <a:cubicBezTo>
                    <a:pt x="2" y="84"/>
                    <a:pt x="5" y="84"/>
                    <a:pt x="7" y="85"/>
                  </a:cubicBezTo>
                  <a:cubicBezTo>
                    <a:pt x="11" y="87"/>
                    <a:pt x="14" y="85"/>
                    <a:pt x="17" y="83"/>
                  </a:cubicBezTo>
                  <a:cubicBezTo>
                    <a:pt x="20" y="81"/>
                    <a:pt x="22" y="79"/>
                    <a:pt x="25" y="77"/>
                  </a:cubicBezTo>
                  <a:cubicBezTo>
                    <a:pt x="40" y="71"/>
                    <a:pt x="51" y="60"/>
                    <a:pt x="64" y="51"/>
                  </a:cubicBezTo>
                  <a:cubicBezTo>
                    <a:pt x="79" y="41"/>
                    <a:pt x="92" y="28"/>
                    <a:pt x="107" y="17"/>
                  </a:cubicBezTo>
                  <a:cubicBezTo>
                    <a:pt x="110" y="16"/>
                    <a:pt x="112" y="14"/>
                    <a:pt x="1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D84837E6-A2FF-4266-9591-9DD71AA17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931"/>
              <a:ext cx="108" cy="125"/>
            </a:xfrm>
            <a:custGeom>
              <a:avLst/>
              <a:gdLst>
                <a:gd name="T0" fmla="*/ 9 w 89"/>
                <a:gd name="T1" fmla="*/ 102 h 103"/>
                <a:gd name="T2" fmla="*/ 18 w 89"/>
                <a:gd name="T3" fmla="*/ 97 h 103"/>
                <a:gd name="T4" fmla="*/ 55 w 89"/>
                <a:gd name="T5" fmla="*/ 50 h 103"/>
                <a:gd name="T6" fmla="*/ 58 w 89"/>
                <a:gd name="T7" fmla="*/ 45 h 103"/>
                <a:gd name="T8" fmla="*/ 85 w 89"/>
                <a:gd name="T9" fmla="*/ 14 h 103"/>
                <a:gd name="T10" fmla="*/ 89 w 89"/>
                <a:gd name="T11" fmla="*/ 6 h 103"/>
                <a:gd name="T12" fmla="*/ 83 w 89"/>
                <a:gd name="T13" fmla="*/ 0 h 103"/>
                <a:gd name="T14" fmla="*/ 68 w 89"/>
                <a:gd name="T15" fmla="*/ 5 h 103"/>
                <a:gd name="T16" fmla="*/ 52 w 89"/>
                <a:gd name="T17" fmla="*/ 27 h 103"/>
                <a:gd name="T18" fmla="*/ 42 w 89"/>
                <a:gd name="T19" fmla="*/ 39 h 103"/>
                <a:gd name="T20" fmla="*/ 7 w 89"/>
                <a:gd name="T21" fmla="*/ 85 h 103"/>
                <a:gd name="T22" fmla="*/ 1 w 89"/>
                <a:gd name="T23" fmla="*/ 94 h 103"/>
                <a:gd name="T24" fmla="*/ 9 w 89"/>
                <a:gd name="T25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3">
                  <a:moveTo>
                    <a:pt x="9" y="102"/>
                  </a:moveTo>
                  <a:cubicBezTo>
                    <a:pt x="13" y="101"/>
                    <a:pt x="15" y="99"/>
                    <a:pt x="18" y="97"/>
                  </a:cubicBezTo>
                  <a:cubicBezTo>
                    <a:pt x="32" y="83"/>
                    <a:pt x="46" y="68"/>
                    <a:pt x="55" y="50"/>
                  </a:cubicBezTo>
                  <a:cubicBezTo>
                    <a:pt x="55" y="48"/>
                    <a:pt x="57" y="46"/>
                    <a:pt x="58" y="45"/>
                  </a:cubicBezTo>
                  <a:cubicBezTo>
                    <a:pt x="68" y="36"/>
                    <a:pt x="76" y="24"/>
                    <a:pt x="85" y="14"/>
                  </a:cubicBezTo>
                  <a:cubicBezTo>
                    <a:pt x="87" y="12"/>
                    <a:pt x="88" y="10"/>
                    <a:pt x="89" y="6"/>
                  </a:cubicBezTo>
                  <a:cubicBezTo>
                    <a:pt x="89" y="3"/>
                    <a:pt x="87" y="1"/>
                    <a:pt x="83" y="0"/>
                  </a:cubicBezTo>
                  <a:cubicBezTo>
                    <a:pt x="77" y="0"/>
                    <a:pt x="72" y="0"/>
                    <a:pt x="68" y="5"/>
                  </a:cubicBezTo>
                  <a:cubicBezTo>
                    <a:pt x="63" y="13"/>
                    <a:pt x="57" y="20"/>
                    <a:pt x="52" y="27"/>
                  </a:cubicBezTo>
                  <a:cubicBezTo>
                    <a:pt x="49" y="31"/>
                    <a:pt x="45" y="34"/>
                    <a:pt x="42" y="39"/>
                  </a:cubicBezTo>
                  <a:cubicBezTo>
                    <a:pt x="32" y="55"/>
                    <a:pt x="20" y="70"/>
                    <a:pt x="7" y="85"/>
                  </a:cubicBezTo>
                  <a:cubicBezTo>
                    <a:pt x="4" y="88"/>
                    <a:pt x="2" y="90"/>
                    <a:pt x="1" y="94"/>
                  </a:cubicBezTo>
                  <a:cubicBezTo>
                    <a:pt x="0" y="100"/>
                    <a:pt x="3" y="103"/>
                    <a:pt x="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45B08C5D-AD7A-4D36-9290-2DA731091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31"/>
              <a:ext cx="65" cy="103"/>
            </a:xfrm>
            <a:custGeom>
              <a:avLst/>
              <a:gdLst>
                <a:gd name="T0" fmla="*/ 47 w 53"/>
                <a:gd name="T1" fmla="*/ 84 h 85"/>
                <a:gd name="T2" fmla="*/ 53 w 53"/>
                <a:gd name="T3" fmla="*/ 74 h 85"/>
                <a:gd name="T4" fmla="*/ 51 w 53"/>
                <a:gd name="T5" fmla="*/ 67 h 85"/>
                <a:gd name="T6" fmla="*/ 35 w 53"/>
                <a:gd name="T7" fmla="*/ 35 h 85"/>
                <a:gd name="T8" fmla="*/ 20 w 53"/>
                <a:gd name="T9" fmla="*/ 9 h 85"/>
                <a:gd name="T10" fmla="*/ 16 w 53"/>
                <a:gd name="T11" fmla="*/ 3 h 85"/>
                <a:gd name="T12" fmla="*/ 5 w 53"/>
                <a:gd name="T13" fmla="*/ 2 h 85"/>
                <a:gd name="T14" fmla="*/ 1 w 53"/>
                <a:gd name="T15" fmla="*/ 12 h 85"/>
                <a:gd name="T16" fmla="*/ 6 w 53"/>
                <a:gd name="T17" fmla="*/ 21 h 85"/>
                <a:gd name="T18" fmla="*/ 36 w 53"/>
                <a:gd name="T19" fmla="*/ 79 h 85"/>
                <a:gd name="T20" fmla="*/ 47 w 53"/>
                <a:gd name="T21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85">
                  <a:moveTo>
                    <a:pt x="47" y="84"/>
                  </a:moveTo>
                  <a:cubicBezTo>
                    <a:pt x="51" y="83"/>
                    <a:pt x="53" y="79"/>
                    <a:pt x="53" y="74"/>
                  </a:cubicBezTo>
                  <a:cubicBezTo>
                    <a:pt x="53" y="71"/>
                    <a:pt x="53" y="69"/>
                    <a:pt x="51" y="67"/>
                  </a:cubicBezTo>
                  <a:cubicBezTo>
                    <a:pt x="45" y="56"/>
                    <a:pt x="41" y="45"/>
                    <a:pt x="35" y="35"/>
                  </a:cubicBezTo>
                  <a:cubicBezTo>
                    <a:pt x="29" y="26"/>
                    <a:pt x="24" y="18"/>
                    <a:pt x="20" y="9"/>
                  </a:cubicBezTo>
                  <a:cubicBezTo>
                    <a:pt x="19" y="7"/>
                    <a:pt x="18" y="5"/>
                    <a:pt x="16" y="3"/>
                  </a:cubicBezTo>
                  <a:cubicBezTo>
                    <a:pt x="13" y="0"/>
                    <a:pt x="9" y="1"/>
                    <a:pt x="5" y="2"/>
                  </a:cubicBezTo>
                  <a:cubicBezTo>
                    <a:pt x="2" y="4"/>
                    <a:pt x="0" y="8"/>
                    <a:pt x="1" y="12"/>
                  </a:cubicBezTo>
                  <a:cubicBezTo>
                    <a:pt x="2" y="15"/>
                    <a:pt x="4" y="18"/>
                    <a:pt x="6" y="21"/>
                  </a:cubicBezTo>
                  <a:cubicBezTo>
                    <a:pt x="16" y="40"/>
                    <a:pt x="27" y="59"/>
                    <a:pt x="36" y="79"/>
                  </a:cubicBezTo>
                  <a:cubicBezTo>
                    <a:pt x="38" y="84"/>
                    <a:pt x="42" y="85"/>
                    <a:pt x="4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1891037-9BC9-40E8-909F-3690FC6BE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968"/>
              <a:ext cx="54" cy="56"/>
            </a:xfrm>
            <a:custGeom>
              <a:avLst/>
              <a:gdLst>
                <a:gd name="T0" fmla="*/ 9 w 44"/>
                <a:gd name="T1" fmla="*/ 46 h 46"/>
                <a:gd name="T2" fmla="*/ 18 w 44"/>
                <a:gd name="T3" fmla="*/ 41 h 46"/>
                <a:gd name="T4" fmla="*/ 39 w 44"/>
                <a:gd name="T5" fmla="*/ 13 h 46"/>
                <a:gd name="T6" fmla="*/ 33 w 44"/>
                <a:gd name="T7" fmla="*/ 0 h 46"/>
                <a:gd name="T8" fmla="*/ 17 w 44"/>
                <a:gd name="T9" fmla="*/ 9 h 46"/>
                <a:gd name="T10" fmla="*/ 4 w 44"/>
                <a:gd name="T11" fmla="*/ 32 h 46"/>
                <a:gd name="T12" fmla="*/ 2 w 44"/>
                <a:gd name="T13" fmla="*/ 36 h 46"/>
                <a:gd name="T14" fmla="*/ 9 w 4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6">
                  <a:moveTo>
                    <a:pt x="9" y="46"/>
                  </a:moveTo>
                  <a:cubicBezTo>
                    <a:pt x="13" y="46"/>
                    <a:pt x="16" y="44"/>
                    <a:pt x="18" y="41"/>
                  </a:cubicBezTo>
                  <a:cubicBezTo>
                    <a:pt x="25" y="32"/>
                    <a:pt x="31" y="22"/>
                    <a:pt x="39" y="13"/>
                  </a:cubicBezTo>
                  <a:cubicBezTo>
                    <a:pt x="44" y="6"/>
                    <a:pt x="41" y="1"/>
                    <a:pt x="33" y="0"/>
                  </a:cubicBezTo>
                  <a:cubicBezTo>
                    <a:pt x="25" y="0"/>
                    <a:pt x="20" y="2"/>
                    <a:pt x="17" y="9"/>
                  </a:cubicBezTo>
                  <a:cubicBezTo>
                    <a:pt x="13" y="17"/>
                    <a:pt x="9" y="25"/>
                    <a:pt x="4" y="32"/>
                  </a:cubicBezTo>
                  <a:cubicBezTo>
                    <a:pt x="3" y="33"/>
                    <a:pt x="3" y="35"/>
                    <a:pt x="2" y="36"/>
                  </a:cubicBezTo>
                  <a:cubicBezTo>
                    <a:pt x="0" y="42"/>
                    <a:pt x="3" y="46"/>
                    <a:pt x="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3A8FFC1D-1BD7-4DA0-A837-E712F4F296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05953" y="1512656"/>
            <a:ext cx="1770062" cy="1754188"/>
            <a:chOff x="974" y="-37"/>
            <a:chExt cx="1115" cy="1105"/>
          </a:xfrm>
          <a:solidFill>
            <a:schemeClr val="tx1"/>
          </a:solidFill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400C4626-E3D2-4117-B43A-CD5DD5E17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" y="71"/>
              <a:ext cx="876" cy="929"/>
            </a:xfrm>
            <a:custGeom>
              <a:avLst/>
              <a:gdLst>
                <a:gd name="T0" fmla="*/ 678 w 718"/>
                <a:gd name="T1" fmla="*/ 324 h 765"/>
                <a:gd name="T2" fmla="*/ 658 w 718"/>
                <a:gd name="T3" fmla="*/ 296 h 765"/>
                <a:gd name="T4" fmla="*/ 688 w 718"/>
                <a:gd name="T5" fmla="*/ 243 h 765"/>
                <a:gd name="T6" fmla="*/ 686 w 718"/>
                <a:gd name="T7" fmla="*/ 230 h 765"/>
                <a:gd name="T8" fmla="*/ 614 w 718"/>
                <a:gd name="T9" fmla="*/ 239 h 765"/>
                <a:gd name="T10" fmla="*/ 619 w 718"/>
                <a:gd name="T11" fmla="*/ 183 h 765"/>
                <a:gd name="T12" fmla="*/ 701 w 718"/>
                <a:gd name="T13" fmla="*/ 28 h 765"/>
                <a:gd name="T14" fmla="*/ 668 w 718"/>
                <a:gd name="T15" fmla="*/ 34 h 765"/>
                <a:gd name="T16" fmla="*/ 578 w 718"/>
                <a:gd name="T17" fmla="*/ 112 h 765"/>
                <a:gd name="T18" fmla="*/ 517 w 718"/>
                <a:gd name="T19" fmla="*/ 165 h 765"/>
                <a:gd name="T20" fmla="*/ 484 w 718"/>
                <a:gd name="T21" fmla="*/ 173 h 765"/>
                <a:gd name="T22" fmla="*/ 462 w 718"/>
                <a:gd name="T23" fmla="*/ 133 h 765"/>
                <a:gd name="T24" fmla="*/ 399 w 718"/>
                <a:gd name="T25" fmla="*/ 165 h 765"/>
                <a:gd name="T26" fmla="*/ 362 w 718"/>
                <a:gd name="T27" fmla="*/ 167 h 765"/>
                <a:gd name="T28" fmla="*/ 328 w 718"/>
                <a:gd name="T29" fmla="*/ 71 h 765"/>
                <a:gd name="T30" fmla="*/ 321 w 718"/>
                <a:gd name="T31" fmla="*/ 68 h 765"/>
                <a:gd name="T32" fmla="*/ 286 w 718"/>
                <a:gd name="T33" fmla="*/ 177 h 765"/>
                <a:gd name="T34" fmla="*/ 237 w 718"/>
                <a:gd name="T35" fmla="*/ 175 h 765"/>
                <a:gd name="T36" fmla="*/ 214 w 718"/>
                <a:gd name="T37" fmla="*/ 200 h 765"/>
                <a:gd name="T38" fmla="*/ 169 w 718"/>
                <a:gd name="T39" fmla="*/ 199 h 765"/>
                <a:gd name="T40" fmla="*/ 35 w 718"/>
                <a:gd name="T41" fmla="*/ 127 h 765"/>
                <a:gd name="T42" fmla="*/ 48 w 718"/>
                <a:gd name="T43" fmla="*/ 190 h 765"/>
                <a:gd name="T44" fmla="*/ 77 w 718"/>
                <a:gd name="T45" fmla="*/ 261 h 765"/>
                <a:gd name="T46" fmla="*/ 93 w 718"/>
                <a:gd name="T47" fmla="*/ 330 h 765"/>
                <a:gd name="T48" fmla="*/ 11 w 718"/>
                <a:gd name="T49" fmla="*/ 343 h 765"/>
                <a:gd name="T50" fmla="*/ 50 w 718"/>
                <a:gd name="T51" fmla="*/ 368 h 765"/>
                <a:gd name="T52" fmla="*/ 50 w 718"/>
                <a:gd name="T53" fmla="*/ 395 h 765"/>
                <a:gd name="T54" fmla="*/ 10 w 718"/>
                <a:gd name="T55" fmla="*/ 454 h 765"/>
                <a:gd name="T56" fmla="*/ 58 w 718"/>
                <a:gd name="T57" fmla="*/ 449 h 765"/>
                <a:gd name="T58" fmla="*/ 82 w 718"/>
                <a:gd name="T59" fmla="*/ 464 h 765"/>
                <a:gd name="T60" fmla="*/ 60 w 718"/>
                <a:gd name="T61" fmla="*/ 511 h 765"/>
                <a:gd name="T62" fmla="*/ 0 w 718"/>
                <a:gd name="T63" fmla="*/ 633 h 765"/>
                <a:gd name="T64" fmla="*/ 88 w 718"/>
                <a:gd name="T65" fmla="*/ 575 h 765"/>
                <a:gd name="T66" fmla="*/ 150 w 718"/>
                <a:gd name="T67" fmla="*/ 541 h 765"/>
                <a:gd name="T68" fmla="*/ 157 w 718"/>
                <a:gd name="T69" fmla="*/ 604 h 765"/>
                <a:gd name="T70" fmla="*/ 163 w 718"/>
                <a:gd name="T71" fmla="*/ 611 h 765"/>
                <a:gd name="T72" fmla="*/ 213 w 718"/>
                <a:gd name="T73" fmla="*/ 605 h 765"/>
                <a:gd name="T74" fmla="*/ 215 w 718"/>
                <a:gd name="T75" fmla="*/ 691 h 765"/>
                <a:gd name="T76" fmla="*/ 215 w 718"/>
                <a:gd name="T77" fmla="*/ 765 h 765"/>
                <a:gd name="T78" fmla="*/ 261 w 718"/>
                <a:gd name="T79" fmla="*/ 705 h 765"/>
                <a:gd name="T80" fmla="*/ 301 w 718"/>
                <a:gd name="T81" fmla="*/ 671 h 765"/>
                <a:gd name="T82" fmla="*/ 354 w 718"/>
                <a:gd name="T83" fmla="*/ 722 h 765"/>
                <a:gd name="T84" fmla="*/ 371 w 718"/>
                <a:gd name="T85" fmla="*/ 655 h 765"/>
                <a:gd name="T86" fmla="*/ 399 w 718"/>
                <a:gd name="T87" fmla="*/ 606 h 765"/>
                <a:gd name="T88" fmla="*/ 451 w 718"/>
                <a:gd name="T89" fmla="*/ 653 h 765"/>
                <a:gd name="T90" fmla="*/ 482 w 718"/>
                <a:gd name="T91" fmla="*/ 587 h 765"/>
                <a:gd name="T92" fmla="*/ 542 w 718"/>
                <a:gd name="T93" fmla="*/ 617 h 765"/>
                <a:gd name="T94" fmla="*/ 604 w 718"/>
                <a:gd name="T95" fmla="*/ 670 h 765"/>
                <a:gd name="T96" fmla="*/ 583 w 718"/>
                <a:gd name="T97" fmla="*/ 578 h 765"/>
                <a:gd name="T98" fmla="*/ 577 w 718"/>
                <a:gd name="T99" fmla="*/ 535 h 765"/>
                <a:gd name="T100" fmla="*/ 624 w 718"/>
                <a:gd name="T101" fmla="*/ 548 h 765"/>
                <a:gd name="T102" fmla="*/ 713 w 718"/>
                <a:gd name="T103" fmla="*/ 594 h 765"/>
                <a:gd name="T104" fmla="*/ 688 w 718"/>
                <a:gd name="T105" fmla="*/ 540 h 765"/>
                <a:gd name="T106" fmla="*/ 659 w 718"/>
                <a:gd name="T107" fmla="*/ 483 h 765"/>
                <a:gd name="T108" fmla="*/ 656 w 718"/>
                <a:gd name="T109" fmla="*/ 439 h 765"/>
                <a:gd name="T110" fmla="*/ 715 w 718"/>
                <a:gd name="T111" fmla="*/ 434 h 765"/>
                <a:gd name="T112" fmla="*/ 714 w 718"/>
                <a:gd name="T113" fmla="*/ 426 h 765"/>
                <a:gd name="T114" fmla="*/ 684 w 718"/>
                <a:gd name="T115" fmla="*/ 384 h 765"/>
                <a:gd name="T116" fmla="*/ 666 w 718"/>
                <a:gd name="T117" fmla="*/ 354 h 765"/>
                <a:gd name="T118" fmla="*/ 690 w 718"/>
                <a:gd name="T119" fmla="*/ 342 h 765"/>
                <a:gd name="T120" fmla="*/ 708 w 718"/>
                <a:gd name="T121" fmla="*/ 336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8" h="765">
                  <a:moveTo>
                    <a:pt x="708" y="336"/>
                  </a:moveTo>
                  <a:cubicBezTo>
                    <a:pt x="698" y="333"/>
                    <a:pt x="688" y="328"/>
                    <a:pt x="678" y="324"/>
                  </a:cubicBezTo>
                  <a:cubicBezTo>
                    <a:pt x="671" y="321"/>
                    <a:pt x="663" y="318"/>
                    <a:pt x="658" y="313"/>
                  </a:cubicBezTo>
                  <a:cubicBezTo>
                    <a:pt x="652" y="308"/>
                    <a:pt x="652" y="301"/>
                    <a:pt x="658" y="296"/>
                  </a:cubicBezTo>
                  <a:cubicBezTo>
                    <a:pt x="662" y="292"/>
                    <a:pt x="665" y="287"/>
                    <a:pt x="668" y="281"/>
                  </a:cubicBezTo>
                  <a:cubicBezTo>
                    <a:pt x="675" y="269"/>
                    <a:pt x="680" y="255"/>
                    <a:pt x="688" y="243"/>
                  </a:cubicBezTo>
                  <a:cubicBezTo>
                    <a:pt x="689" y="241"/>
                    <a:pt x="690" y="239"/>
                    <a:pt x="691" y="237"/>
                  </a:cubicBezTo>
                  <a:cubicBezTo>
                    <a:pt x="693" y="230"/>
                    <a:pt x="693" y="229"/>
                    <a:pt x="686" y="230"/>
                  </a:cubicBezTo>
                  <a:cubicBezTo>
                    <a:pt x="672" y="231"/>
                    <a:pt x="658" y="233"/>
                    <a:pt x="645" y="234"/>
                  </a:cubicBezTo>
                  <a:cubicBezTo>
                    <a:pt x="634" y="236"/>
                    <a:pt x="624" y="238"/>
                    <a:pt x="614" y="239"/>
                  </a:cubicBezTo>
                  <a:cubicBezTo>
                    <a:pt x="601" y="241"/>
                    <a:pt x="596" y="234"/>
                    <a:pt x="601" y="222"/>
                  </a:cubicBezTo>
                  <a:cubicBezTo>
                    <a:pt x="606" y="209"/>
                    <a:pt x="612" y="196"/>
                    <a:pt x="619" y="183"/>
                  </a:cubicBezTo>
                  <a:cubicBezTo>
                    <a:pt x="630" y="162"/>
                    <a:pt x="640" y="140"/>
                    <a:pt x="651" y="119"/>
                  </a:cubicBezTo>
                  <a:cubicBezTo>
                    <a:pt x="667" y="88"/>
                    <a:pt x="685" y="59"/>
                    <a:pt x="701" y="28"/>
                  </a:cubicBezTo>
                  <a:cubicBezTo>
                    <a:pt x="706" y="20"/>
                    <a:pt x="711" y="11"/>
                    <a:pt x="713" y="0"/>
                  </a:cubicBezTo>
                  <a:cubicBezTo>
                    <a:pt x="704" y="9"/>
                    <a:pt x="669" y="32"/>
                    <a:pt x="668" y="34"/>
                  </a:cubicBezTo>
                  <a:cubicBezTo>
                    <a:pt x="662" y="41"/>
                    <a:pt x="655" y="46"/>
                    <a:pt x="649" y="51"/>
                  </a:cubicBezTo>
                  <a:cubicBezTo>
                    <a:pt x="625" y="71"/>
                    <a:pt x="602" y="92"/>
                    <a:pt x="578" y="112"/>
                  </a:cubicBezTo>
                  <a:cubicBezTo>
                    <a:pt x="572" y="116"/>
                    <a:pt x="568" y="122"/>
                    <a:pt x="562" y="127"/>
                  </a:cubicBezTo>
                  <a:cubicBezTo>
                    <a:pt x="546" y="139"/>
                    <a:pt x="532" y="152"/>
                    <a:pt x="517" y="165"/>
                  </a:cubicBezTo>
                  <a:cubicBezTo>
                    <a:pt x="514" y="169"/>
                    <a:pt x="510" y="172"/>
                    <a:pt x="506" y="175"/>
                  </a:cubicBezTo>
                  <a:cubicBezTo>
                    <a:pt x="499" y="179"/>
                    <a:pt x="489" y="178"/>
                    <a:pt x="484" y="173"/>
                  </a:cubicBezTo>
                  <a:cubicBezTo>
                    <a:pt x="481" y="169"/>
                    <a:pt x="479" y="165"/>
                    <a:pt x="477" y="160"/>
                  </a:cubicBezTo>
                  <a:cubicBezTo>
                    <a:pt x="473" y="150"/>
                    <a:pt x="469" y="141"/>
                    <a:pt x="462" y="133"/>
                  </a:cubicBezTo>
                  <a:cubicBezTo>
                    <a:pt x="460" y="129"/>
                    <a:pt x="458" y="129"/>
                    <a:pt x="455" y="131"/>
                  </a:cubicBezTo>
                  <a:cubicBezTo>
                    <a:pt x="436" y="143"/>
                    <a:pt x="417" y="154"/>
                    <a:pt x="399" y="165"/>
                  </a:cubicBezTo>
                  <a:cubicBezTo>
                    <a:pt x="393" y="169"/>
                    <a:pt x="387" y="173"/>
                    <a:pt x="380" y="175"/>
                  </a:cubicBezTo>
                  <a:cubicBezTo>
                    <a:pt x="372" y="178"/>
                    <a:pt x="362" y="174"/>
                    <a:pt x="362" y="167"/>
                  </a:cubicBezTo>
                  <a:cubicBezTo>
                    <a:pt x="362" y="156"/>
                    <a:pt x="357" y="147"/>
                    <a:pt x="353" y="137"/>
                  </a:cubicBezTo>
                  <a:cubicBezTo>
                    <a:pt x="345" y="115"/>
                    <a:pt x="336" y="93"/>
                    <a:pt x="328" y="71"/>
                  </a:cubicBezTo>
                  <a:cubicBezTo>
                    <a:pt x="327" y="69"/>
                    <a:pt x="326" y="66"/>
                    <a:pt x="324" y="65"/>
                  </a:cubicBezTo>
                  <a:cubicBezTo>
                    <a:pt x="323" y="66"/>
                    <a:pt x="322" y="67"/>
                    <a:pt x="321" y="68"/>
                  </a:cubicBezTo>
                  <a:cubicBezTo>
                    <a:pt x="318" y="79"/>
                    <a:pt x="314" y="89"/>
                    <a:pt x="312" y="99"/>
                  </a:cubicBezTo>
                  <a:cubicBezTo>
                    <a:pt x="305" y="126"/>
                    <a:pt x="295" y="151"/>
                    <a:pt x="286" y="177"/>
                  </a:cubicBezTo>
                  <a:cubicBezTo>
                    <a:pt x="283" y="188"/>
                    <a:pt x="274" y="191"/>
                    <a:pt x="264" y="187"/>
                  </a:cubicBezTo>
                  <a:cubicBezTo>
                    <a:pt x="254" y="184"/>
                    <a:pt x="246" y="179"/>
                    <a:pt x="237" y="175"/>
                  </a:cubicBezTo>
                  <a:cubicBezTo>
                    <a:pt x="226" y="169"/>
                    <a:pt x="226" y="169"/>
                    <a:pt x="220" y="180"/>
                  </a:cubicBezTo>
                  <a:cubicBezTo>
                    <a:pt x="217" y="187"/>
                    <a:pt x="216" y="193"/>
                    <a:pt x="214" y="200"/>
                  </a:cubicBezTo>
                  <a:cubicBezTo>
                    <a:pt x="211" y="209"/>
                    <a:pt x="201" y="215"/>
                    <a:pt x="193" y="211"/>
                  </a:cubicBezTo>
                  <a:cubicBezTo>
                    <a:pt x="185" y="206"/>
                    <a:pt x="177" y="203"/>
                    <a:pt x="169" y="199"/>
                  </a:cubicBezTo>
                  <a:cubicBezTo>
                    <a:pt x="151" y="189"/>
                    <a:pt x="134" y="179"/>
                    <a:pt x="116" y="170"/>
                  </a:cubicBezTo>
                  <a:cubicBezTo>
                    <a:pt x="90" y="155"/>
                    <a:pt x="63" y="140"/>
                    <a:pt x="35" y="127"/>
                  </a:cubicBezTo>
                  <a:cubicBezTo>
                    <a:pt x="31" y="125"/>
                    <a:pt x="27" y="123"/>
                    <a:pt x="22" y="122"/>
                  </a:cubicBezTo>
                  <a:cubicBezTo>
                    <a:pt x="29" y="146"/>
                    <a:pt x="40" y="168"/>
                    <a:pt x="48" y="190"/>
                  </a:cubicBezTo>
                  <a:cubicBezTo>
                    <a:pt x="52" y="200"/>
                    <a:pt x="57" y="208"/>
                    <a:pt x="60" y="218"/>
                  </a:cubicBezTo>
                  <a:cubicBezTo>
                    <a:pt x="65" y="232"/>
                    <a:pt x="70" y="247"/>
                    <a:pt x="77" y="261"/>
                  </a:cubicBezTo>
                  <a:cubicBezTo>
                    <a:pt x="84" y="278"/>
                    <a:pt x="90" y="295"/>
                    <a:pt x="99" y="311"/>
                  </a:cubicBezTo>
                  <a:cubicBezTo>
                    <a:pt x="103" y="318"/>
                    <a:pt x="99" y="329"/>
                    <a:pt x="93" y="330"/>
                  </a:cubicBezTo>
                  <a:cubicBezTo>
                    <a:pt x="82" y="333"/>
                    <a:pt x="71" y="336"/>
                    <a:pt x="60" y="337"/>
                  </a:cubicBezTo>
                  <a:cubicBezTo>
                    <a:pt x="44" y="339"/>
                    <a:pt x="28" y="340"/>
                    <a:pt x="11" y="343"/>
                  </a:cubicBezTo>
                  <a:cubicBezTo>
                    <a:pt x="13" y="347"/>
                    <a:pt x="17" y="348"/>
                    <a:pt x="19" y="350"/>
                  </a:cubicBezTo>
                  <a:cubicBezTo>
                    <a:pt x="30" y="356"/>
                    <a:pt x="40" y="362"/>
                    <a:pt x="50" y="368"/>
                  </a:cubicBezTo>
                  <a:cubicBezTo>
                    <a:pt x="59" y="373"/>
                    <a:pt x="61" y="380"/>
                    <a:pt x="54" y="388"/>
                  </a:cubicBezTo>
                  <a:cubicBezTo>
                    <a:pt x="53" y="390"/>
                    <a:pt x="51" y="392"/>
                    <a:pt x="50" y="395"/>
                  </a:cubicBezTo>
                  <a:cubicBezTo>
                    <a:pt x="43" y="406"/>
                    <a:pt x="36" y="418"/>
                    <a:pt x="28" y="428"/>
                  </a:cubicBezTo>
                  <a:cubicBezTo>
                    <a:pt x="21" y="437"/>
                    <a:pt x="16" y="446"/>
                    <a:pt x="10" y="454"/>
                  </a:cubicBezTo>
                  <a:cubicBezTo>
                    <a:pt x="9" y="456"/>
                    <a:pt x="7" y="458"/>
                    <a:pt x="9" y="461"/>
                  </a:cubicBezTo>
                  <a:cubicBezTo>
                    <a:pt x="25" y="457"/>
                    <a:pt x="42" y="455"/>
                    <a:pt x="58" y="449"/>
                  </a:cubicBezTo>
                  <a:cubicBezTo>
                    <a:pt x="62" y="447"/>
                    <a:pt x="66" y="446"/>
                    <a:pt x="70" y="447"/>
                  </a:cubicBezTo>
                  <a:cubicBezTo>
                    <a:pt x="79" y="448"/>
                    <a:pt x="84" y="455"/>
                    <a:pt x="82" y="464"/>
                  </a:cubicBezTo>
                  <a:cubicBezTo>
                    <a:pt x="81" y="468"/>
                    <a:pt x="79" y="472"/>
                    <a:pt x="78" y="475"/>
                  </a:cubicBezTo>
                  <a:cubicBezTo>
                    <a:pt x="71" y="487"/>
                    <a:pt x="66" y="499"/>
                    <a:pt x="60" y="511"/>
                  </a:cubicBezTo>
                  <a:cubicBezTo>
                    <a:pt x="45" y="540"/>
                    <a:pt x="30" y="569"/>
                    <a:pt x="16" y="598"/>
                  </a:cubicBezTo>
                  <a:cubicBezTo>
                    <a:pt x="10" y="608"/>
                    <a:pt x="4" y="618"/>
                    <a:pt x="0" y="633"/>
                  </a:cubicBezTo>
                  <a:cubicBezTo>
                    <a:pt x="28" y="614"/>
                    <a:pt x="54" y="597"/>
                    <a:pt x="80" y="580"/>
                  </a:cubicBezTo>
                  <a:cubicBezTo>
                    <a:pt x="83" y="579"/>
                    <a:pt x="85" y="576"/>
                    <a:pt x="88" y="575"/>
                  </a:cubicBezTo>
                  <a:cubicBezTo>
                    <a:pt x="105" y="564"/>
                    <a:pt x="123" y="553"/>
                    <a:pt x="140" y="542"/>
                  </a:cubicBezTo>
                  <a:cubicBezTo>
                    <a:pt x="143" y="540"/>
                    <a:pt x="146" y="540"/>
                    <a:pt x="150" y="541"/>
                  </a:cubicBezTo>
                  <a:cubicBezTo>
                    <a:pt x="158" y="545"/>
                    <a:pt x="161" y="549"/>
                    <a:pt x="160" y="558"/>
                  </a:cubicBezTo>
                  <a:cubicBezTo>
                    <a:pt x="159" y="573"/>
                    <a:pt x="158" y="588"/>
                    <a:pt x="157" y="604"/>
                  </a:cubicBezTo>
                  <a:cubicBezTo>
                    <a:pt x="157" y="607"/>
                    <a:pt x="156" y="610"/>
                    <a:pt x="158" y="613"/>
                  </a:cubicBezTo>
                  <a:cubicBezTo>
                    <a:pt x="160" y="613"/>
                    <a:pt x="162" y="612"/>
                    <a:pt x="163" y="611"/>
                  </a:cubicBezTo>
                  <a:cubicBezTo>
                    <a:pt x="171" y="606"/>
                    <a:pt x="178" y="600"/>
                    <a:pt x="186" y="595"/>
                  </a:cubicBezTo>
                  <a:cubicBezTo>
                    <a:pt x="197" y="588"/>
                    <a:pt x="210" y="593"/>
                    <a:pt x="213" y="605"/>
                  </a:cubicBezTo>
                  <a:cubicBezTo>
                    <a:pt x="214" y="610"/>
                    <a:pt x="214" y="616"/>
                    <a:pt x="214" y="621"/>
                  </a:cubicBezTo>
                  <a:cubicBezTo>
                    <a:pt x="215" y="644"/>
                    <a:pt x="215" y="668"/>
                    <a:pt x="215" y="691"/>
                  </a:cubicBezTo>
                  <a:cubicBezTo>
                    <a:pt x="214" y="714"/>
                    <a:pt x="213" y="737"/>
                    <a:pt x="214" y="761"/>
                  </a:cubicBezTo>
                  <a:cubicBezTo>
                    <a:pt x="214" y="762"/>
                    <a:pt x="213" y="764"/>
                    <a:pt x="215" y="765"/>
                  </a:cubicBezTo>
                  <a:cubicBezTo>
                    <a:pt x="218" y="764"/>
                    <a:pt x="219" y="762"/>
                    <a:pt x="220" y="761"/>
                  </a:cubicBezTo>
                  <a:cubicBezTo>
                    <a:pt x="234" y="742"/>
                    <a:pt x="247" y="723"/>
                    <a:pt x="261" y="705"/>
                  </a:cubicBezTo>
                  <a:cubicBezTo>
                    <a:pt x="268" y="695"/>
                    <a:pt x="274" y="685"/>
                    <a:pt x="278" y="674"/>
                  </a:cubicBezTo>
                  <a:cubicBezTo>
                    <a:pt x="283" y="663"/>
                    <a:pt x="292" y="662"/>
                    <a:pt x="301" y="671"/>
                  </a:cubicBezTo>
                  <a:cubicBezTo>
                    <a:pt x="316" y="685"/>
                    <a:pt x="332" y="700"/>
                    <a:pt x="346" y="716"/>
                  </a:cubicBezTo>
                  <a:cubicBezTo>
                    <a:pt x="348" y="718"/>
                    <a:pt x="350" y="721"/>
                    <a:pt x="354" y="722"/>
                  </a:cubicBezTo>
                  <a:cubicBezTo>
                    <a:pt x="357" y="716"/>
                    <a:pt x="358" y="711"/>
                    <a:pt x="359" y="705"/>
                  </a:cubicBezTo>
                  <a:cubicBezTo>
                    <a:pt x="362" y="688"/>
                    <a:pt x="366" y="672"/>
                    <a:pt x="371" y="655"/>
                  </a:cubicBezTo>
                  <a:cubicBezTo>
                    <a:pt x="374" y="642"/>
                    <a:pt x="378" y="629"/>
                    <a:pt x="380" y="615"/>
                  </a:cubicBezTo>
                  <a:cubicBezTo>
                    <a:pt x="381" y="603"/>
                    <a:pt x="390" y="599"/>
                    <a:pt x="399" y="606"/>
                  </a:cubicBezTo>
                  <a:cubicBezTo>
                    <a:pt x="409" y="614"/>
                    <a:pt x="420" y="621"/>
                    <a:pt x="428" y="631"/>
                  </a:cubicBezTo>
                  <a:cubicBezTo>
                    <a:pt x="435" y="639"/>
                    <a:pt x="443" y="646"/>
                    <a:pt x="451" y="653"/>
                  </a:cubicBezTo>
                  <a:cubicBezTo>
                    <a:pt x="461" y="662"/>
                    <a:pt x="462" y="662"/>
                    <a:pt x="466" y="648"/>
                  </a:cubicBezTo>
                  <a:cubicBezTo>
                    <a:pt x="472" y="628"/>
                    <a:pt x="479" y="608"/>
                    <a:pt x="482" y="587"/>
                  </a:cubicBezTo>
                  <a:cubicBezTo>
                    <a:pt x="484" y="579"/>
                    <a:pt x="496" y="575"/>
                    <a:pt x="502" y="580"/>
                  </a:cubicBezTo>
                  <a:cubicBezTo>
                    <a:pt x="516" y="591"/>
                    <a:pt x="529" y="604"/>
                    <a:pt x="542" y="617"/>
                  </a:cubicBezTo>
                  <a:cubicBezTo>
                    <a:pt x="562" y="638"/>
                    <a:pt x="580" y="659"/>
                    <a:pt x="603" y="678"/>
                  </a:cubicBezTo>
                  <a:cubicBezTo>
                    <a:pt x="605" y="675"/>
                    <a:pt x="604" y="673"/>
                    <a:pt x="604" y="670"/>
                  </a:cubicBezTo>
                  <a:cubicBezTo>
                    <a:pt x="602" y="659"/>
                    <a:pt x="598" y="649"/>
                    <a:pt x="596" y="638"/>
                  </a:cubicBezTo>
                  <a:cubicBezTo>
                    <a:pt x="593" y="618"/>
                    <a:pt x="587" y="598"/>
                    <a:pt x="583" y="578"/>
                  </a:cubicBezTo>
                  <a:cubicBezTo>
                    <a:pt x="580" y="566"/>
                    <a:pt x="576" y="554"/>
                    <a:pt x="576" y="542"/>
                  </a:cubicBezTo>
                  <a:cubicBezTo>
                    <a:pt x="575" y="539"/>
                    <a:pt x="575" y="537"/>
                    <a:pt x="577" y="535"/>
                  </a:cubicBezTo>
                  <a:cubicBezTo>
                    <a:pt x="582" y="529"/>
                    <a:pt x="586" y="528"/>
                    <a:pt x="594" y="533"/>
                  </a:cubicBezTo>
                  <a:cubicBezTo>
                    <a:pt x="603" y="539"/>
                    <a:pt x="614" y="543"/>
                    <a:pt x="624" y="548"/>
                  </a:cubicBezTo>
                  <a:cubicBezTo>
                    <a:pt x="651" y="562"/>
                    <a:pt x="677" y="574"/>
                    <a:pt x="702" y="590"/>
                  </a:cubicBezTo>
                  <a:cubicBezTo>
                    <a:pt x="705" y="592"/>
                    <a:pt x="709" y="594"/>
                    <a:pt x="713" y="594"/>
                  </a:cubicBezTo>
                  <a:cubicBezTo>
                    <a:pt x="713" y="590"/>
                    <a:pt x="712" y="587"/>
                    <a:pt x="710" y="584"/>
                  </a:cubicBezTo>
                  <a:cubicBezTo>
                    <a:pt x="702" y="569"/>
                    <a:pt x="693" y="555"/>
                    <a:pt x="688" y="540"/>
                  </a:cubicBezTo>
                  <a:cubicBezTo>
                    <a:pt x="683" y="529"/>
                    <a:pt x="676" y="520"/>
                    <a:pt x="672" y="509"/>
                  </a:cubicBezTo>
                  <a:cubicBezTo>
                    <a:pt x="669" y="500"/>
                    <a:pt x="665" y="491"/>
                    <a:pt x="659" y="483"/>
                  </a:cubicBezTo>
                  <a:cubicBezTo>
                    <a:pt x="653" y="475"/>
                    <a:pt x="649" y="467"/>
                    <a:pt x="645" y="458"/>
                  </a:cubicBezTo>
                  <a:cubicBezTo>
                    <a:pt x="642" y="450"/>
                    <a:pt x="648" y="440"/>
                    <a:pt x="656" y="439"/>
                  </a:cubicBezTo>
                  <a:cubicBezTo>
                    <a:pt x="668" y="439"/>
                    <a:pt x="679" y="437"/>
                    <a:pt x="691" y="437"/>
                  </a:cubicBezTo>
                  <a:cubicBezTo>
                    <a:pt x="699" y="437"/>
                    <a:pt x="707" y="434"/>
                    <a:pt x="715" y="434"/>
                  </a:cubicBezTo>
                  <a:cubicBezTo>
                    <a:pt x="718" y="434"/>
                    <a:pt x="718" y="432"/>
                    <a:pt x="717" y="429"/>
                  </a:cubicBezTo>
                  <a:cubicBezTo>
                    <a:pt x="716" y="428"/>
                    <a:pt x="715" y="427"/>
                    <a:pt x="714" y="426"/>
                  </a:cubicBezTo>
                  <a:cubicBezTo>
                    <a:pt x="706" y="415"/>
                    <a:pt x="697" y="404"/>
                    <a:pt x="690" y="392"/>
                  </a:cubicBezTo>
                  <a:cubicBezTo>
                    <a:pt x="689" y="389"/>
                    <a:pt x="686" y="387"/>
                    <a:pt x="684" y="384"/>
                  </a:cubicBezTo>
                  <a:cubicBezTo>
                    <a:pt x="680" y="378"/>
                    <a:pt x="675" y="372"/>
                    <a:pt x="671" y="366"/>
                  </a:cubicBezTo>
                  <a:cubicBezTo>
                    <a:pt x="668" y="363"/>
                    <a:pt x="667" y="359"/>
                    <a:pt x="666" y="354"/>
                  </a:cubicBezTo>
                  <a:cubicBezTo>
                    <a:pt x="666" y="348"/>
                    <a:pt x="669" y="344"/>
                    <a:pt x="675" y="343"/>
                  </a:cubicBezTo>
                  <a:cubicBezTo>
                    <a:pt x="680" y="342"/>
                    <a:pt x="685" y="341"/>
                    <a:pt x="690" y="342"/>
                  </a:cubicBezTo>
                  <a:cubicBezTo>
                    <a:pt x="697" y="342"/>
                    <a:pt x="704" y="340"/>
                    <a:pt x="710" y="339"/>
                  </a:cubicBezTo>
                  <a:cubicBezTo>
                    <a:pt x="710" y="337"/>
                    <a:pt x="709" y="336"/>
                    <a:pt x="708" y="336"/>
                  </a:cubicBezTo>
                  <a:close/>
                </a:path>
              </a:pathLst>
            </a:custGeom>
            <a:solidFill>
              <a:srgbClr val="FCF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B7759A1B-1257-4840-A8CD-138D6A381E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" y="11"/>
              <a:ext cx="981" cy="1048"/>
            </a:xfrm>
            <a:custGeom>
              <a:avLst/>
              <a:gdLst>
                <a:gd name="T0" fmla="*/ 759 w 804"/>
                <a:gd name="T1" fmla="*/ 277 h 863"/>
                <a:gd name="T2" fmla="*/ 668 w 804"/>
                <a:gd name="T3" fmla="*/ 260 h 863"/>
                <a:gd name="T4" fmla="*/ 753 w 804"/>
                <a:gd name="T5" fmla="*/ 99 h 863"/>
                <a:gd name="T6" fmla="*/ 742 w 804"/>
                <a:gd name="T7" fmla="*/ 32 h 863"/>
                <a:gd name="T8" fmla="*/ 542 w 804"/>
                <a:gd name="T9" fmla="*/ 200 h 863"/>
                <a:gd name="T10" fmla="*/ 476 w 804"/>
                <a:gd name="T11" fmla="*/ 167 h 863"/>
                <a:gd name="T12" fmla="*/ 397 w 804"/>
                <a:gd name="T13" fmla="*/ 140 h 863"/>
                <a:gd name="T14" fmla="*/ 320 w 804"/>
                <a:gd name="T15" fmla="*/ 182 h 863"/>
                <a:gd name="T16" fmla="*/ 228 w 804"/>
                <a:gd name="T17" fmla="*/ 234 h 863"/>
                <a:gd name="T18" fmla="*/ 36 w 804"/>
                <a:gd name="T19" fmla="*/ 160 h 863"/>
                <a:gd name="T20" fmla="*/ 115 w 804"/>
                <a:gd name="T21" fmla="*/ 361 h 863"/>
                <a:gd name="T22" fmla="*/ 20 w 804"/>
                <a:gd name="T23" fmla="*/ 399 h 863"/>
                <a:gd name="T24" fmla="*/ 9 w 804"/>
                <a:gd name="T25" fmla="*/ 519 h 863"/>
                <a:gd name="T26" fmla="*/ 93 w 804"/>
                <a:gd name="T27" fmla="*/ 522 h 863"/>
                <a:gd name="T28" fmla="*/ 2 w 804"/>
                <a:gd name="T29" fmla="*/ 706 h 863"/>
                <a:gd name="T30" fmla="*/ 72 w 804"/>
                <a:gd name="T31" fmla="*/ 683 h 863"/>
                <a:gd name="T32" fmla="*/ 175 w 804"/>
                <a:gd name="T33" fmla="*/ 620 h 863"/>
                <a:gd name="T34" fmla="*/ 199 w 804"/>
                <a:gd name="T35" fmla="*/ 685 h 863"/>
                <a:gd name="T36" fmla="*/ 231 w 804"/>
                <a:gd name="T37" fmla="*/ 785 h 863"/>
                <a:gd name="T38" fmla="*/ 258 w 804"/>
                <a:gd name="T39" fmla="*/ 848 h 863"/>
                <a:gd name="T40" fmla="*/ 327 w 804"/>
                <a:gd name="T41" fmla="*/ 748 h 863"/>
                <a:gd name="T42" fmla="*/ 404 w 804"/>
                <a:gd name="T43" fmla="*/ 802 h 863"/>
                <a:gd name="T44" fmla="*/ 442 w 804"/>
                <a:gd name="T45" fmla="*/ 683 h 863"/>
                <a:gd name="T46" fmla="*/ 526 w 804"/>
                <a:gd name="T47" fmla="*/ 692 h 863"/>
                <a:gd name="T48" fmla="*/ 629 w 804"/>
                <a:gd name="T49" fmla="*/ 742 h 863"/>
                <a:gd name="T50" fmla="*/ 667 w 804"/>
                <a:gd name="T51" fmla="*/ 741 h 863"/>
                <a:gd name="T52" fmla="*/ 706 w 804"/>
                <a:gd name="T53" fmla="*/ 642 h 863"/>
                <a:gd name="T54" fmla="*/ 749 w 804"/>
                <a:gd name="T55" fmla="*/ 590 h 863"/>
                <a:gd name="T56" fmla="*/ 773 w 804"/>
                <a:gd name="T57" fmla="*/ 467 h 863"/>
                <a:gd name="T58" fmla="*/ 803 w 804"/>
                <a:gd name="T59" fmla="*/ 394 h 863"/>
                <a:gd name="T60" fmla="*/ 710 w 804"/>
                <a:gd name="T61" fmla="*/ 415 h 863"/>
                <a:gd name="T62" fmla="*/ 754 w 804"/>
                <a:gd name="T63" fmla="*/ 483 h 863"/>
                <a:gd name="T64" fmla="*/ 711 w 804"/>
                <a:gd name="T65" fmla="*/ 558 h 863"/>
                <a:gd name="T66" fmla="*/ 663 w 804"/>
                <a:gd name="T67" fmla="*/ 597 h 863"/>
                <a:gd name="T68" fmla="*/ 635 w 804"/>
                <a:gd name="T69" fmla="*/ 687 h 863"/>
                <a:gd name="T70" fmla="*/ 521 w 804"/>
                <a:gd name="T71" fmla="*/ 636 h 863"/>
                <a:gd name="T72" fmla="*/ 419 w 804"/>
                <a:gd name="T73" fmla="*/ 664 h 863"/>
                <a:gd name="T74" fmla="*/ 340 w 804"/>
                <a:gd name="T75" fmla="*/ 720 h 863"/>
                <a:gd name="T76" fmla="*/ 253 w 804"/>
                <a:gd name="T77" fmla="*/ 810 h 863"/>
                <a:gd name="T78" fmla="*/ 202 w 804"/>
                <a:gd name="T79" fmla="*/ 660 h 863"/>
                <a:gd name="T80" fmla="*/ 179 w 804"/>
                <a:gd name="T81" fmla="*/ 591 h 863"/>
                <a:gd name="T82" fmla="*/ 99 w 804"/>
                <a:gd name="T83" fmla="*/ 560 h 863"/>
                <a:gd name="T84" fmla="*/ 48 w 804"/>
                <a:gd name="T85" fmla="*/ 510 h 863"/>
                <a:gd name="T86" fmla="*/ 89 w 804"/>
                <a:gd name="T87" fmla="*/ 417 h 863"/>
                <a:gd name="T88" fmla="*/ 138 w 804"/>
                <a:gd name="T89" fmla="*/ 360 h 863"/>
                <a:gd name="T90" fmla="*/ 74 w 804"/>
                <a:gd name="T91" fmla="*/ 176 h 863"/>
                <a:gd name="T92" fmla="*/ 259 w 804"/>
                <a:gd name="T93" fmla="*/ 229 h 863"/>
                <a:gd name="T94" fmla="*/ 360 w 804"/>
                <a:gd name="T95" fmla="*/ 117 h 863"/>
                <a:gd name="T96" fmla="*/ 419 w 804"/>
                <a:gd name="T97" fmla="*/ 224 h 863"/>
                <a:gd name="T98" fmla="*/ 523 w 804"/>
                <a:gd name="T99" fmla="*/ 222 h 863"/>
                <a:gd name="T100" fmla="*/ 688 w 804"/>
                <a:gd name="T101" fmla="*/ 100 h 863"/>
                <a:gd name="T102" fmla="*/ 658 w 804"/>
                <a:gd name="T103" fmla="*/ 232 h 863"/>
                <a:gd name="T104" fmla="*/ 730 w 804"/>
                <a:gd name="T105" fmla="*/ 286 h 863"/>
                <a:gd name="T106" fmla="*/ 717 w 804"/>
                <a:gd name="T107" fmla="*/ 37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4" h="863">
                  <a:moveTo>
                    <a:pt x="793" y="381"/>
                  </a:moveTo>
                  <a:cubicBezTo>
                    <a:pt x="769" y="372"/>
                    <a:pt x="746" y="362"/>
                    <a:pt x="723" y="353"/>
                  </a:cubicBezTo>
                  <a:cubicBezTo>
                    <a:pt x="719" y="351"/>
                    <a:pt x="718" y="349"/>
                    <a:pt x="720" y="346"/>
                  </a:cubicBezTo>
                  <a:cubicBezTo>
                    <a:pt x="725" y="339"/>
                    <a:pt x="728" y="331"/>
                    <a:pt x="732" y="323"/>
                  </a:cubicBezTo>
                  <a:cubicBezTo>
                    <a:pt x="741" y="308"/>
                    <a:pt x="750" y="292"/>
                    <a:pt x="759" y="277"/>
                  </a:cubicBezTo>
                  <a:cubicBezTo>
                    <a:pt x="766" y="266"/>
                    <a:pt x="762" y="257"/>
                    <a:pt x="750" y="255"/>
                  </a:cubicBezTo>
                  <a:cubicBezTo>
                    <a:pt x="749" y="255"/>
                    <a:pt x="747" y="254"/>
                    <a:pt x="745" y="255"/>
                  </a:cubicBezTo>
                  <a:cubicBezTo>
                    <a:pt x="730" y="257"/>
                    <a:pt x="714" y="257"/>
                    <a:pt x="700" y="261"/>
                  </a:cubicBezTo>
                  <a:cubicBezTo>
                    <a:pt x="691" y="263"/>
                    <a:pt x="681" y="264"/>
                    <a:pt x="672" y="265"/>
                  </a:cubicBezTo>
                  <a:cubicBezTo>
                    <a:pt x="667" y="266"/>
                    <a:pt x="666" y="265"/>
                    <a:pt x="668" y="260"/>
                  </a:cubicBezTo>
                  <a:cubicBezTo>
                    <a:pt x="671" y="253"/>
                    <a:pt x="675" y="245"/>
                    <a:pt x="679" y="238"/>
                  </a:cubicBezTo>
                  <a:cubicBezTo>
                    <a:pt x="685" y="225"/>
                    <a:pt x="694" y="214"/>
                    <a:pt x="700" y="201"/>
                  </a:cubicBezTo>
                  <a:cubicBezTo>
                    <a:pt x="704" y="194"/>
                    <a:pt x="704" y="185"/>
                    <a:pt x="708" y="178"/>
                  </a:cubicBezTo>
                  <a:cubicBezTo>
                    <a:pt x="720" y="158"/>
                    <a:pt x="731" y="136"/>
                    <a:pt x="744" y="116"/>
                  </a:cubicBezTo>
                  <a:cubicBezTo>
                    <a:pt x="747" y="110"/>
                    <a:pt x="750" y="105"/>
                    <a:pt x="753" y="99"/>
                  </a:cubicBezTo>
                  <a:cubicBezTo>
                    <a:pt x="765" y="73"/>
                    <a:pt x="779" y="48"/>
                    <a:pt x="793" y="24"/>
                  </a:cubicBezTo>
                  <a:cubicBezTo>
                    <a:pt x="797" y="18"/>
                    <a:pt x="798" y="14"/>
                    <a:pt x="794" y="8"/>
                  </a:cubicBezTo>
                  <a:cubicBezTo>
                    <a:pt x="790" y="2"/>
                    <a:pt x="784" y="0"/>
                    <a:pt x="777" y="4"/>
                  </a:cubicBezTo>
                  <a:cubicBezTo>
                    <a:pt x="774" y="6"/>
                    <a:pt x="771" y="8"/>
                    <a:pt x="768" y="11"/>
                  </a:cubicBezTo>
                  <a:cubicBezTo>
                    <a:pt x="759" y="18"/>
                    <a:pt x="751" y="26"/>
                    <a:pt x="742" y="32"/>
                  </a:cubicBezTo>
                  <a:cubicBezTo>
                    <a:pt x="725" y="44"/>
                    <a:pt x="708" y="56"/>
                    <a:pt x="693" y="70"/>
                  </a:cubicBezTo>
                  <a:cubicBezTo>
                    <a:pt x="687" y="75"/>
                    <a:pt x="681" y="80"/>
                    <a:pt x="675" y="85"/>
                  </a:cubicBezTo>
                  <a:cubicBezTo>
                    <a:pt x="655" y="102"/>
                    <a:pt x="635" y="119"/>
                    <a:pt x="615" y="136"/>
                  </a:cubicBezTo>
                  <a:cubicBezTo>
                    <a:pt x="593" y="154"/>
                    <a:pt x="572" y="173"/>
                    <a:pt x="551" y="191"/>
                  </a:cubicBezTo>
                  <a:cubicBezTo>
                    <a:pt x="548" y="194"/>
                    <a:pt x="545" y="197"/>
                    <a:pt x="542" y="200"/>
                  </a:cubicBezTo>
                  <a:cubicBezTo>
                    <a:pt x="540" y="201"/>
                    <a:pt x="538" y="201"/>
                    <a:pt x="536" y="199"/>
                  </a:cubicBezTo>
                  <a:cubicBezTo>
                    <a:pt x="535" y="197"/>
                    <a:pt x="534" y="195"/>
                    <a:pt x="533" y="193"/>
                  </a:cubicBezTo>
                  <a:cubicBezTo>
                    <a:pt x="528" y="183"/>
                    <a:pt x="524" y="173"/>
                    <a:pt x="518" y="163"/>
                  </a:cubicBezTo>
                  <a:cubicBezTo>
                    <a:pt x="512" y="150"/>
                    <a:pt x="499" y="148"/>
                    <a:pt x="489" y="158"/>
                  </a:cubicBezTo>
                  <a:cubicBezTo>
                    <a:pt x="485" y="161"/>
                    <a:pt x="480" y="165"/>
                    <a:pt x="476" y="167"/>
                  </a:cubicBezTo>
                  <a:cubicBezTo>
                    <a:pt x="463" y="173"/>
                    <a:pt x="451" y="181"/>
                    <a:pt x="440" y="189"/>
                  </a:cubicBezTo>
                  <a:cubicBezTo>
                    <a:pt x="435" y="192"/>
                    <a:pt x="429" y="195"/>
                    <a:pt x="424" y="198"/>
                  </a:cubicBezTo>
                  <a:cubicBezTo>
                    <a:pt x="421" y="200"/>
                    <a:pt x="420" y="199"/>
                    <a:pt x="419" y="197"/>
                  </a:cubicBezTo>
                  <a:cubicBezTo>
                    <a:pt x="418" y="195"/>
                    <a:pt x="417" y="193"/>
                    <a:pt x="416" y="192"/>
                  </a:cubicBezTo>
                  <a:cubicBezTo>
                    <a:pt x="408" y="175"/>
                    <a:pt x="403" y="157"/>
                    <a:pt x="397" y="140"/>
                  </a:cubicBezTo>
                  <a:cubicBezTo>
                    <a:pt x="389" y="121"/>
                    <a:pt x="380" y="102"/>
                    <a:pt x="376" y="81"/>
                  </a:cubicBezTo>
                  <a:cubicBezTo>
                    <a:pt x="375" y="79"/>
                    <a:pt x="374" y="77"/>
                    <a:pt x="373" y="76"/>
                  </a:cubicBezTo>
                  <a:cubicBezTo>
                    <a:pt x="368" y="68"/>
                    <a:pt x="355" y="68"/>
                    <a:pt x="351" y="75"/>
                  </a:cubicBezTo>
                  <a:cubicBezTo>
                    <a:pt x="347" y="86"/>
                    <a:pt x="342" y="98"/>
                    <a:pt x="339" y="109"/>
                  </a:cubicBezTo>
                  <a:cubicBezTo>
                    <a:pt x="333" y="134"/>
                    <a:pt x="326" y="158"/>
                    <a:pt x="320" y="182"/>
                  </a:cubicBezTo>
                  <a:cubicBezTo>
                    <a:pt x="317" y="194"/>
                    <a:pt x="314" y="206"/>
                    <a:pt x="308" y="218"/>
                  </a:cubicBezTo>
                  <a:cubicBezTo>
                    <a:pt x="295" y="211"/>
                    <a:pt x="283" y="204"/>
                    <a:pt x="271" y="197"/>
                  </a:cubicBezTo>
                  <a:cubicBezTo>
                    <a:pt x="262" y="191"/>
                    <a:pt x="256" y="193"/>
                    <a:pt x="250" y="203"/>
                  </a:cubicBezTo>
                  <a:cubicBezTo>
                    <a:pt x="245" y="212"/>
                    <a:pt x="241" y="221"/>
                    <a:pt x="237" y="230"/>
                  </a:cubicBezTo>
                  <a:cubicBezTo>
                    <a:pt x="235" y="236"/>
                    <a:pt x="234" y="237"/>
                    <a:pt x="228" y="234"/>
                  </a:cubicBezTo>
                  <a:cubicBezTo>
                    <a:pt x="213" y="226"/>
                    <a:pt x="198" y="219"/>
                    <a:pt x="184" y="212"/>
                  </a:cubicBezTo>
                  <a:cubicBezTo>
                    <a:pt x="160" y="199"/>
                    <a:pt x="135" y="187"/>
                    <a:pt x="111" y="174"/>
                  </a:cubicBezTo>
                  <a:cubicBezTo>
                    <a:pt x="90" y="163"/>
                    <a:pt x="67" y="155"/>
                    <a:pt x="46" y="142"/>
                  </a:cubicBezTo>
                  <a:cubicBezTo>
                    <a:pt x="42" y="139"/>
                    <a:pt x="38" y="141"/>
                    <a:pt x="36" y="146"/>
                  </a:cubicBezTo>
                  <a:cubicBezTo>
                    <a:pt x="33" y="151"/>
                    <a:pt x="34" y="156"/>
                    <a:pt x="36" y="160"/>
                  </a:cubicBezTo>
                  <a:cubicBezTo>
                    <a:pt x="42" y="179"/>
                    <a:pt x="49" y="198"/>
                    <a:pt x="56" y="217"/>
                  </a:cubicBezTo>
                  <a:cubicBezTo>
                    <a:pt x="60" y="225"/>
                    <a:pt x="62" y="234"/>
                    <a:pt x="66" y="241"/>
                  </a:cubicBezTo>
                  <a:cubicBezTo>
                    <a:pt x="75" y="256"/>
                    <a:pt x="80" y="272"/>
                    <a:pt x="86" y="287"/>
                  </a:cubicBezTo>
                  <a:cubicBezTo>
                    <a:pt x="89" y="297"/>
                    <a:pt x="92" y="307"/>
                    <a:pt x="96" y="315"/>
                  </a:cubicBezTo>
                  <a:cubicBezTo>
                    <a:pt x="104" y="330"/>
                    <a:pt x="106" y="347"/>
                    <a:pt x="115" y="361"/>
                  </a:cubicBezTo>
                  <a:cubicBezTo>
                    <a:pt x="113" y="364"/>
                    <a:pt x="111" y="364"/>
                    <a:pt x="109" y="365"/>
                  </a:cubicBezTo>
                  <a:cubicBezTo>
                    <a:pt x="84" y="368"/>
                    <a:pt x="60" y="371"/>
                    <a:pt x="35" y="373"/>
                  </a:cubicBezTo>
                  <a:cubicBezTo>
                    <a:pt x="28" y="373"/>
                    <a:pt x="22" y="373"/>
                    <a:pt x="15" y="374"/>
                  </a:cubicBezTo>
                  <a:cubicBezTo>
                    <a:pt x="8" y="375"/>
                    <a:pt x="7" y="378"/>
                    <a:pt x="7" y="385"/>
                  </a:cubicBezTo>
                  <a:cubicBezTo>
                    <a:pt x="8" y="393"/>
                    <a:pt x="14" y="396"/>
                    <a:pt x="20" y="399"/>
                  </a:cubicBezTo>
                  <a:cubicBezTo>
                    <a:pt x="35" y="407"/>
                    <a:pt x="50" y="417"/>
                    <a:pt x="65" y="426"/>
                  </a:cubicBezTo>
                  <a:cubicBezTo>
                    <a:pt x="74" y="431"/>
                    <a:pt x="74" y="432"/>
                    <a:pt x="69" y="441"/>
                  </a:cubicBezTo>
                  <a:cubicBezTo>
                    <a:pt x="64" y="449"/>
                    <a:pt x="56" y="454"/>
                    <a:pt x="52" y="462"/>
                  </a:cubicBezTo>
                  <a:cubicBezTo>
                    <a:pt x="47" y="471"/>
                    <a:pt x="40" y="479"/>
                    <a:pt x="34" y="488"/>
                  </a:cubicBezTo>
                  <a:cubicBezTo>
                    <a:pt x="26" y="499"/>
                    <a:pt x="18" y="509"/>
                    <a:pt x="9" y="519"/>
                  </a:cubicBezTo>
                  <a:cubicBezTo>
                    <a:pt x="6" y="524"/>
                    <a:pt x="5" y="528"/>
                    <a:pt x="8" y="532"/>
                  </a:cubicBezTo>
                  <a:cubicBezTo>
                    <a:pt x="10" y="537"/>
                    <a:pt x="14" y="537"/>
                    <a:pt x="19" y="536"/>
                  </a:cubicBezTo>
                  <a:cubicBezTo>
                    <a:pt x="21" y="536"/>
                    <a:pt x="23" y="536"/>
                    <a:pt x="25" y="535"/>
                  </a:cubicBezTo>
                  <a:cubicBezTo>
                    <a:pt x="44" y="529"/>
                    <a:pt x="63" y="527"/>
                    <a:pt x="82" y="522"/>
                  </a:cubicBezTo>
                  <a:cubicBezTo>
                    <a:pt x="85" y="521"/>
                    <a:pt x="89" y="520"/>
                    <a:pt x="93" y="522"/>
                  </a:cubicBezTo>
                  <a:cubicBezTo>
                    <a:pt x="90" y="532"/>
                    <a:pt x="85" y="540"/>
                    <a:pt x="80" y="549"/>
                  </a:cubicBezTo>
                  <a:cubicBezTo>
                    <a:pt x="74" y="562"/>
                    <a:pt x="68" y="575"/>
                    <a:pt x="62" y="588"/>
                  </a:cubicBezTo>
                  <a:cubicBezTo>
                    <a:pt x="52" y="607"/>
                    <a:pt x="42" y="627"/>
                    <a:pt x="32" y="646"/>
                  </a:cubicBezTo>
                  <a:cubicBezTo>
                    <a:pt x="23" y="661"/>
                    <a:pt x="18" y="678"/>
                    <a:pt x="8" y="693"/>
                  </a:cubicBezTo>
                  <a:cubicBezTo>
                    <a:pt x="6" y="697"/>
                    <a:pt x="3" y="701"/>
                    <a:pt x="2" y="706"/>
                  </a:cubicBezTo>
                  <a:cubicBezTo>
                    <a:pt x="1" y="710"/>
                    <a:pt x="0" y="714"/>
                    <a:pt x="3" y="717"/>
                  </a:cubicBezTo>
                  <a:cubicBezTo>
                    <a:pt x="7" y="720"/>
                    <a:pt x="11" y="720"/>
                    <a:pt x="15" y="719"/>
                  </a:cubicBezTo>
                  <a:cubicBezTo>
                    <a:pt x="18" y="718"/>
                    <a:pt x="20" y="717"/>
                    <a:pt x="23" y="715"/>
                  </a:cubicBezTo>
                  <a:cubicBezTo>
                    <a:pt x="36" y="707"/>
                    <a:pt x="49" y="699"/>
                    <a:pt x="61" y="690"/>
                  </a:cubicBezTo>
                  <a:cubicBezTo>
                    <a:pt x="65" y="687"/>
                    <a:pt x="68" y="685"/>
                    <a:pt x="72" y="683"/>
                  </a:cubicBezTo>
                  <a:cubicBezTo>
                    <a:pt x="80" y="681"/>
                    <a:pt x="85" y="676"/>
                    <a:pt x="91" y="671"/>
                  </a:cubicBezTo>
                  <a:cubicBezTo>
                    <a:pt x="96" y="667"/>
                    <a:pt x="102" y="664"/>
                    <a:pt x="107" y="660"/>
                  </a:cubicBezTo>
                  <a:cubicBezTo>
                    <a:pt x="111" y="658"/>
                    <a:pt x="115" y="656"/>
                    <a:pt x="119" y="654"/>
                  </a:cubicBezTo>
                  <a:cubicBezTo>
                    <a:pt x="133" y="643"/>
                    <a:pt x="148" y="634"/>
                    <a:pt x="163" y="624"/>
                  </a:cubicBezTo>
                  <a:cubicBezTo>
                    <a:pt x="166" y="622"/>
                    <a:pt x="170" y="620"/>
                    <a:pt x="175" y="620"/>
                  </a:cubicBezTo>
                  <a:cubicBezTo>
                    <a:pt x="175" y="633"/>
                    <a:pt x="173" y="645"/>
                    <a:pt x="172" y="657"/>
                  </a:cubicBezTo>
                  <a:cubicBezTo>
                    <a:pt x="171" y="665"/>
                    <a:pt x="170" y="673"/>
                    <a:pt x="169" y="681"/>
                  </a:cubicBezTo>
                  <a:cubicBezTo>
                    <a:pt x="168" y="689"/>
                    <a:pt x="170" y="692"/>
                    <a:pt x="178" y="695"/>
                  </a:cubicBezTo>
                  <a:cubicBezTo>
                    <a:pt x="182" y="696"/>
                    <a:pt x="185" y="696"/>
                    <a:pt x="188" y="694"/>
                  </a:cubicBezTo>
                  <a:cubicBezTo>
                    <a:pt x="192" y="691"/>
                    <a:pt x="196" y="688"/>
                    <a:pt x="199" y="685"/>
                  </a:cubicBezTo>
                  <a:cubicBezTo>
                    <a:pt x="209" y="678"/>
                    <a:pt x="219" y="672"/>
                    <a:pt x="228" y="666"/>
                  </a:cubicBezTo>
                  <a:cubicBezTo>
                    <a:pt x="231" y="667"/>
                    <a:pt x="231" y="669"/>
                    <a:pt x="231" y="671"/>
                  </a:cubicBezTo>
                  <a:cubicBezTo>
                    <a:pt x="231" y="682"/>
                    <a:pt x="232" y="694"/>
                    <a:pt x="232" y="705"/>
                  </a:cubicBezTo>
                  <a:cubicBezTo>
                    <a:pt x="231" y="722"/>
                    <a:pt x="232" y="740"/>
                    <a:pt x="231" y="757"/>
                  </a:cubicBezTo>
                  <a:cubicBezTo>
                    <a:pt x="231" y="766"/>
                    <a:pt x="232" y="776"/>
                    <a:pt x="231" y="785"/>
                  </a:cubicBezTo>
                  <a:cubicBezTo>
                    <a:pt x="231" y="797"/>
                    <a:pt x="231" y="808"/>
                    <a:pt x="231" y="819"/>
                  </a:cubicBezTo>
                  <a:cubicBezTo>
                    <a:pt x="232" y="830"/>
                    <a:pt x="233" y="841"/>
                    <a:pt x="231" y="852"/>
                  </a:cubicBezTo>
                  <a:cubicBezTo>
                    <a:pt x="230" y="858"/>
                    <a:pt x="233" y="861"/>
                    <a:pt x="238" y="862"/>
                  </a:cubicBezTo>
                  <a:cubicBezTo>
                    <a:pt x="242" y="863"/>
                    <a:pt x="246" y="862"/>
                    <a:pt x="249" y="859"/>
                  </a:cubicBezTo>
                  <a:cubicBezTo>
                    <a:pt x="252" y="856"/>
                    <a:pt x="255" y="852"/>
                    <a:pt x="258" y="848"/>
                  </a:cubicBezTo>
                  <a:cubicBezTo>
                    <a:pt x="262" y="842"/>
                    <a:pt x="266" y="836"/>
                    <a:pt x="271" y="830"/>
                  </a:cubicBezTo>
                  <a:cubicBezTo>
                    <a:pt x="277" y="823"/>
                    <a:pt x="281" y="815"/>
                    <a:pt x="286" y="808"/>
                  </a:cubicBezTo>
                  <a:cubicBezTo>
                    <a:pt x="293" y="799"/>
                    <a:pt x="298" y="788"/>
                    <a:pt x="307" y="779"/>
                  </a:cubicBezTo>
                  <a:cubicBezTo>
                    <a:pt x="309" y="778"/>
                    <a:pt x="309" y="777"/>
                    <a:pt x="310" y="775"/>
                  </a:cubicBezTo>
                  <a:cubicBezTo>
                    <a:pt x="314" y="765"/>
                    <a:pt x="323" y="758"/>
                    <a:pt x="327" y="748"/>
                  </a:cubicBezTo>
                  <a:cubicBezTo>
                    <a:pt x="328" y="746"/>
                    <a:pt x="331" y="745"/>
                    <a:pt x="332" y="743"/>
                  </a:cubicBezTo>
                  <a:cubicBezTo>
                    <a:pt x="334" y="740"/>
                    <a:pt x="336" y="741"/>
                    <a:pt x="337" y="743"/>
                  </a:cubicBezTo>
                  <a:cubicBezTo>
                    <a:pt x="341" y="749"/>
                    <a:pt x="347" y="752"/>
                    <a:pt x="351" y="757"/>
                  </a:cubicBezTo>
                  <a:cubicBezTo>
                    <a:pt x="363" y="771"/>
                    <a:pt x="378" y="783"/>
                    <a:pt x="389" y="799"/>
                  </a:cubicBezTo>
                  <a:cubicBezTo>
                    <a:pt x="393" y="805"/>
                    <a:pt x="397" y="805"/>
                    <a:pt x="404" y="802"/>
                  </a:cubicBezTo>
                  <a:cubicBezTo>
                    <a:pt x="410" y="798"/>
                    <a:pt x="412" y="793"/>
                    <a:pt x="412" y="786"/>
                  </a:cubicBezTo>
                  <a:cubicBezTo>
                    <a:pt x="413" y="772"/>
                    <a:pt x="416" y="758"/>
                    <a:pt x="420" y="745"/>
                  </a:cubicBezTo>
                  <a:cubicBezTo>
                    <a:pt x="426" y="726"/>
                    <a:pt x="431" y="706"/>
                    <a:pt x="434" y="686"/>
                  </a:cubicBezTo>
                  <a:cubicBezTo>
                    <a:pt x="434" y="684"/>
                    <a:pt x="434" y="682"/>
                    <a:pt x="436" y="681"/>
                  </a:cubicBezTo>
                  <a:cubicBezTo>
                    <a:pt x="439" y="680"/>
                    <a:pt x="441" y="682"/>
                    <a:pt x="442" y="683"/>
                  </a:cubicBezTo>
                  <a:cubicBezTo>
                    <a:pt x="448" y="688"/>
                    <a:pt x="453" y="694"/>
                    <a:pt x="459" y="700"/>
                  </a:cubicBezTo>
                  <a:cubicBezTo>
                    <a:pt x="470" y="712"/>
                    <a:pt x="483" y="723"/>
                    <a:pt x="493" y="736"/>
                  </a:cubicBezTo>
                  <a:cubicBezTo>
                    <a:pt x="498" y="743"/>
                    <a:pt x="503" y="744"/>
                    <a:pt x="510" y="738"/>
                  </a:cubicBezTo>
                  <a:cubicBezTo>
                    <a:pt x="514" y="735"/>
                    <a:pt x="517" y="731"/>
                    <a:pt x="518" y="726"/>
                  </a:cubicBezTo>
                  <a:cubicBezTo>
                    <a:pt x="519" y="714"/>
                    <a:pt x="522" y="703"/>
                    <a:pt x="526" y="692"/>
                  </a:cubicBezTo>
                  <a:cubicBezTo>
                    <a:pt x="530" y="681"/>
                    <a:pt x="534" y="671"/>
                    <a:pt x="536" y="660"/>
                  </a:cubicBezTo>
                  <a:cubicBezTo>
                    <a:pt x="538" y="654"/>
                    <a:pt x="540" y="653"/>
                    <a:pt x="545" y="657"/>
                  </a:cubicBezTo>
                  <a:cubicBezTo>
                    <a:pt x="556" y="667"/>
                    <a:pt x="567" y="678"/>
                    <a:pt x="578" y="689"/>
                  </a:cubicBezTo>
                  <a:cubicBezTo>
                    <a:pt x="591" y="703"/>
                    <a:pt x="604" y="717"/>
                    <a:pt x="617" y="730"/>
                  </a:cubicBezTo>
                  <a:cubicBezTo>
                    <a:pt x="620" y="734"/>
                    <a:pt x="625" y="738"/>
                    <a:pt x="629" y="742"/>
                  </a:cubicBezTo>
                  <a:cubicBezTo>
                    <a:pt x="638" y="753"/>
                    <a:pt x="648" y="763"/>
                    <a:pt x="658" y="774"/>
                  </a:cubicBezTo>
                  <a:cubicBezTo>
                    <a:pt x="660" y="777"/>
                    <a:pt x="663" y="780"/>
                    <a:pt x="667" y="778"/>
                  </a:cubicBezTo>
                  <a:cubicBezTo>
                    <a:pt x="670" y="776"/>
                    <a:pt x="675" y="774"/>
                    <a:pt x="674" y="768"/>
                  </a:cubicBezTo>
                  <a:cubicBezTo>
                    <a:pt x="674" y="763"/>
                    <a:pt x="675" y="758"/>
                    <a:pt x="672" y="753"/>
                  </a:cubicBezTo>
                  <a:cubicBezTo>
                    <a:pt x="669" y="749"/>
                    <a:pt x="668" y="745"/>
                    <a:pt x="667" y="741"/>
                  </a:cubicBezTo>
                  <a:cubicBezTo>
                    <a:pt x="664" y="722"/>
                    <a:pt x="660" y="703"/>
                    <a:pt x="657" y="685"/>
                  </a:cubicBezTo>
                  <a:cubicBezTo>
                    <a:pt x="652" y="661"/>
                    <a:pt x="650" y="636"/>
                    <a:pt x="644" y="613"/>
                  </a:cubicBezTo>
                  <a:cubicBezTo>
                    <a:pt x="644" y="612"/>
                    <a:pt x="644" y="612"/>
                    <a:pt x="645" y="611"/>
                  </a:cubicBezTo>
                  <a:cubicBezTo>
                    <a:pt x="653" y="614"/>
                    <a:pt x="660" y="618"/>
                    <a:pt x="668" y="622"/>
                  </a:cubicBezTo>
                  <a:cubicBezTo>
                    <a:pt x="681" y="629"/>
                    <a:pt x="694" y="635"/>
                    <a:pt x="706" y="642"/>
                  </a:cubicBezTo>
                  <a:cubicBezTo>
                    <a:pt x="728" y="654"/>
                    <a:pt x="749" y="666"/>
                    <a:pt x="770" y="679"/>
                  </a:cubicBezTo>
                  <a:cubicBezTo>
                    <a:pt x="775" y="683"/>
                    <a:pt x="779" y="679"/>
                    <a:pt x="783" y="678"/>
                  </a:cubicBezTo>
                  <a:cubicBezTo>
                    <a:pt x="787" y="676"/>
                    <a:pt x="789" y="671"/>
                    <a:pt x="787" y="666"/>
                  </a:cubicBezTo>
                  <a:cubicBezTo>
                    <a:pt x="786" y="662"/>
                    <a:pt x="785" y="657"/>
                    <a:pt x="782" y="654"/>
                  </a:cubicBezTo>
                  <a:cubicBezTo>
                    <a:pt x="770" y="633"/>
                    <a:pt x="759" y="612"/>
                    <a:pt x="749" y="590"/>
                  </a:cubicBezTo>
                  <a:cubicBezTo>
                    <a:pt x="736" y="566"/>
                    <a:pt x="725" y="542"/>
                    <a:pt x="713" y="518"/>
                  </a:cubicBezTo>
                  <a:cubicBezTo>
                    <a:pt x="712" y="515"/>
                    <a:pt x="710" y="514"/>
                    <a:pt x="711" y="510"/>
                  </a:cubicBezTo>
                  <a:cubicBezTo>
                    <a:pt x="731" y="508"/>
                    <a:pt x="752" y="505"/>
                    <a:pt x="773" y="502"/>
                  </a:cubicBezTo>
                  <a:cubicBezTo>
                    <a:pt x="785" y="501"/>
                    <a:pt x="791" y="491"/>
                    <a:pt x="784" y="480"/>
                  </a:cubicBezTo>
                  <a:cubicBezTo>
                    <a:pt x="781" y="475"/>
                    <a:pt x="777" y="471"/>
                    <a:pt x="773" y="467"/>
                  </a:cubicBezTo>
                  <a:cubicBezTo>
                    <a:pt x="764" y="457"/>
                    <a:pt x="758" y="446"/>
                    <a:pt x="751" y="436"/>
                  </a:cubicBezTo>
                  <a:cubicBezTo>
                    <a:pt x="746" y="428"/>
                    <a:pt x="739" y="423"/>
                    <a:pt x="736" y="414"/>
                  </a:cubicBezTo>
                  <a:cubicBezTo>
                    <a:pt x="738" y="412"/>
                    <a:pt x="741" y="411"/>
                    <a:pt x="743" y="411"/>
                  </a:cubicBezTo>
                  <a:cubicBezTo>
                    <a:pt x="758" y="411"/>
                    <a:pt x="774" y="406"/>
                    <a:pt x="789" y="406"/>
                  </a:cubicBezTo>
                  <a:cubicBezTo>
                    <a:pt x="797" y="406"/>
                    <a:pt x="802" y="402"/>
                    <a:pt x="803" y="394"/>
                  </a:cubicBezTo>
                  <a:cubicBezTo>
                    <a:pt x="804" y="387"/>
                    <a:pt x="801" y="384"/>
                    <a:pt x="793" y="381"/>
                  </a:cubicBezTo>
                  <a:close/>
                  <a:moveTo>
                    <a:pt x="729" y="391"/>
                  </a:moveTo>
                  <a:cubicBezTo>
                    <a:pt x="724" y="390"/>
                    <a:pt x="719" y="391"/>
                    <a:pt x="714" y="392"/>
                  </a:cubicBezTo>
                  <a:cubicBezTo>
                    <a:pt x="708" y="393"/>
                    <a:pt x="705" y="397"/>
                    <a:pt x="705" y="403"/>
                  </a:cubicBezTo>
                  <a:cubicBezTo>
                    <a:pt x="706" y="408"/>
                    <a:pt x="707" y="412"/>
                    <a:pt x="710" y="415"/>
                  </a:cubicBezTo>
                  <a:cubicBezTo>
                    <a:pt x="714" y="421"/>
                    <a:pt x="719" y="427"/>
                    <a:pt x="723" y="433"/>
                  </a:cubicBezTo>
                  <a:cubicBezTo>
                    <a:pt x="725" y="436"/>
                    <a:pt x="728" y="438"/>
                    <a:pt x="729" y="441"/>
                  </a:cubicBezTo>
                  <a:cubicBezTo>
                    <a:pt x="736" y="453"/>
                    <a:pt x="745" y="464"/>
                    <a:pt x="753" y="475"/>
                  </a:cubicBezTo>
                  <a:cubicBezTo>
                    <a:pt x="754" y="476"/>
                    <a:pt x="755" y="477"/>
                    <a:pt x="756" y="478"/>
                  </a:cubicBezTo>
                  <a:cubicBezTo>
                    <a:pt x="757" y="481"/>
                    <a:pt x="757" y="483"/>
                    <a:pt x="754" y="483"/>
                  </a:cubicBezTo>
                  <a:cubicBezTo>
                    <a:pt x="746" y="483"/>
                    <a:pt x="738" y="486"/>
                    <a:pt x="730" y="486"/>
                  </a:cubicBezTo>
                  <a:cubicBezTo>
                    <a:pt x="718" y="486"/>
                    <a:pt x="707" y="488"/>
                    <a:pt x="695" y="488"/>
                  </a:cubicBezTo>
                  <a:cubicBezTo>
                    <a:pt x="687" y="489"/>
                    <a:pt x="681" y="499"/>
                    <a:pt x="684" y="507"/>
                  </a:cubicBezTo>
                  <a:cubicBezTo>
                    <a:pt x="688" y="516"/>
                    <a:pt x="692" y="524"/>
                    <a:pt x="698" y="532"/>
                  </a:cubicBezTo>
                  <a:cubicBezTo>
                    <a:pt x="704" y="540"/>
                    <a:pt x="708" y="549"/>
                    <a:pt x="711" y="558"/>
                  </a:cubicBezTo>
                  <a:cubicBezTo>
                    <a:pt x="715" y="569"/>
                    <a:pt x="722" y="578"/>
                    <a:pt x="727" y="589"/>
                  </a:cubicBezTo>
                  <a:cubicBezTo>
                    <a:pt x="732" y="604"/>
                    <a:pt x="741" y="618"/>
                    <a:pt x="749" y="633"/>
                  </a:cubicBezTo>
                  <a:cubicBezTo>
                    <a:pt x="751" y="636"/>
                    <a:pt x="752" y="639"/>
                    <a:pt x="752" y="643"/>
                  </a:cubicBezTo>
                  <a:cubicBezTo>
                    <a:pt x="748" y="643"/>
                    <a:pt x="744" y="641"/>
                    <a:pt x="741" y="639"/>
                  </a:cubicBezTo>
                  <a:cubicBezTo>
                    <a:pt x="716" y="623"/>
                    <a:pt x="690" y="611"/>
                    <a:pt x="663" y="597"/>
                  </a:cubicBezTo>
                  <a:cubicBezTo>
                    <a:pt x="653" y="592"/>
                    <a:pt x="642" y="588"/>
                    <a:pt x="633" y="582"/>
                  </a:cubicBezTo>
                  <a:cubicBezTo>
                    <a:pt x="625" y="577"/>
                    <a:pt x="621" y="578"/>
                    <a:pt x="616" y="584"/>
                  </a:cubicBezTo>
                  <a:cubicBezTo>
                    <a:pt x="614" y="586"/>
                    <a:pt x="614" y="588"/>
                    <a:pt x="615" y="591"/>
                  </a:cubicBezTo>
                  <a:cubicBezTo>
                    <a:pt x="615" y="603"/>
                    <a:pt x="619" y="615"/>
                    <a:pt x="622" y="627"/>
                  </a:cubicBezTo>
                  <a:cubicBezTo>
                    <a:pt x="626" y="647"/>
                    <a:pt x="632" y="667"/>
                    <a:pt x="635" y="687"/>
                  </a:cubicBezTo>
                  <a:cubicBezTo>
                    <a:pt x="637" y="698"/>
                    <a:pt x="641" y="708"/>
                    <a:pt x="643" y="719"/>
                  </a:cubicBezTo>
                  <a:cubicBezTo>
                    <a:pt x="643" y="722"/>
                    <a:pt x="644" y="724"/>
                    <a:pt x="642" y="727"/>
                  </a:cubicBezTo>
                  <a:cubicBezTo>
                    <a:pt x="619" y="708"/>
                    <a:pt x="601" y="687"/>
                    <a:pt x="581" y="666"/>
                  </a:cubicBezTo>
                  <a:cubicBezTo>
                    <a:pt x="568" y="653"/>
                    <a:pt x="555" y="640"/>
                    <a:pt x="541" y="629"/>
                  </a:cubicBezTo>
                  <a:cubicBezTo>
                    <a:pt x="535" y="624"/>
                    <a:pt x="523" y="628"/>
                    <a:pt x="521" y="636"/>
                  </a:cubicBezTo>
                  <a:cubicBezTo>
                    <a:pt x="518" y="657"/>
                    <a:pt x="511" y="677"/>
                    <a:pt x="505" y="697"/>
                  </a:cubicBezTo>
                  <a:cubicBezTo>
                    <a:pt x="501" y="711"/>
                    <a:pt x="500" y="711"/>
                    <a:pt x="490" y="702"/>
                  </a:cubicBezTo>
                  <a:cubicBezTo>
                    <a:pt x="482" y="695"/>
                    <a:pt x="474" y="688"/>
                    <a:pt x="467" y="680"/>
                  </a:cubicBezTo>
                  <a:cubicBezTo>
                    <a:pt x="459" y="670"/>
                    <a:pt x="448" y="663"/>
                    <a:pt x="438" y="655"/>
                  </a:cubicBezTo>
                  <a:cubicBezTo>
                    <a:pt x="429" y="648"/>
                    <a:pt x="420" y="652"/>
                    <a:pt x="419" y="664"/>
                  </a:cubicBezTo>
                  <a:cubicBezTo>
                    <a:pt x="417" y="678"/>
                    <a:pt x="413" y="691"/>
                    <a:pt x="410" y="704"/>
                  </a:cubicBezTo>
                  <a:cubicBezTo>
                    <a:pt x="405" y="721"/>
                    <a:pt x="401" y="737"/>
                    <a:pt x="398" y="754"/>
                  </a:cubicBezTo>
                  <a:cubicBezTo>
                    <a:pt x="397" y="760"/>
                    <a:pt x="396" y="765"/>
                    <a:pt x="393" y="771"/>
                  </a:cubicBezTo>
                  <a:cubicBezTo>
                    <a:pt x="389" y="770"/>
                    <a:pt x="387" y="767"/>
                    <a:pt x="385" y="765"/>
                  </a:cubicBezTo>
                  <a:cubicBezTo>
                    <a:pt x="371" y="749"/>
                    <a:pt x="355" y="734"/>
                    <a:pt x="340" y="720"/>
                  </a:cubicBezTo>
                  <a:cubicBezTo>
                    <a:pt x="331" y="711"/>
                    <a:pt x="322" y="712"/>
                    <a:pt x="317" y="723"/>
                  </a:cubicBezTo>
                  <a:cubicBezTo>
                    <a:pt x="313" y="734"/>
                    <a:pt x="307" y="744"/>
                    <a:pt x="300" y="754"/>
                  </a:cubicBezTo>
                  <a:cubicBezTo>
                    <a:pt x="286" y="772"/>
                    <a:pt x="273" y="791"/>
                    <a:pt x="259" y="810"/>
                  </a:cubicBezTo>
                  <a:cubicBezTo>
                    <a:pt x="258" y="811"/>
                    <a:pt x="257" y="813"/>
                    <a:pt x="254" y="814"/>
                  </a:cubicBezTo>
                  <a:cubicBezTo>
                    <a:pt x="252" y="813"/>
                    <a:pt x="253" y="811"/>
                    <a:pt x="253" y="810"/>
                  </a:cubicBezTo>
                  <a:cubicBezTo>
                    <a:pt x="252" y="786"/>
                    <a:pt x="253" y="763"/>
                    <a:pt x="254" y="740"/>
                  </a:cubicBezTo>
                  <a:cubicBezTo>
                    <a:pt x="254" y="717"/>
                    <a:pt x="254" y="693"/>
                    <a:pt x="253" y="670"/>
                  </a:cubicBezTo>
                  <a:cubicBezTo>
                    <a:pt x="253" y="665"/>
                    <a:pt x="253" y="659"/>
                    <a:pt x="252" y="654"/>
                  </a:cubicBezTo>
                  <a:cubicBezTo>
                    <a:pt x="249" y="642"/>
                    <a:pt x="236" y="637"/>
                    <a:pt x="225" y="644"/>
                  </a:cubicBezTo>
                  <a:cubicBezTo>
                    <a:pt x="217" y="649"/>
                    <a:pt x="210" y="655"/>
                    <a:pt x="202" y="660"/>
                  </a:cubicBezTo>
                  <a:cubicBezTo>
                    <a:pt x="201" y="661"/>
                    <a:pt x="199" y="662"/>
                    <a:pt x="197" y="662"/>
                  </a:cubicBezTo>
                  <a:cubicBezTo>
                    <a:pt x="195" y="659"/>
                    <a:pt x="196" y="656"/>
                    <a:pt x="196" y="653"/>
                  </a:cubicBezTo>
                  <a:cubicBezTo>
                    <a:pt x="197" y="637"/>
                    <a:pt x="198" y="622"/>
                    <a:pt x="199" y="607"/>
                  </a:cubicBezTo>
                  <a:cubicBezTo>
                    <a:pt x="200" y="598"/>
                    <a:pt x="197" y="594"/>
                    <a:pt x="189" y="590"/>
                  </a:cubicBezTo>
                  <a:cubicBezTo>
                    <a:pt x="185" y="589"/>
                    <a:pt x="182" y="589"/>
                    <a:pt x="179" y="591"/>
                  </a:cubicBezTo>
                  <a:cubicBezTo>
                    <a:pt x="162" y="602"/>
                    <a:pt x="144" y="613"/>
                    <a:pt x="127" y="624"/>
                  </a:cubicBezTo>
                  <a:cubicBezTo>
                    <a:pt x="124" y="625"/>
                    <a:pt x="122" y="628"/>
                    <a:pt x="119" y="629"/>
                  </a:cubicBezTo>
                  <a:cubicBezTo>
                    <a:pt x="93" y="646"/>
                    <a:pt x="67" y="663"/>
                    <a:pt x="39" y="682"/>
                  </a:cubicBezTo>
                  <a:cubicBezTo>
                    <a:pt x="43" y="667"/>
                    <a:pt x="49" y="657"/>
                    <a:pt x="55" y="647"/>
                  </a:cubicBezTo>
                  <a:cubicBezTo>
                    <a:pt x="69" y="618"/>
                    <a:pt x="84" y="589"/>
                    <a:pt x="99" y="560"/>
                  </a:cubicBezTo>
                  <a:cubicBezTo>
                    <a:pt x="105" y="548"/>
                    <a:pt x="110" y="536"/>
                    <a:pt x="117" y="524"/>
                  </a:cubicBezTo>
                  <a:cubicBezTo>
                    <a:pt x="118" y="521"/>
                    <a:pt x="120" y="517"/>
                    <a:pt x="121" y="513"/>
                  </a:cubicBezTo>
                  <a:cubicBezTo>
                    <a:pt x="123" y="504"/>
                    <a:pt x="118" y="497"/>
                    <a:pt x="109" y="496"/>
                  </a:cubicBezTo>
                  <a:cubicBezTo>
                    <a:pt x="105" y="495"/>
                    <a:pt x="101" y="496"/>
                    <a:pt x="97" y="498"/>
                  </a:cubicBezTo>
                  <a:cubicBezTo>
                    <a:pt x="81" y="504"/>
                    <a:pt x="64" y="506"/>
                    <a:pt x="48" y="510"/>
                  </a:cubicBezTo>
                  <a:cubicBezTo>
                    <a:pt x="46" y="507"/>
                    <a:pt x="48" y="505"/>
                    <a:pt x="49" y="503"/>
                  </a:cubicBezTo>
                  <a:cubicBezTo>
                    <a:pt x="55" y="495"/>
                    <a:pt x="60" y="486"/>
                    <a:pt x="67" y="477"/>
                  </a:cubicBezTo>
                  <a:cubicBezTo>
                    <a:pt x="75" y="467"/>
                    <a:pt x="82" y="455"/>
                    <a:pt x="89" y="444"/>
                  </a:cubicBezTo>
                  <a:cubicBezTo>
                    <a:pt x="90" y="441"/>
                    <a:pt x="92" y="439"/>
                    <a:pt x="93" y="437"/>
                  </a:cubicBezTo>
                  <a:cubicBezTo>
                    <a:pt x="100" y="429"/>
                    <a:pt x="98" y="422"/>
                    <a:pt x="89" y="417"/>
                  </a:cubicBezTo>
                  <a:cubicBezTo>
                    <a:pt x="79" y="411"/>
                    <a:pt x="69" y="405"/>
                    <a:pt x="58" y="399"/>
                  </a:cubicBezTo>
                  <a:cubicBezTo>
                    <a:pt x="56" y="397"/>
                    <a:pt x="52" y="396"/>
                    <a:pt x="50" y="392"/>
                  </a:cubicBezTo>
                  <a:cubicBezTo>
                    <a:pt x="67" y="389"/>
                    <a:pt x="83" y="388"/>
                    <a:pt x="99" y="386"/>
                  </a:cubicBezTo>
                  <a:cubicBezTo>
                    <a:pt x="110" y="385"/>
                    <a:pt x="121" y="382"/>
                    <a:pt x="132" y="379"/>
                  </a:cubicBezTo>
                  <a:cubicBezTo>
                    <a:pt x="138" y="378"/>
                    <a:pt x="142" y="367"/>
                    <a:pt x="138" y="360"/>
                  </a:cubicBezTo>
                  <a:cubicBezTo>
                    <a:pt x="129" y="344"/>
                    <a:pt x="123" y="327"/>
                    <a:pt x="116" y="310"/>
                  </a:cubicBezTo>
                  <a:cubicBezTo>
                    <a:pt x="109" y="296"/>
                    <a:pt x="104" y="281"/>
                    <a:pt x="99" y="267"/>
                  </a:cubicBezTo>
                  <a:cubicBezTo>
                    <a:pt x="96" y="257"/>
                    <a:pt x="91" y="249"/>
                    <a:pt x="87" y="239"/>
                  </a:cubicBezTo>
                  <a:cubicBezTo>
                    <a:pt x="79" y="217"/>
                    <a:pt x="68" y="195"/>
                    <a:pt x="61" y="171"/>
                  </a:cubicBezTo>
                  <a:cubicBezTo>
                    <a:pt x="66" y="172"/>
                    <a:pt x="70" y="174"/>
                    <a:pt x="74" y="176"/>
                  </a:cubicBezTo>
                  <a:cubicBezTo>
                    <a:pt x="102" y="189"/>
                    <a:pt x="129" y="204"/>
                    <a:pt x="155" y="219"/>
                  </a:cubicBezTo>
                  <a:cubicBezTo>
                    <a:pt x="173" y="228"/>
                    <a:pt x="190" y="238"/>
                    <a:pt x="208" y="248"/>
                  </a:cubicBezTo>
                  <a:cubicBezTo>
                    <a:pt x="216" y="252"/>
                    <a:pt x="224" y="255"/>
                    <a:pt x="232" y="260"/>
                  </a:cubicBezTo>
                  <a:cubicBezTo>
                    <a:pt x="240" y="264"/>
                    <a:pt x="250" y="258"/>
                    <a:pt x="253" y="249"/>
                  </a:cubicBezTo>
                  <a:cubicBezTo>
                    <a:pt x="255" y="242"/>
                    <a:pt x="256" y="236"/>
                    <a:pt x="259" y="229"/>
                  </a:cubicBezTo>
                  <a:cubicBezTo>
                    <a:pt x="265" y="218"/>
                    <a:pt x="265" y="218"/>
                    <a:pt x="276" y="224"/>
                  </a:cubicBezTo>
                  <a:cubicBezTo>
                    <a:pt x="285" y="228"/>
                    <a:pt x="293" y="233"/>
                    <a:pt x="303" y="236"/>
                  </a:cubicBezTo>
                  <a:cubicBezTo>
                    <a:pt x="313" y="240"/>
                    <a:pt x="322" y="237"/>
                    <a:pt x="325" y="226"/>
                  </a:cubicBezTo>
                  <a:cubicBezTo>
                    <a:pt x="334" y="200"/>
                    <a:pt x="344" y="175"/>
                    <a:pt x="351" y="148"/>
                  </a:cubicBezTo>
                  <a:cubicBezTo>
                    <a:pt x="353" y="138"/>
                    <a:pt x="357" y="128"/>
                    <a:pt x="360" y="117"/>
                  </a:cubicBezTo>
                  <a:cubicBezTo>
                    <a:pt x="361" y="116"/>
                    <a:pt x="362" y="115"/>
                    <a:pt x="363" y="114"/>
                  </a:cubicBezTo>
                  <a:cubicBezTo>
                    <a:pt x="365" y="115"/>
                    <a:pt x="366" y="118"/>
                    <a:pt x="367" y="120"/>
                  </a:cubicBezTo>
                  <a:cubicBezTo>
                    <a:pt x="375" y="142"/>
                    <a:pt x="384" y="164"/>
                    <a:pt x="392" y="186"/>
                  </a:cubicBezTo>
                  <a:cubicBezTo>
                    <a:pt x="396" y="196"/>
                    <a:pt x="401" y="205"/>
                    <a:pt x="401" y="216"/>
                  </a:cubicBezTo>
                  <a:cubicBezTo>
                    <a:pt x="401" y="223"/>
                    <a:pt x="411" y="227"/>
                    <a:pt x="419" y="224"/>
                  </a:cubicBezTo>
                  <a:cubicBezTo>
                    <a:pt x="426" y="222"/>
                    <a:pt x="432" y="218"/>
                    <a:pt x="438" y="214"/>
                  </a:cubicBezTo>
                  <a:cubicBezTo>
                    <a:pt x="456" y="203"/>
                    <a:pt x="475" y="192"/>
                    <a:pt x="494" y="180"/>
                  </a:cubicBezTo>
                  <a:cubicBezTo>
                    <a:pt x="497" y="178"/>
                    <a:pt x="499" y="178"/>
                    <a:pt x="501" y="182"/>
                  </a:cubicBezTo>
                  <a:cubicBezTo>
                    <a:pt x="508" y="190"/>
                    <a:pt x="512" y="199"/>
                    <a:pt x="516" y="209"/>
                  </a:cubicBezTo>
                  <a:cubicBezTo>
                    <a:pt x="518" y="214"/>
                    <a:pt x="520" y="218"/>
                    <a:pt x="523" y="222"/>
                  </a:cubicBezTo>
                  <a:cubicBezTo>
                    <a:pt x="528" y="227"/>
                    <a:pt x="538" y="228"/>
                    <a:pt x="545" y="224"/>
                  </a:cubicBezTo>
                  <a:cubicBezTo>
                    <a:pt x="549" y="221"/>
                    <a:pt x="553" y="218"/>
                    <a:pt x="556" y="214"/>
                  </a:cubicBezTo>
                  <a:cubicBezTo>
                    <a:pt x="571" y="201"/>
                    <a:pt x="585" y="188"/>
                    <a:pt x="601" y="176"/>
                  </a:cubicBezTo>
                  <a:cubicBezTo>
                    <a:pt x="607" y="171"/>
                    <a:pt x="611" y="165"/>
                    <a:pt x="617" y="161"/>
                  </a:cubicBezTo>
                  <a:cubicBezTo>
                    <a:pt x="641" y="141"/>
                    <a:pt x="664" y="120"/>
                    <a:pt x="688" y="100"/>
                  </a:cubicBezTo>
                  <a:cubicBezTo>
                    <a:pt x="694" y="95"/>
                    <a:pt x="701" y="90"/>
                    <a:pt x="707" y="83"/>
                  </a:cubicBezTo>
                  <a:cubicBezTo>
                    <a:pt x="708" y="81"/>
                    <a:pt x="743" y="58"/>
                    <a:pt x="752" y="49"/>
                  </a:cubicBezTo>
                  <a:cubicBezTo>
                    <a:pt x="750" y="60"/>
                    <a:pt x="745" y="69"/>
                    <a:pt x="740" y="77"/>
                  </a:cubicBezTo>
                  <a:cubicBezTo>
                    <a:pt x="724" y="108"/>
                    <a:pt x="706" y="137"/>
                    <a:pt x="690" y="168"/>
                  </a:cubicBezTo>
                  <a:cubicBezTo>
                    <a:pt x="679" y="189"/>
                    <a:pt x="669" y="211"/>
                    <a:pt x="658" y="232"/>
                  </a:cubicBezTo>
                  <a:cubicBezTo>
                    <a:pt x="651" y="245"/>
                    <a:pt x="645" y="258"/>
                    <a:pt x="640" y="271"/>
                  </a:cubicBezTo>
                  <a:cubicBezTo>
                    <a:pt x="635" y="283"/>
                    <a:pt x="640" y="290"/>
                    <a:pt x="653" y="288"/>
                  </a:cubicBezTo>
                  <a:cubicBezTo>
                    <a:pt x="663" y="287"/>
                    <a:pt x="673" y="285"/>
                    <a:pt x="684" y="283"/>
                  </a:cubicBezTo>
                  <a:cubicBezTo>
                    <a:pt x="697" y="282"/>
                    <a:pt x="711" y="280"/>
                    <a:pt x="725" y="279"/>
                  </a:cubicBezTo>
                  <a:cubicBezTo>
                    <a:pt x="732" y="278"/>
                    <a:pt x="732" y="279"/>
                    <a:pt x="730" y="286"/>
                  </a:cubicBezTo>
                  <a:cubicBezTo>
                    <a:pt x="729" y="288"/>
                    <a:pt x="728" y="290"/>
                    <a:pt x="727" y="292"/>
                  </a:cubicBezTo>
                  <a:cubicBezTo>
                    <a:pt x="719" y="304"/>
                    <a:pt x="714" y="318"/>
                    <a:pt x="707" y="330"/>
                  </a:cubicBezTo>
                  <a:cubicBezTo>
                    <a:pt x="704" y="336"/>
                    <a:pt x="701" y="341"/>
                    <a:pt x="697" y="345"/>
                  </a:cubicBezTo>
                  <a:cubicBezTo>
                    <a:pt x="691" y="350"/>
                    <a:pt x="691" y="357"/>
                    <a:pt x="697" y="362"/>
                  </a:cubicBezTo>
                  <a:cubicBezTo>
                    <a:pt x="702" y="367"/>
                    <a:pt x="710" y="370"/>
                    <a:pt x="717" y="373"/>
                  </a:cubicBezTo>
                  <a:cubicBezTo>
                    <a:pt x="727" y="377"/>
                    <a:pt x="737" y="382"/>
                    <a:pt x="747" y="385"/>
                  </a:cubicBezTo>
                  <a:cubicBezTo>
                    <a:pt x="748" y="385"/>
                    <a:pt x="749" y="386"/>
                    <a:pt x="749" y="388"/>
                  </a:cubicBezTo>
                  <a:cubicBezTo>
                    <a:pt x="743" y="389"/>
                    <a:pt x="736" y="391"/>
                    <a:pt x="729" y="3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B703B217-81E7-462B-BDF9-F4C14AC2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-37"/>
              <a:ext cx="217" cy="258"/>
            </a:xfrm>
            <a:custGeom>
              <a:avLst/>
              <a:gdLst>
                <a:gd name="T0" fmla="*/ 119 w 178"/>
                <a:gd name="T1" fmla="*/ 125 h 213"/>
                <a:gd name="T2" fmla="*/ 80 w 178"/>
                <a:gd name="T3" fmla="*/ 78 h 213"/>
                <a:gd name="T4" fmla="*/ 30 w 178"/>
                <a:gd name="T5" fmla="*/ 14 h 213"/>
                <a:gd name="T6" fmla="*/ 16 w 178"/>
                <a:gd name="T7" fmla="*/ 2 h 213"/>
                <a:gd name="T8" fmla="*/ 3 w 178"/>
                <a:gd name="T9" fmla="*/ 5 h 213"/>
                <a:gd name="T10" fmla="*/ 4 w 178"/>
                <a:gd name="T11" fmla="*/ 17 h 213"/>
                <a:gd name="T12" fmla="*/ 16 w 178"/>
                <a:gd name="T13" fmla="*/ 28 h 213"/>
                <a:gd name="T14" fmla="*/ 50 w 178"/>
                <a:gd name="T15" fmla="*/ 72 h 213"/>
                <a:gd name="T16" fmla="*/ 73 w 178"/>
                <a:gd name="T17" fmla="*/ 98 h 213"/>
                <a:gd name="T18" fmla="*/ 103 w 178"/>
                <a:gd name="T19" fmla="*/ 136 h 213"/>
                <a:gd name="T20" fmla="*/ 133 w 178"/>
                <a:gd name="T21" fmla="*/ 172 h 213"/>
                <a:gd name="T22" fmla="*/ 165 w 178"/>
                <a:gd name="T23" fmla="*/ 210 h 213"/>
                <a:gd name="T24" fmla="*/ 168 w 178"/>
                <a:gd name="T25" fmla="*/ 213 h 213"/>
                <a:gd name="T26" fmla="*/ 177 w 178"/>
                <a:gd name="T27" fmla="*/ 207 h 213"/>
                <a:gd name="T28" fmla="*/ 174 w 178"/>
                <a:gd name="T29" fmla="*/ 193 h 213"/>
                <a:gd name="T30" fmla="*/ 164 w 178"/>
                <a:gd name="T31" fmla="*/ 179 h 213"/>
                <a:gd name="T32" fmla="*/ 119 w 178"/>
                <a:gd name="T33" fmla="*/ 125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8" h="213">
                  <a:moveTo>
                    <a:pt x="119" y="125"/>
                  </a:moveTo>
                  <a:cubicBezTo>
                    <a:pt x="105" y="110"/>
                    <a:pt x="94" y="93"/>
                    <a:pt x="80" y="78"/>
                  </a:cubicBezTo>
                  <a:cubicBezTo>
                    <a:pt x="62" y="58"/>
                    <a:pt x="46" y="36"/>
                    <a:pt x="30" y="14"/>
                  </a:cubicBezTo>
                  <a:cubicBezTo>
                    <a:pt x="26" y="9"/>
                    <a:pt x="21" y="5"/>
                    <a:pt x="16" y="2"/>
                  </a:cubicBezTo>
                  <a:cubicBezTo>
                    <a:pt x="11" y="0"/>
                    <a:pt x="6" y="1"/>
                    <a:pt x="3" y="5"/>
                  </a:cubicBezTo>
                  <a:cubicBezTo>
                    <a:pt x="0" y="9"/>
                    <a:pt x="0" y="13"/>
                    <a:pt x="4" y="17"/>
                  </a:cubicBezTo>
                  <a:cubicBezTo>
                    <a:pt x="8" y="21"/>
                    <a:pt x="12" y="24"/>
                    <a:pt x="16" y="28"/>
                  </a:cubicBezTo>
                  <a:cubicBezTo>
                    <a:pt x="27" y="43"/>
                    <a:pt x="38" y="58"/>
                    <a:pt x="50" y="72"/>
                  </a:cubicBezTo>
                  <a:cubicBezTo>
                    <a:pt x="58" y="81"/>
                    <a:pt x="66" y="89"/>
                    <a:pt x="73" y="98"/>
                  </a:cubicBezTo>
                  <a:cubicBezTo>
                    <a:pt x="83" y="110"/>
                    <a:pt x="93" y="123"/>
                    <a:pt x="103" y="136"/>
                  </a:cubicBezTo>
                  <a:cubicBezTo>
                    <a:pt x="113" y="148"/>
                    <a:pt x="123" y="160"/>
                    <a:pt x="133" y="172"/>
                  </a:cubicBezTo>
                  <a:cubicBezTo>
                    <a:pt x="144" y="185"/>
                    <a:pt x="154" y="198"/>
                    <a:pt x="165" y="210"/>
                  </a:cubicBezTo>
                  <a:cubicBezTo>
                    <a:pt x="167" y="211"/>
                    <a:pt x="167" y="213"/>
                    <a:pt x="168" y="213"/>
                  </a:cubicBezTo>
                  <a:cubicBezTo>
                    <a:pt x="173" y="213"/>
                    <a:pt x="177" y="210"/>
                    <a:pt x="177" y="207"/>
                  </a:cubicBezTo>
                  <a:cubicBezTo>
                    <a:pt x="178" y="202"/>
                    <a:pt x="178" y="197"/>
                    <a:pt x="174" y="193"/>
                  </a:cubicBezTo>
                  <a:cubicBezTo>
                    <a:pt x="170" y="189"/>
                    <a:pt x="168" y="184"/>
                    <a:pt x="164" y="179"/>
                  </a:cubicBezTo>
                  <a:cubicBezTo>
                    <a:pt x="148" y="162"/>
                    <a:pt x="134" y="143"/>
                    <a:pt x="119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A68E99FF-F5FF-4D6E-8410-B268EF1A5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6" y="819"/>
              <a:ext cx="182" cy="249"/>
            </a:xfrm>
            <a:custGeom>
              <a:avLst/>
              <a:gdLst>
                <a:gd name="T0" fmla="*/ 124 w 149"/>
                <a:gd name="T1" fmla="*/ 190 h 205"/>
                <a:gd name="T2" fmla="*/ 132 w 149"/>
                <a:gd name="T3" fmla="*/ 201 h 205"/>
                <a:gd name="T4" fmla="*/ 140 w 149"/>
                <a:gd name="T5" fmla="*/ 204 h 205"/>
                <a:gd name="T6" fmla="*/ 146 w 149"/>
                <a:gd name="T7" fmla="*/ 192 h 205"/>
                <a:gd name="T8" fmla="*/ 116 w 149"/>
                <a:gd name="T9" fmla="*/ 140 h 205"/>
                <a:gd name="T10" fmla="*/ 46 w 149"/>
                <a:gd name="T11" fmla="*/ 40 h 205"/>
                <a:gd name="T12" fmla="*/ 21 w 149"/>
                <a:gd name="T13" fmla="*/ 6 h 205"/>
                <a:gd name="T14" fmla="*/ 10 w 149"/>
                <a:gd name="T15" fmla="*/ 1 h 205"/>
                <a:gd name="T16" fmla="*/ 1 w 149"/>
                <a:gd name="T17" fmla="*/ 4 h 205"/>
                <a:gd name="T18" fmla="*/ 3 w 149"/>
                <a:gd name="T19" fmla="*/ 14 h 205"/>
                <a:gd name="T20" fmla="*/ 23 w 149"/>
                <a:gd name="T21" fmla="*/ 43 h 205"/>
                <a:gd name="T22" fmla="*/ 72 w 149"/>
                <a:gd name="T23" fmla="*/ 114 h 205"/>
                <a:gd name="T24" fmla="*/ 96 w 149"/>
                <a:gd name="T25" fmla="*/ 149 h 205"/>
                <a:gd name="T26" fmla="*/ 124 w 149"/>
                <a:gd name="T27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205">
                  <a:moveTo>
                    <a:pt x="124" y="190"/>
                  </a:moveTo>
                  <a:cubicBezTo>
                    <a:pt x="126" y="194"/>
                    <a:pt x="129" y="197"/>
                    <a:pt x="132" y="201"/>
                  </a:cubicBezTo>
                  <a:cubicBezTo>
                    <a:pt x="134" y="203"/>
                    <a:pt x="137" y="205"/>
                    <a:pt x="140" y="204"/>
                  </a:cubicBezTo>
                  <a:cubicBezTo>
                    <a:pt x="144" y="204"/>
                    <a:pt x="149" y="201"/>
                    <a:pt x="146" y="192"/>
                  </a:cubicBezTo>
                  <a:cubicBezTo>
                    <a:pt x="144" y="186"/>
                    <a:pt x="127" y="154"/>
                    <a:pt x="116" y="140"/>
                  </a:cubicBezTo>
                  <a:cubicBezTo>
                    <a:pt x="92" y="107"/>
                    <a:pt x="69" y="74"/>
                    <a:pt x="46" y="40"/>
                  </a:cubicBezTo>
                  <a:cubicBezTo>
                    <a:pt x="38" y="29"/>
                    <a:pt x="31" y="17"/>
                    <a:pt x="21" y="6"/>
                  </a:cubicBezTo>
                  <a:cubicBezTo>
                    <a:pt x="18" y="3"/>
                    <a:pt x="15" y="0"/>
                    <a:pt x="10" y="1"/>
                  </a:cubicBezTo>
                  <a:cubicBezTo>
                    <a:pt x="7" y="1"/>
                    <a:pt x="3" y="0"/>
                    <a:pt x="1" y="4"/>
                  </a:cubicBezTo>
                  <a:cubicBezTo>
                    <a:pt x="0" y="7"/>
                    <a:pt x="0" y="11"/>
                    <a:pt x="3" y="14"/>
                  </a:cubicBezTo>
                  <a:cubicBezTo>
                    <a:pt x="10" y="24"/>
                    <a:pt x="17" y="33"/>
                    <a:pt x="23" y="43"/>
                  </a:cubicBezTo>
                  <a:cubicBezTo>
                    <a:pt x="39" y="67"/>
                    <a:pt x="55" y="91"/>
                    <a:pt x="72" y="114"/>
                  </a:cubicBezTo>
                  <a:cubicBezTo>
                    <a:pt x="80" y="126"/>
                    <a:pt x="88" y="137"/>
                    <a:pt x="96" y="149"/>
                  </a:cubicBezTo>
                  <a:cubicBezTo>
                    <a:pt x="106" y="163"/>
                    <a:pt x="116" y="175"/>
                    <a:pt x="124" y="1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B89ECEE3-669D-4381-B31C-004FBB606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40"/>
              <a:ext cx="183" cy="234"/>
            </a:xfrm>
            <a:custGeom>
              <a:avLst/>
              <a:gdLst>
                <a:gd name="T0" fmla="*/ 147 w 150"/>
                <a:gd name="T1" fmla="*/ 9 h 192"/>
                <a:gd name="T2" fmla="*/ 131 w 150"/>
                <a:gd name="T3" fmla="*/ 8 h 192"/>
                <a:gd name="T4" fmla="*/ 115 w 150"/>
                <a:gd name="T5" fmla="*/ 29 h 192"/>
                <a:gd name="T6" fmla="*/ 73 w 150"/>
                <a:gd name="T7" fmla="*/ 83 h 192"/>
                <a:gd name="T8" fmla="*/ 8 w 150"/>
                <a:gd name="T9" fmla="*/ 173 h 192"/>
                <a:gd name="T10" fmla="*/ 3 w 150"/>
                <a:gd name="T11" fmla="*/ 182 h 192"/>
                <a:gd name="T12" fmla="*/ 10 w 150"/>
                <a:gd name="T13" fmla="*/ 191 h 192"/>
                <a:gd name="T14" fmla="*/ 20 w 150"/>
                <a:gd name="T15" fmla="*/ 186 h 192"/>
                <a:gd name="T16" fmla="*/ 62 w 150"/>
                <a:gd name="T17" fmla="*/ 130 h 192"/>
                <a:gd name="T18" fmla="*/ 107 w 150"/>
                <a:gd name="T19" fmla="*/ 71 h 192"/>
                <a:gd name="T20" fmla="*/ 132 w 150"/>
                <a:gd name="T21" fmla="*/ 40 h 192"/>
                <a:gd name="T22" fmla="*/ 145 w 150"/>
                <a:gd name="T23" fmla="*/ 22 h 192"/>
                <a:gd name="T24" fmla="*/ 147 w 150"/>
                <a:gd name="T25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92">
                  <a:moveTo>
                    <a:pt x="147" y="9"/>
                  </a:moveTo>
                  <a:cubicBezTo>
                    <a:pt x="142" y="1"/>
                    <a:pt x="136" y="0"/>
                    <a:pt x="131" y="8"/>
                  </a:cubicBezTo>
                  <a:cubicBezTo>
                    <a:pt x="126" y="15"/>
                    <a:pt x="120" y="22"/>
                    <a:pt x="115" y="29"/>
                  </a:cubicBezTo>
                  <a:cubicBezTo>
                    <a:pt x="101" y="47"/>
                    <a:pt x="87" y="65"/>
                    <a:pt x="73" y="83"/>
                  </a:cubicBezTo>
                  <a:cubicBezTo>
                    <a:pt x="52" y="113"/>
                    <a:pt x="30" y="143"/>
                    <a:pt x="8" y="173"/>
                  </a:cubicBezTo>
                  <a:cubicBezTo>
                    <a:pt x="6" y="175"/>
                    <a:pt x="4" y="178"/>
                    <a:pt x="3" y="182"/>
                  </a:cubicBezTo>
                  <a:cubicBezTo>
                    <a:pt x="0" y="188"/>
                    <a:pt x="3" y="191"/>
                    <a:pt x="10" y="191"/>
                  </a:cubicBezTo>
                  <a:cubicBezTo>
                    <a:pt x="14" y="192"/>
                    <a:pt x="17" y="189"/>
                    <a:pt x="20" y="186"/>
                  </a:cubicBezTo>
                  <a:cubicBezTo>
                    <a:pt x="34" y="168"/>
                    <a:pt x="48" y="149"/>
                    <a:pt x="62" y="130"/>
                  </a:cubicBezTo>
                  <a:cubicBezTo>
                    <a:pt x="76" y="110"/>
                    <a:pt x="91" y="90"/>
                    <a:pt x="107" y="71"/>
                  </a:cubicBezTo>
                  <a:cubicBezTo>
                    <a:pt x="115" y="61"/>
                    <a:pt x="124" y="51"/>
                    <a:pt x="132" y="40"/>
                  </a:cubicBezTo>
                  <a:cubicBezTo>
                    <a:pt x="136" y="34"/>
                    <a:pt x="140" y="27"/>
                    <a:pt x="145" y="22"/>
                  </a:cubicBezTo>
                  <a:cubicBezTo>
                    <a:pt x="150" y="18"/>
                    <a:pt x="149" y="14"/>
                    <a:pt x="14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0">
              <a:extLst>
                <a:ext uri="{FF2B5EF4-FFF2-40B4-BE49-F238E27FC236}">
                  <a16:creationId xmlns:a16="http://schemas.microsoft.com/office/drawing/2014/main" id="{95AC6896-269E-4C6E-BE11-C63081D36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" y="858"/>
              <a:ext cx="199" cy="200"/>
            </a:xfrm>
            <a:custGeom>
              <a:avLst/>
              <a:gdLst>
                <a:gd name="T0" fmla="*/ 12 w 163"/>
                <a:gd name="T1" fmla="*/ 161 h 165"/>
                <a:gd name="T2" fmla="*/ 19 w 163"/>
                <a:gd name="T3" fmla="*/ 157 h 165"/>
                <a:gd name="T4" fmla="*/ 41 w 163"/>
                <a:gd name="T5" fmla="*/ 136 h 165"/>
                <a:gd name="T6" fmla="*/ 85 w 163"/>
                <a:gd name="T7" fmla="*/ 89 h 165"/>
                <a:gd name="T8" fmla="*/ 123 w 163"/>
                <a:gd name="T9" fmla="*/ 49 h 165"/>
                <a:gd name="T10" fmla="*/ 157 w 163"/>
                <a:gd name="T11" fmla="*/ 15 h 165"/>
                <a:gd name="T12" fmla="*/ 161 w 163"/>
                <a:gd name="T13" fmla="*/ 7 h 165"/>
                <a:gd name="T14" fmla="*/ 153 w 163"/>
                <a:gd name="T15" fmla="*/ 0 h 165"/>
                <a:gd name="T16" fmla="*/ 150 w 163"/>
                <a:gd name="T17" fmla="*/ 0 h 165"/>
                <a:gd name="T18" fmla="*/ 139 w 163"/>
                <a:gd name="T19" fmla="*/ 5 h 165"/>
                <a:gd name="T20" fmla="*/ 90 w 163"/>
                <a:gd name="T21" fmla="*/ 57 h 165"/>
                <a:gd name="T22" fmla="*/ 48 w 163"/>
                <a:gd name="T23" fmla="*/ 102 h 165"/>
                <a:gd name="T24" fmla="*/ 14 w 163"/>
                <a:gd name="T25" fmla="*/ 138 h 165"/>
                <a:gd name="T26" fmla="*/ 3 w 163"/>
                <a:gd name="T27" fmla="*/ 151 h 165"/>
                <a:gd name="T28" fmla="*/ 3 w 163"/>
                <a:gd name="T29" fmla="*/ 161 h 165"/>
                <a:gd name="T30" fmla="*/ 12 w 163"/>
                <a:gd name="T31" fmla="*/ 16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65">
                  <a:moveTo>
                    <a:pt x="12" y="161"/>
                  </a:moveTo>
                  <a:cubicBezTo>
                    <a:pt x="15" y="161"/>
                    <a:pt x="17" y="159"/>
                    <a:pt x="19" y="157"/>
                  </a:cubicBezTo>
                  <a:cubicBezTo>
                    <a:pt x="25" y="149"/>
                    <a:pt x="34" y="143"/>
                    <a:pt x="41" y="136"/>
                  </a:cubicBezTo>
                  <a:cubicBezTo>
                    <a:pt x="55" y="120"/>
                    <a:pt x="70" y="104"/>
                    <a:pt x="85" y="89"/>
                  </a:cubicBezTo>
                  <a:cubicBezTo>
                    <a:pt x="98" y="76"/>
                    <a:pt x="109" y="61"/>
                    <a:pt x="123" y="49"/>
                  </a:cubicBezTo>
                  <a:cubicBezTo>
                    <a:pt x="135" y="38"/>
                    <a:pt x="145" y="25"/>
                    <a:pt x="157" y="15"/>
                  </a:cubicBezTo>
                  <a:cubicBezTo>
                    <a:pt x="160" y="13"/>
                    <a:pt x="163" y="10"/>
                    <a:pt x="161" y="7"/>
                  </a:cubicBezTo>
                  <a:cubicBezTo>
                    <a:pt x="159" y="4"/>
                    <a:pt x="157" y="0"/>
                    <a:pt x="153" y="0"/>
                  </a:cubicBezTo>
                  <a:cubicBezTo>
                    <a:pt x="152" y="1"/>
                    <a:pt x="151" y="0"/>
                    <a:pt x="150" y="0"/>
                  </a:cubicBezTo>
                  <a:cubicBezTo>
                    <a:pt x="144" y="0"/>
                    <a:pt x="143" y="0"/>
                    <a:pt x="139" y="5"/>
                  </a:cubicBezTo>
                  <a:cubicBezTo>
                    <a:pt x="124" y="23"/>
                    <a:pt x="107" y="39"/>
                    <a:pt x="90" y="57"/>
                  </a:cubicBezTo>
                  <a:cubicBezTo>
                    <a:pt x="76" y="72"/>
                    <a:pt x="62" y="87"/>
                    <a:pt x="48" y="102"/>
                  </a:cubicBezTo>
                  <a:cubicBezTo>
                    <a:pt x="37" y="114"/>
                    <a:pt x="26" y="126"/>
                    <a:pt x="14" y="138"/>
                  </a:cubicBezTo>
                  <a:cubicBezTo>
                    <a:pt x="10" y="142"/>
                    <a:pt x="6" y="146"/>
                    <a:pt x="3" y="151"/>
                  </a:cubicBezTo>
                  <a:cubicBezTo>
                    <a:pt x="0" y="154"/>
                    <a:pt x="1" y="158"/>
                    <a:pt x="3" y="161"/>
                  </a:cubicBezTo>
                  <a:cubicBezTo>
                    <a:pt x="6" y="165"/>
                    <a:pt x="9" y="162"/>
                    <a:pt x="1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1">
              <a:extLst>
                <a:ext uri="{FF2B5EF4-FFF2-40B4-BE49-F238E27FC236}">
                  <a16:creationId xmlns:a16="http://schemas.microsoft.com/office/drawing/2014/main" id="{1B96105A-1CCD-4BC4-A7A9-50C38F70F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" y="880"/>
              <a:ext cx="94" cy="162"/>
            </a:xfrm>
            <a:custGeom>
              <a:avLst/>
              <a:gdLst>
                <a:gd name="T0" fmla="*/ 2 w 77"/>
                <a:gd name="T1" fmla="*/ 10 h 134"/>
                <a:gd name="T2" fmla="*/ 5 w 77"/>
                <a:gd name="T3" fmla="*/ 19 h 134"/>
                <a:gd name="T4" fmla="*/ 47 w 77"/>
                <a:gd name="T5" fmla="*/ 104 h 134"/>
                <a:gd name="T6" fmla="*/ 58 w 77"/>
                <a:gd name="T7" fmla="*/ 126 h 134"/>
                <a:gd name="T8" fmla="*/ 70 w 77"/>
                <a:gd name="T9" fmla="*/ 132 h 134"/>
                <a:gd name="T10" fmla="*/ 76 w 77"/>
                <a:gd name="T11" fmla="*/ 117 h 134"/>
                <a:gd name="T12" fmla="*/ 63 w 77"/>
                <a:gd name="T13" fmla="*/ 90 h 134"/>
                <a:gd name="T14" fmla="*/ 21 w 77"/>
                <a:gd name="T15" fmla="*/ 7 h 134"/>
                <a:gd name="T16" fmla="*/ 10 w 77"/>
                <a:gd name="T17" fmla="*/ 0 h 134"/>
                <a:gd name="T18" fmla="*/ 2 w 77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34">
                  <a:moveTo>
                    <a:pt x="2" y="10"/>
                  </a:moveTo>
                  <a:cubicBezTo>
                    <a:pt x="2" y="13"/>
                    <a:pt x="4" y="16"/>
                    <a:pt x="5" y="19"/>
                  </a:cubicBezTo>
                  <a:cubicBezTo>
                    <a:pt x="19" y="47"/>
                    <a:pt x="33" y="76"/>
                    <a:pt x="47" y="104"/>
                  </a:cubicBezTo>
                  <a:cubicBezTo>
                    <a:pt x="51" y="112"/>
                    <a:pt x="54" y="119"/>
                    <a:pt x="58" y="126"/>
                  </a:cubicBezTo>
                  <a:cubicBezTo>
                    <a:pt x="61" y="132"/>
                    <a:pt x="66" y="134"/>
                    <a:pt x="70" y="132"/>
                  </a:cubicBezTo>
                  <a:cubicBezTo>
                    <a:pt x="73" y="130"/>
                    <a:pt x="77" y="120"/>
                    <a:pt x="76" y="117"/>
                  </a:cubicBezTo>
                  <a:cubicBezTo>
                    <a:pt x="71" y="108"/>
                    <a:pt x="67" y="99"/>
                    <a:pt x="63" y="90"/>
                  </a:cubicBezTo>
                  <a:cubicBezTo>
                    <a:pt x="50" y="62"/>
                    <a:pt x="37" y="33"/>
                    <a:pt x="21" y="7"/>
                  </a:cubicBezTo>
                  <a:cubicBezTo>
                    <a:pt x="18" y="2"/>
                    <a:pt x="15" y="0"/>
                    <a:pt x="10" y="0"/>
                  </a:cubicBezTo>
                  <a:cubicBezTo>
                    <a:pt x="3" y="0"/>
                    <a:pt x="0" y="3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0FF90DB3-9196-4BF6-BA7B-30CACE8D5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" y="20"/>
              <a:ext cx="114" cy="162"/>
            </a:xfrm>
            <a:custGeom>
              <a:avLst/>
              <a:gdLst>
                <a:gd name="T0" fmla="*/ 82 w 93"/>
                <a:gd name="T1" fmla="*/ 134 h 134"/>
                <a:gd name="T2" fmla="*/ 92 w 93"/>
                <a:gd name="T3" fmla="*/ 123 h 134"/>
                <a:gd name="T4" fmla="*/ 88 w 93"/>
                <a:gd name="T5" fmla="*/ 112 h 134"/>
                <a:gd name="T6" fmla="*/ 50 w 93"/>
                <a:gd name="T7" fmla="*/ 52 h 134"/>
                <a:gd name="T8" fmla="*/ 20 w 93"/>
                <a:gd name="T9" fmla="*/ 7 h 134"/>
                <a:gd name="T10" fmla="*/ 15 w 93"/>
                <a:gd name="T11" fmla="*/ 2 h 134"/>
                <a:gd name="T12" fmla="*/ 4 w 93"/>
                <a:gd name="T13" fmla="*/ 4 h 134"/>
                <a:gd name="T14" fmla="*/ 4 w 93"/>
                <a:gd name="T15" fmla="*/ 14 h 134"/>
                <a:gd name="T16" fmla="*/ 25 w 93"/>
                <a:gd name="T17" fmla="*/ 48 h 134"/>
                <a:gd name="T18" fmla="*/ 53 w 93"/>
                <a:gd name="T19" fmla="*/ 92 h 134"/>
                <a:gd name="T20" fmla="*/ 75 w 93"/>
                <a:gd name="T21" fmla="*/ 129 h 134"/>
                <a:gd name="T22" fmla="*/ 82 w 93"/>
                <a:gd name="T2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34">
                  <a:moveTo>
                    <a:pt x="82" y="134"/>
                  </a:moveTo>
                  <a:cubicBezTo>
                    <a:pt x="89" y="134"/>
                    <a:pt x="92" y="131"/>
                    <a:pt x="92" y="123"/>
                  </a:cubicBezTo>
                  <a:cubicBezTo>
                    <a:pt x="93" y="119"/>
                    <a:pt x="91" y="116"/>
                    <a:pt x="88" y="112"/>
                  </a:cubicBezTo>
                  <a:cubicBezTo>
                    <a:pt x="74" y="93"/>
                    <a:pt x="63" y="72"/>
                    <a:pt x="50" y="52"/>
                  </a:cubicBezTo>
                  <a:cubicBezTo>
                    <a:pt x="40" y="37"/>
                    <a:pt x="30" y="22"/>
                    <a:pt x="20" y="7"/>
                  </a:cubicBezTo>
                  <a:cubicBezTo>
                    <a:pt x="19" y="4"/>
                    <a:pt x="17" y="3"/>
                    <a:pt x="15" y="2"/>
                  </a:cubicBezTo>
                  <a:cubicBezTo>
                    <a:pt x="11" y="0"/>
                    <a:pt x="7" y="1"/>
                    <a:pt x="4" y="4"/>
                  </a:cubicBezTo>
                  <a:cubicBezTo>
                    <a:pt x="0" y="7"/>
                    <a:pt x="2" y="10"/>
                    <a:pt x="4" y="14"/>
                  </a:cubicBezTo>
                  <a:cubicBezTo>
                    <a:pt x="11" y="25"/>
                    <a:pt x="18" y="36"/>
                    <a:pt x="25" y="48"/>
                  </a:cubicBezTo>
                  <a:cubicBezTo>
                    <a:pt x="34" y="63"/>
                    <a:pt x="44" y="77"/>
                    <a:pt x="53" y="92"/>
                  </a:cubicBezTo>
                  <a:cubicBezTo>
                    <a:pt x="60" y="105"/>
                    <a:pt x="68" y="117"/>
                    <a:pt x="75" y="129"/>
                  </a:cubicBezTo>
                  <a:cubicBezTo>
                    <a:pt x="77" y="131"/>
                    <a:pt x="78" y="134"/>
                    <a:pt x="82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80BF8286-A856-48E6-BD4F-75469C372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148"/>
              <a:ext cx="120" cy="122"/>
            </a:xfrm>
            <a:custGeom>
              <a:avLst/>
              <a:gdLst>
                <a:gd name="T0" fmla="*/ 80 w 98"/>
                <a:gd name="T1" fmla="*/ 4 h 100"/>
                <a:gd name="T2" fmla="*/ 74 w 98"/>
                <a:gd name="T3" fmla="*/ 12 h 100"/>
                <a:gd name="T4" fmla="*/ 36 w 98"/>
                <a:gd name="T5" fmla="*/ 49 h 100"/>
                <a:gd name="T6" fmla="*/ 6 w 98"/>
                <a:gd name="T7" fmla="*/ 80 h 100"/>
                <a:gd name="T8" fmla="*/ 2 w 98"/>
                <a:gd name="T9" fmla="*/ 86 h 100"/>
                <a:gd name="T10" fmla="*/ 6 w 98"/>
                <a:gd name="T11" fmla="*/ 97 h 100"/>
                <a:gd name="T12" fmla="*/ 29 w 98"/>
                <a:gd name="T13" fmla="*/ 85 h 100"/>
                <a:gd name="T14" fmla="*/ 53 w 98"/>
                <a:gd name="T15" fmla="*/ 60 h 100"/>
                <a:gd name="T16" fmla="*/ 94 w 98"/>
                <a:gd name="T17" fmla="*/ 18 h 100"/>
                <a:gd name="T18" fmla="*/ 93 w 98"/>
                <a:gd name="T19" fmla="*/ 3 h 100"/>
                <a:gd name="T20" fmla="*/ 80 w 98"/>
                <a:gd name="T21" fmla="*/ 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00">
                  <a:moveTo>
                    <a:pt x="80" y="4"/>
                  </a:moveTo>
                  <a:cubicBezTo>
                    <a:pt x="78" y="7"/>
                    <a:pt x="77" y="10"/>
                    <a:pt x="74" y="12"/>
                  </a:cubicBezTo>
                  <a:cubicBezTo>
                    <a:pt x="60" y="23"/>
                    <a:pt x="49" y="37"/>
                    <a:pt x="36" y="49"/>
                  </a:cubicBezTo>
                  <a:cubicBezTo>
                    <a:pt x="25" y="58"/>
                    <a:pt x="17" y="71"/>
                    <a:pt x="6" y="80"/>
                  </a:cubicBezTo>
                  <a:cubicBezTo>
                    <a:pt x="4" y="82"/>
                    <a:pt x="3" y="84"/>
                    <a:pt x="2" y="86"/>
                  </a:cubicBezTo>
                  <a:cubicBezTo>
                    <a:pt x="0" y="90"/>
                    <a:pt x="3" y="95"/>
                    <a:pt x="6" y="97"/>
                  </a:cubicBezTo>
                  <a:cubicBezTo>
                    <a:pt x="15" y="100"/>
                    <a:pt x="25" y="88"/>
                    <a:pt x="29" y="85"/>
                  </a:cubicBezTo>
                  <a:cubicBezTo>
                    <a:pt x="38" y="79"/>
                    <a:pt x="46" y="67"/>
                    <a:pt x="53" y="60"/>
                  </a:cubicBezTo>
                  <a:cubicBezTo>
                    <a:pt x="67" y="46"/>
                    <a:pt x="81" y="32"/>
                    <a:pt x="94" y="18"/>
                  </a:cubicBezTo>
                  <a:cubicBezTo>
                    <a:pt x="98" y="15"/>
                    <a:pt x="98" y="7"/>
                    <a:pt x="93" y="3"/>
                  </a:cubicBezTo>
                  <a:cubicBezTo>
                    <a:pt x="90" y="0"/>
                    <a:pt x="83" y="0"/>
                    <a:pt x="8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CA479986-861E-461A-8FF9-1E12A7782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12"/>
              <a:ext cx="137" cy="105"/>
            </a:xfrm>
            <a:custGeom>
              <a:avLst/>
              <a:gdLst>
                <a:gd name="T0" fmla="*/ 111 w 112"/>
                <a:gd name="T1" fmla="*/ 10 h 87"/>
                <a:gd name="T2" fmla="*/ 102 w 112"/>
                <a:gd name="T3" fmla="*/ 1 h 87"/>
                <a:gd name="T4" fmla="*/ 95 w 112"/>
                <a:gd name="T5" fmla="*/ 3 h 87"/>
                <a:gd name="T6" fmla="*/ 79 w 112"/>
                <a:gd name="T7" fmla="*/ 16 h 87"/>
                <a:gd name="T8" fmla="*/ 33 w 112"/>
                <a:gd name="T9" fmla="*/ 50 h 87"/>
                <a:gd name="T10" fmla="*/ 4 w 112"/>
                <a:gd name="T11" fmla="*/ 73 h 87"/>
                <a:gd name="T12" fmla="*/ 1 w 112"/>
                <a:gd name="T13" fmla="*/ 81 h 87"/>
                <a:gd name="T14" fmla="*/ 7 w 112"/>
                <a:gd name="T15" fmla="*/ 85 h 87"/>
                <a:gd name="T16" fmla="*/ 17 w 112"/>
                <a:gd name="T17" fmla="*/ 83 h 87"/>
                <a:gd name="T18" fmla="*/ 25 w 112"/>
                <a:gd name="T19" fmla="*/ 77 h 87"/>
                <a:gd name="T20" fmla="*/ 64 w 112"/>
                <a:gd name="T21" fmla="*/ 51 h 87"/>
                <a:gd name="T22" fmla="*/ 107 w 112"/>
                <a:gd name="T23" fmla="*/ 17 h 87"/>
                <a:gd name="T24" fmla="*/ 111 w 112"/>
                <a:gd name="T25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87">
                  <a:moveTo>
                    <a:pt x="111" y="10"/>
                  </a:moveTo>
                  <a:cubicBezTo>
                    <a:pt x="110" y="5"/>
                    <a:pt x="107" y="1"/>
                    <a:pt x="102" y="1"/>
                  </a:cubicBezTo>
                  <a:cubicBezTo>
                    <a:pt x="99" y="0"/>
                    <a:pt x="97" y="1"/>
                    <a:pt x="95" y="3"/>
                  </a:cubicBezTo>
                  <a:cubicBezTo>
                    <a:pt x="90" y="7"/>
                    <a:pt x="85" y="12"/>
                    <a:pt x="79" y="16"/>
                  </a:cubicBezTo>
                  <a:cubicBezTo>
                    <a:pt x="64" y="27"/>
                    <a:pt x="49" y="38"/>
                    <a:pt x="33" y="50"/>
                  </a:cubicBezTo>
                  <a:cubicBezTo>
                    <a:pt x="23" y="57"/>
                    <a:pt x="14" y="65"/>
                    <a:pt x="4" y="73"/>
                  </a:cubicBezTo>
                  <a:cubicBezTo>
                    <a:pt x="1" y="75"/>
                    <a:pt x="0" y="77"/>
                    <a:pt x="1" y="81"/>
                  </a:cubicBezTo>
                  <a:cubicBezTo>
                    <a:pt x="2" y="84"/>
                    <a:pt x="5" y="84"/>
                    <a:pt x="7" y="85"/>
                  </a:cubicBezTo>
                  <a:cubicBezTo>
                    <a:pt x="11" y="87"/>
                    <a:pt x="14" y="85"/>
                    <a:pt x="17" y="83"/>
                  </a:cubicBezTo>
                  <a:cubicBezTo>
                    <a:pt x="20" y="81"/>
                    <a:pt x="22" y="79"/>
                    <a:pt x="25" y="77"/>
                  </a:cubicBezTo>
                  <a:cubicBezTo>
                    <a:pt x="40" y="71"/>
                    <a:pt x="51" y="60"/>
                    <a:pt x="64" y="51"/>
                  </a:cubicBezTo>
                  <a:cubicBezTo>
                    <a:pt x="79" y="41"/>
                    <a:pt x="92" y="28"/>
                    <a:pt x="107" y="17"/>
                  </a:cubicBezTo>
                  <a:cubicBezTo>
                    <a:pt x="110" y="16"/>
                    <a:pt x="112" y="14"/>
                    <a:pt x="1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51277305-DB3A-4A92-B3B1-A4431F655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" y="931"/>
              <a:ext cx="108" cy="125"/>
            </a:xfrm>
            <a:custGeom>
              <a:avLst/>
              <a:gdLst>
                <a:gd name="T0" fmla="*/ 9 w 89"/>
                <a:gd name="T1" fmla="*/ 102 h 103"/>
                <a:gd name="T2" fmla="*/ 18 w 89"/>
                <a:gd name="T3" fmla="*/ 97 h 103"/>
                <a:gd name="T4" fmla="*/ 55 w 89"/>
                <a:gd name="T5" fmla="*/ 50 h 103"/>
                <a:gd name="T6" fmla="*/ 58 w 89"/>
                <a:gd name="T7" fmla="*/ 45 h 103"/>
                <a:gd name="T8" fmla="*/ 85 w 89"/>
                <a:gd name="T9" fmla="*/ 14 h 103"/>
                <a:gd name="T10" fmla="*/ 89 w 89"/>
                <a:gd name="T11" fmla="*/ 6 h 103"/>
                <a:gd name="T12" fmla="*/ 83 w 89"/>
                <a:gd name="T13" fmla="*/ 0 h 103"/>
                <a:gd name="T14" fmla="*/ 68 w 89"/>
                <a:gd name="T15" fmla="*/ 5 h 103"/>
                <a:gd name="T16" fmla="*/ 52 w 89"/>
                <a:gd name="T17" fmla="*/ 27 h 103"/>
                <a:gd name="T18" fmla="*/ 42 w 89"/>
                <a:gd name="T19" fmla="*/ 39 h 103"/>
                <a:gd name="T20" fmla="*/ 7 w 89"/>
                <a:gd name="T21" fmla="*/ 85 h 103"/>
                <a:gd name="T22" fmla="*/ 1 w 89"/>
                <a:gd name="T23" fmla="*/ 94 h 103"/>
                <a:gd name="T24" fmla="*/ 9 w 89"/>
                <a:gd name="T25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3">
                  <a:moveTo>
                    <a:pt x="9" y="102"/>
                  </a:moveTo>
                  <a:cubicBezTo>
                    <a:pt x="13" y="101"/>
                    <a:pt x="15" y="99"/>
                    <a:pt x="18" y="97"/>
                  </a:cubicBezTo>
                  <a:cubicBezTo>
                    <a:pt x="32" y="83"/>
                    <a:pt x="46" y="68"/>
                    <a:pt x="55" y="50"/>
                  </a:cubicBezTo>
                  <a:cubicBezTo>
                    <a:pt x="55" y="48"/>
                    <a:pt x="57" y="46"/>
                    <a:pt x="58" y="45"/>
                  </a:cubicBezTo>
                  <a:cubicBezTo>
                    <a:pt x="68" y="36"/>
                    <a:pt x="76" y="24"/>
                    <a:pt x="85" y="14"/>
                  </a:cubicBezTo>
                  <a:cubicBezTo>
                    <a:pt x="87" y="12"/>
                    <a:pt x="88" y="10"/>
                    <a:pt x="89" y="6"/>
                  </a:cubicBezTo>
                  <a:cubicBezTo>
                    <a:pt x="89" y="3"/>
                    <a:pt x="87" y="1"/>
                    <a:pt x="83" y="0"/>
                  </a:cubicBezTo>
                  <a:cubicBezTo>
                    <a:pt x="77" y="0"/>
                    <a:pt x="72" y="0"/>
                    <a:pt x="68" y="5"/>
                  </a:cubicBezTo>
                  <a:cubicBezTo>
                    <a:pt x="63" y="13"/>
                    <a:pt x="57" y="20"/>
                    <a:pt x="52" y="27"/>
                  </a:cubicBezTo>
                  <a:cubicBezTo>
                    <a:pt x="49" y="31"/>
                    <a:pt x="45" y="34"/>
                    <a:pt x="42" y="39"/>
                  </a:cubicBezTo>
                  <a:cubicBezTo>
                    <a:pt x="32" y="55"/>
                    <a:pt x="20" y="70"/>
                    <a:pt x="7" y="85"/>
                  </a:cubicBezTo>
                  <a:cubicBezTo>
                    <a:pt x="4" y="88"/>
                    <a:pt x="2" y="90"/>
                    <a:pt x="1" y="94"/>
                  </a:cubicBezTo>
                  <a:cubicBezTo>
                    <a:pt x="0" y="100"/>
                    <a:pt x="3" y="103"/>
                    <a:pt x="9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2FC30581-39F9-42CA-8DE1-FCF2623F8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31"/>
              <a:ext cx="65" cy="103"/>
            </a:xfrm>
            <a:custGeom>
              <a:avLst/>
              <a:gdLst>
                <a:gd name="T0" fmla="*/ 47 w 53"/>
                <a:gd name="T1" fmla="*/ 84 h 85"/>
                <a:gd name="T2" fmla="*/ 53 w 53"/>
                <a:gd name="T3" fmla="*/ 74 h 85"/>
                <a:gd name="T4" fmla="*/ 51 w 53"/>
                <a:gd name="T5" fmla="*/ 67 h 85"/>
                <a:gd name="T6" fmla="*/ 35 w 53"/>
                <a:gd name="T7" fmla="*/ 35 h 85"/>
                <a:gd name="T8" fmla="*/ 20 w 53"/>
                <a:gd name="T9" fmla="*/ 9 h 85"/>
                <a:gd name="T10" fmla="*/ 16 w 53"/>
                <a:gd name="T11" fmla="*/ 3 h 85"/>
                <a:gd name="T12" fmla="*/ 5 w 53"/>
                <a:gd name="T13" fmla="*/ 2 h 85"/>
                <a:gd name="T14" fmla="*/ 1 w 53"/>
                <a:gd name="T15" fmla="*/ 12 h 85"/>
                <a:gd name="T16" fmla="*/ 6 w 53"/>
                <a:gd name="T17" fmla="*/ 21 h 85"/>
                <a:gd name="T18" fmla="*/ 36 w 53"/>
                <a:gd name="T19" fmla="*/ 79 h 85"/>
                <a:gd name="T20" fmla="*/ 47 w 53"/>
                <a:gd name="T21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85">
                  <a:moveTo>
                    <a:pt x="47" y="84"/>
                  </a:moveTo>
                  <a:cubicBezTo>
                    <a:pt x="51" y="83"/>
                    <a:pt x="53" y="79"/>
                    <a:pt x="53" y="74"/>
                  </a:cubicBezTo>
                  <a:cubicBezTo>
                    <a:pt x="53" y="71"/>
                    <a:pt x="53" y="69"/>
                    <a:pt x="51" y="67"/>
                  </a:cubicBezTo>
                  <a:cubicBezTo>
                    <a:pt x="45" y="56"/>
                    <a:pt x="41" y="45"/>
                    <a:pt x="35" y="35"/>
                  </a:cubicBezTo>
                  <a:cubicBezTo>
                    <a:pt x="29" y="26"/>
                    <a:pt x="24" y="18"/>
                    <a:pt x="20" y="9"/>
                  </a:cubicBezTo>
                  <a:cubicBezTo>
                    <a:pt x="19" y="7"/>
                    <a:pt x="18" y="5"/>
                    <a:pt x="16" y="3"/>
                  </a:cubicBezTo>
                  <a:cubicBezTo>
                    <a:pt x="13" y="0"/>
                    <a:pt x="9" y="1"/>
                    <a:pt x="5" y="2"/>
                  </a:cubicBezTo>
                  <a:cubicBezTo>
                    <a:pt x="2" y="4"/>
                    <a:pt x="0" y="8"/>
                    <a:pt x="1" y="12"/>
                  </a:cubicBezTo>
                  <a:cubicBezTo>
                    <a:pt x="2" y="15"/>
                    <a:pt x="4" y="18"/>
                    <a:pt x="6" y="21"/>
                  </a:cubicBezTo>
                  <a:cubicBezTo>
                    <a:pt x="16" y="40"/>
                    <a:pt x="27" y="59"/>
                    <a:pt x="36" y="79"/>
                  </a:cubicBezTo>
                  <a:cubicBezTo>
                    <a:pt x="38" y="84"/>
                    <a:pt x="42" y="85"/>
                    <a:pt x="47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0A27ED89-7F43-40A8-A5A8-93AFA712C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" y="968"/>
              <a:ext cx="54" cy="56"/>
            </a:xfrm>
            <a:custGeom>
              <a:avLst/>
              <a:gdLst>
                <a:gd name="T0" fmla="*/ 9 w 44"/>
                <a:gd name="T1" fmla="*/ 46 h 46"/>
                <a:gd name="T2" fmla="*/ 18 w 44"/>
                <a:gd name="T3" fmla="*/ 41 h 46"/>
                <a:gd name="T4" fmla="*/ 39 w 44"/>
                <a:gd name="T5" fmla="*/ 13 h 46"/>
                <a:gd name="T6" fmla="*/ 33 w 44"/>
                <a:gd name="T7" fmla="*/ 0 h 46"/>
                <a:gd name="T8" fmla="*/ 17 w 44"/>
                <a:gd name="T9" fmla="*/ 9 h 46"/>
                <a:gd name="T10" fmla="*/ 4 w 44"/>
                <a:gd name="T11" fmla="*/ 32 h 46"/>
                <a:gd name="T12" fmla="*/ 2 w 44"/>
                <a:gd name="T13" fmla="*/ 36 h 46"/>
                <a:gd name="T14" fmla="*/ 9 w 4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6">
                  <a:moveTo>
                    <a:pt x="9" y="46"/>
                  </a:moveTo>
                  <a:cubicBezTo>
                    <a:pt x="13" y="46"/>
                    <a:pt x="16" y="44"/>
                    <a:pt x="18" y="41"/>
                  </a:cubicBezTo>
                  <a:cubicBezTo>
                    <a:pt x="25" y="32"/>
                    <a:pt x="31" y="22"/>
                    <a:pt x="39" y="13"/>
                  </a:cubicBezTo>
                  <a:cubicBezTo>
                    <a:pt x="44" y="6"/>
                    <a:pt x="41" y="1"/>
                    <a:pt x="33" y="0"/>
                  </a:cubicBezTo>
                  <a:cubicBezTo>
                    <a:pt x="25" y="0"/>
                    <a:pt x="20" y="2"/>
                    <a:pt x="17" y="9"/>
                  </a:cubicBezTo>
                  <a:cubicBezTo>
                    <a:pt x="13" y="17"/>
                    <a:pt x="9" y="25"/>
                    <a:pt x="4" y="32"/>
                  </a:cubicBezTo>
                  <a:cubicBezTo>
                    <a:pt x="3" y="33"/>
                    <a:pt x="3" y="35"/>
                    <a:pt x="2" y="36"/>
                  </a:cubicBezTo>
                  <a:cubicBezTo>
                    <a:pt x="0" y="42"/>
                    <a:pt x="3" y="46"/>
                    <a:pt x="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>
            <a:off x="683656" y="1757208"/>
            <a:ext cx="1331108" cy="13311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+mj-ea"/>
                <a:ea typeface="+mj-ea"/>
              </a:rPr>
              <a:t>薪酬</a:t>
            </a:r>
          </a:p>
        </p:txBody>
      </p:sp>
      <p:sp>
        <p:nvSpPr>
          <p:cNvPr id="14" name="椭圆 13"/>
          <p:cNvSpPr/>
          <p:nvPr/>
        </p:nvSpPr>
        <p:spPr>
          <a:xfrm>
            <a:off x="2861912" y="1757208"/>
            <a:ext cx="1331108" cy="13311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+mj-ea"/>
                <a:ea typeface="+mj-ea"/>
              </a:rPr>
              <a:t>福利</a:t>
            </a:r>
          </a:p>
        </p:txBody>
      </p:sp>
      <p:sp>
        <p:nvSpPr>
          <p:cNvPr id="15" name="椭圆 14"/>
          <p:cNvSpPr/>
          <p:nvPr/>
        </p:nvSpPr>
        <p:spPr>
          <a:xfrm>
            <a:off x="4952544" y="1790077"/>
            <a:ext cx="1331108" cy="13311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+mj-ea"/>
                <a:ea typeface="+mj-ea"/>
              </a:rPr>
              <a:t>发展</a:t>
            </a:r>
          </a:p>
        </p:txBody>
      </p:sp>
      <p:sp>
        <p:nvSpPr>
          <p:cNvPr id="16" name="椭圆 15"/>
          <p:cNvSpPr/>
          <p:nvPr/>
        </p:nvSpPr>
        <p:spPr>
          <a:xfrm>
            <a:off x="7174149" y="1765873"/>
            <a:ext cx="1331108" cy="13311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/>
                </a:solidFill>
                <a:latin typeface="+mj-ea"/>
                <a:ea typeface="+mj-ea"/>
              </a:rPr>
              <a:t>快乐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48923" y="4154864"/>
            <a:ext cx="546976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>
                <a:latin typeface="+mj-ea"/>
                <a:ea typeface="+mj-ea"/>
              </a:rPr>
              <a:t>JOIN US </a:t>
            </a:r>
            <a:r>
              <a:rPr lang="zh-CN" altLang="en-US" sz="3600">
                <a:latin typeface="+mj-ea"/>
                <a:ea typeface="+mj-ea"/>
              </a:rPr>
              <a:t>我们统统满足你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35506" y="3573111"/>
            <a:ext cx="7340472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这里将给你一个全新的工作体验，让你体现自身价值，收获成功与快乐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7AF3944-FD12-41B7-B2B0-072A44CF77CA}"/>
              </a:ext>
            </a:extLst>
          </p:cNvPr>
          <p:cNvSpPr txBox="1"/>
          <p:nvPr/>
        </p:nvSpPr>
        <p:spPr>
          <a:xfrm>
            <a:off x="3761522" y="11196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latin typeface="+mj-ea"/>
                <a:ea typeface="+mj-ea"/>
              </a:rPr>
              <a:t>关于我们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937AB73-E265-47F1-ADE0-7E291514368D}"/>
              </a:ext>
            </a:extLst>
          </p:cNvPr>
          <p:cNvSpPr txBox="1"/>
          <p:nvPr/>
        </p:nvSpPr>
        <p:spPr>
          <a:xfrm>
            <a:off x="3868923" y="591751"/>
            <a:ext cx="14061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spc="300">
                <a:latin typeface="+mj-ea"/>
                <a:ea typeface="+mj-ea"/>
              </a:rPr>
              <a:t>ABOUT US</a:t>
            </a:r>
            <a:endParaRPr lang="zh-CN" altLang="en-US" sz="1400" spc="300">
              <a:latin typeface="+mj-ea"/>
              <a:ea typeface="+mj-ea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0F853AA-026B-4992-A173-0998953A4A32}"/>
              </a:ext>
            </a:extLst>
          </p:cNvPr>
          <p:cNvCxnSpPr>
            <a:cxnSpLocks/>
          </p:cNvCxnSpPr>
          <p:nvPr/>
        </p:nvCxnSpPr>
        <p:spPr>
          <a:xfrm>
            <a:off x="4467600" y="899528"/>
            <a:ext cx="20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25010" y="11196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latin typeface="+mj-ea"/>
                <a:ea typeface="+mj-ea"/>
              </a:rPr>
              <a:t>招聘要求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1BE9350-9867-4DDA-9035-24F02436F680}"/>
              </a:ext>
            </a:extLst>
          </p:cNvPr>
          <p:cNvSpPr txBox="1"/>
          <p:nvPr/>
        </p:nvSpPr>
        <p:spPr>
          <a:xfrm>
            <a:off x="3570317" y="591751"/>
            <a:ext cx="193033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900">
                <a:latin typeface="+mj-ea"/>
                <a:ea typeface="+mj-ea"/>
              </a:rPr>
              <a:t>RECRUITMENT REQUIREMENTS</a:t>
            </a:r>
            <a:endParaRPr lang="zh-CN" altLang="en-US" sz="900">
              <a:latin typeface="+mj-ea"/>
              <a:ea typeface="+mj-ea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AA81F59-6079-48D7-8166-08C3620FF21E}"/>
              </a:ext>
            </a:extLst>
          </p:cNvPr>
          <p:cNvSpPr/>
          <p:nvPr/>
        </p:nvSpPr>
        <p:spPr>
          <a:xfrm>
            <a:off x="300882" y="926168"/>
            <a:ext cx="8698063" cy="4105469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98C829E-0150-4443-9510-F1683AC68AF7}"/>
              </a:ext>
            </a:extLst>
          </p:cNvPr>
          <p:cNvSpPr/>
          <p:nvPr/>
        </p:nvSpPr>
        <p:spPr>
          <a:xfrm>
            <a:off x="1010181" y="119267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/>
              <a:t>视觉设计师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093A8E58-57B8-4140-A51C-B8818BE4586A}"/>
              </a:ext>
            </a:extLst>
          </p:cNvPr>
          <p:cNvSpPr>
            <a:spLocks noEditPoints="1"/>
          </p:cNvSpPr>
          <p:nvPr/>
        </p:nvSpPr>
        <p:spPr bwMode="auto">
          <a:xfrm>
            <a:off x="450217" y="1007064"/>
            <a:ext cx="559964" cy="709769"/>
          </a:xfrm>
          <a:custGeom>
            <a:avLst/>
            <a:gdLst>
              <a:gd name="T0" fmla="*/ 388 w 630"/>
              <a:gd name="T1" fmla="*/ 579 h 801"/>
              <a:gd name="T2" fmla="*/ 241 w 630"/>
              <a:gd name="T3" fmla="*/ 578 h 801"/>
              <a:gd name="T4" fmla="*/ 280 w 630"/>
              <a:gd name="T5" fmla="*/ 530 h 801"/>
              <a:gd name="T6" fmla="*/ 136 w 630"/>
              <a:gd name="T7" fmla="*/ 340 h 801"/>
              <a:gd name="T8" fmla="*/ 140 w 630"/>
              <a:gd name="T9" fmla="*/ 270 h 801"/>
              <a:gd name="T10" fmla="*/ 356 w 630"/>
              <a:gd name="T11" fmla="*/ 207 h 801"/>
              <a:gd name="T12" fmla="*/ 436 w 630"/>
              <a:gd name="T13" fmla="*/ 275 h 801"/>
              <a:gd name="T14" fmla="*/ 492 w 630"/>
              <a:gd name="T15" fmla="*/ 277 h 801"/>
              <a:gd name="T16" fmla="*/ 454 w 630"/>
              <a:gd name="T17" fmla="*/ 455 h 801"/>
              <a:gd name="T18" fmla="*/ 341 w 630"/>
              <a:gd name="T19" fmla="*/ 530 h 801"/>
              <a:gd name="T20" fmla="*/ 349 w 630"/>
              <a:gd name="T21" fmla="*/ 257 h 801"/>
              <a:gd name="T22" fmla="*/ 176 w 630"/>
              <a:gd name="T23" fmla="*/ 308 h 801"/>
              <a:gd name="T24" fmla="*/ 206 w 630"/>
              <a:gd name="T25" fmla="*/ 438 h 801"/>
              <a:gd name="T26" fmla="*/ 413 w 630"/>
              <a:gd name="T27" fmla="*/ 454 h 801"/>
              <a:gd name="T28" fmla="*/ 462 w 630"/>
              <a:gd name="T29" fmla="*/ 322 h 801"/>
              <a:gd name="T30" fmla="*/ 420 w 630"/>
              <a:gd name="T31" fmla="*/ 304 h 801"/>
              <a:gd name="T32" fmla="*/ 353 w 630"/>
              <a:gd name="T33" fmla="*/ 255 h 801"/>
              <a:gd name="T34" fmla="*/ 316 w 630"/>
              <a:gd name="T35" fmla="*/ 634 h 801"/>
              <a:gd name="T36" fmla="*/ 344 w 630"/>
              <a:gd name="T37" fmla="*/ 582 h 801"/>
              <a:gd name="T38" fmla="*/ 296 w 630"/>
              <a:gd name="T39" fmla="*/ 572 h 801"/>
              <a:gd name="T40" fmla="*/ 293 w 630"/>
              <a:gd name="T41" fmla="*/ 598 h 801"/>
              <a:gd name="T42" fmla="*/ 13 w 630"/>
              <a:gd name="T43" fmla="*/ 161 h 801"/>
              <a:gd name="T44" fmla="*/ 111 w 630"/>
              <a:gd name="T45" fmla="*/ 118 h 801"/>
              <a:gd name="T46" fmla="*/ 280 w 630"/>
              <a:gd name="T47" fmla="*/ 7 h 801"/>
              <a:gd name="T48" fmla="*/ 483 w 630"/>
              <a:gd name="T49" fmla="*/ 91 h 801"/>
              <a:gd name="T50" fmla="*/ 511 w 630"/>
              <a:gd name="T51" fmla="*/ 242 h 801"/>
              <a:gd name="T52" fmla="*/ 425 w 630"/>
              <a:gd name="T53" fmla="*/ 248 h 801"/>
              <a:gd name="T54" fmla="*/ 351 w 630"/>
              <a:gd name="T55" fmla="*/ 200 h 801"/>
              <a:gd name="T56" fmla="*/ 172 w 630"/>
              <a:gd name="T57" fmla="*/ 250 h 801"/>
              <a:gd name="T58" fmla="*/ 37 w 630"/>
              <a:gd name="T59" fmla="*/ 197 h 801"/>
              <a:gd name="T60" fmla="*/ 73 w 630"/>
              <a:gd name="T61" fmla="*/ 183 h 801"/>
              <a:gd name="T62" fmla="*/ 110 w 630"/>
              <a:gd name="T63" fmla="*/ 202 h 801"/>
              <a:gd name="T64" fmla="*/ 240 w 630"/>
              <a:gd name="T65" fmla="*/ 214 h 801"/>
              <a:gd name="T66" fmla="*/ 357 w 630"/>
              <a:gd name="T67" fmla="*/ 150 h 801"/>
              <a:gd name="T68" fmla="*/ 442 w 630"/>
              <a:gd name="T69" fmla="*/ 219 h 801"/>
              <a:gd name="T70" fmla="*/ 480 w 630"/>
              <a:gd name="T71" fmla="*/ 217 h 801"/>
              <a:gd name="T72" fmla="*/ 380 w 630"/>
              <a:gd name="T73" fmla="*/ 50 h 801"/>
              <a:gd name="T74" fmla="*/ 203 w 630"/>
              <a:gd name="T75" fmla="*/ 78 h 801"/>
              <a:gd name="T76" fmla="*/ 97 w 630"/>
              <a:gd name="T77" fmla="*/ 171 h 801"/>
              <a:gd name="T78" fmla="*/ 33 w 630"/>
              <a:gd name="T79" fmla="*/ 772 h 801"/>
              <a:gd name="T80" fmla="*/ 181 w 630"/>
              <a:gd name="T81" fmla="*/ 522 h 801"/>
              <a:gd name="T82" fmla="*/ 443 w 630"/>
              <a:gd name="T83" fmla="*/ 527 h 801"/>
              <a:gd name="T84" fmla="*/ 628 w 630"/>
              <a:gd name="T85" fmla="*/ 768 h 801"/>
              <a:gd name="T86" fmla="*/ 603 w 630"/>
              <a:gd name="T87" fmla="*/ 781 h 801"/>
              <a:gd name="T88" fmla="*/ 570 w 630"/>
              <a:gd name="T89" fmla="*/ 710 h 801"/>
              <a:gd name="T90" fmla="*/ 454 w 630"/>
              <a:gd name="T91" fmla="*/ 574 h 801"/>
              <a:gd name="T92" fmla="*/ 170 w 630"/>
              <a:gd name="T93" fmla="*/ 568 h 801"/>
              <a:gd name="T94" fmla="*/ 65 w 630"/>
              <a:gd name="T95" fmla="*/ 693 h 801"/>
              <a:gd name="T96" fmla="*/ 33 w 630"/>
              <a:gd name="T97" fmla="*/ 772 h 801"/>
              <a:gd name="T98" fmla="*/ 411 w 630"/>
              <a:gd name="T99" fmla="*/ 757 h 801"/>
              <a:gd name="T100" fmla="*/ 530 w 630"/>
              <a:gd name="T101" fmla="*/ 666 h 801"/>
              <a:gd name="T102" fmla="*/ 496 w 630"/>
              <a:gd name="T103" fmla="*/ 723 h 801"/>
              <a:gd name="T104" fmla="*/ 444 w 630"/>
              <a:gd name="T105" fmla="*/ 700 h 801"/>
              <a:gd name="T106" fmla="*/ 458 w 630"/>
              <a:gd name="T107" fmla="*/ 723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0" h="801">
                <a:moveTo>
                  <a:pt x="341" y="530"/>
                </a:moveTo>
                <a:cubicBezTo>
                  <a:pt x="357" y="547"/>
                  <a:pt x="373" y="563"/>
                  <a:pt x="388" y="579"/>
                </a:cubicBezTo>
                <a:cubicBezTo>
                  <a:pt x="364" y="620"/>
                  <a:pt x="340" y="660"/>
                  <a:pt x="315" y="702"/>
                </a:cubicBezTo>
                <a:cubicBezTo>
                  <a:pt x="291" y="660"/>
                  <a:pt x="266" y="620"/>
                  <a:pt x="241" y="578"/>
                </a:cubicBezTo>
                <a:cubicBezTo>
                  <a:pt x="257" y="563"/>
                  <a:pt x="272" y="548"/>
                  <a:pt x="289" y="532"/>
                </a:cubicBezTo>
                <a:cubicBezTo>
                  <a:pt x="285" y="531"/>
                  <a:pt x="282" y="531"/>
                  <a:pt x="280" y="530"/>
                </a:cubicBezTo>
                <a:cubicBezTo>
                  <a:pt x="236" y="521"/>
                  <a:pt x="204" y="495"/>
                  <a:pt x="179" y="459"/>
                </a:cubicBezTo>
                <a:cubicBezTo>
                  <a:pt x="154" y="423"/>
                  <a:pt x="141" y="383"/>
                  <a:pt x="136" y="340"/>
                </a:cubicBezTo>
                <a:cubicBezTo>
                  <a:pt x="133" y="318"/>
                  <a:pt x="135" y="296"/>
                  <a:pt x="138" y="274"/>
                </a:cubicBezTo>
                <a:cubicBezTo>
                  <a:pt x="139" y="273"/>
                  <a:pt x="139" y="271"/>
                  <a:pt x="140" y="270"/>
                </a:cubicBezTo>
                <a:cubicBezTo>
                  <a:pt x="179" y="276"/>
                  <a:pt x="217" y="280"/>
                  <a:pt x="256" y="268"/>
                </a:cubicBezTo>
                <a:cubicBezTo>
                  <a:pt x="293" y="256"/>
                  <a:pt x="327" y="237"/>
                  <a:pt x="356" y="207"/>
                </a:cubicBezTo>
                <a:cubicBezTo>
                  <a:pt x="357" y="209"/>
                  <a:pt x="359" y="212"/>
                  <a:pt x="361" y="214"/>
                </a:cubicBezTo>
                <a:cubicBezTo>
                  <a:pt x="383" y="238"/>
                  <a:pt x="408" y="258"/>
                  <a:pt x="436" y="275"/>
                </a:cubicBezTo>
                <a:cubicBezTo>
                  <a:pt x="450" y="283"/>
                  <a:pt x="463" y="284"/>
                  <a:pt x="478" y="280"/>
                </a:cubicBezTo>
                <a:cubicBezTo>
                  <a:pt x="483" y="279"/>
                  <a:pt x="487" y="278"/>
                  <a:pt x="492" y="277"/>
                </a:cubicBezTo>
                <a:cubicBezTo>
                  <a:pt x="497" y="307"/>
                  <a:pt x="496" y="336"/>
                  <a:pt x="490" y="365"/>
                </a:cubicBezTo>
                <a:cubicBezTo>
                  <a:pt x="483" y="397"/>
                  <a:pt x="472" y="427"/>
                  <a:pt x="454" y="455"/>
                </a:cubicBezTo>
                <a:cubicBezTo>
                  <a:pt x="428" y="494"/>
                  <a:pt x="393" y="519"/>
                  <a:pt x="346" y="529"/>
                </a:cubicBezTo>
                <a:cubicBezTo>
                  <a:pt x="345" y="529"/>
                  <a:pt x="343" y="529"/>
                  <a:pt x="341" y="530"/>
                </a:cubicBezTo>
                <a:close/>
                <a:moveTo>
                  <a:pt x="353" y="255"/>
                </a:moveTo>
                <a:cubicBezTo>
                  <a:pt x="352" y="256"/>
                  <a:pt x="351" y="256"/>
                  <a:pt x="349" y="257"/>
                </a:cubicBezTo>
                <a:cubicBezTo>
                  <a:pt x="324" y="276"/>
                  <a:pt x="297" y="290"/>
                  <a:pt x="267" y="299"/>
                </a:cubicBezTo>
                <a:cubicBezTo>
                  <a:pt x="237" y="309"/>
                  <a:pt x="207" y="311"/>
                  <a:pt x="176" y="308"/>
                </a:cubicBezTo>
                <a:cubicBezTo>
                  <a:pt x="168" y="307"/>
                  <a:pt x="168" y="308"/>
                  <a:pt x="168" y="316"/>
                </a:cubicBezTo>
                <a:cubicBezTo>
                  <a:pt x="169" y="360"/>
                  <a:pt x="181" y="401"/>
                  <a:pt x="206" y="438"/>
                </a:cubicBezTo>
                <a:cubicBezTo>
                  <a:pt x="236" y="484"/>
                  <a:pt x="278" y="507"/>
                  <a:pt x="335" y="497"/>
                </a:cubicBezTo>
                <a:cubicBezTo>
                  <a:pt x="366" y="491"/>
                  <a:pt x="392" y="477"/>
                  <a:pt x="413" y="454"/>
                </a:cubicBezTo>
                <a:cubicBezTo>
                  <a:pt x="432" y="432"/>
                  <a:pt x="445" y="406"/>
                  <a:pt x="452" y="377"/>
                </a:cubicBezTo>
                <a:cubicBezTo>
                  <a:pt x="456" y="359"/>
                  <a:pt x="459" y="340"/>
                  <a:pt x="462" y="322"/>
                </a:cubicBezTo>
                <a:cubicBezTo>
                  <a:pt x="462" y="319"/>
                  <a:pt x="463" y="316"/>
                  <a:pt x="458" y="316"/>
                </a:cubicBezTo>
                <a:cubicBezTo>
                  <a:pt x="444" y="315"/>
                  <a:pt x="432" y="311"/>
                  <a:pt x="420" y="304"/>
                </a:cubicBezTo>
                <a:cubicBezTo>
                  <a:pt x="405" y="294"/>
                  <a:pt x="390" y="284"/>
                  <a:pt x="376" y="274"/>
                </a:cubicBezTo>
                <a:cubicBezTo>
                  <a:pt x="368" y="268"/>
                  <a:pt x="361" y="261"/>
                  <a:pt x="353" y="255"/>
                </a:cubicBezTo>
                <a:close/>
                <a:moveTo>
                  <a:pt x="315" y="635"/>
                </a:moveTo>
                <a:cubicBezTo>
                  <a:pt x="316" y="634"/>
                  <a:pt x="316" y="634"/>
                  <a:pt x="316" y="634"/>
                </a:cubicBezTo>
                <a:cubicBezTo>
                  <a:pt x="326" y="618"/>
                  <a:pt x="335" y="602"/>
                  <a:pt x="345" y="586"/>
                </a:cubicBezTo>
                <a:cubicBezTo>
                  <a:pt x="345" y="585"/>
                  <a:pt x="345" y="583"/>
                  <a:pt x="344" y="582"/>
                </a:cubicBezTo>
                <a:cubicBezTo>
                  <a:pt x="335" y="573"/>
                  <a:pt x="325" y="563"/>
                  <a:pt x="315" y="553"/>
                </a:cubicBezTo>
                <a:cubicBezTo>
                  <a:pt x="309" y="559"/>
                  <a:pt x="302" y="565"/>
                  <a:pt x="296" y="572"/>
                </a:cubicBezTo>
                <a:cubicBezTo>
                  <a:pt x="292" y="576"/>
                  <a:pt x="286" y="580"/>
                  <a:pt x="286" y="584"/>
                </a:cubicBezTo>
                <a:cubicBezTo>
                  <a:pt x="285" y="588"/>
                  <a:pt x="290" y="594"/>
                  <a:pt x="293" y="598"/>
                </a:cubicBezTo>
                <a:cubicBezTo>
                  <a:pt x="300" y="611"/>
                  <a:pt x="307" y="623"/>
                  <a:pt x="315" y="635"/>
                </a:cubicBezTo>
                <a:close/>
                <a:moveTo>
                  <a:pt x="13" y="161"/>
                </a:moveTo>
                <a:cubicBezTo>
                  <a:pt x="20" y="160"/>
                  <a:pt x="27" y="159"/>
                  <a:pt x="33" y="158"/>
                </a:cubicBezTo>
                <a:cubicBezTo>
                  <a:pt x="64" y="153"/>
                  <a:pt x="90" y="140"/>
                  <a:pt x="111" y="118"/>
                </a:cubicBezTo>
                <a:cubicBezTo>
                  <a:pt x="134" y="94"/>
                  <a:pt x="157" y="70"/>
                  <a:pt x="184" y="51"/>
                </a:cubicBezTo>
                <a:cubicBezTo>
                  <a:pt x="213" y="29"/>
                  <a:pt x="244" y="14"/>
                  <a:pt x="280" y="7"/>
                </a:cubicBezTo>
                <a:cubicBezTo>
                  <a:pt x="317" y="0"/>
                  <a:pt x="352" y="5"/>
                  <a:pt x="387" y="17"/>
                </a:cubicBezTo>
                <a:cubicBezTo>
                  <a:pt x="427" y="32"/>
                  <a:pt x="460" y="55"/>
                  <a:pt x="483" y="91"/>
                </a:cubicBezTo>
                <a:cubicBezTo>
                  <a:pt x="500" y="118"/>
                  <a:pt x="510" y="147"/>
                  <a:pt x="513" y="179"/>
                </a:cubicBezTo>
                <a:cubicBezTo>
                  <a:pt x="515" y="200"/>
                  <a:pt x="515" y="221"/>
                  <a:pt x="511" y="242"/>
                </a:cubicBezTo>
                <a:cubicBezTo>
                  <a:pt x="510" y="244"/>
                  <a:pt x="508" y="247"/>
                  <a:pt x="506" y="248"/>
                </a:cubicBezTo>
                <a:cubicBezTo>
                  <a:pt x="479" y="262"/>
                  <a:pt x="452" y="262"/>
                  <a:pt x="425" y="248"/>
                </a:cubicBezTo>
                <a:cubicBezTo>
                  <a:pt x="401" y="235"/>
                  <a:pt x="380" y="219"/>
                  <a:pt x="360" y="200"/>
                </a:cubicBezTo>
                <a:cubicBezTo>
                  <a:pt x="357" y="197"/>
                  <a:pt x="355" y="197"/>
                  <a:pt x="351" y="200"/>
                </a:cubicBezTo>
                <a:cubicBezTo>
                  <a:pt x="316" y="226"/>
                  <a:pt x="276" y="244"/>
                  <a:pt x="232" y="250"/>
                </a:cubicBezTo>
                <a:cubicBezTo>
                  <a:pt x="212" y="252"/>
                  <a:pt x="192" y="251"/>
                  <a:pt x="172" y="250"/>
                </a:cubicBezTo>
                <a:cubicBezTo>
                  <a:pt x="146" y="248"/>
                  <a:pt x="121" y="242"/>
                  <a:pt x="96" y="233"/>
                </a:cubicBezTo>
                <a:cubicBezTo>
                  <a:pt x="74" y="224"/>
                  <a:pt x="54" y="213"/>
                  <a:pt x="37" y="197"/>
                </a:cubicBezTo>
                <a:cubicBezTo>
                  <a:pt x="27" y="186"/>
                  <a:pt x="21" y="174"/>
                  <a:pt x="13" y="161"/>
                </a:cubicBezTo>
                <a:close/>
                <a:moveTo>
                  <a:pt x="73" y="183"/>
                </a:moveTo>
                <a:cubicBezTo>
                  <a:pt x="75" y="184"/>
                  <a:pt x="76" y="185"/>
                  <a:pt x="78" y="186"/>
                </a:cubicBezTo>
                <a:cubicBezTo>
                  <a:pt x="89" y="192"/>
                  <a:pt x="99" y="198"/>
                  <a:pt x="110" y="202"/>
                </a:cubicBezTo>
                <a:cubicBezTo>
                  <a:pt x="132" y="211"/>
                  <a:pt x="154" y="214"/>
                  <a:pt x="177" y="217"/>
                </a:cubicBezTo>
                <a:cubicBezTo>
                  <a:pt x="198" y="219"/>
                  <a:pt x="219" y="219"/>
                  <a:pt x="240" y="214"/>
                </a:cubicBezTo>
                <a:cubicBezTo>
                  <a:pt x="283" y="205"/>
                  <a:pt x="321" y="186"/>
                  <a:pt x="352" y="155"/>
                </a:cubicBezTo>
                <a:cubicBezTo>
                  <a:pt x="354" y="153"/>
                  <a:pt x="355" y="152"/>
                  <a:pt x="357" y="150"/>
                </a:cubicBezTo>
                <a:cubicBezTo>
                  <a:pt x="361" y="154"/>
                  <a:pt x="364" y="157"/>
                  <a:pt x="367" y="160"/>
                </a:cubicBezTo>
                <a:cubicBezTo>
                  <a:pt x="389" y="183"/>
                  <a:pt x="414" y="203"/>
                  <a:pt x="442" y="219"/>
                </a:cubicBezTo>
                <a:cubicBezTo>
                  <a:pt x="452" y="224"/>
                  <a:pt x="463" y="226"/>
                  <a:pt x="474" y="224"/>
                </a:cubicBezTo>
                <a:cubicBezTo>
                  <a:pt x="478" y="223"/>
                  <a:pt x="480" y="222"/>
                  <a:pt x="480" y="217"/>
                </a:cubicBezTo>
                <a:cubicBezTo>
                  <a:pt x="482" y="192"/>
                  <a:pt x="479" y="167"/>
                  <a:pt x="471" y="143"/>
                </a:cubicBezTo>
                <a:cubicBezTo>
                  <a:pt x="456" y="97"/>
                  <a:pt x="424" y="68"/>
                  <a:pt x="380" y="50"/>
                </a:cubicBezTo>
                <a:cubicBezTo>
                  <a:pt x="349" y="39"/>
                  <a:pt x="318" y="34"/>
                  <a:pt x="286" y="40"/>
                </a:cubicBezTo>
                <a:cubicBezTo>
                  <a:pt x="255" y="46"/>
                  <a:pt x="228" y="60"/>
                  <a:pt x="203" y="78"/>
                </a:cubicBezTo>
                <a:cubicBezTo>
                  <a:pt x="178" y="97"/>
                  <a:pt x="156" y="119"/>
                  <a:pt x="135" y="141"/>
                </a:cubicBezTo>
                <a:cubicBezTo>
                  <a:pt x="123" y="153"/>
                  <a:pt x="111" y="163"/>
                  <a:pt x="97" y="171"/>
                </a:cubicBezTo>
                <a:cubicBezTo>
                  <a:pt x="89" y="175"/>
                  <a:pt x="81" y="178"/>
                  <a:pt x="73" y="183"/>
                </a:cubicBezTo>
                <a:close/>
                <a:moveTo>
                  <a:pt x="33" y="772"/>
                </a:moveTo>
                <a:cubicBezTo>
                  <a:pt x="22" y="769"/>
                  <a:pt x="12" y="767"/>
                  <a:pt x="0" y="764"/>
                </a:cubicBezTo>
                <a:cubicBezTo>
                  <a:pt x="33" y="663"/>
                  <a:pt x="84" y="576"/>
                  <a:pt x="181" y="522"/>
                </a:cubicBezTo>
                <a:cubicBezTo>
                  <a:pt x="225" y="593"/>
                  <a:pt x="268" y="665"/>
                  <a:pt x="313" y="737"/>
                </a:cubicBezTo>
                <a:cubicBezTo>
                  <a:pt x="357" y="667"/>
                  <a:pt x="400" y="597"/>
                  <a:pt x="443" y="527"/>
                </a:cubicBezTo>
                <a:cubicBezTo>
                  <a:pt x="453" y="533"/>
                  <a:pt x="462" y="538"/>
                  <a:pt x="471" y="544"/>
                </a:cubicBezTo>
                <a:cubicBezTo>
                  <a:pt x="549" y="600"/>
                  <a:pt x="601" y="675"/>
                  <a:pt x="628" y="768"/>
                </a:cubicBezTo>
                <a:cubicBezTo>
                  <a:pt x="630" y="773"/>
                  <a:pt x="629" y="776"/>
                  <a:pt x="623" y="777"/>
                </a:cubicBezTo>
                <a:cubicBezTo>
                  <a:pt x="616" y="778"/>
                  <a:pt x="610" y="779"/>
                  <a:pt x="603" y="781"/>
                </a:cubicBezTo>
                <a:cubicBezTo>
                  <a:pt x="598" y="783"/>
                  <a:pt x="597" y="782"/>
                  <a:pt x="595" y="777"/>
                </a:cubicBezTo>
                <a:cubicBezTo>
                  <a:pt x="589" y="754"/>
                  <a:pt x="581" y="731"/>
                  <a:pt x="570" y="710"/>
                </a:cubicBezTo>
                <a:cubicBezTo>
                  <a:pt x="543" y="657"/>
                  <a:pt x="506" y="612"/>
                  <a:pt x="459" y="577"/>
                </a:cubicBezTo>
                <a:cubicBezTo>
                  <a:pt x="457" y="576"/>
                  <a:pt x="456" y="575"/>
                  <a:pt x="454" y="574"/>
                </a:cubicBezTo>
                <a:cubicBezTo>
                  <a:pt x="407" y="649"/>
                  <a:pt x="360" y="725"/>
                  <a:pt x="313" y="801"/>
                </a:cubicBezTo>
                <a:cubicBezTo>
                  <a:pt x="265" y="723"/>
                  <a:pt x="218" y="646"/>
                  <a:pt x="170" y="568"/>
                </a:cubicBezTo>
                <a:cubicBezTo>
                  <a:pt x="165" y="572"/>
                  <a:pt x="160" y="575"/>
                  <a:pt x="155" y="579"/>
                </a:cubicBezTo>
                <a:cubicBezTo>
                  <a:pt x="116" y="610"/>
                  <a:pt x="88" y="649"/>
                  <a:pt x="65" y="693"/>
                </a:cubicBezTo>
                <a:cubicBezTo>
                  <a:pt x="53" y="717"/>
                  <a:pt x="42" y="742"/>
                  <a:pt x="35" y="768"/>
                </a:cubicBezTo>
                <a:cubicBezTo>
                  <a:pt x="34" y="769"/>
                  <a:pt x="34" y="771"/>
                  <a:pt x="33" y="772"/>
                </a:cubicBezTo>
                <a:close/>
                <a:moveTo>
                  <a:pt x="530" y="757"/>
                </a:moveTo>
                <a:cubicBezTo>
                  <a:pt x="490" y="757"/>
                  <a:pt x="451" y="757"/>
                  <a:pt x="411" y="757"/>
                </a:cubicBezTo>
                <a:cubicBezTo>
                  <a:pt x="411" y="726"/>
                  <a:pt x="411" y="696"/>
                  <a:pt x="411" y="666"/>
                </a:cubicBezTo>
                <a:cubicBezTo>
                  <a:pt x="450" y="666"/>
                  <a:pt x="490" y="666"/>
                  <a:pt x="530" y="666"/>
                </a:cubicBezTo>
                <a:cubicBezTo>
                  <a:pt x="530" y="696"/>
                  <a:pt x="530" y="726"/>
                  <a:pt x="530" y="757"/>
                </a:cubicBezTo>
                <a:close/>
                <a:moveTo>
                  <a:pt x="496" y="723"/>
                </a:moveTo>
                <a:cubicBezTo>
                  <a:pt x="496" y="715"/>
                  <a:pt x="496" y="707"/>
                  <a:pt x="496" y="700"/>
                </a:cubicBezTo>
                <a:cubicBezTo>
                  <a:pt x="478" y="700"/>
                  <a:pt x="461" y="700"/>
                  <a:pt x="444" y="700"/>
                </a:cubicBezTo>
                <a:cubicBezTo>
                  <a:pt x="444" y="703"/>
                  <a:pt x="444" y="706"/>
                  <a:pt x="444" y="709"/>
                </a:cubicBezTo>
                <a:cubicBezTo>
                  <a:pt x="444" y="723"/>
                  <a:pt x="444" y="723"/>
                  <a:pt x="458" y="723"/>
                </a:cubicBezTo>
                <a:cubicBezTo>
                  <a:pt x="470" y="723"/>
                  <a:pt x="483" y="723"/>
                  <a:pt x="496" y="72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C567700-A798-44B9-ABEE-D69CCA5BDA73}"/>
              </a:ext>
            </a:extLst>
          </p:cNvPr>
          <p:cNvSpPr/>
          <p:nvPr/>
        </p:nvSpPr>
        <p:spPr>
          <a:xfrm>
            <a:off x="352933" y="1781504"/>
            <a:ext cx="3682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latin typeface="+mn-ea"/>
              </a:rPr>
              <a:t>职位诱惑：发展空间大</a:t>
            </a:r>
            <a:r>
              <a:rPr lang="en-US" altLang="zh-CN" sz="1400">
                <a:latin typeface="+mn-ea"/>
              </a:rPr>
              <a:t>,</a:t>
            </a:r>
            <a:r>
              <a:rPr lang="zh-CN" altLang="en-US" sz="1400">
                <a:latin typeface="+mn-ea"/>
              </a:rPr>
              <a:t>福利待遇好</a:t>
            </a:r>
            <a:r>
              <a:rPr lang="en-US" altLang="zh-CN" sz="1400">
                <a:latin typeface="+mn-ea"/>
              </a:rPr>
              <a:t>,</a:t>
            </a:r>
            <a:r>
              <a:rPr lang="zh-CN" altLang="en-US" sz="1400">
                <a:latin typeface="+mn-ea"/>
              </a:rPr>
              <a:t>氛围轻松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BAB1F22-350E-4165-A06D-38A85FC0B181}"/>
              </a:ext>
            </a:extLst>
          </p:cNvPr>
          <p:cNvSpPr/>
          <p:nvPr/>
        </p:nvSpPr>
        <p:spPr>
          <a:xfrm>
            <a:off x="352933" y="2156947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latin typeface="+mn-ea"/>
              </a:rPr>
              <a:t>职位描述：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8D2FD26-69E0-4508-BC26-AB3384C81D0B}"/>
              </a:ext>
            </a:extLst>
          </p:cNvPr>
          <p:cNvSpPr/>
          <p:nvPr/>
        </p:nvSpPr>
        <p:spPr>
          <a:xfrm>
            <a:off x="1326481" y="2137039"/>
            <a:ext cx="6418013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1</a:t>
            </a:r>
            <a:r>
              <a:rPr lang="zh-CN" altLang="en-US" sz="1050">
                <a:latin typeface="+mn-ea"/>
              </a:rPr>
              <a:t>、负责</a:t>
            </a:r>
            <a:r>
              <a:rPr lang="en-US" altLang="zh-CN" sz="1050">
                <a:latin typeface="+mn-ea"/>
              </a:rPr>
              <a:t>web</a:t>
            </a:r>
            <a:r>
              <a:rPr lang="zh-CN" altLang="en-US" sz="1050">
                <a:latin typeface="+mn-ea"/>
              </a:rPr>
              <a:t>产品、客户端及移动产品的</a:t>
            </a:r>
            <a:r>
              <a:rPr lang="en-US" altLang="zh-CN" sz="1050">
                <a:latin typeface="+mn-ea"/>
              </a:rPr>
              <a:t>UI</a:t>
            </a:r>
            <a:r>
              <a:rPr lang="zh-CN" altLang="en-US" sz="1050">
                <a:latin typeface="+mn-ea"/>
              </a:rPr>
              <a:t>设计；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2</a:t>
            </a:r>
            <a:r>
              <a:rPr lang="zh-CN" altLang="en-US" sz="1050">
                <a:latin typeface="+mn-ea"/>
              </a:rPr>
              <a:t>、参与产品前期风格界面</a:t>
            </a:r>
            <a:r>
              <a:rPr lang="en-US" altLang="zh-CN" sz="1050">
                <a:latin typeface="+mn-ea"/>
              </a:rPr>
              <a:t>UI</a:t>
            </a:r>
            <a:r>
              <a:rPr lang="zh-CN" altLang="en-US" sz="1050">
                <a:latin typeface="+mn-ea"/>
              </a:rPr>
              <a:t>研究、设计流行趋势分析；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3</a:t>
            </a:r>
            <a:r>
              <a:rPr lang="zh-CN" altLang="en-US" sz="1050">
                <a:latin typeface="+mn-ea"/>
              </a:rPr>
              <a:t>、设定</a:t>
            </a:r>
            <a:r>
              <a:rPr lang="en-US" altLang="zh-CN" sz="1050">
                <a:latin typeface="+mn-ea"/>
              </a:rPr>
              <a:t>web</a:t>
            </a:r>
            <a:r>
              <a:rPr lang="zh-CN" altLang="en-US" sz="1050">
                <a:latin typeface="+mn-ea"/>
              </a:rPr>
              <a:t>端、客户端及移动端产品的整体视觉风格和</a:t>
            </a:r>
            <a:r>
              <a:rPr lang="en-US" altLang="zh-CN" sz="1050">
                <a:latin typeface="+mn-ea"/>
              </a:rPr>
              <a:t>UI</a:t>
            </a:r>
            <a:r>
              <a:rPr lang="zh-CN" altLang="en-US" sz="1050">
                <a:latin typeface="+mn-ea"/>
              </a:rPr>
              <a:t>设计（含界面和图标）；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4</a:t>
            </a:r>
            <a:r>
              <a:rPr lang="zh-CN" altLang="en-US" sz="1050">
                <a:latin typeface="+mn-ea"/>
              </a:rPr>
              <a:t>、参与设计体验、流程的制定和规范；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5</a:t>
            </a:r>
            <a:r>
              <a:rPr lang="zh-CN" altLang="en-US" sz="1050">
                <a:latin typeface="+mn-ea"/>
              </a:rPr>
              <a:t>、分享设计经验、和团队成员一起成长。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B7684F6-14BF-4398-A72E-D82983F9E061}"/>
              </a:ext>
            </a:extLst>
          </p:cNvPr>
          <p:cNvSpPr/>
          <p:nvPr/>
        </p:nvSpPr>
        <p:spPr>
          <a:xfrm>
            <a:off x="352933" y="3441242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latin typeface="+mn-ea"/>
              </a:rPr>
              <a:t>岗位要求：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30DBDE2-614B-4E96-AA31-D16CB0732442}"/>
              </a:ext>
            </a:extLst>
          </p:cNvPr>
          <p:cNvSpPr/>
          <p:nvPr/>
        </p:nvSpPr>
        <p:spPr>
          <a:xfrm>
            <a:off x="1280140" y="3423179"/>
            <a:ext cx="641801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1</a:t>
            </a:r>
            <a:r>
              <a:rPr lang="zh-CN" altLang="en-US" sz="1050">
                <a:latin typeface="+mn-ea"/>
              </a:rPr>
              <a:t>、本科及以上学历，</a:t>
            </a:r>
            <a:r>
              <a:rPr lang="en-US" altLang="zh-CN" sz="1050">
                <a:latin typeface="+mn-ea"/>
              </a:rPr>
              <a:t>3</a:t>
            </a:r>
            <a:r>
              <a:rPr lang="zh-CN" altLang="en-US" sz="1050">
                <a:latin typeface="+mn-ea"/>
              </a:rPr>
              <a:t>年以上</a:t>
            </a:r>
            <a:r>
              <a:rPr lang="en-US" altLang="zh-CN" sz="1050">
                <a:latin typeface="+mn-ea"/>
              </a:rPr>
              <a:t>UI</a:t>
            </a:r>
            <a:r>
              <a:rPr lang="zh-CN" altLang="en-US" sz="1050">
                <a:latin typeface="+mn-ea"/>
              </a:rPr>
              <a:t>设计经验，有客户端和移动</a:t>
            </a:r>
            <a:r>
              <a:rPr lang="en-US" altLang="zh-CN" sz="1050">
                <a:latin typeface="+mn-ea"/>
              </a:rPr>
              <a:t>app</a:t>
            </a:r>
            <a:r>
              <a:rPr lang="zh-CN" altLang="en-US" sz="1050">
                <a:latin typeface="+mn-ea"/>
              </a:rPr>
              <a:t>界面设计经验优先；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2</a:t>
            </a:r>
            <a:r>
              <a:rPr lang="zh-CN" altLang="en-US" sz="1050">
                <a:latin typeface="+mn-ea"/>
              </a:rPr>
              <a:t>、丰富的设计理论知识和对流行趋势敏锐的洞察，对</a:t>
            </a:r>
            <a:r>
              <a:rPr lang="en-US" altLang="zh-CN" sz="1050">
                <a:latin typeface="+mn-ea"/>
              </a:rPr>
              <a:t>UI</a:t>
            </a:r>
            <a:r>
              <a:rPr lang="zh-CN" altLang="en-US" sz="1050">
                <a:latin typeface="+mn-ea"/>
              </a:rPr>
              <a:t>设计趋势有灵敏触觉和领悟能力；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3</a:t>
            </a:r>
            <a:r>
              <a:rPr lang="zh-CN" altLang="en-US" sz="1050">
                <a:latin typeface="+mn-ea"/>
              </a:rPr>
              <a:t>、从事设计行业工作</a:t>
            </a:r>
            <a:r>
              <a:rPr lang="en-US" altLang="zh-CN" sz="1050">
                <a:latin typeface="+mn-ea"/>
              </a:rPr>
              <a:t>3</a:t>
            </a:r>
            <a:r>
              <a:rPr lang="zh-CN" altLang="en-US" sz="1050">
                <a:latin typeface="+mn-ea"/>
              </a:rPr>
              <a:t>年以上，有软件产品界面 、</a:t>
            </a:r>
            <a:r>
              <a:rPr lang="en-US" altLang="zh-CN" sz="1050">
                <a:latin typeface="+mn-ea"/>
              </a:rPr>
              <a:t>web</a:t>
            </a:r>
            <a:r>
              <a:rPr lang="zh-CN" altLang="en-US" sz="1050">
                <a:latin typeface="+mn-ea"/>
              </a:rPr>
              <a:t>产品界面、图标的设计经验；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4</a:t>
            </a:r>
            <a:r>
              <a:rPr lang="zh-CN" altLang="en-US" sz="1050">
                <a:latin typeface="+mn-ea"/>
              </a:rPr>
              <a:t>、深究细节，重视细小的体验，熟悉</a:t>
            </a:r>
            <a:r>
              <a:rPr lang="en-US" altLang="zh-CN" sz="1050">
                <a:latin typeface="+mn-ea"/>
              </a:rPr>
              <a:t>iOS</a:t>
            </a:r>
            <a:r>
              <a:rPr lang="zh-CN" altLang="en-US" sz="1050">
                <a:latin typeface="+mn-ea"/>
              </a:rPr>
              <a:t>或者</a:t>
            </a:r>
            <a:r>
              <a:rPr lang="en-US" altLang="zh-CN" sz="1050">
                <a:latin typeface="+mn-ea"/>
              </a:rPr>
              <a:t>Android</a:t>
            </a:r>
            <a:r>
              <a:rPr lang="zh-CN" altLang="en-US" sz="1050">
                <a:latin typeface="+mn-ea"/>
              </a:rPr>
              <a:t>产品的设计理念和规范；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5</a:t>
            </a:r>
            <a:r>
              <a:rPr lang="zh-CN" altLang="en-US" sz="1050">
                <a:latin typeface="+mn-ea"/>
              </a:rPr>
              <a:t>、对视觉用户研究有一定经验和见解，对互联网产品可用性有深入认识；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6</a:t>
            </a:r>
            <a:r>
              <a:rPr lang="zh-CN" altLang="en-US" sz="1050">
                <a:latin typeface="+mn-ea"/>
              </a:rPr>
              <a:t>、良好的团队意识，富有工作激情，创造力和责任感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7C00444-6999-426D-BDF5-2432378472BB}"/>
              </a:ext>
            </a:extLst>
          </p:cNvPr>
          <p:cNvSpPr/>
          <p:nvPr/>
        </p:nvSpPr>
        <p:spPr>
          <a:xfrm>
            <a:off x="215539" y="849141"/>
            <a:ext cx="8868748" cy="4259523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5E5AE92-6490-46C4-8AD9-A2C998565FAF}"/>
              </a:ext>
            </a:extLst>
          </p:cNvPr>
          <p:cNvSpPr txBox="1"/>
          <p:nvPr/>
        </p:nvSpPr>
        <p:spPr>
          <a:xfrm>
            <a:off x="7333428" y="3505248"/>
            <a:ext cx="1620957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扫描二维码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获得更多岗位信息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9EAA53A-9539-46E1-89E8-7DCB6497DC1C}"/>
              </a:ext>
            </a:extLst>
          </p:cNvPr>
          <p:cNvSpPr/>
          <p:nvPr/>
        </p:nvSpPr>
        <p:spPr>
          <a:xfrm>
            <a:off x="7307850" y="1845007"/>
            <a:ext cx="1620611" cy="162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</a:rPr>
              <a:t>二维码</a:t>
            </a:r>
          </a:p>
        </p:txBody>
      </p:sp>
    </p:spTree>
    <p:extLst>
      <p:ext uri="{BB962C8B-B14F-4D97-AF65-F5344CB8AC3E}">
        <p14:creationId xmlns:p14="http://schemas.microsoft.com/office/powerpoint/2010/main" val="81561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C371702-339A-4AB3-8876-EFAB16A7076E}"/>
              </a:ext>
            </a:extLst>
          </p:cNvPr>
          <p:cNvSpPr/>
          <p:nvPr/>
        </p:nvSpPr>
        <p:spPr>
          <a:xfrm>
            <a:off x="7307850" y="1845007"/>
            <a:ext cx="1620611" cy="1620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500" dirty="0">
                <a:solidFill>
                  <a:schemeClr val="tx1"/>
                </a:solidFill>
              </a:rPr>
              <a:t>二维码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5010" y="11196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latin typeface="+mj-ea"/>
                <a:ea typeface="+mj-ea"/>
              </a:rPr>
              <a:t>招聘要求</a:t>
            </a: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E1BE9350-9867-4DDA-9035-24F02436F680}"/>
              </a:ext>
            </a:extLst>
          </p:cNvPr>
          <p:cNvSpPr txBox="1"/>
          <p:nvPr/>
        </p:nvSpPr>
        <p:spPr>
          <a:xfrm>
            <a:off x="3570317" y="591751"/>
            <a:ext cx="193033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900">
                <a:latin typeface="+mj-ea"/>
                <a:ea typeface="+mj-ea"/>
              </a:rPr>
              <a:t>RECRUITMENT REQUIREMENTS</a:t>
            </a:r>
            <a:endParaRPr lang="zh-CN" altLang="en-US" sz="900">
              <a:latin typeface="+mj-ea"/>
              <a:ea typeface="+mj-ea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173FE13-1B04-47C8-B5A6-55F78F1D852B}"/>
              </a:ext>
            </a:extLst>
          </p:cNvPr>
          <p:cNvSpPr/>
          <p:nvPr/>
        </p:nvSpPr>
        <p:spPr>
          <a:xfrm>
            <a:off x="1010181" y="1192671"/>
            <a:ext cx="1866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/>
              <a:t>Android</a:t>
            </a:r>
            <a:r>
              <a:rPr lang="zh-CN" altLang="en-US" sz="1600"/>
              <a:t>开发工程师</a:t>
            </a: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C6FDE35D-0E6C-4185-BF6A-2A9752F11B39}"/>
              </a:ext>
            </a:extLst>
          </p:cNvPr>
          <p:cNvSpPr>
            <a:spLocks noEditPoints="1"/>
          </p:cNvSpPr>
          <p:nvPr/>
        </p:nvSpPr>
        <p:spPr bwMode="auto">
          <a:xfrm>
            <a:off x="450217" y="1007064"/>
            <a:ext cx="559964" cy="709769"/>
          </a:xfrm>
          <a:custGeom>
            <a:avLst/>
            <a:gdLst>
              <a:gd name="T0" fmla="*/ 388 w 630"/>
              <a:gd name="T1" fmla="*/ 579 h 801"/>
              <a:gd name="T2" fmla="*/ 241 w 630"/>
              <a:gd name="T3" fmla="*/ 578 h 801"/>
              <a:gd name="T4" fmla="*/ 280 w 630"/>
              <a:gd name="T5" fmla="*/ 530 h 801"/>
              <a:gd name="T6" fmla="*/ 136 w 630"/>
              <a:gd name="T7" fmla="*/ 340 h 801"/>
              <a:gd name="T8" fmla="*/ 140 w 630"/>
              <a:gd name="T9" fmla="*/ 270 h 801"/>
              <a:gd name="T10" fmla="*/ 356 w 630"/>
              <a:gd name="T11" fmla="*/ 207 h 801"/>
              <a:gd name="T12" fmla="*/ 436 w 630"/>
              <a:gd name="T13" fmla="*/ 275 h 801"/>
              <a:gd name="T14" fmla="*/ 492 w 630"/>
              <a:gd name="T15" fmla="*/ 277 h 801"/>
              <a:gd name="T16" fmla="*/ 454 w 630"/>
              <a:gd name="T17" fmla="*/ 455 h 801"/>
              <a:gd name="T18" fmla="*/ 341 w 630"/>
              <a:gd name="T19" fmla="*/ 530 h 801"/>
              <a:gd name="T20" fmla="*/ 349 w 630"/>
              <a:gd name="T21" fmla="*/ 257 h 801"/>
              <a:gd name="T22" fmla="*/ 176 w 630"/>
              <a:gd name="T23" fmla="*/ 308 h 801"/>
              <a:gd name="T24" fmla="*/ 206 w 630"/>
              <a:gd name="T25" fmla="*/ 438 h 801"/>
              <a:gd name="T26" fmla="*/ 413 w 630"/>
              <a:gd name="T27" fmla="*/ 454 h 801"/>
              <a:gd name="T28" fmla="*/ 462 w 630"/>
              <a:gd name="T29" fmla="*/ 322 h 801"/>
              <a:gd name="T30" fmla="*/ 420 w 630"/>
              <a:gd name="T31" fmla="*/ 304 h 801"/>
              <a:gd name="T32" fmla="*/ 353 w 630"/>
              <a:gd name="T33" fmla="*/ 255 h 801"/>
              <a:gd name="T34" fmla="*/ 316 w 630"/>
              <a:gd name="T35" fmla="*/ 634 h 801"/>
              <a:gd name="T36" fmla="*/ 344 w 630"/>
              <a:gd name="T37" fmla="*/ 582 h 801"/>
              <a:gd name="T38" fmla="*/ 296 w 630"/>
              <a:gd name="T39" fmla="*/ 572 h 801"/>
              <a:gd name="T40" fmla="*/ 293 w 630"/>
              <a:gd name="T41" fmla="*/ 598 h 801"/>
              <a:gd name="T42" fmla="*/ 13 w 630"/>
              <a:gd name="T43" fmla="*/ 161 h 801"/>
              <a:gd name="T44" fmla="*/ 111 w 630"/>
              <a:gd name="T45" fmla="*/ 118 h 801"/>
              <a:gd name="T46" fmla="*/ 280 w 630"/>
              <a:gd name="T47" fmla="*/ 7 h 801"/>
              <a:gd name="T48" fmla="*/ 483 w 630"/>
              <a:gd name="T49" fmla="*/ 91 h 801"/>
              <a:gd name="T50" fmla="*/ 511 w 630"/>
              <a:gd name="T51" fmla="*/ 242 h 801"/>
              <a:gd name="T52" fmla="*/ 425 w 630"/>
              <a:gd name="T53" fmla="*/ 248 h 801"/>
              <a:gd name="T54" fmla="*/ 351 w 630"/>
              <a:gd name="T55" fmla="*/ 200 h 801"/>
              <a:gd name="T56" fmla="*/ 172 w 630"/>
              <a:gd name="T57" fmla="*/ 250 h 801"/>
              <a:gd name="T58" fmla="*/ 37 w 630"/>
              <a:gd name="T59" fmla="*/ 197 h 801"/>
              <a:gd name="T60" fmla="*/ 73 w 630"/>
              <a:gd name="T61" fmla="*/ 183 h 801"/>
              <a:gd name="T62" fmla="*/ 110 w 630"/>
              <a:gd name="T63" fmla="*/ 202 h 801"/>
              <a:gd name="T64" fmla="*/ 240 w 630"/>
              <a:gd name="T65" fmla="*/ 214 h 801"/>
              <a:gd name="T66" fmla="*/ 357 w 630"/>
              <a:gd name="T67" fmla="*/ 150 h 801"/>
              <a:gd name="T68" fmla="*/ 442 w 630"/>
              <a:gd name="T69" fmla="*/ 219 h 801"/>
              <a:gd name="T70" fmla="*/ 480 w 630"/>
              <a:gd name="T71" fmla="*/ 217 h 801"/>
              <a:gd name="T72" fmla="*/ 380 w 630"/>
              <a:gd name="T73" fmla="*/ 50 h 801"/>
              <a:gd name="T74" fmla="*/ 203 w 630"/>
              <a:gd name="T75" fmla="*/ 78 h 801"/>
              <a:gd name="T76" fmla="*/ 97 w 630"/>
              <a:gd name="T77" fmla="*/ 171 h 801"/>
              <a:gd name="T78" fmla="*/ 33 w 630"/>
              <a:gd name="T79" fmla="*/ 772 h 801"/>
              <a:gd name="T80" fmla="*/ 181 w 630"/>
              <a:gd name="T81" fmla="*/ 522 h 801"/>
              <a:gd name="T82" fmla="*/ 443 w 630"/>
              <a:gd name="T83" fmla="*/ 527 h 801"/>
              <a:gd name="T84" fmla="*/ 628 w 630"/>
              <a:gd name="T85" fmla="*/ 768 h 801"/>
              <a:gd name="T86" fmla="*/ 603 w 630"/>
              <a:gd name="T87" fmla="*/ 781 h 801"/>
              <a:gd name="T88" fmla="*/ 570 w 630"/>
              <a:gd name="T89" fmla="*/ 710 h 801"/>
              <a:gd name="T90" fmla="*/ 454 w 630"/>
              <a:gd name="T91" fmla="*/ 574 h 801"/>
              <a:gd name="T92" fmla="*/ 170 w 630"/>
              <a:gd name="T93" fmla="*/ 568 h 801"/>
              <a:gd name="T94" fmla="*/ 65 w 630"/>
              <a:gd name="T95" fmla="*/ 693 h 801"/>
              <a:gd name="T96" fmla="*/ 33 w 630"/>
              <a:gd name="T97" fmla="*/ 772 h 801"/>
              <a:gd name="T98" fmla="*/ 411 w 630"/>
              <a:gd name="T99" fmla="*/ 757 h 801"/>
              <a:gd name="T100" fmla="*/ 530 w 630"/>
              <a:gd name="T101" fmla="*/ 666 h 801"/>
              <a:gd name="T102" fmla="*/ 496 w 630"/>
              <a:gd name="T103" fmla="*/ 723 h 801"/>
              <a:gd name="T104" fmla="*/ 444 w 630"/>
              <a:gd name="T105" fmla="*/ 700 h 801"/>
              <a:gd name="T106" fmla="*/ 458 w 630"/>
              <a:gd name="T107" fmla="*/ 723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0" h="801">
                <a:moveTo>
                  <a:pt x="341" y="530"/>
                </a:moveTo>
                <a:cubicBezTo>
                  <a:pt x="357" y="547"/>
                  <a:pt x="373" y="563"/>
                  <a:pt x="388" y="579"/>
                </a:cubicBezTo>
                <a:cubicBezTo>
                  <a:pt x="364" y="620"/>
                  <a:pt x="340" y="660"/>
                  <a:pt x="315" y="702"/>
                </a:cubicBezTo>
                <a:cubicBezTo>
                  <a:pt x="291" y="660"/>
                  <a:pt x="266" y="620"/>
                  <a:pt x="241" y="578"/>
                </a:cubicBezTo>
                <a:cubicBezTo>
                  <a:pt x="257" y="563"/>
                  <a:pt x="272" y="548"/>
                  <a:pt x="289" y="532"/>
                </a:cubicBezTo>
                <a:cubicBezTo>
                  <a:pt x="285" y="531"/>
                  <a:pt x="282" y="531"/>
                  <a:pt x="280" y="530"/>
                </a:cubicBezTo>
                <a:cubicBezTo>
                  <a:pt x="236" y="521"/>
                  <a:pt x="204" y="495"/>
                  <a:pt x="179" y="459"/>
                </a:cubicBezTo>
                <a:cubicBezTo>
                  <a:pt x="154" y="423"/>
                  <a:pt x="141" y="383"/>
                  <a:pt x="136" y="340"/>
                </a:cubicBezTo>
                <a:cubicBezTo>
                  <a:pt x="133" y="318"/>
                  <a:pt x="135" y="296"/>
                  <a:pt x="138" y="274"/>
                </a:cubicBezTo>
                <a:cubicBezTo>
                  <a:pt x="139" y="273"/>
                  <a:pt x="139" y="271"/>
                  <a:pt x="140" y="270"/>
                </a:cubicBezTo>
                <a:cubicBezTo>
                  <a:pt x="179" y="276"/>
                  <a:pt x="217" y="280"/>
                  <a:pt x="256" y="268"/>
                </a:cubicBezTo>
                <a:cubicBezTo>
                  <a:pt x="293" y="256"/>
                  <a:pt x="327" y="237"/>
                  <a:pt x="356" y="207"/>
                </a:cubicBezTo>
                <a:cubicBezTo>
                  <a:pt x="357" y="209"/>
                  <a:pt x="359" y="212"/>
                  <a:pt x="361" y="214"/>
                </a:cubicBezTo>
                <a:cubicBezTo>
                  <a:pt x="383" y="238"/>
                  <a:pt x="408" y="258"/>
                  <a:pt x="436" y="275"/>
                </a:cubicBezTo>
                <a:cubicBezTo>
                  <a:pt x="450" y="283"/>
                  <a:pt x="463" y="284"/>
                  <a:pt x="478" y="280"/>
                </a:cubicBezTo>
                <a:cubicBezTo>
                  <a:pt x="483" y="279"/>
                  <a:pt x="487" y="278"/>
                  <a:pt x="492" y="277"/>
                </a:cubicBezTo>
                <a:cubicBezTo>
                  <a:pt x="497" y="307"/>
                  <a:pt x="496" y="336"/>
                  <a:pt x="490" y="365"/>
                </a:cubicBezTo>
                <a:cubicBezTo>
                  <a:pt x="483" y="397"/>
                  <a:pt x="472" y="427"/>
                  <a:pt x="454" y="455"/>
                </a:cubicBezTo>
                <a:cubicBezTo>
                  <a:pt x="428" y="494"/>
                  <a:pt x="393" y="519"/>
                  <a:pt x="346" y="529"/>
                </a:cubicBezTo>
                <a:cubicBezTo>
                  <a:pt x="345" y="529"/>
                  <a:pt x="343" y="529"/>
                  <a:pt x="341" y="530"/>
                </a:cubicBezTo>
                <a:close/>
                <a:moveTo>
                  <a:pt x="353" y="255"/>
                </a:moveTo>
                <a:cubicBezTo>
                  <a:pt x="352" y="256"/>
                  <a:pt x="351" y="256"/>
                  <a:pt x="349" y="257"/>
                </a:cubicBezTo>
                <a:cubicBezTo>
                  <a:pt x="324" y="276"/>
                  <a:pt x="297" y="290"/>
                  <a:pt x="267" y="299"/>
                </a:cubicBezTo>
                <a:cubicBezTo>
                  <a:pt x="237" y="309"/>
                  <a:pt x="207" y="311"/>
                  <a:pt x="176" y="308"/>
                </a:cubicBezTo>
                <a:cubicBezTo>
                  <a:pt x="168" y="307"/>
                  <a:pt x="168" y="308"/>
                  <a:pt x="168" y="316"/>
                </a:cubicBezTo>
                <a:cubicBezTo>
                  <a:pt x="169" y="360"/>
                  <a:pt x="181" y="401"/>
                  <a:pt x="206" y="438"/>
                </a:cubicBezTo>
                <a:cubicBezTo>
                  <a:pt x="236" y="484"/>
                  <a:pt x="278" y="507"/>
                  <a:pt x="335" y="497"/>
                </a:cubicBezTo>
                <a:cubicBezTo>
                  <a:pt x="366" y="491"/>
                  <a:pt x="392" y="477"/>
                  <a:pt x="413" y="454"/>
                </a:cubicBezTo>
                <a:cubicBezTo>
                  <a:pt x="432" y="432"/>
                  <a:pt x="445" y="406"/>
                  <a:pt x="452" y="377"/>
                </a:cubicBezTo>
                <a:cubicBezTo>
                  <a:pt x="456" y="359"/>
                  <a:pt x="459" y="340"/>
                  <a:pt x="462" y="322"/>
                </a:cubicBezTo>
                <a:cubicBezTo>
                  <a:pt x="462" y="319"/>
                  <a:pt x="463" y="316"/>
                  <a:pt x="458" y="316"/>
                </a:cubicBezTo>
                <a:cubicBezTo>
                  <a:pt x="444" y="315"/>
                  <a:pt x="432" y="311"/>
                  <a:pt x="420" y="304"/>
                </a:cubicBezTo>
                <a:cubicBezTo>
                  <a:pt x="405" y="294"/>
                  <a:pt x="390" y="284"/>
                  <a:pt x="376" y="274"/>
                </a:cubicBezTo>
                <a:cubicBezTo>
                  <a:pt x="368" y="268"/>
                  <a:pt x="361" y="261"/>
                  <a:pt x="353" y="255"/>
                </a:cubicBezTo>
                <a:close/>
                <a:moveTo>
                  <a:pt x="315" y="635"/>
                </a:moveTo>
                <a:cubicBezTo>
                  <a:pt x="316" y="634"/>
                  <a:pt x="316" y="634"/>
                  <a:pt x="316" y="634"/>
                </a:cubicBezTo>
                <a:cubicBezTo>
                  <a:pt x="326" y="618"/>
                  <a:pt x="335" y="602"/>
                  <a:pt x="345" y="586"/>
                </a:cubicBezTo>
                <a:cubicBezTo>
                  <a:pt x="345" y="585"/>
                  <a:pt x="345" y="583"/>
                  <a:pt x="344" y="582"/>
                </a:cubicBezTo>
                <a:cubicBezTo>
                  <a:pt x="335" y="573"/>
                  <a:pt x="325" y="563"/>
                  <a:pt x="315" y="553"/>
                </a:cubicBezTo>
                <a:cubicBezTo>
                  <a:pt x="309" y="559"/>
                  <a:pt x="302" y="565"/>
                  <a:pt x="296" y="572"/>
                </a:cubicBezTo>
                <a:cubicBezTo>
                  <a:pt x="292" y="576"/>
                  <a:pt x="286" y="580"/>
                  <a:pt x="286" y="584"/>
                </a:cubicBezTo>
                <a:cubicBezTo>
                  <a:pt x="285" y="588"/>
                  <a:pt x="290" y="594"/>
                  <a:pt x="293" y="598"/>
                </a:cubicBezTo>
                <a:cubicBezTo>
                  <a:pt x="300" y="611"/>
                  <a:pt x="307" y="623"/>
                  <a:pt x="315" y="635"/>
                </a:cubicBezTo>
                <a:close/>
                <a:moveTo>
                  <a:pt x="13" y="161"/>
                </a:moveTo>
                <a:cubicBezTo>
                  <a:pt x="20" y="160"/>
                  <a:pt x="27" y="159"/>
                  <a:pt x="33" y="158"/>
                </a:cubicBezTo>
                <a:cubicBezTo>
                  <a:pt x="64" y="153"/>
                  <a:pt x="90" y="140"/>
                  <a:pt x="111" y="118"/>
                </a:cubicBezTo>
                <a:cubicBezTo>
                  <a:pt x="134" y="94"/>
                  <a:pt x="157" y="70"/>
                  <a:pt x="184" y="51"/>
                </a:cubicBezTo>
                <a:cubicBezTo>
                  <a:pt x="213" y="29"/>
                  <a:pt x="244" y="14"/>
                  <a:pt x="280" y="7"/>
                </a:cubicBezTo>
                <a:cubicBezTo>
                  <a:pt x="317" y="0"/>
                  <a:pt x="352" y="5"/>
                  <a:pt x="387" y="17"/>
                </a:cubicBezTo>
                <a:cubicBezTo>
                  <a:pt x="427" y="32"/>
                  <a:pt x="460" y="55"/>
                  <a:pt x="483" y="91"/>
                </a:cubicBezTo>
                <a:cubicBezTo>
                  <a:pt x="500" y="118"/>
                  <a:pt x="510" y="147"/>
                  <a:pt x="513" y="179"/>
                </a:cubicBezTo>
                <a:cubicBezTo>
                  <a:pt x="515" y="200"/>
                  <a:pt x="515" y="221"/>
                  <a:pt x="511" y="242"/>
                </a:cubicBezTo>
                <a:cubicBezTo>
                  <a:pt x="510" y="244"/>
                  <a:pt x="508" y="247"/>
                  <a:pt x="506" y="248"/>
                </a:cubicBezTo>
                <a:cubicBezTo>
                  <a:pt x="479" y="262"/>
                  <a:pt x="452" y="262"/>
                  <a:pt x="425" y="248"/>
                </a:cubicBezTo>
                <a:cubicBezTo>
                  <a:pt x="401" y="235"/>
                  <a:pt x="380" y="219"/>
                  <a:pt x="360" y="200"/>
                </a:cubicBezTo>
                <a:cubicBezTo>
                  <a:pt x="357" y="197"/>
                  <a:pt x="355" y="197"/>
                  <a:pt x="351" y="200"/>
                </a:cubicBezTo>
                <a:cubicBezTo>
                  <a:pt x="316" y="226"/>
                  <a:pt x="276" y="244"/>
                  <a:pt x="232" y="250"/>
                </a:cubicBezTo>
                <a:cubicBezTo>
                  <a:pt x="212" y="252"/>
                  <a:pt x="192" y="251"/>
                  <a:pt x="172" y="250"/>
                </a:cubicBezTo>
                <a:cubicBezTo>
                  <a:pt x="146" y="248"/>
                  <a:pt x="121" y="242"/>
                  <a:pt x="96" y="233"/>
                </a:cubicBezTo>
                <a:cubicBezTo>
                  <a:pt x="74" y="224"/>
                  <a:pt x="54" y="213"/>
                  <a:pt x="37" y="197"/>
                </a:cubicBezTo>
                <a:cubicBezTo>
                  <a:pt x="27" y="186"/>
                  <a:pt x="21" y="174"/>
                  <a:pt x="13" y="161"/>
                </a:cubicBezTo>
                <a:close/>
                <a:moveTo>
                  <a:pt x="73" y="183"/>
                </a:moveTo>
                <a:cubicBezTo>
                  <a:pt x="75" y="184"/>
                  <a:pt x="76" y="185"/>
                  <a:pt x="78" y="186"/>
                </a:cubicBezTo>
                <a:cubicBezTo>
                  <a:pt x="89" y="192"/>
                  <a:pt x="99" y="198"/>
                  <a:pt x="110" y="202"/>
                </a:cubicBezTo>
                <a:cubicBezTo>
                  <a:pt x="132" y="211"/>
                  <a:pt x="154" y="214"/>
                  <a:pt x="177" y="217"/>
                </a:cubicBezTo>
                <a:cubicBezTo>
                  <a:pt x="198" y="219"/>
                  <a:pt x="219" y="219"/>
                  <a:pt x="240" y="214"/>
                </a:cubicBezTo>
                <a:cubicBezTo>
                  <a:pt x="283" y="205"/>
                  <a:pt x="321" y="186"/>
                  <a:pt x="352" y="155"/>
                </a:cubicBezTo>
                <a:cubicBezTo>
                  <a:pt x="354" y="153"/>
                  <a:pt x="355" y="152"/>
                  <a:pt x="357" y="150"/>
                </a:cubicBezTo>
                <a:cubicBezTo>
                  <a:pt x="361" y="154"/>
                  <a:pt x="364" y="157"/>
                  <a:pt x="367" y="160"/>
                </a:cubicBezTo>
                <a:cubicBezTo>
                  <a:pt x="389" y="183"/>
                  <a:pt x="414" y="203"/>
                  <a:pt x="442" y="219"/>
                </a:cubicBezTo>
                <a:cubicBezTo>
                  <a:pt x="452" y="224"/>
                  <a:pt x="463" y="226"/>
                  <a:pt x="474" y="224"/>
                </a:cubicBezTo>
                <a:cubicBezTo>
                  <a:pt x="478" y="223"/>
                  <a:pt x="480" y="222"/>
                  <a:pt x="480" y="217"/>
                </a:cubicBezTo>
                <a:cubicBezTo>
                  <a:pt x="482" y="192"/>
                  <a:pt x="479" y="167"/>
                  <a:pt x="471" y="143"/>
                </a:cubicBezTo>
                <a:cubicBezTo>
                  <a:pt x="456" y="97"/>
                  <a:pt x="424" y="68"/>
                  <a:pt x="380" y="50"/>
                </a:cubicBezTo>
                <a:cubicBezTo>
                  <a:pt x="349" y="39"/>
                  <a:pt x="318" y="34"/>
                  <a:pt x="286" y="40"/>
                </a:cubicBezTo>
                <a:cubicBezTo>
                  <a:pt x="255" y="46"/>
                  <a:pt x="228" y="60"/>
                  <a:pt x="203" y="78"/>
                </a:cubicBezTo>
                <a:cubicBezTo>
                  <a:pt x="178" y="97"/>
                  <a:pt x="156" y="119"/>
                  <a:pt x="135" y="141"/>
                </a:cubicBezTo>
                <a:cubicBezTo>
                  <a:pt x="123" y="153"/>
                  <a:pt x="111" y="163"/>
                  <a:pt x="97" y="171"/>
                </a:cubicBezTo>
                <a:cubicBezTo>
                  <a:pt x="89" y="175"/>
                  <a:pt x="81" y="178"/>
                  <a:pt x="73" y="183"/>
                </a:cubicBezTo>
                <a:close/>
                <a:moveTo>
                  <a:pt x="33" y="772"/>
                </a:moveTo>
                <a:cubicBezTo>
                  <a:pt x="22" y="769"/>
                  <a:pt x="12" y="767"/>
                  <a:pt x="0" y="764"/>
                </a:cubicBezTo>
                <a:cubicBezTo>
                  <a:pt x="33" y="663"/>
                  <a:pt x="84" y="576"/>
                  <a:pt x="181" y="522"/>
                </a:cubicBezTo>
                <a:cubicBezTo>
                  <a:pt x="225" y="593"/>
                  <a:pt x="268" y="665"/>
                  <a:pt x="313" y="737"/>
                </a:cubicBezTo>
                <a:cubicBezTo>
                  <a:pt x="357" y="667"/>
                  <a:pt x="400" y="597"/>
                  <a:pt x="443" y="527"/>
                </a:cubicBezTo>
                <a:cubicBezTo>
                  <a:pt x="453" y="533"/>
                  <a:pt x="462" y="538"/>
                  <a:pt x="471" y="544"/>
                </a:cubicBezTo>
                <a:cubicBezTo>
                  <a:pt x="549" y="600"/>
                  <a:pt x="601" y="675"/>
                  <a:pt x="628" y="768"/>
                </a:cubicBezTo>
                <a:cubicBezTo>
                  <a:pt x="630" y="773"/>
                  <a:pt x="629" y="776"/>
                  <a:pt x="623" y="777"/>
                </a:cubicBezTo>
                <a:cubicBezTo>
                  <a:pt x="616" y="778"/>
                  <a:pt x="610" y="779"/>
                  <a:pt x="603" y="781"/>
                </a:cubicBezTo>
                <a:cubicBezTo>
                  <a:pt x="598" y="783"/>
                  <a:pt x="597" y="782"/>
                  <a:pt x="595" y="777"/>
                </a:cubicBezTo>
                <a:cubicBezTo>
                  <a:pt x="589" y="754"/>
                  <a:pt x="581" y="731"/>
                  <a:pt x="570" y="710"/>
                </a:cubicBezTo>
                <a:cubicBezTo>
                  <a:pt x="543" y="657"/>
                  <a:pt x="506" y="612"/>
                  <a:pt x="459" y="577"/>
                </a:cubicBezTo>
                <a:cubicBezTo>
                  <a:pt x="457" y="576"/>
                  <a:pt x="456" y="575"/>
                  <a:pt x="454" y="574"/>
                </a:cubicBezTo>
                <a:cubicBezTo>
                  <a:pt x="407" y="649"/>
                  <a:pt x="360" y="725"/>
                  <a:pt x="313" y="801"/>
                </a:cubicBezTo>
                <a:cubicBezTo>
                  <a:pt x="265" y="723"/>
                  <a:pt x="218" y="646"/>
                  <a:pt x="170" y="568"/>
                </a:cubicBezTo>
                <a:cubicBezTo>
                  <a:pt x="165" y="572"/>
                  <a:pt x="160" y="575"/>
                  <a:pt x="155" y="579"/>
                </a:cubicBezTo>
                <a:cubicBezTo>
                  <a:pt x="116" y="610"/>
                  <a:pt x="88" y="649"/>
                  <a:pt x="65" y="693"/>
                </a:cubicBezTo>
                <a:cubicBezTo>
                  <a:pt x="53" y="717"/>
                  <a:pt x="42" y="742"/>
                  <a:pt x="35" y="768"/>
                </a:cubicBezTo>
                <a:cubicBezTo>
                  <a:pt x="34" y="769"/>
                  <a:pt x="34" y="771"/>
                  <a:pt x="33" y="772"/>
                </a:cubicBezTo>
                <a:close/>
                <a:moveTo>
                  <a:pt x="530" y="757"/>
                </a:moveTo>
                <a:cubicBezTo>
                  <a:pt x="490" y="757"/>
                  <a:pt x="451" y="757"/>
                  <a:pt x="411" y="757"/>
                </a:cubicBezTo>
                <a:cubicBezTo>
                  <a:pt x="411" y="726"/>
                  <a:pt x="411" y="696"/>
                  <a:pt x="411" y="666"/>
                </a:cubicBezTo>
                <a:cubicBezTo>
                  <a:pt x="450" y="666"/>
                  <a:pt x="490" y="666"/>
                  <a:pt x="530" y="666"/>
                </a:cubicBezTo>
                <a:cubicBezTo>
                  <a:pt x="530" y="696"/>
                  <a:pt x="530" y="726"/>
                  <a:pt x="530" y="757"/>
                </a:cubicBezTo>
                <a:close/>
                <a:moveTo>
                  <a:pt x="496" y="723"/>
                </a:moveTo>
                <a:cubicBezTo>
                  <a:pt x="496" y="715"/>
                  <a:pt x="496" y="707"/>
                  <a:pt x="496" y="700"/>
                </a:cubicBezTo>
                <a:cubicBezTo>
                  <a:pt x="478" y="700"/>
                  <a:pt x="461" y="700"/>
                  <a:pt x="444" y="700"/>
                </a:cubicBezTo>
                <a:cubicBezTo>
                  <a:pt x="444" y="703"/>
                  <a:pt x="444" y="706"/>
                  <a:pt x="444" y="709"/>
                </a:cubicBezTo>
                <a:cubicBezTo>
                  <a:pt x="444" y="723"/>
                  <a:pt x="444" y="723"/>
                  <a:pt x="458" y="723"/>
                </a:cubicBezTo>
                <a:cubicBezTo>
                  <a:pt x="470" y="723"/>
                  <a:pt x="483" y="723"/>
                  <a:pt x="496" y="72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0FF8634-FBAE-4513-B435-1EB771158A4A}"/>
              </a:ext>
            </a:extLst>
          </p:cNvPr>
          <p:cNvSpPr/>
          <p:nvPr/>
        </p:nvSpPr>
        <p:spPr>
          <a:xfrm>
            <a:off x="352933" y="1781504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职位诱惑：团队活跃，帅哥美女多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769F158-817E-4850-AD29-D1E09470331E}"/>
              </a:ext>
            </a:extLst>
          </p:cNvPr>
          <p:cNvSpPr/>
          <p:nvPr/>
        </p:nvSpPr>
        <p:spPr>
          <a:xfrm>
            <a:off x="352933" y="2156947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职位描述：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11EC0C9-E419-423C-8986-F4F8D6949E71}"/>
              </a:ext>
            </a:extLst>
          </p:cNvPr>
          <p:cNvSpPr/>
          <p:nvPr/>
        </p:nvSpPr>
        <p:spPr>
          <a:xfrm>
            <a:off x="1326481" y="2124496"/>
            <a:ext cx="6418013" cy="81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050">
                <a:latin typeface="+mn-ea"/>
              </a:rPr>
              <a:t>负责搜索无线应用的整体架构设计，推动架构不断完善 </a:t>
            </a:r>
            <a:endParaRPr lang="en-US" altLang="zh-CN" sz="1050">
              <a:latin typeface="+mn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050">
                <a:latin typeface="+mn-ea"/>
              </a:rPr>
              <a:t>在客户端的</a:t>
            </a:r>
            <a:r>
              <a:rPr lang="en-US" altLang="zh-CN" sz="1050">
                <a:latin typeface="+mn-ea"/>
              </a:rPr>
              <a:t>UI</a:t>
            </a:r>
            <a:r>
              <a:rPr lang="zh-CN" altLang="en-US" sz="1050">
                <a:latin typeface="+mn-ea"/>
              </a:rPr>
              <a:t>，性能，可用性等方面进行持续优化 </a:t>
            </a:r>
            <a:endParaRPr lang="en-US" altLang="zh-CN" sz="1050">
              <a:latin typeface="+mn-ea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050">
                <a:latin typeface="+mn-ea"/>
              </a:rPr>
              <a:t>在</a:t>
            </a:r>
            <a:r>
              <a:rPr lang="en-US" altLang="zh-CN" sz="1050">
                <a:latin typeface="+mn-ea"/>
              </a:rPr>
              <a:t>Android</a:t>
            </a:r>
            <a:r>
              <a:rPr lang="zh-CN" altLang="en-US" sz="1050">
                <a:latin typeface="+mn-ea"/>
              </a:rPr>
              <a:t>基础，图像，语音等方向上进行前沿的技术研究和应用 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35F9ED7-7A84-4D62-A118-0BB658114101}"/>
              </a:ext>
            </a:extLst>
          </p:cNvPr>
          <p:cNvSpPr/>
          <p:nvPr/>
        </p:nvSpPr>
        <p:spPr>
          <a:xfrm>
            <a:off x="352934" y="2957911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岗位要求：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D06B1FD-C6A0-4DEF-BA0B-5DBFC0F93FDC}"/>
              </a:ext>
            </a:extLst>
          </p:cNvPr>
          <p:cNvSpPr/>
          <p:nvPr/>
        </p:nvSpPr>
        <p:spPr>
          <a:xfrm>
            <a:off x="1326481" y="2957911"/>
            <a:ext cx="641801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zh-CN" altLang="en-US" sz="1050">
                <a:latin typeface="+mn-ea"/>
              </a:rPr>
              <a:t>两年以上</a:t>
            </a:r>
            <a:r>
              <a:rPr lang="en-US" altLang="zh-CN" sz="1050">
                <a:latin typeface="+mn-ea"/>
              </a:rPr>
              <a:t>Android</a:t>
            </a:r>
            <a:r>
              <a:rPr lang="zh-CN" altLang="en-US" sz="1050">
                <a:latin typeface="+mn-ea"/>
              </a:rPr>
              <a:t>项目开发经验，开发基础扎实，</a:t>
            </a:r>
            <a:endParaRPr lang="en-US" altLang="zh-CN" sz="105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050">
                <a:latin typeface="+mn-ea"/>
              </a:rPr>
              <a:t>      </a:t>
            </a:r>
            <a:r>
              <a:rPr lang="zh-CN" altLang="en-US" sz="1050">
                <a:latin typeface="+mn-ea"/>
              </a:rPr>
              <a:t>对于</a:t>
            </a:r>
            <a:r>
              <a:rPr lang="en-US" altLang="zh-CN" sz="1050">
                <a:latin typeface="+mn-ea"/>
              </a:rPr>
              <a:t>Android Framework</a:t>
            </a:r>
            <a:r>
              <a:rPr lang="zh-CN" altLang="en-US" sz="1050">
                <a:latin typeface="+mn-ea"/>
              </a:rPr>
              <a:t>，</a:t>
            </a:r>
            <a:r>
              <a:rPr lang="en-US" altLang="zh-CN" sz="1050">
                <a:latin typeface="+mn-ea"/>
              </a:rPr>
              <a:t>Java/Object-C </a:t>
            </a:r>
            <a:r>
              <a:rPr lang="zh-CN" altLang="en-US" sz="1050">
                <a:latin typeface="+mn-ea"/>
              </a:rPr>
              <a:t>基础，网络等有深入理解和掌握 </a:t>
            </a:r>
            <a:endParaRPr lang="en-US" altLang="zh-CN" sz="1050"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zh-CN" altLang="en-US" sz="1050">
                <a:latin typeface="+mn-ea"/>
              </a:rPr>
              <a:t>客户端架构设计经验丰富，独立负责过客户端整体或者核心模块的设计 </a:t>
            </a:r>
            <a:endParaRPr lang="en-US" altLang="zh-CN" sz="1050"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zh-CN" altLang="en-US" sz="1050">
                <a:latin typeface="+mn-ea"/>
              </a:rPr>
              <a:t>在客户端的</a:t>
            </a:r>
            <a:r>
              <a:rPr lang="en-US" altLang="zh-CN" sz="1050">
                <a:latin typeface="+mn-ea"/>
              </a:rPr>
              <a:t>UI</a:t>
            </a:r>
            <a:r>
              <a:rPr lang="zh-CN" altLang="en-US" sz="1050">
                <a:latin typeface="+mn-ea"/>
              </a:rPr>
              <a:t>，性能，可用性等方面有优化经验 </a:t>
            </a:r>
            <a:endParaRPr lang="en-US" altLang="zh-CN" sz="1050"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zh-CN" altLang="en-US" sz="1050">
                <a:latin typeface="+mn-ea"/>
              </a:rPr>
              <a:t>有持续学习提高的能力，在某个无线技术领域有自己的研究方向，有一定的创新研究和应用成果</a:t>
            </a:r>
            <a:endParaRPr lang="en-US" altLang="zh-CN" sz="1050"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zh-CN" altLang="en-US" sz="1050">
                <a:latin typeface="+mn-ea"/>
              </a:rPr>
              <a:t>有较强的责任心和团队精神 ，善于沟通和合作 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6231161-3C3A-42B5-96A1-FD7A5D83A536}"/>
              </a:ext>
            </a:extLst>
          </p:cNvPr>
          <p:cNvSpPr txBox="1"/>
          <p:nvPr/>
        </p:nvSpPr>
        <p:spPr>
          <a:xfrm>
            <a:off x="7333428" y="3505248"/>
            <a:ext cx="1620957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扫描二维码</a:t>
            </a:r>
            <a:endParaRPr lang="en-US" altLang="zh-CN" sz="140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获得更多岗位信息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994E5091-87CB-4144-B706-92D9A9AAC0A0}"/>
              </a:ext>
            </a:extLst>
          </p:cNvPr>
          <p:cNvSpPr/>
          <p:nvPr/>
        </p:nvSpPr>
        <p:spPr>
          <a:xfrm>
            <a:off x="300882" y="926168"/>
            <a:ext cx="8698063" cy="4105469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0124F808-DC26-47D1-AFDA-5A29FD4BE20E}"/>
              </a:ext>
            </a:extLst>
          </p:cNvPr>
          <p:cNvSpPr/>
          <p:nvPr/>
        </p:nvSpPr>
        <p:spPr>
          <a:xfrm>
            <a:off x="215539" y="849141"/>
            <a:ext cx="8868748" cy="4259523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1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人员, 室内, 电子产品&#10;&#10;已生成高可信度的说明">
            <a:extLst>
              <a:ext uri="{FF2B5EF4-FFF2-40B4-BE49-F238E27FC236}">
                <a16:creationId xmlns:a16="http://schemas.microsoft.com/office/drawing/2014/main" id="{5226CEE5-D4B1-463F-882A-5F5E3FA55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9" y="1302367"/>
            <a:ext cx="4267701" cy="284513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271825" y="1473742"/>
            <a:ext cx="3527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杭州市西湖区杭州某某科技有限公司</a:t>
            </a:r>
            <a:endParaRPr lang="zh-CN" altLang="en-US" sz="1600"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98528" y="2852925"/>
            <a:ext cx="2521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j-lt"/>
              </a:rPr>
              <a:t>123456@.163.COM</a:t>
            </a:r>
            <a:endParaRPr lang="zh-CN" altLang="en-US" sz="1600" dirty="0">
              <a:latin typeface="+mj-lt"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4938353" y="1473742"/>
            <a:ext cx="298463" cy="338554"/>
          </a:xfrm>
          <a:custGeom>
            <a:avLst/>
            <a:gdLst>
              <a:gd name="T0" fmla="*/ 487 w 616"/>
              <a:gd name="T1" fmla="*/ 477 h 702"/>
              <a:gd name="T2" fmla="*/ 462 w 616"/>
              <a:gd name="T3" fmla="*/ 492 h 702"/>
              <a:gd name="T4" fmla="*/ 476 w 616"/>
              <a:gd name="T5" fmla="*/ 517 h 702"/>
              <a:gd name="T6" fmla="*/ 575 w 616"/>
              <a:gd name="T7" fmla="*/ 579 h 702"/>
              <a:gd name="T8" fmla="*/ 505 w 616"/>
              <a:gd name="T9" fmla="*/ 632 h 702"/>
              <a:gd name="T10" fmla="*/ 308 w 616"/>
              <a:gd name="T11" fmla="*/ 661 h 702"/>
              <a:gd name="T12" fmla="*/ 112 w 616"/>
              <a:gd name="T13" fmla="*/ 632 h 702"/>
              <a:gd name="T14" fmla="*/ 41 w 616"/>
              <a:gd name="T15" fmla="*/ 579 h 702"/>
              <a:gd name="T16" fmla="*/ 140 w 616"/>
              <a:gd name="T17" fmla="*/ 517 h 702"/>
              <a:gd name="T18" fmla="*/ 155 w 616"/>
              <a:gd name="T19" fmla="*/ 492 h 702"/>
              <a:gd name="T20" fmla="*/ 129 w 616"/>
              <a:gd name="T21" fmla="*/ 477 h 702"/>
              <a:gd name="T22" fmla="*/ 0 w 616"/>
              <a:gd name="T23" fmla="*/ 579 h 702"/>
              <a:gd name="T24" fmla="*/ 30 w 616"/>
              <a:gd name="T25" fmla="*/ 635 h 702"/>
              <a:gd name="T26" fmla="*/ 98 w 616"/>
              <a:gd name="T27" fmla="*/ 671 h 702"/>
              <a:gd name="T28" fmla="*/ 308 w 616"/>
              <a:gd name="T29" fmla="*/ 702 h 702"/>
              <a:gd name="T30" fmla="*/ 518 w 616"/>
              <a:gd name="T31" fmla="*/ 671 h 702"/>
              <a:gd name="T32" fmla="*/ 586 w 616"/>
              <a:gd name="T33" fmla="*/ 635 h 702"/>
              <a:gd name="T34" fmla="*/ 616 w 616"/>
              <a:gd name="T35" fmla="*/ 579 h 702"/>
              <a:gd name="T36" fmla="*/ 487 w 616"/>
              <a:gd name="T37" fmla="*/ 477 h 702"/>
              <a:gd name="T38" fmla="*/ 487 w 616"/>
              <a:gd name="T39" fmla="*/ 477 h 702"/>
              <a:gd name="T40" fmla="*/ 487 w 616"/>
              <a:gd name="T41" fmla="*/ 477 h 702"/>
              <a:gd name="T42" fmla="*/ 246 w 616"/>
              <a:gd name="T43" fmla="*/ 570 h 702"/>
              <a:gd name="T44" fmla="*/ 308 w 616"/>
              <a:gd name="T45" fmla="*/ 599 h 702"/>
              <a:gd name="T46" fmla="*/ 308 w 616"/>
              <a:gd name="T47" fmla="*/ 599 h 702"/>
              <a:gd name="T48" fmla="*/ 371 w 616"/>
              <a:gd name="T49" fmla="*/ 570 h 702"/>
              <a:gd name="T50" fmla="*/ 460 w 616"/>
              <a:gd name="T51" fmla="*/ 458 h 702"/>
              <a:gd name="T52" fmla="*/ 552 w 616"/>
              <a:gd name="T53" fmla="*/ 244 h 702"/>
              <a:gd name="T54" fmla="*/ 533 w 616"/>
              <a:gd name="T55" fmla="*/ 149 h 702"/>
              <a:gd name="T56" fmla="*/ 481 w 616"/>
              <a:gd name="T57" fmla="*/ 71 h 702"/>
              <a:gd name="T58" fmla="*/ 403 w 616"/>
              <a:gd name="T59" fmla="*/ 19 h 702"/>
              <a:gd name="T60" fmla="*/ 308 w 616"/>
              <a:gd name="T61" fmla="*/ 0 h 702"/>
              <a:gd name="T62" fmla="*/ 213 w 616"/>
              <a:gd name="T63" fmla="*/ 19 h 702"/>
              <a:gd name="T64" fmla="*/ 136 w 616"/>
              <a:gd name="T65" fmla="*/ 71 h 702"/>
              <a:gd name="T66" fmla="*/ 83 w 616"/>
              <a:gd name="T67" fmla="*/ 149 h 702"/>
              <a:gd name="T68" fmla="*/ 64 w 616"/>
              <a:gd name="T69" fmla="*/ 244 h 702"/>
              <a:gd name="T70" fmla="*/ 157 w 616"/>
              <a:gd name="T71" fmla="*/ 458 h 702"/>
              <a:gd name="T72" fmla="*/ 246 w 616"/>
              <a:gd name="T73" fmla="*/ 570 h 702"/>
              <a:gd name="T74" fmla="*/ 246 w 616"/>
              <a:gd name="T75" fmla="*/ 570 h 702"/>
              <a:gd name="T76" fmla="*/ 246 w 616"/>
              <a:gd name="T77" fmla="*/ 570 h 702"/>
              <a:gd name="T78" fmla="*/ 214 w 616"/>
              <a:gd name="T79" fmla="*/ 237 h 702"/>
              <a:gd name="T80" fmla="*/ 311 w 616"/>
              <a:gd name="T81" fmla="*/ 139 h 702"/>
              <a:gd name="T82" fmla="*/ 409 w 616"/>
              <a:gd name="T83" fmla="*/ 237 h 702"/>
              <a:gd name="T84" fmla="*/ 311 w 616"/>
              <a:gd name="T85" fmla="*/ 334 h 702"/>
              <a:gd name="T86" fmla="*/ 214 w 616"/>
              <a:gd name="T87" fmla="*/ 237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6" h="702">
                <a:moveTo>
                  <a:pt x="487" y="477"/>
                </a:moveTo>
                <a:cubicBezTo>
                  <a:pt x="476" y="474"/>
                  <a:pt x="465" y="481"/>
                  <a:pt x="462" y="492"/>
                </a:cubicBezTo>
                <a:cubicBezTo>
                  <a:pt x="459" y="503"/>
                  <a:pt x="465" y="514"/>
                  <a:pt x="476" y="517"/>
                </a:cubicBezTo>
                <a:cubicBezTo>
                  <a:pt x="545" y="535"/>
                  <a:pt x="575" y="561"/>
                  <a:pt x="575" y="579"/>
                </a:cubicBezTo>
                <a:cubicBezTo>
                  <a:pt x="575" y="593"/>
                  <a:pt x="557" y="614"/>
                  <a:pt x="505" y="632"/>
                </a:cubicBezTo>
                <a:cubicBezTo>
                  <a:pt x="452" y="651"/>
                  <a:pt x="383" y="661"/>
                  <a:pt x="308" y="661"/>
                </a:cubicBezTo>
                <a:cubicBezTo>
                  <a:pt x="234" y="661"/>
                  <a:pt x="164" y="651"/>
                  <a:pt x="112" y="632"/>
                </a:cubicBezTo>
                <a:cubicBezTo>
                  <a:pt x="60" y="614"/>
                  <a:pt x="41" y="593"/>
                  <a:pt x="41" y="579"/>
                </a:cubicBezTo>
                <a:cubicBezTo>
                  <a:pt x="41" y="561"/>
                  <a:pt x="72" y="535"/>
                  <a:pt x="140" y="517"/>
                </a:cubicBezTo>
                <a:cubicBezTo>
                  <a:pt x="151" y="514"/>
                  <a:pt x="158" y="503"/>
                  <a:pt x="155" y="492"/>
                </a:cubicBezTo>
                <a:cubicBezTo>
                  <a:pt x="152" y="481"/>
                  <a:pt x="140" y="474"/>
                  <a:pt x="129" y="477"/>
                </a:cubicBezTo>
                <a:cubicBezTo>
                  <a:pt x="46" y="500"/>
                  <a:pt x="0" y="536"/>
                  <a:pt x="0" y="579"/>
                </a:cubicBezTo>
                <a:cubicBezTo>
                  <a:pt x="0" y="604"/>
                  <a:pt x="16" y="623"/>
                  <a:pt x="30" y="635"/>
                </a:cubicBezTo>
                <a:cubicBezTo>
                  <a:pt x="46" y="648"/>
                  <a:pt x="69" y="661"/>
                  <a:pt x="98" y="671"/>
                </a:cubicBezTo>
                <a:cubicBezTo>
                  <a:pt x="154" y="691"/>
                  <a:pt x="229" y="702"/>
                  <a:pt x="308" y="702"/>
                </a:cubicBezTo>
                <a:cubicBezTo>
                  <a:pt x="387" y="702"/>
                  <a:pt x="462" y="691"/>
                  <a:pt x="518" y="671"/>
                </a:cubicBezTo>
                <a:cubicBezTo>
                  <a:pt x="547" y="661"/>
                  <a:pt x="570" y="648"/>
                  <a:pt x="586" y="635"/>
                </a:cubicBezTo>
                <a:cubicBezTo>
                  <a:pt x="600" y="623"/>
                  <a:pt x="616" y="604"/>
                  <a:pt x="616" y="579"/>
                </a:cubicBezTo>
                <a:cubicBezTo>
                  <a:pt x="616" y="536"/>
                  <a:pt x="570" y="500"/>
                  <a:pt x="487" y="477"/>
                </a:cubicBezTo>
                <a:cubicBezTo>
                  <a:pt x="487" y="477"/>
                  <a:pt x="487" y="477"/>
                  <a:pt x="487" y="477"/>
                </a:cubicBezTo>
                <a:cubicBezTo>
                  <a:pt x="487" y="477"/>
                  <a:pt x="487" y="477"/>
                  <a:pt x="487" y="477"/>
                </a:cubicBezTo>
                <a:close/>
                <a:moveTo>
                  <a:pt x="246" y="570"/>
                </a:moveTo>
                <a:cubicBezTo>
                  <a:pt x="262" y="589"/>
                  <a:pt x="285" y="599"/>
                  <a:pt x="308" y="599"/>
                </a:cubicBezTo>
                <a:cubicBezTo>
                  <a:pt x="308" y="599"/>
                  <a:pt x="308" y="599"/>
                  <a:pt x="308" y="599"/>
                </a:cubicBezTo>
                <a:cubicBezTo>
                  <a:pt x="332" y="599"/>
                  <a:pt x="355" y="589"/>
                  <a:pt x="371" y="570"/>
                </a:cubicBezTo>
                <a:cubicBezTo>
                  <a:pt x="376" y="564"/>
                  <a:pt x="417" y="519"/>
                  <a:pt x="460" y="458"/>
                </a:cubicBezTo>
                <a:cubicBezTo>
                  <a:pt x="521" y="371"/>
                  <a:pt x="552" y="299"/>
                  <a:pt x="552" y="244"/>
                </a:cubicBezTo>
                <a:cubicBezTo>
                  <a:pt x="552" y="211"/>
                  <a:pt x="546" y="179"/>
                  <a:pt x="533" y="149"/>
                </a:cubicBezTo>
                <a:cubicBezTo>
                  <a:pt x="521" y="120"/>
                  <a:pt x="503" y="94"/>
                  <a:pt x="481" y="71"/>
                </a:cubicBezTo>
                <a:cubicBezTo>
                  <a:pt x="458" y="49"/>
                  <a:pt x="432" y="31"/>
                  <a:pt x="403" y="19"/>
                </a:cubicBezTo>
                <a:cubicBezTo>
                  <a:pt x="373" y="6"/>
                  <a:pt x="341" y="0"/>
                  <a:pt x="308" y="0"/>
                </a:cubicBezTo>
                <a:cubicBezTo>
                  <a:pt x="275" y="0"/>
                  <a:pt x="243" y="6"/>
                  <a:pt x="213" y="19"/>
                </a:cubicBezTo>
                <a:cubicBezTo>
                  <a:pt x="184" y="31"/>
                  <a:pt x="158" y="49"/>
                  <a:pt x="136" y="71"/>
                </a:cubicBezTo>
                <a:cubicBezTo>
                  <a:pt x="113" y="94"/>
                  <a:pt x="96" y="120"/>
                  <a:pt x="83" y="149"/>
                </a:cubicBezTo>
                <a:cubicBezTo>
                  <a:pt x="71" y="179"/>
                  <a:pt x="64" y="211"/>
                  <a:pt x="64" y="244"/>
                </a:cubicBezTo>
                <a:cubicBezTo>
                  <a:pt x="64" y="299"/>
                  <a:pt x="95" y="371"/>
                  <a:pt x="157" y="458"/>
                </a:cubicBezTo>
                <a:cubicBezTo>
                  <a:pt x="199" y="519"/>
                  <a:pt x="241" y="565"/>
                  <a:pt x="246" y="570"/>
                </a:cubicBezTo>
                <a:cubicBezTo>
                  <a:pt x="246" y="570"/>
                  <a:pt x="246" y="570"/>
                  <a:pt x="246" y="570"/>
                </a:cubicBezTo>
                <a:cubicBezTo>
                  <a:pt x="246" y="570"/>
                  <a:pt x="246" y="570"/>
                  <a:pt x="246" y="570"/>
                </a:cubicBezTo>
                <a:close/>
                <a:moveTo>
                  <a:pt x="214" y="237"/>
                </a:moveTo>
                <a:cubicBezTo>
                  <a:pt x="214" y="183"/>
                  <a:pt x="257" y="139"/>
                  <a:pt x="311" y="139"/>
                </a:cubicBezTo>
                <a:cubicBezTo>
                  <a:pt x="365" y="139"/>
                  <a:pt x="409" y="183"/>
                  <a:pt x="409" y="237"/>
                </a:cubicBezTo>
                <a:cubicBezTo>
                  <a:pt x="409" y="291"/>
                  <a:pt x="365" y="334"/>
                  <a:pt x="311" y="334"/>
                </a:cubicBezTo>
                <a:cubicBezTo>
                  <a:pt x="257" y="334"/>
                  <a:pt x="214" y="291"/>
                  <a:pt x="214" y="23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58438" y="1844249"/>
            <a:ext cx="35277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（坐地铁一号线打铁关下车转</a:t>
            </a:r>
            <a:r>
              <a:rPr lang="en-US" altLang="zh-CN" sz="1400"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199</a:t>
            </a:r>
            <a:r>
              <a:rPr lang="zh-CN" altLang="en-US" sz="1400">
                <a:latin typeface="+mj-ea"/>
                <a:ea typeface="+mj-ea"/>
                <a:cs typeface="Arial" panose="020B0604020202020204" pitchFamily="34" charset="0"/>
                <a:sym typeface="Arial" panose="020B0604020202020204" pitchFamily="34" charset="0"/>
              </a:rPr>
              <a:t>）</a:t>
            </a:r>
            <a:endParaRPr lang="zh-CN" altLang="en-US" sz="1400">
              <a:latin typeface="+mj-ea"/>
              <a:ea typeface="+mj-ea"/>
            </a:endParaRPr>
          </a:p>
        </p:txBody>
      </p:sp>
      <p:grpSp>
        <p:nvGrpSpPr>
          <p:cNvPr id="31" name="Group 8"/>
          <p:cNvGrpSpPr>
            <a:grpSpLocks noChangeAspect="1"/>
          </p:cNvGrpSpPr>
          <p:nvPr/>
        </p:nvGrpSpPr>
        <p:grpSpPr bwMode="auto">
          <a:xfrm>
            <a:off x="4915167" y="2513009"/>
            <a:ext cx="321649" cy="321649"/>
            <a:chOff x="1990" y="2001"/>
            <a:chExt cx="509" cy="50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2265" y="2065"/>
              <a:ext cx="92" cy="22"/>
            </a:xfrm>
            <a:custGeom>
              <a:avLst/>
              <a:gdLst>
                <a:gd name="T0" fmla="*/ 17 w 136"/>
                <a:gd name="T1" fmla="*/ 33 h 33"/>
                <a:gd name="T2" fmla="*/ 122 w 136"/>
                <a:gd name="T3" fmla="*/ 33 h 33"/>
                <a:gd name="T4" fmla="*/ 136 w 136"/>
                <a:gd name="T5" fmla="*/ 17 h 33"/>
                <a:gd name="T6" fmla="*/ 120 w 136"/>
                <a:gd name="T7" fmla="*/ 0 h 33"/>
                <a:gd name="T8" fmla="*/ 17 w 136"/>
                <a:gd name="T9" fmla="*/ 0 h 33"/>
                <a:gd name="T10" fmla="*/ 0 w 136"/>
                <a:gd name="T11" fmla="*/ 17 h 33"/>
                <a:gd name="T12" fmla="*/ 17 w 136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33">
                  <a:moveTo>
                    <a:pt x="17" y="33"/>
                  </a:moveTo>
                  <a:cubicBezTo>
                    <a:pt x="122" y="33"/>
                    <a:pt x="122" y="33"/>
                    <a:pt x="122" y="33"/>
                  </a:cubicBezTo>
                  <a:cubicBezTo>
                    <a:pt x="129" y="33"/>
                    <a:pt x="136" y="26"/>
                    <a:pt x="136" y="17"/>
                  </a:cubicBezTo>
                  <a:cubicBezTo>
                    <a:pt x="136" y="7"/>
                    <a:pt x="129" y="0"/>
                    <a:pt x="1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132" y="2127"/>
              <a:ext cx="227" cy="22"/>
            </a:xfrm>
            <a:custGeom>
              <a:avLst/>
              <a:gdLst>
                <a:gd name="T0" fmla="*/ 17 w 336"/>
                <a:gd name="T1" fmla="*/ 33 h 33"/>
                <a:gd name="T2" fmla="*/ 319 w 336"/>
                <a:gd name="T3" fmla="*/ 33 h 33"/>
                <a:gd name="T4" fmla="*/ 333 w 336"/>
                <a:gd name="T5" fmla="*/ 16 h 33"/>
                <a:gd name="T6" fmla="*/ 317 w 336"/>
                <a:gd name="T7" fmla="*/ 0 h 33"/>
                <a:gd name="T8" fmla="*/ 17 w 336"/>
                <a:gd name="T9" fmla="*/ 0 h 33"/>
                <a:gd name="T10" fmla="*/ 0 w 336"/>
                <a:gd name="T11" fmla="*/ 16 h 33"/>
                <a:gd name="T12" fmla="*/ 17 w 336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">
                  <a:moveTo>
                    <a:pt x="17" y="33"/>
                  </a:moveTo>
                  <a:cubicBezTo>
                    <a:pt x="319" y="33"/>
                    <a:pt x="319" y="33"/>
                    <a:pt x="319" y="33"/>
                  </a:cubicBezTo>
                  <a:cubicBezTo>
                    <a:pt x="326" y="33"/>
                    <a:pt x="336" y="26"/>
                    <a:pt x="333" y="16"/>
                  </a:cubicBezTo>
                  <a:cubicBezTo>
                    <a:pt x="333" y="7"/>
                    <a:pt x="326" y="0"/>
                    <a:pt x="3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6"/>
                    <a:pt x="7" y="33"/>
                    <a:pt x="1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132" y="2191"/>
              <a:ext cx="227" cy="21"/>
            </a:xfrm>
            <a:custGeom>
              <a:avLst/>
              <a:gdLst>
                <a:gd name="T0" fmla="*/ 17 w 336"/>
                <a:gd name="T1" fmla="*/ 32 h 32"/>
                <a:gd name="T2" fmla="*/ 319 w 336"/>
                <a:gd name="T3" fmla="*/ 32 h 32"/>
                <a:gd name="T4" fmla="*/ 333 w 336"/>
                <a:gd name="T5" fmla="*/ 16 h 32"/>
                <a:gd name="T6" fmla="*/ 317 w 336"/>
                <a:gd name="T7" fmla="*/ 0 h 32"/>
                <a:gd name="T8" fmla="*/ 17 w 336"/>
                <a:gd name="T9" fmla="*/ 0 h 32"/>
                <a:gd name="T10" fmla="*/ 0 w 336"/>
                <a:gd name="T11" fmla="*/ 16 h 32"/>
                <a:gd name="T12" fmla="*/ 17 w 336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2">
                  <a:moveTo>
                    <a:pt x="17" y="32"/>
                  </a:moveTo>
                  <a:cubicBezTo>
                    <a:pt x="319" y="32"/>
                    <a:pt x="319" y="32"/>
                    <a:pt x="319" y="32"/>
                  </a:cubicBezTo>
                  <a:cubicBezTo>
                    <a:pt x="326" y="32"/>
                    <a:pt x="336" y="25"/>
                    <a:pt x="333" y="16"/>
                  </a:cubicBezTo>
                  <a:cubicBezTo>
                    <a:pt x="333" y="7"/>
                    <a:pt x="326" y="0"/>
                    <a:pt x="3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990" y="2001"/>
              <a:ext cx="509" cy="509"/>
            </a:xfrm>
            <a:custGeom>
              <a:avLst/>
              <a:gdLst>
                <a:gd name="T0" fmla="*/ 745 w 751"/>
                <a:gd name="T1" fmla="*/ 302 h 751"/>
                <a:gd name="T2" fmla="*/ 744 w 751"/>
                <a:gd name="T3" fmla="*/ 301 h 751"/>
                <a:gd name="T4" fmla="*/ 742 w 751"/>
                <a:gd name="T5" fmla="*/ 298 h 751"/>
                <a:gd name="T6" fmla="*/ 728 w 751"/>
                <a:gd name="T7" fmla="*/ 287 h 751"/>
                <a:gd name="T8" fmla="*/ 636 w 751"/>
                <a:gd name="T9" fmla="*/ 248 h 751"/>
                <a:gd name="T10" fmla="*/ 636 w 751"/>
                <a:gd name="T11" fmla="*/ 54 h 751"/>
                <a:gd name="T12" fmla="*/ 582 w 751"/>
                <a:gd name="T13" fmla="*/ 0 h 751"/>
                <a:gd name="T14" fmla="*/ 169 w 751"/>
                <a:gd name="T15" fmla="*/ 0 h 751"/>
                <a:gd name="T16" fmla="*/ 118 w 751"/>
                <a:gd name="T17" fmla="*/ 54 h 751"/>
                <a:gd name="T18" fmla="*/ 118 w 751"/>
                <a:gd name="T19" fmla="*/ 246 h 751"/>
                <a:gd name="T20" fmla="*/ 33 w 751"/>
                <a:gd name="T21" fmla="*/ 282 h 751"/>
                <a:gd name="T22" fmla="*/ 11 w 751"/>
                <a:gd name="T23" fmla="*/ 299 h 751"/>
                <a:gd name="T24" fmla="*/ 10 w 751"/>
                <a:gd name="T25" fmla="*/ 301 h 751"/>
                <a:gd name="T26" fmla="*/ 10 w 751"/>
                <a:gd name="T27" fmla="*/ 301 h 751"/>
                <a:gd name="T28" fmla="*/ 0 w 751"/>
                <a:gd name="T29" fmla="*/ 331 h 751"/>
                <a:gd name="T30" fmla="*/ 0 w 751"/>
                <a:gd name="T31" fmla="*/ 700 h 751"/>
                <a:gd name="T32" fmla="*/ 54 w 751"/>
                <a:gd name="T33" fmla="*/ 751 h 751"/>
                <a:gd name="T34" fmla="*/ 700 w 751"/>
                <a:gd name="T35" fmla="*/ 751 h 751"/>
                <a:gd name="T36" fmla="*/ 751 w 751"/>
                <a:gd name="T37" fmla="*/ 700 h 751"/>
                <a:gd name="T38" fmla="*/ 751 w 751"/>
                <a:gd name="T39" fmla="*/ 324 h 751"/>
                <a:gd name="T40" fmla="*/ 745 w 751"/>
                <a:gd name="T41" fmla="*/ 302 h 751"/>
                <a:gd name="T42" fmla="*/ 699 w 751"/>
                <a:gd name="T43" fmla="*/ 310 h 751"/>
                <a:gd name="T44" fmla="*/ 636 w 751"/>
                <a:gd name="T45" fmla="*/ 349 h 751"/>
                <a:gd name="T46" fmla="*/ 636 w 751"/>
                <a:gd name="T47" fmla="*/ 284 h 751"/>
                <a:gd name="T48" fmla="*/ 699 w 751"/>
                <a:gd name="T49" fmla="*/ 310 h 751"/>
                <a:gd name="T50" fmla="*/ 148 w 751"/>
                <a:gd name="T51" fmla="*/ 54 h 751"/>
                <a:gd name="T52" fmla="*/ 169 w 751"/>
                <a:gd name="T53" fmla="*/ 33 h 751"/>
                <a:gd name="T54" fmla="*/ 582 w 751"/>
                <a:gd name="T55" fmla="*/ 33 h 751"/>
                <a:gd name="T56" fmla="*/ 603 w 751"/>
                <a:gd name="T57" fmla="*/ 54 h 751"/>
                <a:gd name="T58" fmla="*/ 603 w 751"/>
                <a:gd name="T59" fmla="*/ 370 h 751"/>
                <a:gd name="T60" fmla="*/ 388 w 751"/>
                <a:gd name="T61" fmla="*/ 505 h 751"/>
                <a:gd name="T62" fmla="*/ 366 w 751"/>
                <a:gd name="T63" fmla="*/ 505 h 751"/>
                <a:gd name="T64" fmla="*/ 148 w 751"/>
                <a:gd name="T65" fmla="*/ 368 h 751"/>
                <a:gd name="T66" fmla="*/ 148 w 751"/>
                <a:gd name="T67" fmla="*/ 266 h 751"/>
                <a:gd name="T68" fmla="*/ 148 w 751"/>
                <a:gd name="T69" fmla="*/ 251 h 751"/>
                <a:gd name="T70" fmla="*/ 148 w 751"/>
                <a:gd name="T71" fmla="*/ 54 h 751"/>
                <a:gd name="T72" fmla="*/ 118 w 751"/>
                <a:gd name="T73" fmla="*/ 349 h 751"/>
                <a:gd name="T74" fmla="*/ 54 w 751"/>
                <a:gd name="T75" fmla="*/ 309 h 751"/>
                <a:gd name="T76" fmla="*/ 118 w 751"/>
                <a:gd name="T77" fmla="*/ 282 h 751"/>
                <a:gd name="T78" fmla="*/ 118 w 751"/>
                <a:gd name="T79" fmla="*/ 349 h 751"/>
                <a:gd name="T80" fmla="*/ 700 w 751"/>
                <a:gd name="T81" fmla="*/ 721 h 751"/>
                <a:gd name="T82" fmla="*/ 54 w 751"/>
                <a:gd name="T83" fmla="*/ 721 h 751"/>
                <a:gd name="T84" fmla="*/ 33 w 751"/>
                <a:gd name="T85" fmla="*/ 700 h 751"/>
                <a:gd name="T86" fmla="*/ 33 w 751"/>
                <a:gd name="T87" fmla="*/ 336 h 751"/>
                <a:gd name="T88" fmla="*/ 348 w 751"/>
                <a:gd name="T89" fmla="*/ 535 h 751"/>
                <a:gd name="T90" fmla="*/ 376 w 751"/>
                <a:gd name="T91" fmla="*/ 542 h 751"/>
                <a:gd name="T92" fmla="*/ 406 w 751"/>
                <a:gd name="T93" fmla="*/ 533 h 751"/>
                <a:gd name="T94" fmla="*/ 721 w 751"/>
                <a:gd name="T95" fmla="*/ 336 h 751"/>
                <a:gd name="T96" fmla="*/ 721 w 751"/>
                <a:gd name="T97" fmla="*/ 700 h 751"/>
                <a:gd name="T98" fmla="*/ 700 w 751"/>
                <a:gd name="T99" fmla="*/ 72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1" h="751">
                  <a:moveTo>
                    <a:pt x="745" y="302"/>
                  </a:moveTo>
                  <a:cubicBezTo>
                    <a:pt x="745" y="302"/>
                    <a:pt x="744" y="301"/>
                    <a:pt x="744" y="301"/>
                  </a:cubicBezTo>
                  <a:cubicBezTo>
                    <a:pt x="744" y="300"/>
                    <a:pt x="743" y="299"/>
                    <a:pt x="742" y="298"/>
                  </a:cubicBezTo>
                  <a:cubicBezTo>
                    <a:pt x="738" y="294"/>
                    <a:pt x="733" y="290"/>
                    <a:pt x="728" y="287"/>
                  </a:cubicBezTo>
                  <a:cubicBezTo>
                    <a:pt x="636" y="248"/>
                    <a:pt x="636" y="248"/>
                    <a:pt x="636" y="248"/>
                  </a:cubicBezTo>
                  <a:cubicBezTo>
                    <a:pt x="636" y="54"/>
                    <a:pt x="636" y="54"/>
                    <a:pt x="636" y="54"/>
                  </a:cubicBezTo>
                  <a:cubicBezTo>
                    <a:pt x="636" y="24"/>
                    <a:pt x="610" y="0"/>
                    <a:pt x="58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1" y="0"/>
                    <a:pt x="118" y="26"/>
                    <a:pt x="118" y="54"/>
                  </a:cubicBezTo>
                  <a:cubicBezTo>
                    <a:pt x="118" y="246"/>
                    <a:pt x="118" y="246"/>
                    <a:pt x="118" y="246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24" y="286"/>
                    <a:pt x="17" y="292"/>
                    <a:pt x="11" y="299"/>
                  </a:cubicBezTo>
                  <a:cubicBezTo>
                    <a:pt x="11" y="300"/>
                    <a:pt x="10" y="300"/>
                    <a:pt x="10" y="301"/>
                  </a:cubicBezTo>
                  <a:cubicBezTo>
                    <a:pt x="10" y="301"/>
                    <a:pt x="10" y="301"/>
                    <a:pt x="10" y="301"/>
                  </a:cubicBezTo>
                  <a:cubicBezTo>
                    <a:pt x="4" y="310"/>
                    <a:pt x="0" y="320"/>
                    <a:pt x="0" y="331"/>
                  </a:cubicBezTo>
                  <a:cubicBezTo>
                    <a:pt x="0" y="700"/>
                    <a:pt x="0" y="700"/>
                    <a:pt x="0" y="700"/>
                  </a:cubicBezTo>
                  <a:cubicBezTo>
                    <a:pt x="0" y="728"/>
                    <a:pt x="26" y="751"/>
                    <a:pt x="54" y="751"/>
                  </a:cubicBezTo>
                  <a:cubicBezTo>
                    <a:pt x="700" y="751"/>
                    <a:pt x="700" y="751"/>
                    <a:pt x="700" y="751"/>
                  </a:cubicBezTo>
                  <a:cubicBezTo>
                    <a:pt x="728" y="751"/>
                    <a:pt x="751" y="728"/>
                    <a:pt x="751" y="700"/>
                  </a:cubicBezTo>
                  <a:cubicBezTo>
                    <a:pt x="751" y="324"/>
                    <a:pt x="751" y="324"/>
                    <a:pt x="751" y="324"/>
                  </a:cubicBezTo>
                  <a:cubicBezTo>
                    <a:pt x="751" y="316"/>
                    <a:pt x="749" y="309"/>
                    <a:pt x="745" y="302"/>
                  </a:cubicBezTo>
                  <a:close/>
                  <a:moveTo>
                    <a:pt x="699" y="310"/>
                  </a:moveTo>
                  <a:cubicBezTo>
                    <a:pt x="636" y="349"/>
                    <a:pt x="636" y="349"/>
                    <a:pt x="636" y="349"/>
                  </a:cubicBezTo>
                  <a:cubicBezTo>
                    <a:pt x="636" y="284"/>
                    <a:pt x="636" y="284"/>
                    <a:pt x="636" y="284"/>
                  </a:cubicBezTo>
                  <a:lnTo>
                    <a:pt x="699" y="310"/>
                  </a:lnTo>
                  <a:close/>
                  <a:moveTo>
                    <a:pt x="148" y="54"/>
                  </a:moveTo>
                  <a:cubicBezTo>
                    <a:pt x="148" y="43"/>
                    <a:pt x="158" y="33"/>
                    <a:pt x="169" y="33"/>
                  </a:cubicBezTo>
                  <a:cubicBezTo>
                    <a:pt x="582" y="33"/>
                    <a:pt x="582" y="33"/>
                    <a:pt x="582" y="33"/>
                  </a:cubicBezTo>
                  <a:cubicBezTo>
                    <a:pt x="594" y="33"/>
                    <a:pt x="603" y="43"/>
                    <a:pt x="603" y="54"/>
                  </a:cubicBezTo>
                  <a:cubicBezTo>
                    <a:pt x="603" y="370"/>
                    <a:pt x="603" y="370"/>
                    <a:pt x="603" y="370"/>
                  </a:cubicBezTo>
                  <a:cubicBezTo>
                    <a:pt x="388" y="505"/>
                    <a:pt x="388" y="505"/>
                    <a:pt x="388" y="505"/>
                  </a:cubicBezTo>
                  <a:cubicBezTo>
                    <a:pt x="381" y="510"/>
                    <a:pt x="373" y="510"/>
                    <a:pt x="366" y="505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8" y="266"/>
                    <a:pt x="148" y="266"/>
                    <a:pt x="148" y="266"/>
                  </a:cubicBezTo>
                  <a:cubicBezTo>
                    <a:pt x="151" y="262"/>
                    <a:pt x="151" y="257"/>
                    <a:pt x="148" y="251"/>
                  </a:cubicBezTo>
                  <a:lnTo>
                    <a:pt x="148" y="54"/>
                  </a:lnTo>
                  <a:close/>
                  <a:moveTo>
                    <a:pt x="118" y="349"/>
                  </a:moveTo>
                  <a:cubicBezTo>
                    <a:pt x="54" y="309"/>
                    <a:pt x="54" y="309"/>
                    <a:pt x="54" y="309"/>
                  </a:cubicBezTo>
                  <a:cubicBezTo>
                    <a:pt x="118" y="282"/>
                    <a:pt x="118" y="282"/>
                    <a:pt x="118" y="282"/>
                  </a:cubicBezTo>
                  <a:lnTo>
                    <a:pt x="118" y="349"/>
                  </a:lnTo>
                  <a:close/>
                  <a:moveTo>
                    <a:pt x="700" y="721"/>
                  </a:moveTo>
                  <a:cubicBezTo>
                    <a:pt x="54" y="721"/>
                    <a:pt x="54" y="721"/>
                    <a:pt x="54" y="721"/>
                  </a:cubicBezTo>
                  <a:cubicBezTo>
                    <a:pt x="43" y="721"/>
                    <a:pt x="33" y="711"/>
                    <a:pt x="33" y="700"/>
                  </a:cubicBezTo>
                  <a:cubicBezTo>
                    <a:pt x="33" y="336"/>
                    <a:pt x="33" y="336"/>
                    <a:pt x="33" y="336"/>
                  </a:cubicBezTo>
                  <a:cubicBezTo>
                    <a:pt x="348" y="535"/>
                    <a:pt x="348" y="535"/>
                    <a:pt x="348" y="535"/>
                  </a:cubicBezTo>
                  <a:cubicBezTo>
                    <a:pt x="357" y="540"/>
                    <a:pt x="366" y="542"/>
                    <a:pt x="376" y="542"/>
                  </a:cubicBezTo>
                  <a:cubicBezTo>
                    <a:pt x="388" y="542"/>
                    <a:pt x="397" y="540"/>
                    <a:pt x="406" y="533"/>
                  </a:cubicBezTo>
                  <a:cubicBezTo>
                    <a:pt x="721" y="336"/>
                    <a:pt x="721" y="336"/>
                    <a:pt x="721" y="336"/>
                  </a:cubicBezTo>
                  <a:cubicBezTo>
                    <a:pt x="721" y="700"/>
                    <a:pt x="721" y="700"/>
                    <a:pt x="721" y="700"/>
                  </a:cubicBezTo>
                  <a:cubicBezTo>
                    <a:pt x="721" y="711"/>
                    <a:pt x="711" y="721"/>
                    <a:pt x="700" y="7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矩形 36"/>
          <p:cNvSpPr/>
          <p:nvPr/>
        </p:nvSpPr>
        <p:spPr>
          <a:xfrm>
            <a:off x="5300602" y="2536509"/>
            <a:ext cx="16217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+mj-ea"/>
                <a:ea typeface="+mj-ea"/>
              </a:rPr>
              <a:t>简历投至：</a:t>
            </a:r>
          </a:p>
        </p:txBody>
      </p:sp>
      <p:sp>
        <p:nvSpPr>
          <p:cNvPr id="40" name="矩形 39"/>
          <p:cNvSpPr/>
          <p:nvPr/>
        </p:nvSpPr>
        <p:spPr>
          <a:xfrm>
            <a:off x="5271825" y="3857020"/>
            <a:ext cx="3776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+mj-lt"/>
              </a:rPr>
              <a:t>http://123456.com</a:t>
            </a:r>
            <a:endParaRPr lang="zh-CN" altLang="en-US" sz="1400" dirty="0">
              <a:latin typeface="+mj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271825" y="3544544"/>
            <a:ext cx="2601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latin typeface="+mj-ea"/>
                <a:ea typeface="+mj-ea"/>
              </a:rPr>
              <a:t>想了解更多请登录：</a:t>
            </a:r>
          </a:p>
        </p:txBody>
      </p:sp>
      <p:sp>
        <p:nvSpPr>
          <p:cNvPr id="48" name="AutoShape 4"/>
          <p:cNvSpPr>
            <a:spLocks/>
          </p:cNvSpPr>
          <p:nvPr/>
        </p:nvSpPr>
        <p:spPr bwMode="auto">
          <a:xfrm>
            <a:off x="4924231" y="3535371"/>
            <a:ext cx="320188" cy="32164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F31EC7B-6363-4EE9-9683-34C4B9E9BB39}"/>
              </a:ext>
            </a:extLst>
          </p:cNvPr>
          <p:cNvSpPr txBox="1"/>
          <p:nvPr/>
        </p:nvSpPr>
        <p:spPr>
          <a:xfrm>
            <a:off x="3725010" y="111967"/>
            <a:ext cx="16209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latin typeface="+mj-ea"/>
                <a:ea typeface="+mj-ea"/>
              </a:rPr>
              <a:t>联系方式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3CAAFBF-05E4-4724-9A12-1EEBFF018718}"/>
              </a:ext>
            </a:extLst>
          </p:cNvPr>
          <p:cNvSpPr txBox="1"/>
          <p:nvPr/>
        </p:nvSpPr>
        <p:spPr>
          <a:xfrm>
            <a:off x="3727412" y="591751"/>
            <a:ext cx="16161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900">
                <a:latin typeface="+mj-ea"/>
                <a:ea typeface="+mj-ea"/>
              </a:rPr>
              <a:t>CONTACT INFORMATION</a:t>
            </a:r>
            <a:endParaRPr lang="zh-CN" altLang="en-US" sz="900">
              <a:latin typeface="+mj-ea"/>
              <a:ea typeface="+mj-ea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7061D5B-60BD-4EA9-B724-978FBBB99D15}"/>
              </a:ext>
            </a:extLst>
          </p:cNvPr>
          <p:cNvCxnSpPr>
            <a:cxnSpLocks/>
          </p:cNvCxnSpPr>
          <p:nvPr/>
        </p:nvCxnSpPr>
        <p:spPr>
          <a:xfrm>
            <a:off x="4467600" y="899528"/>
            <a:ext cx="20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黄色简约互联网公司企业招聘PPT模板"/>
</p:tagLst>
</file>

<file path=ppt/theme/theme1.xml><?xml version="1.0" encoding="utf-8"?>
<a:theme xmlns:a="http://schemas.openxmlformats.org/drawingml/2006/main" name="Office 主题">
  <a:themeElements>
    <a:clrScheme name="招聘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F4DA22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1">
      <a:majorFont>
        <a:latin typeface="Arial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</TotalTime>
  <Words>953</Words>
  <Application>Microsoft Office PowerPoint</Application>
  <PresentationFormat>全屏显示(16:9)</PresentationFormat>
  <Paragraphs>91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Gill Sans</vt:lpstr>
      <vt:lpstr>汉仪尚巍手书W</vt:lpstr>
      <vt:lpstr>Arial</vt:lpstr>
      <vt:lpstr>Calibri Light</vt:lpstr>
      <vt:lpstr>等线</vt:lpstr>
      <vt:lpstr>微软雅黑</vt:lpstr>
      <vt:lpstr>微软雅黑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Mloong</cp:lastModifiedBy>
  <cp:revision>122</cp:revision>
  <dcterms:created xsi:type="dcterms:W3CDTF">2017-03-08T13:34:49Z</dcterms:created>
  <dcterms:modified xsi:type="dcterms:W3CDTF">2018-09-26T07:17:30Z</dcterms:modified>
</cp:coreProperties>
</file>