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7" r:id="rId2"/>
    <p:sldId id="257" r:id="rId3"/>
    <p:sldId id="258" r:id="rId4"/>
    <p:sldId id="273" r:id="rId5"/>
    <p:sldId id="262" r:id="rId6"/>
    <p:sldId id="265" r:id="rId7"/>
    <p:sldId id="264" r:id="rId8"/>
    <p:sldId id="261" r:id="rId9"/>
    <p:sldId id="263" r:id="rId10"/>
    <p:sldId id="266" r:id="rId11"/>
    <p:sldId id="267" r:id="rId12"/>
    <p:sldId id="268" r:id="rId13"/>
    <p:sldId id="269" r:id="rId14"/>
    <p:sldId id="259" r:id="rId15"/>
    <p:sldId id="270" r:id="rId16"/>
    <p:sldId id="271" r:id="rId17"/>
    <p:sldId id="272" r:id="rId18"/>
    <p:sldId id="260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方正清刻本悦宋简体" panose="02010600030101010101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CE95F"/>
    <a:srgbClr val="E6E6E6"/>
    <a:srgbClr val="FDEC5E"/>
    <a:srgbClr val="568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6131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0.wmf"/><Relationship Id="rId1" Type="http://schemas.openxmlformats.org/officeDocument/2006/relationships/image" Target="../media/image26.wmf"/><Relationship Id="rId4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8.wmf"/><Relationship Id="rId4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DB8A6-8E09-4B9B-9BAB-9AE9CF36646C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B569D-5846-405D-B3A8-120868F6DA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5D22B-0F62-4799-98F4-D1BE86B5947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4.w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e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7.e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6.e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1.w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2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27.w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2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w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45" y="654049"/>
            <a:ext cx="8430101" cy="563880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77954" y="2797731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清新雅致述职报告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898832" y="3679635"/>
            <a:ext cx="4381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适用于总结汇报</a:t>
            </a:r>
            <a:r>
              <a:rPr lang="en-US" altLang="zh-CN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 </a:t>
            </a:r>
            <a:r>
              <a:rPr lang="zh-CN" altLang="en-US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个人简介 </a:t>
            </a:r>
            <a:r>
              <a:rPr lang="en-US" altLang="zh-CN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 </a:t>
            </a:r>
            <a:r>
              <a:rPr lang="zh-CN" altLang="en-US" sz="2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工作总结</a:t>
            </a:r>
          </a:p>
        </p:txBody>
      </p:sp>
      <p:pic>
        <p:nvPicPr>
          <p:cNvPr id="14" name="Keepers of the Tradition Ancient Brotherho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28600" y="6502400"/>
            <a:ext cx="254000" cy="25400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3352800" y="2286000"/>
            <a:ext cx="5359400" cy="460824"/>
          </a:xfrm>
          <a:custGeom>
            <a:avLst/>
            <a:gdLst>
              <a:gd name="connsiteX0" fmla="*/ 0 w 5359400"/>
              <a:gd name="connsiteY0" fmla="*/ 381000 h 381000"/>
              <a:gd name="connsiteX1" fmla="*/ 0 w 5359400"/>
              <a:gd name="connsiteY1" fmla="*/ 0 h 381000"/>
              <a:gd name="connsiteX2" fmla="*/ 5359400 w 5359400"/>
              <a:gd name="connsiteY2" fmla="*/ 0 h 381000"/>
              <a:gd name="connsiteX3" fmla="*/ 5359400 w 5359400"/>
              <a:gd name="connsiteY3" fmla="*/ 3683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381000">
                <a:moveTo>
                  <a:pt x="0" y="381000"/>
                </a:moveTo>
                <a:lnTo>
                  <a:pt x="0" y="0"/>
                </a:lnTo>
                <a:lnTo>
                  <a:pt x="5359400" y="0"/>
                </a:lnTo>
                <a:lnTo>
                  <a:pt x="5359400" y="368300"/>
                </a:lnTo>
              </a:path>
            </a:pathLst>
          </a:cu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flipV="1">
            <a:off x="3352800" y="4148363"/>
            <a:ext cx="5359400" cy="460824"/>
          </a:xfrm>
          <a:custGeom>
            <a:avLst/>
            <a:gdLst>
              <a:gd name="connsiteX0" fmla="*/ 0 w 5359400"/>
              <a:gd name="connsiteY0" fmla="*/ 381000 h 381000"/>
              <a:gd name="connsiteX1" fmla="*/ 0 w 5359400"/>
              <a:gd name="connsiteY1" fmla="*/ 0 h 381000"/>
              <a:gd name="connsiteX2" fmla="*/ 5359400 w 5359400"/>
              <a:gd name="connsiteY2" fmla="*/ 0 h 381000"/>
              <a:gd name="connsiteX3" fmla="*/ 5359400 w 5359400"/>
              <a:gd name="connsiteY3" fmla="*/ 3683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381000">
                <a:moveTo>
                  <a:pt x="0" y="381000"/>
                </a:moveTo>
                <a:lnTo>
                  <a:pt x="0" y="0"/>
                </a:lnTo>
                <a:lnTo>
                  <a:pt x="5359400" y="0"/>
                </a:lnTo>
                <a:lnTo>
                  <a:pt x="5359400" y="368300"/>
                </a:lnTo>
              </a:path>
            </a:pathLst>
          </a:cu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/>
      <p:bldP spid="3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5393101" y="6164243"/>
            <a:ext cx="452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056566" y="1839817"/>
            <a:ext cx="2427360" cy="956164"/>
            <a:chOff x="6892131" y="2390514"/>
            <a:chExt cx="1723532" cy="6789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0" name="任意多边形 49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-1" fmla="*/ 0 w 995424"/>
                <a:gd name="connsiteY0-2" fmla="*/ 0 h 834231"/>
                <a:gd name="connsiteX1-3" fmla="*/ 4824 w 995424"/>
                <a:gd name="connsiteY1-4" fmla="*/ 834231 h 834231"/>
                <a:gd name="connsiteX2-5" fmla="*/ 258824 w 995424"/>
                <a:gd name="connsiteY2-6" fmla="*/ 618331 h 834231"/>
                <a:gd name="connsiteX3-7" fmla="*/ 995424 w 995424"/>
                <a:gd name="connsiteY3-8" fmla="*/ 618331 h 834231"/>
                <a:gd name="connsiteX4-9" fmla="*/ 995424 w 995424"/>
                <a:gd name="connsiteY4-10" fmla="*/ 199231 h 834231"/>
                <a:gd name="connsiteX5-11" fmla="*/ 246124 w 995424"/>
                <a:gd name="connsiteY5-12" fmla="*/ 199231 h 834231"/>
                <a:gd name="connsiteX6-13" fmla="*/ 0 w 995424"/>
                <a:gd name="connsiteY6-14" fmla="*/ 0 h 834231"/>
                <a:gd name="connsiteX0-15" fmla="*/ 0 w 995424"/>
                <a:gd name="connsiteY0-16" fmla="*/ 0 h 834231"/>
                <a:gd name="connsiteX1-17" fmla="*/ 4824 w 995424"/>
                <a:gd name="connsiteY1-18" fmla="*/ 834231 h 834231"/>
                <a:gd name="connsiteX2-19" fmla="*/ 258824 w 995424"/>
                <a:gd name="connsiteY2-20" fmla="*/ 618331 h 834231"/>
                <a:gd name="connsiteX3-21" fmla="*/ 995424 w 995424"/>
                <a:gd name="connsiteY3-22" fmla="*/ 618331 h 834231"/>
                <a:gd name="connsiteX4-23" fmla="*/ 995424 w 995424"/>
                <a:gd name="connsiteY4-24" fmla="*/ 199231 h 834231"/>
                <a:gd name="connsiteX5-25" fmla="*/ 304016 w 995424"/>
                <a:gd name="connsiteY5-26" fmla="*/ 199231 h 834231"/>
                <a:gd name="connsiteX6-27" fmla="*/ 0 w 995424"/>
                <a:gd name="connsiteY6-28" fmla="*/ 0 h 834231"/>
                <a:gd name="connsiteX0-29" fmla="*/ 0 w 995424"/>
                <a:gd name="connsiteY0-30" fmla="*/ 0 h 834231"/>
                <a:gd name="connsiteX1-31" fmla="*/ 4824 w 995424"/>
                <a:gd name="connsiteY1-32" fmla="*/ 834231 h 834231"/>
                <a:gd name="connsiteX2-33" fmla="*/ 292595 w 995424"/>
                <a:gd name="connsiteY2-34" fmla="*/ 618331 h 834231"/>
                <a:gd name="connsiteX3-35" fmla="*/ 995424 w 995424"/>
                <a:gd name="connsiteY3-36" fmla="*/ 618331 h 834231"/>
                <a:gd name="connsiteX4-37" fmla="*/ 995424 w 995424"/>
                <a:gd name="connsiteY4-38" fmla="*/ 199231 h 834231"/>
                <a:gd name="connsiteX5-39" fmla="*/ 304016 w 995424"/>
                <a:gd name="connsiteY5-40" fmla="*/ 199231 h 834231"/>
                <a:gd name="connsiteX6-41" fmla="*/ 0 w 995424"/>
                <a:gd name="connsiteY6-42" fmla="*/ 0 h 834231"/>
                <a:gd name="connsiteX0-43" fmla="*/ 0 w 995424"/>
                <a:gd name="connsiteY0-44" fmla="*/ 0 h 834231"/>
                <a:gd name="connsiteX1-45" fmla="*/ 4824 w 995424"/>
                <a:gd name="connsiteY1-46" fmla="*/ 834231 h 834231"/>
                <a:gd name="connsiteX2-47" fmla="*/ 292595 w 995424"/>
                <a:gd name="connsiteY2-48" fmla="*/ 618331 h 834231"/>
                <a:gd name="connsiteX3-49" fmla="*/ 995424 w 995424"/>
                <a:gd name="connsiteY3-50" fmla="*/ 618331 h 834231"/>
                <a:gd name="connsiteX4-51" fmla="*/ 995424 w 995424"/>
                <a:gd name="connsiteY4-52" fmla="*/ 199231 h 834231"/>
                <a:gd name="connsiteX5-53" fmla="*/ 304016 w 995424"/>
                <a:gd name="connsiteY5-54" fmla="*/ 199231 h 834231"/>
                <a:gd name="connsiteX6-55" fmla="*/ 0 w 995424"/>
                <a:gd name="connsiteY6-56" fmla="*/ 0 h 834231"/>
                <a:gd name="connsiteX0-57" fmla="*/ 0 w 995424"/>
                <a:gd name="connsiteY0-58" fmla="*/ 0 h 834231"/>
                <a:gd name="connsiteX1-59" fmla="*/ 4824 w 995424"/>
                <a:gd name="connsiteY1-60" fmla="*/ 834231 h 834231"/>
                <a:gd name="connsiteX2-61" fmla="*/ 292595 w 995424"/>
                <a:gd name="connsiteY2-62" fmla="*/ 618331 h 834231"/>
                <a:gd name="connsiteX3-63" fmla="*/ 995424 w 995424"/>
                <a:gd name="connsiteY3-64" fmla="*/ 618331 h 834231"/>
                <a:gd name="connsiteX4-65" fmla="*/ 995424 w 995424"/>
                <a:gd name="connsiteY4-66" fmla="*/ 199231 h 834231"/>
                <a:gd name="connsiteX5-67" fmla="*/ 304016 w 995424"/>
                <a:gd name="connsiteY5-68" fmla="*/ 199231 h 834231"/>
                <a:gd name="connsiteX6-69" fmla="*/ 0 w 995424"/>
                <a:gd name="connsiteY6-70" fmla="*/ 0 h 834231"/>
                <a:gd name="connsiteX0-71" fmla="*/ 0 w 995424"/>
                <a:gd name="connsiteY0-72" fmla="*/ 0 h 834231"/>
                <a:gd name="connsiteX1-73" fmla="*/ 4824 w 995424"/>
                <a:gd name="connsiteY1-74" fmla="*/ 834231 h 834231"/>
                <a:gd name="connsiteX2-75" fmla="*/ 292595 w 995424"/>
                <a:gd name="connsiteY2-76" fmla="*/ 618331 h 834231"/>
                <a:gd name="connsiteX3-77" fmla="*/ 995424 w 995424"/>
                <a:gd name="connsiteY3-78" fmla="*/ 618331 h 834231"/>
                <a:gd name="connsiteX4-79" fmla="*/ 995424 w 995424"/>
                <a:gd name="connsiteY4-80" fmla="*/ 199231 h 834231"/>
                <a:gd name="connsiteX5-81" fmla="*/ 304016 w 995424"/>
                <a:gd name="connsiteY5-82" fmla="*/ 199231 h 834231"/>
                <a:gd name="connsiteX6-83" fmla="*/ 0 w 995424"/>
                <a:gd name="connsiteY6-84" fmla="*/ 0 h 834231"/>
                <a:gd name="connsiteX0-85" fmla="*/ 0 w 995424"/>
                <a:gd name="connsiteY0-86" fmla="*/ 0 h 834231"/>
                <a:gd name="connsiteX1-87" fmla="*/ 4824 w 995424"/>
                <a:gd name="connsiteY1-88" fmla="*/ 834231 h 834231"/>
                <a:gd name="connsiteX2-89" fmla="*/ 292595 w 995424"/>
                <a:gd name="connsiteY2-90" fmla="*/ 618331 h 834231"/>
                <a:gd name="connsiteX3-91" fmla="*/ 995424 w 995424"/>
                <a:gd name="connsiteY3-92" fmla="*/ 618331 h 834231"/>
                <a:gd name="connsiteX4-93" fmla="*/ 995424 w 995424"/>
                <a:gd name="connsiteY4-94" fmla="*/ 199231 h 834231"/>
                <a:gd name="connsiteX5-95" fmla="*/ 304016 w 995424"/>
                <a:gd name="connsiteY5-96" fmla="*/ 199231 h 834231"/>
                <a:gd name="connsiteX6-97" fmla="*/ 0 w 995424"/>
                <a:gd name="connsiteY6-98" fmla="*/ 0 h 834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6948229" y="2552700"/>
              <a:ext cx="1667434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2986459" y="2171372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53" name="组合 52"/>
          <p:cNvGrpSpPr/>
          <p:nvPr/>
        </p:nvGrpSpPr>
        <p:grpSpPr>
          <a:xfrm>
            <a:off x="4056567" y="2929708"/>
            <a:ext cx="2002487" cy="956164"/>
            <a:chOff x="6892131" y="2390514"/>
            <a:chExt cx="1051719" cy="6789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4" name="任意多边形 53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-1" fmla="*/ 0 w 995424"/>
                <a:gd name="connsiteY0-2" fmla="*/ 0 h 834231"/>
                <a:gd name="connsiteX1-3" fmla="*/ 4824 w 995424"/>
                <a:gd name="connsiteY1-4" fmla="*/ 834231 h 834231"/>
                <a:gd name="connsiteX2-5" fmla="*/ 258824 w 995424"/>
                <a:gd name="connsiteY2-6" fmla="*/ 618331 h 834231"/>
                <a:gd name="connsiteX3-7" fmla="*/ 995424 w 995424"/>
                <a:gd name="connsiteY3-8" fmla="*/ 618331 h 834231"/>
                <a:gd name="connsiteX4-9" fmla="*/ 995424 w 995424"/>
                <a:gd name="connsiteY4-10" fmla="*/ 199231 h 834231"/>
                <a:gd name="connsiteX5-11" fmla="*/ 246124 w 995424"/>
                <a:gd name="connsiteY5-12" fmla="*/ 199231 h 834231"/>
                <a:gd name="connsiteX6-13" fmla="*/ 0 w 995424"/>
                <a:gd name="connsiteY6-14" fmla="*/ 0 h 834231"/>
                <a:gd name="connsiteX0-15" fmla="*/ 0 w 995424"/>
                <a:gd name="connsiteY0-16" fmla="*/ 0 h 834231"/>
                <a:gd name="connsiteX1-17" fmla="*/ 4824 w 995424"/>
                <a:gd name="connsiteY1-18" fmla="*/ 834231 h 834231"/>
                <a:gd name="connsiteX2-19" fmla="*/ 258824 w 995424"/>
                <a:gd name="connsiteY2-20" fmla="*/ 618331 h 834231"/>
                <a:gd name="connsiteX3-21" fmla="*/ 995424 w 995424"/>
                <a:gd name="connsiteY3-22" fmla="*/ 618331 h 834231"/>
                <a:gd name="connsiteX4-23" fmla="*/ 995424 w 995424"/>
                <a:gd name="connsiteY4-24" fmla="*/ 199231 h 834231"/>
                <a:gd name="connsiteX5-25" fmla="*/ 304016 w 995424"/>
                <a:gd name="connsiteY5-26" fmla="*/ 199231 h 834231"/>
                <a:gd name="connsiteX6-27" fmla="*/ 0 w 995424"/>
                <a:gd name="connsiteY6-28" fmla="*/ 0 h 834231"/>
                <a:gd name="connsiteX0-29" fmla="*/ 0 w 995424"/>
                <a:gd name="connsiteY0-30" fmla="*/ 0 h 834231"/>
                <a:gd name="connsiteX1-31" fmla="*/ 4824 w 995424"/>
                <a:gd name="connsiteY1-32" fmla="*/ 834231 h 834231"/>
                <a:gd name="connsiteX2-33" fmla="*/ 292595 w 995424"/>
                <a:gd name="connsiteY2-34" fmla="*/ 618331 h 834231"/>
                <a:gd name="connsiteX3-35" fmla="*/ 995424 w 995424"/>
                <a:gd name="connsiteY3-36" fmla="*/ 618331 h 834231"/>
                <a:gd name="connsiteX4-37" fmla="*/ 995424 w 995424"/>
                <a:gd name="connsiteY4-38" fmla="*/ 199231 h 834231"/>
                <a:gd name="connsiteX5-39" fmla="*/ 304016 w 995424"/>
                <a:gd name="connsiteY5-40" fmla="*/ 199231 h 834231"/>
                <a:gd name="connsiteX6-41" fmla="*/ 0 w 995424"/>
                <a:gd name="connsiteY6-42" fmla="*/ 0 h 834231"/>
                <a:gd name="connsiteX0-43" fmla="*/ 0 w 995424"/>
                <a:gd name="connsiteY0-44" fmla="*/ 0 h 834231"/>
                <a:gd name="connsiteX1-45" fmla="*/ 4824 w 995424"/>
                <a:gd name="connsiteY1-46" fmla="*/ 834231 h 834231"/>
                <a:gd name="connsiteX2-47" fmla="*/ 292595 w 995424"/>
                <a:gd name="connsiteY2-48" fmla="*/ 618331 h 834231"/>
                <a:gd name="connsiteX3-49" fmla="*/ 995424 w 995424"/>
                <a:gd name="connsiteY3-50" fmla="*/ 618331 h 834231"/>
                <a:gd name="connsiteX4-51" fmla="*/ 995424 w 995424"/>
                <a:gd name="connsiteY4-52" fmla="*/ 199231 h 834231"/>
                <a:gd name="connsiteX5-53" fmla="*/ 304016 w 995424"/>
                <a:gd name="connsiteY5-54" fmla="*/ 199231 h 834231"/>
                <a:gd name="connsiteX6-55" fmla="*/ 0 w 995424"/>
                <a:gd name="connsiteY6-56" fmla="*/ 0 h 834231"/>
                <a:gd name="connsiteX0-57" fmla="*/ 0 w 995424"/>
                <a:gd name="connsiteY0-58" fmla="*/ 0 h 834231"/>
                <a:gd name="connsiteX1-59" fmla="*/ 4824 w 995424"/>
                <a:gd name="connsiteY1-60" fmla="*/ 834231 h 834231"/>
                <a:gd name="connsiteX2-61" fmla="*/ 292595 w 995424"/>
                <a:gd name="connsiteY2-62" fmla="*/ 618331 h 834231"/>
                <a:gd name="connsiteX3-63" fmla="*/ 995424 w 995424"/>
                <a:gd name="connsiteY3-64" fmla="*/ 618331 h 834231"/>
                <a:gd name="connsiteX4-65" fmla="*/ 995424 w 995424"/>
                <a:gd name="connsiteY4-66" fmla="*/ 199231 h 834231"/>
                <a:gd name="connsiteX5-67" fmla="*/ 304016 w 995424"/>
                <a:gd name="connsiteY5-68" fmla="*/ 199231 h 834231"/>
                <a:gd name="connsiteX6-69" fmla="*/ 0 w 995424"/>
                <a:gd name="connsiteY6-70" fmla="*/ 0 h 834231"/>
                <a:gd name="connsiteX0-71" fmla="*/ 0 w 995424"/>
                <a:gd name="connsiteY0-72" fmla="*/ 0 h 834231"/>
                <a:gd name="connsiteX1-73" fmla="*/ 4824 w 995424"/>
                <a:gd name="connsiteY1-74" fmla="*/ 834231 h 834231"/>
                <a:gd name="connsiteX2-75" fmla="*/ 292595 w 995424"/>
                <a:gd name="connsiteY2-76" fmla="*/ 618331 h 834231"/>
                <a:gd name="connsiteX3-77" fmla="*/ 995424 w 995424"/>
                <a:gd name="connsiteY3-78" fmla="*/ 618331 h 834231"/>
                <a:gd name="connsiteX4-79" fmla="*/ 995424 w 995424"/>
                <a:gd name="connsiteY4-80" fmla="*/ 199231 h 834231"/>
                <a:gd name="connsiteX5-81" fmla="*/ 304016 w 995424"/>
                <a:gd name="connsiteY5-82" fmla="*/ 199231 h 834231"/>
                <a:gd name="connsiteX6-83" fmla="*/ 0 w 995424"/>
                <a:gd name="connsiteY6-84" fmla="*/ 0 h 834231"/>
                <a:gd name="connsiteX0-85" fmla="*/ 0 w 995424"/>
                <a:gd name="connsiteY0-86" fmla="*/ 0 h 834231"/>
                <a:gd name="connsiteX1-87" fmla="*/ 4824 w 995424"/>
                <a:gd name="connsiteY1-88" fmla="*/ 834231 h 834231"/>
                <a:gd name="connsiteX2-89" fmla="*/ 292595 w 995424"/>
                <a:gd name="connsiteY2-90" fmla="*/ 618331 h 834231"/>
                <a:gd name="connsiteX3-91" fmla="*/ 995424 w 995424"/>
                <a:gd name="connsiteY3-92" fmla="*/ 618331 h 834231"/>
                <a:gd name="connsiteX4-93" fmla="*/ 995424 w 995424"/>
                <a:gd name="connsiteY4-94" fmla="*/ 199231 h 834231"/>
                <a:gd name="connsiteX5-95" fmla="*/ 304016 w 995424"/>
                <a:gd name="connsiteY5-96" fmla="*/ 199231 h 834231"/>
                <a:gd name="connsiteX6-97" fmla="*/ 0 w 995424"/>
                <a:gd name="connsiteY6-98" fmla="*/ 0 h 834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6948229" y="2552700"/>
              <a:ext cx="995621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2986459" y="3261263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57" name="组合 56"/>
          <p:cNvGrpSpPr/>
          <p:nvPr/>
        </p:nvGrpSpPr>
        <p:grpSpPr>
          <a:xfrm>
            <a:off x="4056567" y="3991893"/>
            <a:ext cx="1780815" cy="956164"/>
            <a:chOff x="6892131" y="2390514"/>
            <a:chExt cx="1051719" cy="6789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8" name="任意多边形 57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-1" fmla="*/ 0 w 995424"/>
                <a:gd name="connsiteY0-2" fmla="*/ 0 h 834231"/>
                <a:gd name="connsiteX1-3" fmla="*/ 4824 w 995424"/>
                <a:gd name="connsiteY1-4" fmla="*/ 834231 h 834231"/>
                <a:gd name="connsiteX2-5" fmla="*/ 258824 w 995424"/>
                <a:gd name="connsiteY2-6" fmla="*/ 618331 h 834231"/>
                <a:gd name="connsiteX3-7" fmla="*/ 995424 w 995424"/>
                <a:gd name="connsiteY3-8" fmla="*/ 618331 h 834231"/>
                <a:gd name="connsiteX4-9" fmla="*/ 995424 w 995424"/>
                <a:gd name="connsiteY4-10" fmla="*/ 199231 h 834231"/>
                <a:gd name="connsiteX5-11" fmla="*/ 246124 w 995424"/>
                <a:gd name="connsiteY5-12" fmla="*/ 199231 h 834231"/>
                <a:gd name="connsiteX6-13" fmla="*/ 0 w 995424"/>
                <a:gd name="connsiteY6-14" fmla="*/ 0 h 834231"/>
                <a:gd name="connsiteX0-15" fmla="*/ 0 w 995424"/>
                <a:gd name="connsiteY0-16" fmla="*/ 0 h 834231"/>
                <a:gd name="connsiteX1-17" fmla="*/ 4824 w 995424"/>
                <a:gd name="connsiteY1-18" fmla="*/ 834231 h 834231"/>
                <a:gd name="connsiteX2-19" fmla="*/ 258824 w 995424"/>
                <a:gd name="connsiteY2-20" fmla="*/ 618331 h 834231"/>
                <a:gd name="connsiteX3-21" fmla="*/ 995424 w 995424"/>
                <a:gd name="connsiteY3-22" fmla="*/ 618331 h 834231"/>
                <a:gd name="connsiteX4-23" fmla="*/ 995424 w 995424"/>
                <a:gd name="connsiteY4-24" fmla="*/ 199231 h 834231"/>
                <a:gd name="connsiteX5-25" fmla="*/ 304016 w 995424"/>
                <a:gd name="connsiteY5-26" fmla="*/ 199231 h 834231"/>
                <a:gd name="connsiteX6-27" fmla="*/ 0 w 995424"/>
                <a:gd name="connsiteY6-28" fmla="*/ 0 h 834231"/>
                <a:gd name="connsiteX0-29" fmla="*/ 0 w 995424"/>
                <a:gd name="connsiteY0-30" fmla="*/ 0 h 834231"/>
                <a:gd name="connsiteX1-31" fmla="*/ 4824 w 995424"/>
                <a:gd name="connsiteY1-32" fmla="*/ 834231 h 834231"/>
                <a:gd name="connsiteX2-33" fmla="*/ 292595 w 995424"/>
                <a:gd name="connsiteY2-34" fmla="*/ 618331 h 834231"/>
                <a:gd name="connsiteX3-35" fmla="*/ 995424 w 995424"/>
                <a:gd name="connsiteY3-36" fmla="*/ 618331 h 834231"/>
                <a:gd name="connsiteX4-37" fmla="*/ 995424 w 995424"/>
                <a:gd name="connsiteY4-38" fmla="*/ 199231 h 834231"/>
                <a:gd name="connsiteX5-39" fmla="*/ 304016 w 995424"/>
                <a:gd name="connsiteY5-40" fmla="*/ 199231 h 834231"/>
                <a:gd name="connsiteX6-41" fmla="*/ 0 w 995424"/>
                <a:gd name="connsiteY6-42" fmla="*/ 0 h 834231"/>
                <a:gd name="connsiteX0-43" fmla="*/ 0 w 995424"/>
                <a:gd name="connsiteY0-44" fmla="*/ 0 h 834231"/>
                <a:gd name="connsiteX1-45" fmla="*/ 4824 w 995424"/>
                <a:gd name="connsiteY1-46" fmla="*/ 834231 h 834231"/>
                <a:gd name="connsiteX2-47" fmla="*/ 292595 w 995424"/>
                <a:gd name="connsiteY2-48" fmla="*/ 618331 h 834231"/>
                <a:gd name="connsiteX3-49" fmla="*/ 995424 w 995424"/>
                <a:gd name="connsiteY3-50" fmla="*/ 618331 h 834231"/>
                <a:gd name="connsiteX4-51" fmla="*/ 995424 w 995424"/>
                <a:gd name="connsiteY4-52" fmla="*/ 199231 h 834231"/>
                <a:gd name="connsiteX5-53" fmla="*/ 304016 w 995424"/>
                <a:gd name="connsiteY5-54" fmla="*/ 199231 h 834231"/>
                <a:gd name="connsiteX6-55" fmla="*/ 0 w 995424"/>
                <a:gd name="connsiteY6-56" fmla="*/ 0 h 834231"/>
                <a:gd name="connsiteX0-57" fmla="*/ 0 w 995424"/>
                <a:gd name="connsiteY0-58" fmla="*/ 0 h 834231"/>
                <a:gd name="connsiteX1-59" fmla="*/ 4824 w 995424"/>
                <a:gd name="connsiteY1-60" fmla="*/ 834231 h 834231"/>
                <a:gd name="connsiteX2-61" fmla="*/ 292595 w 995424"/>
                <a:gd name="connsiteY2-62" fmla="*/ 618331 h 834231"/>
                <a:gd name="connsiteX3-63" fmla="*/ 995424 w 995424"/>
                <a:gd name="connsiteY3-64" fmla="*/ 618331 h 834231"/>
                <a:gd name="connsiteX4-65" fmla="*/ 995424 w 995424"/>
                <a:gd name="connsiteY4-66" fmla="*/ 199231 h 834231"/>
                <a:gd name="connsiteX5-67" fmla="*/ 304016 w 995424"/>
                <a:gd name="connsiteY5-68" fmla="*/ 199231 h 834231"/>
                <a:gd name="connsiteX6-69" fmla="*/ 0 w 995424"/>
                <a:gd name="connsiteY6-70" fmla="*/ 0 h 834231"/>
                <a:gd name="connsiteX0-71" fmla="*/ 0 w 995424"/>
                <a:gd name="connsiteY0-72" fmla="*/ 0 h 834231"/>
                <a:gd name="connsiteX1-73" fmla="*/ 4824 w 995424"/>
                <a:gd name="connsiteY1-74" fmla="*/ 834231 h 834231"/>
                <a:gd name="connsiteX2-75" fmla="*/ 292595 w 995424"/>
                <a:gd name="connsiteY2-76" fmla="*/ 618331 h 834231"/>
                <a:gd name="connsiteX3-77" fmla="*/ 995424 w 995424"/>
                <a:gd name="connsiteY3-78" fmla="*/ 618331 h 834231"/>
                <a:gd name="connsiteX4-79" fmla="*/ 995424 w 995424"/>
                <a:gd name="connsiteY4-80" fmla="*/ 199231 h 834231"/>
                <a:gd name="connsiteX5-81" fmla="*/ 304016 w 995424"/>
                <a:gd name="connsiteY5-82" fmla="*/ 199231 h 834231"/>
                <a:gd name="connsiteX6-83" fmla="*/ 0 w 995424"/>
                <a:gd name="connsiteY6-84" fmla="*/ 0 h 834231"/>
                <a:gd name="connsiteX0-85" fmla="*/ 0 w 995424"/>
                <a:gd name="connsiteY0-86" fmla="*/ 0 h 834231"/>
                <a:gd name="connsiteX1-87" fmla="*/ 4824 w 995424"/>
                <a:gd name="connsiteY1-88" fmla="*/ 834231 h 834231"/>
                <a:gd name="connsiteX2-89" fmla="*/ 292595 w 995424"/>
                <a:gd name="connsiteY2-90" fmla="*/ 618331 h 834231"/>
                <a:gd name="connsiteX3-91" fmla="*/ 995424 w 995424"/>
                <a:gd name="connsiteY3-92" fmla="*/ 618331 h 834231"/>
                <a:gd name="connsiteX4-93" fmla="*/ 995424 w 995424"/>
                <a:gd name="connsiteY4-94" fmla="*/ 199231 h 834231"/>
                <a:gd name="connsiteX5-95" fmla="*/ 304016 w 995424"/>
                <a:gd name="connsiteY5-96" fmla="*/ 199231 h 834231"/>
                <a:gd name="connsiteX6-97" fmla="*/ 0 w 995424"/>
                <a:gd name="connsiteY6-98" fmla="*/ 0 h 834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圆角矩形 58"/>
            <p:cNvSpPr/>
            <p:nvPr/>
          </p:nvSpPr>
          <p:spPr>
            <a:xfrm>
              <a:off x="6948229" y="2552700"/>
              <a:ext cx="995621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2986459" y="4323448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61" name="组合 60"/>
          <p:cNvGrpSpPr/>
          <p:nvPr/>
        </p:nvGrpSpPr>
        <p:grpSpPr>
          <a:xfrm>
            <a:off x="4056567" y="5006327"/>
            <a:ext cx="2085615" cy="956164"/>
            <a:chOff x="6892131" y="2390514"/>
            <a:chExt cx="1480878" cy="6789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2" name="任意多边形 61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-1" fmla="*/ 0 w 995424"/>
                <a:gd name="connsiteY0-2" fmla="*/ 0 h 834231"/>
                <a:gd name="connsiteX1-3" fmla="*/ 4824 w 995424"/>
                <a:gd name="connsiteY1-4" fmla="*/ 834231 h 834231"/>
                <a:gd name="connsiteX2-5" fmla="*/ 258824 w 995424"/>
                <a:gd name="connsiteY2-6" fmla="*/ 618331 h 834231"/>
                <a:gd name="connsiteX3-7" fmla="*/ 995424 w 995424"/>
                <a:gd name="connsiteY3-8" fmla="*/ 618331 h 834231"/>
                <a:gd name="connsiteX4-9" fmla="*/ 995424 w 995424"/>
                <a:gd name="connsiteY4-10" fmla="*/ 199231 h 834231"/>
                <a:gd name="connsiteX5-11" fmla="*/ 246124 w 995424"/>
                <a:gd name="connsiteY5-12" fmla="*/ 199231 h 834231"/>
                <a:gd name="connsiteX6-13" fmla="*/ 0 w 995424"/>
                <a:gd name="connsiteY6-14" fmla="*/ 0 h 834231"/>
                <a:gd name="connsiteX0-15" fmla="*/ 0 w 995424"/>
                <a:gd name="connsiteY0-16" fmla="*/ 0 h 834231"/>
                <a:gd name="connsiteX1-17" fmla="*/ 4824 w 995424"/>
                <a:gd name="connsiteY1-18" fmla="*/ 834231 h 834231"/>
                <a:gd name="connsiteX2-19" fmla="*/ 258824 w 995424"/>
                <a:gd name="connsiteY2-20" fmla="*/ 618331 h 834231"/>
                <a:gd name="connsiteX3-21" fmla="*/ 995424 w 995424"/>
                <a:gd name="connsiteY3-22" fmla="*/ 618331 h 834231"/>
                <a:gd name="connsiteX4-23" fmla="*/ 995424 w 995424"/>
                <a:gd name="connsiteY4-24" fmla="*/ 199231 h 834231"/>
                <a:gd name="connsiteX5-25" fmla="*/ 304016 w 995424"/>
                <a:gd name="connsiteY5-26" fmla="*/ 199231 h 834231"/>
                <a:gd name="connsiteX6-27" fmla="*/ 0 w 995424"/>
                <a:gd name="connsiteY6-28" fmla="*/ 0 h 834231"/>
                <a:gd name="connsiteX0-29" fmla="*/ 0 w 995424"/>
                <a:gd name="connsiteY0-30" fmla="*/ 0 h 834231"/>
                <a:gd name="connsiteX1-31" fmla="*/ 4824 w 995424"/>
                <a:gd name="connsiteY1-32" fmla="*/ 834231 h 834231"/>
                <a:gd name="connsiteX2-33" fmla="*/ 292595 w 995424"/>
                <a:gd name="connsiteY2-34" fmla="*/ 618331 h 834231"/>
                <a:gd name="connsiteX3-35" fmla="*/ 995424 w 995424"/>
                <a:gd name="connsiteY3-36" fmla="*/ 618331 h 834231"/>
                <a:gd name="connsiteX4-37" fmla="*/ 995424 w 995424"/>
                <a:gd name="connsiteY4-38" fmla="*/ 199231 h 834231"/>
                <a:gd name="connsiteX5-39" fmla="*/ 304016 w 995424"/>
                <a:gd name="connsiteY5-40" fmla="*/ 199231 h 834231"/>
                <a:gd name="connsiteX6-41" fmla="*/ 0 w 995424"/>
                <a:gd name="connsiteY6-42" fmla="*/ 0 h 834231"/>
                <a:gd name="connsiteX0-43" fmla="*/ 0 w 995424"/>
                <a:gd name="connsiteY0-44" fmla="*/ 0 h 834231"/>
                <a:gd name="connsiteX1-45" fmla="*/ 4824 w 995424"/>
                <a:gd name="connsiteY1-46" fmla="*/ 834231 h 834231"/>
                <a:gd name="connsiteX2-47" fmla="*/ 292595 w 995424"/>
                <a:gd name="connsiteY2-48" fmla="*/ 618331 h 834231"/>
                <a:gd name="connsiteX3-49" fmla="*/ 995424 w 995424"/>
                <a:gd name="connsiteY3-50" fmla="*/ 618331 h 834231"/>
                <a:gd name="connsiteX4-51" fmla="*/ 995424 w 995424"/>
                <a:gd name="connsiteY4-52" fmla="*/ 199231 h 834231"/>
                <a:gd name="connsiteX5-53" fmla="*/ 304016 w 995424"/>
                <a:gd name="connsiteY5-54" fmla="*/ 199231 h 834231"/>
                <a:gd name="connsiteX6-55" fmla="*/ 0 w 995424"/>
                <a:gd name="connsiteY6-56" fmla="*/ 0 h 834231"/>
                <a:gd name="connsiteX0-57" fmla="*/ 0 w 995424"/>
                <a:gd name="connsiteY0-58" fmla="*/ 0 h 834231"/>
                <a:gd name="connsiteX1-59" fmla="*/ 4824 w 995424"/>
                <a:gd name="connsiteY1-60" fmla="*/ 834231 h 834231"/>
                <a:gd name="connsiteX2-61" fmla="*/ 292595 w 995424"/>
                <a:gd name="connsiteY2-62" fmla="*/ 618331 h 834231"/>
                <a:gd name="connsiteX3-63" fmla="*/ 995424 w 995424"/>
                <a:gd name="connsiteY3-64" fmla="*/ 618331 h 834231"/>
                <a:gd name="connsiteX4-65" fmla="*/ 995424 w 995424"/>
                <a:gd name="connsiteY4-66" fmla="*/ 199231 h 834231"/>
                <a:gd name="connsiteX5-67" fmla="*/ 304016 w 995424"/>
                <a:gd name="connsiteY5-68" fmla="*/ 199231 h 834231"/>
                <a:gd name="connsiteX6-69" fmla="*/ 0 w 995424"/>
                <a:gd name="connsiteY6-70" fmla="*/ 0 h 834231"/>
                <a:gd name="connsiteX0-71" fmla="*/ 0 w 995424"/>
                <a:gd name="connsiteY0-72" fmla="*/ 0 h 834231"/>
                <a:gd name="connsiteX1-73" fmla="*/ 4824 w 995424"/>
                <a:gd name="connsiteY1-74" fmla="*/ 834231 h 834231"/>
                <a:gd name="connsiteX2-75" fmla="*/ 292595 w 995424"/>
                <a:gd name="connsiteY2-76" fmla="*/ 618331 h 834231"/>
                <a:gd name="connsiteX3-77" fmla="*/ 995424 w 995424"/>
                <a:gd name="connsiteY3-78" fmla="*/ 618331 h 834231"/>
                <a:gd name="connsiteX4-79" fmla="*/ 995424 w 995424"/>
                <a:gd name="connsiteY4-80" fmla="*/ 199231 h 834231"/>
                <a:gd name="connsiteX5-81" fmla="*/ 304016 w 995424"/>
                <a:gd name="connsiteY5-82" fmla="*/ 199231 h 834231"/>
                <a:gd name="connsiteX6-83" fmla="*/ 0 w 995424"/>
                <a:gd name="connsiteY6-84" fmla="*/ 0 h 834231"/>
                <a:gd name="connsiteX0-85" fmla="*/ 0 w 995424"/>
                <a:gd name="connsiteY0-86" fmla="*/ 0 h 834231"/>
                <a:gd name="connsiteX1-87" fmla="*/ 4824 w 995424"/>
                <a:gd name="connsiteY1-88" fmla="*/ 834231 h 834231"/>
                <a:gd name="connsiteX2-89" fmla="*/ 292595 w 995424"/>
                <a:gd name="connsiteY2-90" fmla="*/ 618331 h 834231"/>
                <a:gd name="connsiteX3-91" fmla="*/ 995424 w 995424"/>
                <a:gd name="connsiteY3-92" fmla="*/ 618331 h 834231"/>
                <a:gd name="connsiteX4-93" fmla="*/ 995424 w 995424"/>
                <a:gd name="connsiteY4-94" fmla="*/ 199231 h 834231"/>
                <a:gd name="connsiteX5-95" fmla="*/ 304016 w 995424"/>
                <a:gd name="connsiteY5-96" fmla="*/ 199231 h 834231"/>
                <a:gd name="connsiteX6-97" fmla="*/ 0 w 995424"/>
                <a:gd name="connsiteY6-98" fmla="*/ 0 h 834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6948229" y="2552700"/>
              <a:ext cx="1424780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2986459" y="5337882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65" name="组合 64"/>
          <p:cNvGrpSpPr/>
          <p:nvPr/>
        </p:nvGrpSpPr>
        <p:grpSpPr>
          <a:xfrm>
            <a:off x="8377527" y="1839817"/>
            <a:ext cx="2085616" cy="956164"/>
            <a:chOff x="6892131" y="2390514"/>
            <a:chExt cx="1480879" cy="678918"/>
          </a:xfrm>
          <a:solidFill>
            <a:schemeClr val="bg1">
              <a:lumMod val="50000"/>
            </a:schemeClr>
          </a:solidFill>
        </p:grpSpPr>
        <p:sp>
          <p:nvSpPr>
            <p:cNvPr id="66" name="任意多边形 65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-1" fmla="*/ 0 w 995424"/>
                <a:gd name="connsiteY0-2" fmla="*/ 0 h 834231"/>
                <a:gd name="connsiteX1-3" fmla="*/ 4824 w 995424"/>
                <a:gd name="connsiteY1-4" fmla="*/ 834231 h 834231"/>
                <a:gd name="connsiteX2-5" fmla="*/ 258824 w 995424"/>
                <a:gd name="connsiteY2-6" fmla="*/ 618331 h 834231"/>
                <a:gd name="connsiteX3-7" fmla="*/ 995424 w 995424"/>
                <a:gd name="connsiteY3-8" fmla="*/ 618331 h 834231"/>
                <a:gd name="connsiteX4-9" fmla="*/ 995424 w 995424"/>
                <a:gd name="connsiteY4-10" fmla="*/ 199231 h 834231"/>
                <a:gd name="connsiteX5-11" fmla="*/ 246124 w 995424"/>
                <a:gd name="connsiteY5-12" fmla="*/ 199231 h 834231"/>
                <a:gd name="connsiteX6-13" fmla="*/ 0 w 995424"/>
                <a:gd name="connsiteY6-14" fmla="*/ 0 h 834231"/>
                <a:gd name="connsiteX0-15" fmla="*/ 0 w 995424"/>
                <a:gd name="connsiteY0-16" fmla="*/ 0 h 834231"/>
                <a:gd name="connsiteX1-17" fmla="*/ 4824 w 995424"/>
                <a:gd name="connsiteY1-18" fmla="*/ 834231 h 834231"/>
                <a:gd name="connsiteX2-19" fmla="*/ 258824 w 995424"/>
                <a:gd name="connsiteY2-20" fmla="*/ 618331 h 834231"/>
                <a:gd name="connsiteX3-21" fmla="*/ 995424 w 995424"/>
                <a:gd name="connsiteY3-22" fmla="*/ 618331 h 834231"/>
                <a:gd name="connsiteX4-23" fmla="*/ 995424 w 995424"/>
                <a:gd name="connsiteY4-24" fmla="*/ 199231 h 834231"/>
                <a:gd name="connsiteX5-25" fmla="*/ 304016 w 995424"/>
                <a:gd name="connsiteY5-26" fmla="*/ 199231 h 834231"/>
                <a:gd name="connsiteX6-27" fmla="*/ 0 w 995424"/>
                <a:gd name="connsiteY6-28" fmla="*/ 0 h 834231"/>
                <a:gd name="connsiteX0-29" fmla="*/ 0 w 995424"/>
                <a:gd name="connsiteY0-30" fmla="*/ 0 h 834231"/>
                <a:gd name="connsiteX1-31" fmla="*/ 4824 w 995424"/>
                <a:gd name="connsiteY1-32" fmla="*/ 834231 h 834231"/>
                <a:gd name="connsiteX2-33" fmla="*/ 292595 w 995424"/>
                <a:gd name="connsiteY2-34" fmla="*/ 618331 h 834231"/>
                <a:gd name="connsiteX3-35" fmla="*/ 995424 w 995424"/>
                <a:gd name="connsiteY3-36" fmla="*/ 618331 h 834231"/>
                <a:gd name="connsiteX4-37" fmla="*/ 995424 w 995424"/>
                <a:gd name="connsiteY4-38" fmla="*/ 199231 h 834231"/>
                <a:gd name="connsiteX5-39" fmla="*/ 304016 w 995424"/>
                <a:gd name="connsiteY5-40" fmla="*/ 199231 h 834231"/>
                <a:gd name="connsiteX6-41" fmla="*/ 0 w 995424"/>
                <a:gd name="connsiteY6-42" fmla="*/ 0 h 834231"/>
                <a:gd name="connsiteX0-43" fmla="*/ 0 w 995424"/>
                <a:gd name="connsiteY0-44" fmla="*/ 0 h 834231"/>
                <a:gd name="connsiteX1-45" fmla="*/ 4824 w 995424"/>
                <a:gd name="connsiteY1-46" fmla="*/ 834231 h 834231"/>
                <a:gd name="connsiteX2-47" fmla="*/ 292595 w 995424"/>
                <a:gd name="connsiteY2-48" fmla="*/ 618331 h 834231"/>
                <a:gd name="connsiteX3-49" fmla="*/ 995424 w 995424"/>
                <a:gd name="connsiteY3-50" fmla="*/ 618331 h 834231"/>
                <a:gd name="connsiteX4-51" fmla="*/ 995424 w 995424"/>
                <a:gd name="connsiteY4-52" fmla="*/ 199231 h 834231"/>
                <a:gd name="connsiteX5-53" fmla="*/ 304016 w 995424"/>
                <a:gd name="connsiteY5-54" fmla="*/ 199231 h 834231"/>
                <a:gd name="connsiteX6-55" fmla="*/ 0 w 995424"/>
                <a:gd name="connsiteY6-56" fmla="*/ 0 h 834231"/>
                <a:gd name="connsiteX0-57" fmla="*/ 0 w 995424"/>
                <a:gd name="connsiteY0-58" fmla="*/ 0 h 834231"/>
                <a:gd name="connsiteX1-59" fmla="*/ 4824 w 995424"/>
                <a:gd name="connsiteY1-60" fmla="*/ 834231 h 834231"/>
                <a:gd name="connsiteX2-61" fmla="*/ 292595 w 995424"/>
                <a:gd name="connsiteY2-62" fmla="*/ 618331 h 834231"/>
                <a:gd name="connsiteX3-63" fmla="*/ 995424 w 995424"/>
                <a:gd name="connsiteY3-64" fmla="*/ 618331 h 834231"/>
                <a:gd name="connsiteX4-65" fmla="*/ 995424 w 995424"/>
                <a:gd name="connsiteY4-66" fmla="*/ 199231 h 834231"/>
                <a:gd name="connsiteX5-67" fmla="*/ 304016 w 995424"/>
                <a:gd name="connsiteY5-68" fmla="*/ 199231 h 834231"/>
                <a:gd name="connsiteX6-69" fmla="*/ 0 w 995424"/>
                <a:gd name="connsiteY6-70" fmla="*/ 0 h 834231"/>
                <a:gd name="connsiteX0-71" fmla="*/ 0 w 995424"/>
                <a:gd name="connsiteY0-72" fmla="*/ 0 h 834231"/>
                <a:gd name="connsiteX1-73" fmla="*/ 4824 w 995424"/>
                <a:gd name="connsiteY1-74" fmla="*/ 834231 h 834231"/>
                <a:gd name="connsiteX2-75" fmla="*/ 292595 w 995424"/>
                <a:gd name="connsiteY2-76" fmla="*/ 618331 h 834231"/>
                <a:gd name="connsiteX3-77" fmla="*/ 995424 w 995424"/>
                <a:gd name="connsiteY3-78" fmla="*/ 618331 h 834231"/>
                <a:gd name="connsiteX4-79" fmla="*/ 995424 w 995424"/>
                <a:gd name="connsiteY4-80" fmla="*/ 199231 h 834231"/>
                <a:gd name="connsiteX5-81" fmla="*/ 304016 w 995424"/>
                <a:gd name="connsiteY5-82" fmla="*/ 199231 h 834231"/>
                <a:gd name="connsiteX6-83" fmla="*/ 0 w 995424"/>
                <a:gd name="connsiteY6-84" fmla="*/ 0 h 834231"/>
                <a:gd name="connsiteX0-85" fmla="*/ 0 w 995424"/>
                <a:gd name="connsiteY0-86" fmla="*/ 0 h 834231"/>
                <a:gd name="connsiteX1-87" fmla="*/ 4824 w 995424"/>
                <a:gd name="connsiteY1-88" fmla="*/ 834231 h 834231"/>
                <a:gd name="connsiteX2-89" fmla="*/ 292595 w 995424"/>
                <a:gd name="connsiteY2-90" fmla="*/ 618331 h 834231"/>
                <a:gd name="connsiteX3-91" fmla="*/ 995424 w 995424"/>
                <a:gd name="connsiteY3-92" fmla="*/ 618331 h 834231"/>
                <a:gd name="connsiteX4-93" fmla="*/ 995424 w 995424"/>
                <a:gd name="connsiteY4-94" fmla="*/ 199231 h 834231"/>
                <a:gd name="connsiteX5-95" fmla="*/ 304016 w 995424"/>
                <a:gd name="connsiteY5-96" fmla="*/ 199231 h 834231"/>
                <a:gd name="connsiteX6-97" fmla="*/ 0 w 995424"/>
                <a:gd name="connsiteY6-98" fmla="*/ 0 h 834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6948229" y="2552700"/>
              <a:ext cx="1424781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7307421" y="2171372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69" name="组合 68"/>
          <p:cNvGrpSpPr/>
          <p:nvPr/>
        </p:nvGrpSpPr>
        <p:grpSpPr>
          <a:xfrm>
            <a:off x="8377528" y="2929708"/>
            <a:ext cx="2810691" cy="956164"/>
            <a:chOff x="6892131" y="2390514"/>
            <a:chExt cx="1476193" cy="678918"/>
          </a:xfrm>
          <a:solidFill>
            <a:schemeClr val="bg1">
              <a:lumMod val="50000"/>
            </a:schemeClr>
          </a:solidFill>
        </p:grpSpPr>
        <p:sp>
          <p:nvSpPr>
            <p:cNvPr id="70" name="任意多边形 69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-1" fmla="*/ 0 w 995424"/>
                <a:gd name="connsiteY0-2" fmla="*/ 0 h 834231"/>
                <a:gd name="connsiteX1-3" fmla="*/ 4824 w 995424"/>
                <a:gd name="connsiteY1-4" fmla="*/ 834231 h 834231"/>
                <a:gd name="connsiteX2-5" fmla="*/ 258824 w 995424"/>
                <a:gd name="connsiteY2-6" fmla="*/ 618331 h 834231"/>
                <a:gd name="connsiteX3-7" fmla="*/ 995424 w 995424"/>
                <a:gd name="connsiteY3-8" fmla="*/ 618331 h 834231"/>
                <a:gd name="connsiteX4-9" fmla="*/ 995424 w 995424"/>
                <a:gd name="connsiteY4-10" fmla="*/ 199231 h 834231"/>
                <a:gd name="connsiteX5-11" fmla="*/ 246124 w 995424"/>
                <a:gd name="connsiteY5-12" fmla="*/ 199231 h 834231"/>
                <a:gd name="connsiteX6-13" fmla="*/ 0 w 995424"/>
                <a:gd name="connsiteY6-14" fmla="*/ 0 h 834231"/>
                <a:gd name="connsiteX0-15" fmla="*/ 0 w 995424"/>
                <a:gd name="connsiteY0-16" fmla="*/ 0 h 834231"/>
                <a:gd name="connsiteX1-17" fmla="*/ 4824 w 995424"/>
                <a:gd name="connsiteY1-18" fmla="*/ 834231 h 834231"/>
                <a:gd name="connsiteX2-19" fmla="*/ 258824 w 995424"/>
                <a:gd name="connsiteY2-20" fmla="*/ 618331 h 834231"/>
                <a:gd name="connsiteX3-21" fmla="*/ 995424 w 995424"/>
                <a:gd name="connsiteY3-22" fmla="*/ 618331 h 834231"/>
                <a:gd name="connsiteX4-23" fmla="*/ 995424 w 995424"/>
                <a:gd name="connsiteY4-24" fmla="*/ 199231 h 834231"/>
                <a:gd name="connsiteX5-25" fmla="*/ 304016 w 995424"/>
                <a:gd name="connsiteY5-26" fmla="*/ 199231 h 834231"/>
                <a:gd name="connsiteX6-27" fmla="*/ 0 w 995424"/>
                <a:gd name="connsiteY6-28" fmla="*/ 0 h 834231"/>
                <a:gd name="connsiteX0-29" fmla="*/ 0 w 995424"/>
                <a:gd name="connsiteY0-30" fmla="*/ 0 h 834231"/>
                <a:gd name="connsiteX1-31" fmla="*/ 4824 w 995424"/>
                <a:gd name="connsiteY1-32" fmla="*/ 834231 h 834231"/>
                <a:gd name="connsiteX2-33" fmla="*/ 292595 w 995424"/>
                <a:gd name="connsiteY2-34" fmla="*/ 618331 h 834231"/>
                <a:gd name="connsiteX3-35" fmla="*/ 995424 w 995424"/>
                <a:gd name="connsiteY3-36" fmla="*/ 618331 h 834231"/>
                <a:gd name="connsiteX4-37" fmla="*/ 995424 w 995424"/>
                <a:gd name="connsiteY4-38" fmla="*/ 199231 h 834231"/>
                <a:gd name="connsiteX5-39" fmla="*/ 304016 w 995424"/>
                <a:gd name="connsiteY5-40" fmla="*/ 199231 h 834231"/>
                <a:gd name="connsiteX6-41" fmla="*/ 0 w 995424"/>
                <a:gd name="connsiteY6-42" fmla="*/ 0 h 834231"/>
                <a:gd name="connsiteX0-43" fmla="*/ 0 w 995424"/>
                <a:gd name="connsiteY0-44" fmla="*/ 0 h 834231"/>
                <a:gd name="connsiteX1-45" fmla="*/ 4824 w 995424"/>
                <a:gd name="connsiteY1-46" fmla="*/ 834231 h 834231"/>
                <a:gd name="connsiteX2-47" fmla="*/ 292595 w 995424"/>
                <a:gd name="connsiteY2-48" fmla="*/ 618331 h 834231"/>
                <a:gd name="connsiteX3-49" fmla="*/ 995424 w 995424"/>
                <a:gd name="connsiteY3-50" fmla="*/ 618331 h 834231"/>
                <a:gd name="connsiteX4-51" fmla="*/ 995424 w 995424"/>
                <a:gd name="connsiteY4-52" fmla="*/ 199231 h 834231"/>
                <a:gd name="connsiteX5-53" fmla="*/ 304016 w 995424"/>
                <a:gd name="connsiteY5-54" fmla="*/ 199231 h 834231"/>
                <a:gd name="connsiteX6-55" fmla="*/ 0 w 995424"/>
                <a:gd name="connsiteY6-56" fmla="*/ 0 h 834231"/>
                <a:gd name="connsiteX0-57" fmla="*/ 0 w 995424"/>
                <a:gd name="connsiteY0-58" fmla="*/ 0 h 834231"/>
                <a:gd name="connsiteX1-59" fmla="*/ 4824 w 995424"/>
                <a:gd name="connsiteY1-60" fmla="*/ 834231 h 834231"/>
                <a:gd name="connsiteX2-61" fmla="*/ 292595 w 995424"/>
                <a:gd name="connsiteY2-62" fmla="*/ 618331 h 834231"/>
                <a:gd name="connsiteX3-63" fmla="*/ 995424 w 995424"/>
                <a:gd name="connsiteY3-64" fmla="*/ 618331 h 834231"/>
                <a:gd name="connsiteX4-65" fmla="*/ 995424 w 995424"/>
                <a:gd name="connsiteY4-66" fmla="*/ 199231 h 834231"/>
                <a:gd name="connsiteX5-67" fmla="*/ 304016 w 995424"/>
                <a:gd name="connsiteY5-68" fmla="*/ 199231 h 834231"/>
                <a:gd name="connsiteX6-69" fmla="*/ 0 w 995424"/>
                <a:gd name="connsiteY6-70" fmla="*/ 0 h 834231"/>
                <a:gd name="connsiteX0-71" fmla="*/ 0 w 995424"/>
                <a:gd name="connsiteY0-72" fmla="*/ 0 h 834231"/>
                <a:gd name="connsiteX1-73" fmla="*/ 4824 w 995424"/>
                <a:gd name="connsiteY1-74" fmla="*/ 834231 h 834231"/>
                <a:gd name="connsiteX2-75" fmla="*/ 292595 w 995424"/>
                <a:gd name="connsiteY2-76" fmla="*/ 618331 h 834231"/>
                <a:gd name="connsiteX3-77" fmla="*/ 995424 w 995424"/>
                <a:gd name="connsiteY3-78" fmla="*/ 618331 h 834231"/>
                <a:gd name="connsiteX4-79" fmla="*/ 995424 w 995424"/>
                <a:gd name="connsiteY4-80" fmla="*/ 199231 h 834231"/>
                <a:gd name="connsiteX5-81" fmla="*/ 304016 w 995424"/>
                <a:gd name="connsiteY5-82" fmla="*/ 199231 h 834231"/>
                <a:gd name="connsiteX6-83" fmla="*/ 0 w 995424"/>
                <a:gd name="connsiteY6-84" fmla="*/ 0 h 834231"/>
                <a:gd name="connsiteX0-85" fmla="*/ 0 w 995424"/>
                <a:gd name="connsiteY0-86" fmla="*/ 0 h 834231"/>
                <a:gd name="connsiteX1-87" fmla="*/ 4824 w 995424"/>
                <a:gd name="connsiteY1-88" fmla="*/ 834231 h 834231"/>
                <a:gd name="connsiteX2-89" fmla="*/ 292595 w 995424"/>
                <a:gd name="connsiteY2-90" fmla="*/ 618331 h 834231"/>
                <a:gd name="connsiteX3-91" fmla="*/ 995424 w 995424"/>
                <a:gd name="connsiteY3-92" fmla="*/ 618331 h 834231"/>
                <a:gd name="connsiteX4-93" fmla="*/ 995424 w 995424"/>
                <a:gd name="connsiteY4-94" fmla="*/ 199231 h 834231"/>
                <a:gd name="connsiteX5-95" fmla="*/ 304016 w 995424"/>
                <a:gd name="connsiteY5-96" fmla="*/ 199231 h 834231"/>
                <a:gd name="connsiteX6-97" fmla="*/ 0 w 995424"/>
                <a:gd name="connsiteY6-98" fmla="*/ 0 h 834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6948229" y="2552700"/>
              <a:ext cx="1420095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7307421" y="3261263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73" name="组合 72"/>
          <p:cNvGrpSpPr/>
          <p:nvPr/>
        </p:nvGrpSpPr>
        <p:grpSpPr>
          <a:xfrm>
            <a:off x="8377529" y="3991893"/>
            <a:ext cx="3004655" cy="956164"/>
            <a:chOff x="6892131" y="2390514"/>
            <a:chExt cx="1774498" cy="678918"/>
          </a:xfrm>
          <a:solidFill>
            <a:schemeClr val="bg1">
              <a:lumMod val="50000"/>
            </a:schemeClr>
          </a:solidFill>
        </p:grpSpPr>
        <p:sp>
          <p:nvSpPr>
            <p:cNvPr id="74" name="任意多边形 73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-1" fmla="*/ 0 w 995424"/>
                <a:gd name="connsiteY0-2" fmla="*/ 0 h 834231"/>
                <a:gd name="connsiteX1-3" fmla="*/ 4824 w 995424"/>
                <a:gd name="connsiteY1-4" fmla="*/ 834231 h 834231"/>
                <a:gd name="connsiteX2-5" fmla="*/ 258824 w 995424"/>
                <a:gd name="connsiteY2-6" fmla="*/ 618331 h 834231"/>
                <a:gd name="connsiteX3-7" fmla="*/ 995424 w 995424"/>
                <a:gd name="connsiteY3-8" fmla="*/ 618331 h 834231"/>
                <a:gd name="connsiteX4-9" fmla="*/ 995424 w 995424"/>
                <a:gd name="connsiteY4-10" fmla="*/ 199231 h 834231"/>
                <a:gd name="connsiteX5-11" fmla="*/ 246124 w 995424"/>
                <a:gd name="connsiteY5-12" fmla="*/ 199231 h 834231"/>
                <a:gd name="connsiteX6-13" fmla="*/ 0 w 995424"/>
                <a:gd name="connsiteY6-14" fmla="*/ 0 h 834231"/>
                <a:gd name="connsiteX0-15" fmla="*/ 0 w 995424"/>
                <a:gd name="connsiteY0-16" fmla="*/ 0 h 834231"/>
                <a:gd name="connsiteX1-17" fmla="*/ 4824 w 995424"/>
                <a:gd name="connsiteY1-18" fmla="*/ 834231 h 834231"/>
                <a:gd name="connsiteX2-19" fmla="*/ 258824 w 995424"/>
                <a:gd name="connsiteY2-20" fmla="*/ 618331 h 834231"/>
                <a:gd name="connsiteX3-21" fmla="*/ 995424 w 995424"/>
                <a:gd name="connsiteY3-22" fmla="*/ 618331 h 834231"/>
                <a:gd name="connsiteX4-23" fmla="*/ 995424 w 995424"/>
                <a:gd name="connsiteY4-24" fmla="*/ 199231 h 834231"/>
                <a:gd name="connsiteX5-25" fmla="*/ 304016 w 995424"/>
                <a:gd name="connsiteY5-26" fmla="*/ 199231 h 834231"/>
                <a:gd name="connsiteX6-27" fmla="*/ 0 w 995424"/>
                <a:gd name="connsiteY6-28" fmla="*/ 0 h 834231"/>
                <a:gd name="connsiteX0-29" fmla="*/ 0 w 995424"/>
                <a:gd name="connsiteY0-30" fmla="*/ 0 h 834231"/>
                <a:gd name="connsiteX1-31" fmla="*/ 4824 w 995424"/>
                <a:gd name="connsiteY1-32" fmla="*/ 834231 h 834231"/>
                <a:gd name="connsiteX2-33" fmla="*/ 292595 w 995424"/>
                <a:gd name="connsiteY2-34" fmla="*/ 618331 h 834231"/>
                <a:gd name="connsiteX3-35" fmla="*/ 995424 w 995424"/>
                <a:gd name="connsiteY3-36" fmla="*/ 618331 h 834231"/>
                <a:gd name="connsiteX4-37" fmla="*/ 995424 w 995424"/>
                <a:gd name="connsiteY4-38" fmla="*/ 199231 h 834231"/>
                <a:gd name="connsiteX5-39" fmla="*/ 304016 w 995424"/>
                <a:gd name="connsiteY5-40" fmla="*/ 199231 h 834231"/>
                <a:gd name="connsiteX6-41" fmla="*/ 0 w 995424"/>
                <a:gd name="connsiteY6-42" fmla="*/ 0 h 834231"/>
                <a:gd name="connsiteX0-43" fmla="*/ 0 w 995424"/>
                <a:gd name="connsiteY0-44" fmla="*/ 0 h 834231"/>
                <a:gd name="connsiteX1-45" fmla="*/ 4824 w 995424"/>
                <a:gd name="connsiteY1-46" fmla="*/ 834231 h 834231"/>
                <a:gd name="connsiteX2-47" fmla="*/ 292595 w 995424"/>
                <a:gd name="connsiteY2-48" fmla="*/ 618331 h 834231"/>
                <a:gd name="connsiteX3-49" fmla="*/ 995424 w 995424"/>
                <a:gd name="connsiteY3-50" fmla="*/ 618331 h 834231"/>
                <a:gd name="connsiteX4-51" fmla="*/ 995424 w 995424"/>
                <a:gd name="connsiteY4-52" fmla="*/ 199231 h 834231"/>
                <a:gd name="connsiteX5-53" fmla="*/ 304016 w 995424"/>
                <a:gd name="connsiteY5-54" fmla="*/ 199231 h 834231"/>
                <a:gd name="connsiteX6-55" fmla="*/ 0 w 995424"/>
                <a:gd name="connsiteY6-56" fmla="*/ 0 h 834231"/>
                <a:gd name="connsiteX0-57" fmla="*/ 0 w 995424"/>
                <a:gd name="connsiteY0-58" fmla="*/ 0 h 834231"/>
                <a:gd name="connsiteX1-59" fmla="*/ 4824 w 995424"/>
                <a:gd name="connsiteY1-60" fmla="*/ 834231 h 834231"/>
                <a:gd name="connsiteX2-61" fmla="*/ 292595 w 995424"/>
                <a:gd name="connsiteY2-62" fmla="*/ 618331 h 834231"/>
                <a:gd name="connsiteX3-63" fmla="*/ 995424 w 995424"/>
                <a:gd name="connsiteY3-64" fmla="*/ 618331 h 834231"/>
                <a:gd name="connsiteX4-65" fmla="*/ 995424 w 995424"/>
                <a:gd name="connsiteY4-66" fmla="*/ 199231 h 834231"/>
                <a:gd name="connsiteX5-67" fmla="*/ 304016 w 995424"/>
                <a:gd name="connsiteY5-68" fmla="*/ 199231 h 834231"/>
                <a:gd name="connsiteX6-69" fmla="*/ 0 w 995424"/>
                <a:gd name="connsiteY6-70" fmla="*/ 0 h 834231"/>
                <a:gd name="connsiteX0-71" fmla="*/ 0 w 995424"/>
                <a:gd name="connsiteY0-72" fmla="*/ 0 h 834231"/>
                <a:gd name="connsiteX1-73" fmla="*/ 4824 w 995424"/>
                <a:gd name="connsiteY1-74" fmla="*/ 834231 h 834231"/>
                <a:gd name="connsiteX2-75" fmla="*/ 292595 w 995424"/>
                <a:gd name="connsiteY2-76" fmla="*/ 618331 h 834231"/>
                <a:gd name="connsiteX3-77" fmla="*/ 995424 w 995424"/>
                <a:gd name="connsiteY3-78" fmla="*/ 618331 h 834231"/>
                <a:gd name="connsiteX4-79" fmla="*/ 995424 w 995424"/>
                <a:gd name="connsiteY4-80" fmla="*/ 199231 h 834231"/>
                <a:gd name="connsiteX5-81" fmla="*/ 304016 w 995424"/>
                <a:gd name="connsiteY5-82" fmla="*/ 199231 h 834231"/>
                <a:gd name="connsiteX6-83" fmla="*/ 0 w 995424"/>
                <a:gd name="connsiteY6-84" fmla="*/ 0 h 834231"/>
                <a:gd name="connsiteX0-85" fmla="*/ 0 w 995424"/>
                <a:gd name="connsiteY0-86" fmla="*/ 0 h 834231"/>
                <a:gd name="connsiteX1-87" fmla="*/ 4824 w 995424"/>
                <a:gd name="connsiteY1-88" fmla="*/ 834231 h 834231"/>
                <a:gd name="connsiteX2-89" fmla="*/ 292595 w 995424"/>
                <a:gd name="connsiteY2-90" fmla="*/ 618331 h 834231"/>
                <a:gd name="connsiteX3-91" fmla="*/ 995424 w 995424"/>
                <a:gd name="connsiteY3-92" fmla="*/ 618331 h 834231"/>
                <a:gd name="connsiteX4-93" fmla="*/ 995424 w 995424"/>
                <a:gd name="connsiteY4-94" fmla="*/ 199231 h 834231"/>
                <a:gd name="connsiteX5-95" fmla="*/ 304016 w 995424"/>
                <a:gd name="connsiteY5-96" fmla="*/ 199231 h 834231"/>
                <a:gd name="connsiteX6-97" fmla="*/ 0 w 995424"/>
                <a:gd name="connsiteY6-98" fmla="*/ 0 h 834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6948229" y="2552700"/>
              <a:ext cx="1718400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307421" y="4323448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77" name="组合 76"/>
          <p:cNvGrpSpPr/>
          <p:nvPr/>
        </p:nvGrpSpPr>
        <p:grpSpPr>
          <a:xfrm>
            <a:off x="8377529" y="5006327"/>
            <a:ext cx="3106255" cy="956164"/>
            <a:chOff x="6892131" y="2390514"/>
            <a:chExt cx="2205577" cy="678918"/>
          </a:xfrm>
          <a:solidFill>
            <a:schemeClr val="bg1">
              <a:lumMod val="50000"/>
            </a:schemeClr>
          </a:solidFill>
        </p:grpSpPr>
        <p:sp>
          <p:nvSpPr>
            <p:cNvPr id="78" name="任意多边形 77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-1" fmla="*/ 0 w 995424"/>
                <a:gd name="connsiteY0-2" fmla="*/ 0 h 834231"/>
                <a:gd name="connsiteX1-3" fmla="*/ 4824 w 995424"/>
                <a:gd name="connsiteY1-4" fmla="*/ 834231 h 834231"/>
                <a:gd name="connsiteX2-5" fmla="*/ 258824 w 995424"/>
                <a:gd name="connsiteY2-6" fmla="*/ 618331 h 834231"/>
                <a:gd name="connsiteX3-7" fmla="*/ 995424 w 995424"/>
                <a:gd name="connsiteY3-8" fmla="*/ 618331 h 834231"/>
                <a:gd name="connsiteX4-9" fmla="*/ 995424 w 995424"/>
                <a:gd name="connsiteY4-10" fmla="*/ 199231 h 834231"/>
                <a:gd name="connsiteX5-11" fmla="*/ 246124 w 995424"/>
                <a:gd name="connsiteY5-12" fmla="*/ 199231 h 834231"/>
                <a:gd name="connsiteX6-13" fmla="*/ 0 w 995424"/>
                <a:gd name="connsiteY6-14" fmla="*/ 0 h 834231"/>
                <a:gd name="connsiteX0-15" fmla="*/ 0 w 995424"/>
                <a:gd name="connsiteY0-16" fmla="*/ 0 h 834231"/>
                <a:gd name="connsiteX1-17" fmla="*/ 4824 w 995424"/>
                <a:gd name="connsiteY1-18" fmla="*/ 834231 h 834231"/>
                <a:gd name="connsiteX2-19" fmla="*/ 258824 w 995424"/>
                <a:gd name="connsiteY2-20" fmla="*/ 618331 h 834231"/>
                <a:gd name="connsiteX3-21" fmla="*/ 995424 w 995424"/>
                <a:gd name="connsiteY3-22" fmla="*/ 618331 h 834231"/>
                <a:gd name="connsiteX4-23" fmla="*/ 995424 w 995424"/>
                <a:gd name="connsiteY4-24" fmla="*/ 199231 h 834231"/>
                <a:gd name="connsiteX5-25" fmla="*/ 304016 w 995424"/>
                <a:gd name="connsiteY5-26" fmla="*/ 199231 h 834231"/>
                <a:gd name="connsiteX6-27" fmla="*/ 0 w 995424"/>
                <a:gd name="connsiteY6-28" fmla="*/ 0 h 834231"/>
                <a:gd name="connsiteX0-29" fmla="*/ 0 w 995424"/>
                <a:gd name="connsiteY0-30" fmla="*/ 0 h 834231"/>
                <a:gd name="connsiteX1-31" fmla="*/ 4824 w 995424"/>
                <a:gd name="connsiteY1-32" fmla="*/ 834231 h 834231"/>
                <a:gd name="connsiteX2-33" fmla="*/ 292595 w 995424"/>
                <a:gd name="connsiteY2-34" fmla="*/ 618331 h 834231"/>
                <a:gd name="connsiteX3-35" fmla="*/ 995424 w 995424"/>
                <a:gd name="connsiteY3-36" fmla="*/ 618331 h 834231"/>
                <a:gd name="connsiteX4-37" fmla="*/ 995424 w 995424"/>
                <a:gd name="connsiteY4-38" fmla="*/ 199231 h 834231"/>
                <a:gd name="connsiteX5-39" fmla="*/ 304016 w 995424"/>
                <a:gd name="connsiteY5-40" fmla="*/ 199231 h 834231"/>
                <a:gd name="connsiteX6-41" fmla="*/ 0 w 995424"/>
                <a:gd name="connsiteY6-42" fmla="*/ 0 h 834231"/>
                <a:gd name="connsiteX0-43" fmla="*/ 0 w 995424"/>
                <a:gd name="connsiteY0-44" fmla="*/ 0 h 834231"/>
                <a:gd name="connsiteX1-45" fmla="*/ 4824 w 995424"/>
                <a:gd name="connsiteY1-46" fmla="*/ 834231 h 834231"/>
                <a:gd name="connsiteX2-47" fmla="*/ 292595 w 995424"/>
                <a:gd name="connsiteY2-48" fmla="*/ 618331 h 834231"/>
                <a:gd name="connsiteX3-49" fmla="*/ 995424 w 995424"/>
                <a:gd name="connsiteY3-50" fmla="*/ 618331 h 834231"/>
                <a:gd name="connsiteX4-51" fmla="*/ 995424 w 995424"/>
                <a:gd name="connsiteY4-52" fmla="*/ 199231 h 834231"/>
                <a:gd name="connsiteX5-53" fmla="*/ 304016 w 995424"/>
                <a:gd name="connsiteY5-54" fmla="*/ 199231 h 834231"/>
                <a:gd name="connsiteX6-55" fmla="*/ 0 w 995424"/>
                <a:gd name="connsiteY6-56" fmla="*/ 0 h 834231"/>
                <a:gd name="connsiteX0-57" fmla="*/ 0 w 995424"/>
                <a:gd name="connsiteY0-58" fmla="*/ 0 h 834231"/>
                <a:gd name="connsiteX1-59" fmla="*/ 4824 w 995424"/>
                <a:gd name="connsiteY1-60" fmla="*/ 834231 h 834231"/>
                <a:gd name="connsiteX2-61" fmla="*/ 292595 w 995424"/>
                <a:gd name="connsiteY2-62" fmla="*/ 618331 h 834231"/>
                <a:gd name="connsiteX3-63" fmla="*/ 995424 w 995424"/>
                <a:gd name="connsiteY3-64" fmla="*/ 618331 h 834231"/>
                <a:gd name="connsiteX4-65" fmla="*/ 995424 w 995424"/>
                <a:gd name="connsiteY4-66" fmla="*/ 199231 h 834231"/>
                <a:gd name="connsiteX5-67" fmla="*/ 304016 w 995424"/>
                <a:gd name="connsiteY5-68" fmla="*/ 199231 h 834231"/>
                <a:gd name="connsiteX6-69" fmla="*/ 0 w 995424"/>
                <a:gd name="connsiteY6-70" fmla="*/ 0 h 834231"/>
                <a:gd name="connsiteX0-71" fmla="*/ 0 w 995424"/>
                <a:gd name="connsiteY0-72" fmla="*/ 0 h 834231"/>
                <a:gd name="connsiteX1-73" fmla="*/ 4824 w 995424"/>
                <a:gd name="connsiteY1-74" fmla="*/ 834231 h 834231"/>
                <a:gd name="connsiteX2-75" fmla="*/ 292595 w 995424"/>
                <a:gd name="connsiteY2-76" fmla="*/ 618331 h 834231"/>
                <a:gd name="connsiteX3-77" fmla="*/ 995424 w 995424"/>
                <a:gd name="connsiteY3-78" fmla="*/ 618331 h 834231"/>
                <a:gd name="connsiteX4-79" fmla="*/ 995424 w 995424"/>
                <a:gd name="connsiteY4-80" fmla="*/ 199231 h 834231"/>
                <a:gd name="connsiteX5-81" fmla="*/ 304016 w 995424"/>
                <a:gd name="connsiteY5-82" fmla="*/ 199231 h 834231"/>
                <a:gd name="connsiteX6-83" fmla="*/ 0 w 995424"/>
                <a:gd name="connsiteY6-84" fmla="*/ 0 h 834231"/>
                <a:gd name="connsiteX0-85" fmla="*/ 0 w 995424"/>
                <a:gd name="connsiteY0-86" fmla="*/ 0 h 834231"/>
                <a:gd name="connsiteX1-87" fmla="*/ 4824 w 995424"/>
                <a:gd name="connsiteY1-88" fmla="*/ 834231 h 834231"/>
                <a:gd name="connsiteX2-89" fmla="*/ 292595 w 995424"/>
                <a:gd name="connsiteY2-90" fmla="*/ 618331 h 834231"/>
                <a:gd name="connsiteX3-91" fmla="*/ 995424 w 995424"/>
                <a:gd name="connsiteY3-92" fmla="*/ 618331 h 834231"/>
                <a:gd name="connsiteX4-93" fmla="*/ 995424 w 995424"/>
                <a:gd name="connsiteY4-94" fmla="*/ 199231 h 834231"/>
                <a:gd name="connsiteX5-95" fmla="*/ 304016 w 995424"/>
                <a:gd name="connsiteY5-96" fmla="*/ 199231 h 834231"/>
                <a:gd name="connsiteX6-97" fmla="*/ 0 w 995424"/>
                <a:gd name="connsiteY6-98" fmla="*/ 0 h 834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6948229" y="2552700"/>
              <a:ext cx="2149479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7307421" y="5337882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sp>
        <p:nvSpPr>
          <p:cNvPr id="81" name="文本框 80"/>
          <p:cNvSpPr txBox="1"/>
          <p:nvPr/>
        </p:nvSpPr>
        <p:spPr>
          <a:xfrm>
            <a:off x="4056566" y="134332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82" name="文本框 81"/>
          <p:cNvSpPr txBox="1"/>
          <p:nvPr/>
        </p:nvSpPr>
        <p:spPr>
          <a:xfrm>
            <a:off x="8472517" y="134332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grpSp>
        <p:nvGrpSpPr>
          <p:cNvPr id="43" name="组合 42"/>
          <p:cNvGrpSpPr/>
          <p:nvPr/>
        </p:nvGrpSpPr>
        <p:grpSpPr>
          <a:xfrm>
            <a:off x="544355" y="1564547"/>
            <a:ext cx="1219262" cy="1807629"/>
            <a:chOff x="5032152" y="2278743"/>
            <a:chExt cx="2123390" cy="3148052"/>
          </a:xfrm>
        </p:grpSpPr>
        <p:sp>
          <p:nvSpPr>
            <p:cNvPr id="44" name="任意多边形 43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取得成绩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贰</a:t>
                </a:r>
              </a:p>
            </p:txBody>
          </p:sp>
        </p:grp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/>
      <p:bldP spid="56" grpId="0"/>
      <p:bldP spid="60" grpId="0"/>
      <p:bldP spid="64" grpId="0"/>
      <p:bldP spid="68" grpId="0"/>
      <p:bldP spid="72" grpId="0"/>
      <p:bldP spid="76" grpId="0"/>
      <p:bldP spid="80" grpId="0"/>
      <p:bldP spid="81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993700" y="510902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泪滴形 43"/>
          <p:cNvSpPr/>
          <p:nvPr/>
        </p:nvSpPr>
        <p:spPr>
          <a:xfrm rot="8100000">
            <a:off x="3518680" y="1970559"/>
            <a:ext cx="1518946" cy="150975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3664331" y="2111613"/>
            <a:ext cx="1234146" cy="1226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3877121" y="2374742"/>
            <a:ext cx="80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cxnSp>
        <p:nvCxnSpPr>
          <p:cNvPr id="47" name="直接箭头连接符 46"/>
          <p:cNvCxnSpPr/>
          <p:nvPr/>
        </p:nvCxnSpPr>
        <p:spPr>
          <a:xfrm>
            <a:off x="2346866" y="4455885"/>
            <a:ext cx="9564915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圆角矩形 82"/>
          <p:cNvSpPr/>
          <p:nvPr/>
        </p:nvSpPr>
        <p:spPr>
          <a:xfrm>
            <a:off x="3610857" y="4238170"/>
            <a:ext cx="1341093" cy="43279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84" name="泪滴形 83"/>
          <p:cNvSpPr/>
          <p:nvPr/>
        </p:nvSpPr>
        <p:spPr>
          <a:xfrm rot="8100000">
            <a:off x="6434857" y="1970559"/>
            <a:ext cx="1518946" cy="150975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6580508" y="2111613"/>
            <a:ext cx="1234146" cy="1226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文本框 85"/>
          <p:cNvSpPr txBox="1"/>
          <p:nvPr/>
        </p:nvSpPr>
        <p:spPr>
          <a:xfrm>
            <a:off x="6793298" y="2374742"/>
            <a:ext cx="80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87" name="圆角矩形 86"/>
          <p:cNvSpPr/>
          <p:nvPr/>
        </p:nvSpPr>
        <p:spPr>
          <a:xfrm>
            <a:off x="6527034" y="4238170"/>
            <a:ext cx="1341093" cy="43279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88" name="泪滴形 87"/>
          <p:cNvSpPr/>
          <p:nvPr/>
        </p:nvSpPr>
        <p:spPr>
          <a:xfrm rot="8100000">
            <a:off x="9347614" y="1970559"/>
            <a:ext cx="1518946" cy="150975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9493265" y="2111613"/>
            <a:ext cx="1234146" cy="1226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/>
          <p:cNvSpPr txBox="1"/>
          <p:nvPr/>
        </p:nvSpPr>
        <p:spPr>
          <a:xfrm>
            <a:off x="9706055" y="2374742"/>
            <a:ext cx="80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91" name="圆角矩形 90"/>
          <p:cNvSpPr/>
          <p:nvPr/>
        </p:nvSpPr>
        <p:spPr>
          <a:xfrm>
            <a:off x="9439791" y="4238170"/>
            <a:ext cx="1341093" cy="43279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92" name="文本框 91"/>
          <p:cNvSpPr txBox="1"/>
          <p:nvPr/>
        </p:nvSpPr>
        <p:spPr>
          <a:xfrm>
            <a:off x="5914506" y="510902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8827263" y="510902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44355" y="1564547"/>
            <a:ext cx="1219262" cy="1807629"/>
            <a:chOff x="5032152" y="2278743"/>
            <a:chExt cx="2123390" cy="3148052"/>
          </a:xfrm>
        </p:grpSpPr>
        <p:sp>
          <p:nvSpPr>
            <p:cNvPr id="26" name="任意多边形 25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取得成绩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贰</a:t>
                </a:r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 animBg="1"/>
      <p:bldP spid="46" grpId="0"/>
      <p:bldP spid="83" grpId="0" animBg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/>
      <p:bldP spid="91" grpId="0" animBg="1"/>
      <p:bldP spid="92" grpId="0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对象 24"/>
          <p:cNvGraphicFramePr>
            <a:graphicFrameLocks/>
          </p:cNvGraphicFramePr>
          <p:nvPr/>
        </p:nvGraphicFramePr>
        <p:xfrm>
          <a:off x="3558987" y="2288479"/>
          <a:ext cx="875514" cy="765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CorelDRAW" r:id="rId5" imgW="9525" imgH="9525" progId="">
                  <p:embed/>
                </p:oleObj>
              </mc:Choice>
              <mc:Fallback>
                <p:oleObj name="CorelDRAW" r:id="rId5" imgW="9525" imgH="9525" progId="">
                  <p:embed/>
                  <p:pic>
                    <p:nvPicPr>
                      <p:cNvPr id="0" name="Picture 68" descr="image1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8987" y="2288479"/>
                        <a:ext cx="875514" cy="765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/>
          </p:cNvGraphicFramePr>
          <p:nvPr/>
        </p:nvGraphicFramePr>
        <p:xfrm>
          <a:off x="6546910" y="2215697"/>
          <a:ext cx="854098" cy="821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CorelDRAW" r:id="rId7" imgW="9525" imgH="9525" progId="">
                  <p:embed/>
                </p:oleObj>
              </mc:Choice>
              <mc:Fallback>
                <p:oleObj name="CorelDRAW" r:id="rId7" imgW="9525" imgH="9525" progId="">
                  <p:embed/>
                  <p:pic>
                    <p:nvPicPr>
                      <p:cNvPr id="0" name="Picture 69" descr="image1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6910" y="2215697"/>
                        <a:ext cx="854098" cy="821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/>
          </p:cNvGraphicFramePr>
          <p:nvPr/>
        </p:nvGraphicFramePr>
        <p:xfrm>
          <a:off x="9788146" y="2228662"/>
          <a:ext cx="775080" cy="77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CorelDRAW" r:id="rId9" imgW="9525" imgH="9525" progId="">
                  <p:embed/>
                </p:oleObj>
              </mc:Choice>
              <mc:Fallback>
                <p:oleObj name="CorelDRAW" r:id="rId9" imgW="9525" imgH="9525" progId="">
                  <p:embed/>
                  <p:pic>
                    <p:nvPicPr>
                      <p:cNvPr id="0" name="Picture 70" descr="image14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88146" y="2228662"/>
                        <a:ext cx="775080" cy="7750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半闭框 27"/>
          <p:cNvSpPr/>
          <p:nvPr/>
        </p:nvSpPr>
        <p:spPr>
          <a:xfrm rot="8100000">
            <a:off x="5215304" y="2379724"/>
            <a:ext cx="493109" cy="493109"/>
          </a:xfrm>
          <a:prstGeom prst="halfFrame">
            <a:avLst>
              <a:gd name="adj1" fmla="val 16833"/>
              <a:gd name="adj2" fmla="val 1713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半闭框 28"/>
          <p:cNvSpPr/>
          <p:nvPr/>
        </p:nvSpPr>
        <p:spPr>
          <a:xfrm rot="8100000">
            <a:off x="8299864" y="2379725"/>
            <a:ext cx="493109" cy="493109"/>
          </a:xfrm>
          <a:prstGeom prst="halfFrame">
            <a:avLst>
              <a:gd name="adj1" fmla="val 16833"/>
              <a:gd name="adj2" fmla="val 1713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018746" y="4775317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Bathroom", where icons of design, architects and manufacturers discussed on what inspires and creates the worldwide trends.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690885" y="4775318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892611" y="4775318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327330" y="401314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4" name="文本框 33"/>
          <p:cNvSpPr txBox="1"/>
          <p:nvPr/>
        </p:nvSpPr>
        <p:spPr>
          <a:xfrm>
            <a:off x="6304545" y="401314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5" name="文本框 34"/>
          <p:cNvSpPr txBox="1"/>
          <p:nvPr/>
        </p:nvSpPr>
        <p:spPr>
          <a:xfrm>
            <a:off x="9506271" y="401314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544355" y="1564547"/>
            <a:ext cx="1219262" cy="1807629"/>
            <a:chOff x="5032152" y="2278743"/>
            <a:chExt cx="2123390" cy="3148052"/>
          </a:xfrm>
        </p:grpSpPr>
        <p:sp>
          <p:nvSpPr>
            <p:cNvPr id="21" name="任意多边形 20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取得成绩</a:t>
                </a: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贰</a:t>
                </a:r>
              </a:p>
            </p:txBody>
          </p:sp>
        </p:grp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686870" y="520786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16485" y="520786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90346" y="520786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00530" y="444568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6" name="文本框 35"/>
          <p:cNvSpPr txBox="1"/>
          <p:nvPr/>
        </p:nvSpPr>
        <p:spPr>
          <a:xfrm>
            <a:off x="6430145" y="444568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9504006" y="444568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8" name="圆角矩形 37"/>
          <p:cNvSpPr/>
          <p:nvPr/>
        </p:nvSpPr>
        <p:spPr>
          <a:xfrm>
            <a:off x="2993700" y="2131131"/>
            <a:ext cx="1952488" cy="19524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6123315" y="2131131"/>
            <a:ext cx="1952488" cy="19524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9197176" y="2131131"/>
            <a:ext cx="1952488" cy="19524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1" name="对象 40"/>
          <p:cNvGraphicFramePr>
            <a:graphicFrameLocks/>
          </p:cNvGraphicFramePr>
          <p:nvPr/>
        </p:nvGraphicFramePr>
        <p:xfrm>
          <a:off x="3703400" y="2754156"/>
          <a:ext cx="706437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CorelDRAW" r:id="rId5" imgW="942120" imgH="942120" progId="">
                  <p:embed/>
                </p:oleObj>
              </mc:Choice>
              <mc:Fallback>
                <p:oleObj name="CorelDRAW" r:id="rId5" imgW="942120" imgH="942120" progId="">
                  <p:embed/>
                  <p:pic>
                    <p:nvPicPr>
                      <p:cNvPr id="0" name="Picture 62" descr="image1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400" y="2754156"/>
                        <a:ext cx="706437" cy="706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/>
          <p:cNvGraphicFramePr>
            <a:graphicFrameLocks/>
          </p:cNvGraphicFramePr>
          <p:nvPr/>
        </p:nvGraphicFramePr>
        <p:xfrm>
          <a:off x="6743165" y="2741456"/>
          <a:ext cx="712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CorelDRAW" r:id="rId7" imgW="949320" imgH="957960" progId="">
                  <p:embed/>
                </p:oleObj>
              </mc:Choice>
              <mc:Fallback>
                <p:oleObj name="CorelDRAW" r:id="rId7" imgW="949320" imgH="957960" progId="">
                  <p:embed/>
                  <p:pic>
                    <p:nvPicPr>
                      <p:cNvPr id="0" name="Picture 63" descr="image1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165" y="2741456"/>
                        <a:ext cx="712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/>
          <p:cNvGraphicFramePr>
            <a:graphicFrameLocks/>
          </p:cNvGraphicFramePr>
          <p:nvPr/>
        </p:nvGraphicFramePr>
        <p:xfrm>
          <a:off x="9864651" y="2792255"/>
          <a:ext cx="617537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CorelDRAW" r:id="rId9" imgW="822600" imgH="822600" progId="">
                  <p:embed/>
                </p:oleObj>
              </mc:Choice>
              <mc:Fallback>
                <p:oleObj name="CorelDRAW" r:id="rId9" imgW="822600" imgH="822600" progId="">
                  <p:embed/>
                  <p:pic>
                    <p:nvPicPr>
                      <p:cNvPr id="0" name="Picture 64" descr="image1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4651" y="2792255"/>
                        <a:ext cx="617537" cy="617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组合 24"/>
          <p:cNvGrpSpPr/>
          <p:nvPr/>
        </p:nvGrpSpPr>
        <p:grpSpPr>
          <a:xfrm>
            <a:off x="544355" y="1564547"/>
            <a:ext cx="1219262" cy="1807629"/>
            <a:chOff x="5032152" y="2278743"/>
            <a:chExt cx="2123390" cy="3148052"/>
          </a:xfrm>
        </p:grpSpPr>
        <p:sp>
          <p:nvSpPr>
            <p:cNvPr id="26" name="任意多边形 25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取得成绩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贰</a:t>
                </a:r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6" grpId="0"/>
      <p:bldP spid="37" grpId="0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964621" y="3169437"/>
            <a:ext cx="1476387" cy="1973772"/>
            <a:chOff x="586625" y="4062894"/>
            <a:chExt cx="1476387" cy="1973772"/>
          </a:xfrm>
        </p:grpSpPr>
        <p:sp>
          <p:nvSpPr>
            <p:cNvPr id="18" name="文本框 17"/>
            <p:cNvSpPr txBox="1"/>
            <p:nvPr/>
          </p:nvSpPr>
          <p:spPr>
            <a:xfrm>
              <a:off x="586625" y="5009962"/>
              <a:ext cx="430887" cy="102670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存在不足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52256" y="4062894"/>
              <a:ext cx="13107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6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0065" y="-1"/>
            <a:ext cx="3546923" cy="3764081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5180065" y="-1"/>
            <a:ext cx="0" cy="4124326"/>
          </a:xfrm>
          <a:prstGeom prst="line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8813" y="1538876"/>
            <a:ext cx="1219262" cy="1807629"/>
            <a:chOff x="5032152" y="2278743"/>
            <a:chExt cx="2123390" cy="3148052"/>
          </a:xfrm>
        </p:grpSpPr>
        <p:sp>
          <p:nvSpPr>
            <p:cNvPr id="12" name="任意多边形 11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存在不足</a:t>
                </a: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叁</a:t>
                </a:r>
              </a:p>
            </p:txBody>
          </p:sp>
        </p:grpSp>
      </p:grpSp>
      <p:graphicFrame>
        <p:nvGraphicFramePr>
          <p:cNvPr id="26" name="对象 25"/>
          <p:cNvGraphicFramePr>
            <a:graphicFrameLocks/>
          </p:cNvGraphicFramePr>
          <p:nvPr/>
        </p:nvGraphicFramePr>
        <p:xfrm>
          <a:off x="6549855" y="1480782"/>
          <a:ext cx="646706" cy="62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CorelDRAW" r:id="rId5" imgW="9525" imgH="9525" progId="">
                  <p:embed/>
                </p:oleObj>
              </mc:Choice>
              <mc:Fallback>
                <p:oleObj name="CorelDRAW" r:id="rId5" imgW="9525" imgH="9525" progId="">
                  <p:embed/>
                  <p:pic>
                    <p:nvPicPr>
                      <p:cNvPr id="0" name="Picture 82" descr="image1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9855" y="1480782"/>
                        <a:ext cx="646706" cy="621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2257319" y="5214536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90134" y="5214536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922000" y="5214536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70979" y="464910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203794" y="464910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9535660" y="464910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3" name="圆角矩形 32"/>
          <p:cNvSpPr/>
          <p:nvPr/>
        </p:nvSpPr>
        <p:spPr>
          <a:xfrm>
            <a:off x="3045244" y="3346506"/>
            <a:ext cx="1011930" cy="10119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6404588" y="3351921"/>
            <a:ext cx="1005386" cy="10053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9723574" y="3346505"/>
            <a:ext cx="1010981" cy="10109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4" name="对象 43"/>
          <p:cNvGraphicFramePr>
            <a:graphicFrameLocks/>
          </p:cNvGraphicFramePr>
          <p:nvPr/>
        </p:nvGraphicFramePr>
        <p:xfrm>
          <a:off x="3385411" y="3666033"/>
          <a:ext cx="401498" cy="401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CorelDRAW" r:id="rId7" imgW="942120" imgH="942120" progId="">
                  <p:embed/>
                </p:oleObj>
              </mc:Choice>
              <mc:Fallback>
                <p:oleObj name="CorelDRAW" r:id="rId7" imgW="942120" imgH="942120" progId="">
                  <p:embed/>
                  <p:pic>
                    <p:nvPicPr>
                      <p:cNvPr id="0" name="Picture 83" descr="image1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5411" y="3666033"/>
                        <a:ext cx="401498" cy="4014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/>
          <p:cNvGraphicFramePr>
            <a:graphicFrameLocks/>
          </p:cNvGraphicFramePr>
          <p:nvPr/>
        </p:nvGraphicFramePr>
        <p:xfrm>
          <a:off x="6673143" y="3611040"/>
          <a:ext cx="475802" cy="48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CorelDRAW" r:id="rId9" imgW="949320" imgH="957960" progId="">
                  <p:embed/>
                </p:oleObj>
              </mc:Choice>
              <mc:Fallback>
                <p:oleObj name="CorelDRAW" r:id="rId9" imgW="949320" imgH="957960" progId="">
                  <p:embed/>
                  <p:pic>
                    <p:nvPicPr>
                      <p:cNvPr id="0" name="Picture 84" descr="image16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3143" y="3611040"/>
                        <a:ext cx="475802" cy="48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/>
          <p:cNvGraphicFramePr>
            <a:graphicFrameLocks/>
          </p:cNvGraphicFramePr>
          <p:nvPr/>
        </p:nvGraphicFramePr>
        <p:xfrm>
          <a:off x="9998627" y="3611040"/>
          <a:ext cx="440330" cy="44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1" name="CorelDRAW" r:id="rId11" imgW="822600" imgH="822600" progId="">
                  <p:embed/>
                </p:oleObj>
              </mc:Choice>
              <mc:Fallback>
                <p:oleObj name="CorelDRAW" r:id="rId11" imgW="822600" imgH="822600" progId="">
                  <p:embed/>
                  <p:pic>
                    <p:nvPicPr>
                      <p:cNvPr id="0" name="Picture 85" descr="image17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98627" y="3611040"/>
                        <a:ext cx="440330" cy="4403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组合 46"/>
          <p:cNvGrpSpPr/>
          <p:nvPr/>
        </p:nvGrpSpPr>
        <p:grpSpPr>
          <a:xfrm>
            <a:off x="3549019" y="2223466"/>
            <a:ext cx="6697595" cy="863599"/>
            <a:chOff x="2666845" y="2570631"/>
            <a:chExt cx="6697595" cy="863599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6015642" y="2570631"/>
              <a:ext cx="0" cy="86359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2666845" y="3002430"/>
              <a:ext cx="12616" cy="4318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9364440" y="3002430"/>
              <a:ext cx="0" cy="4318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2666845" y="3002430"/>
              <a:ext cx="6656056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2832117" y="2309001"/>
            <a:ext cx="1499200" cy="149920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弧形 36"/>
          <p:cNvSpPr/>
          <p:nvPr/>
        </p:nvSpPr>
        <p:spPr>
          <a:xfrm>
            <a:off x="2832117" y="2309001"/>
            <a:ext cx="1499200" cy="1499200"/>
          </a:xfrm>
          <a:prstGeom prst="arc">
            <a:avLst>
              <a:gd name="adj1" fmla="val 16200000"/>
              <a:gd name="adj2" fmla="val 13210481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150033" y="2305826"/>
            <a:ext cx="1499200" cy="149920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弧形 38"/>
          <p:cNvSpPr/>
          <p:nvPr/>
        </p:nvSpPr>
        <p:spPr>
          <a:xfrm>
            <a:off x="5150033" y="2305826"/>
            <a:ext cx="1499200" cy="1499200"/>
          </a:xfrm>
          <a:prstGeom prst="arc">
            <a:avLst>
              <a:gd name="adj1" fmla="val 16200000"/>
              <a:gd name="adj2" fmla="val 11235840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7532024" y="2267354"/>
            <a:ext cx="1499200" cy="149920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弧形 40"/>
          <p:cNvSpPr/>
          <p:nvPr/>
        </p:nvSpPr>
        <p:spPr>
          <a:xfrm>
            <a:off x="7532024" y="2267354"/>
            <a:ext cx="1499200" cy="1499200"/>
          </a:xfrm>
          <a:prstGeom prst="arc">
            <a:avLst>
              <a:gd name="adj1" fmla="val 16200000"/>
              <a:gd name="adj2" fmla="val 11484651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9887137" y="2305826"/>
            <a:ext cx="1499200" cy="149920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弧形 42"/>
          <p:cNvSpPr/>
          <p:nvPr/>
        </p:nvSpPr>
        <p:spPr>
          <a:xfrm>
            <a:off x="9887137" y="2305826"/>
            <a:ext cx="1499200" cy="1499200"/>
          </a:xfrm>
          <a:prstGeom prst="arc">
            <a:avLst>
              <a:gd name="adj1" fmla="val 16200000"/>
              <a:gd name="adj2" fmla="val 11441934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2599370" y="5085114"/>
            <a:ext cx="180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832117" y="447391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54" name="文本框 53"/>
          <p:cNvSpPr txBox="1"/>
          <p:nvPr/>
        </p:nvSpPr>
        <p:spPr>
          <a:xfrm>
            <a:off x="5077658" y="5085114"/>
            <a:ext cx="180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310405" y="447391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56" name="文本框 55"/>
          <p:cNvSpPr txBox="1"/>
          <p:nvPr/>
        </p:nvSpPr>
        <p:spPr>
          <a:xfrm>
            <a:off x="7459649" y="5085114"/>
            <a:ext cx="180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692396" y="447391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58" name="文本框 57"/>
          <p:cNvSpPr txBox="1"/>
          <p:nvPr/>
        </p:nvSpPr>
        <p:spPr>
          <a:xfrm>
            <a:off x="9802810" y="5085114"/>
            <a:ext cx="180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0035557" y="447391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graphicFrame>
        <p:nvGraphicFramePr>
          <p:cNvPr id="60" name="对象 59"/>
          <p:cNvGraphicFramePr>
            <a:graphicFrameLocks/>
          </p:cNvGraphicFramePr>
          <p:nvPr/>
        </p:nvGraphicFramePr>
        <p:xfrm>
          <a:off x="3357375" y="2873657"/>
          <a:ext cx="474086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2" name="CorelDRAW" r:id="rId5" imgW="9525" imgH="9525" progId="">
                  <p:embed/>
                </p:oleObj>
              </mc:Choice>
              <mc:Fallback>
                <p:oleObj name="CorelDRAW" r:id="rId5" imgW="9525" imgH="9525" progId="">
                  <p:embed/>
                  <p:pic>
                    <p:nvPicPr>
                      <p:cNvPr id="0" name="Picture 82" descr="image1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375" y="2873657"/>
                        <a:ext cx="474086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对象 60"/>
          <p:cNvGraphicFramePr>
            <a:graphicFrameLocks/>
          </p:cNvGraphicFramePr>
          <p:nvPr/>
        </p:nvGraphicFramePr>
        <p:xfrm>
          <a:off x="5665165" y="2873656"/>
          <a:ext cx="468936" cy="45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3" name="CorelDRAW" r:id="rId7" imgW="9525" imgH="9525" progId="">
                  <p:embed/>
                </p:oleObj>
              </mc:Choice>
              <mc:Fallback>
                <p:oleObj name="CorelDRAW" r:id="rId7" imgW="9525" imgH="9525" progId="">
                  <p:embed/>
                  <p:pic>
                    <p:nvPicPr>
                      <p:cNvPr id="0" name="Picture 83" descr="image1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5165" y="2873656"/>
                        <a:ext cx="468936" cy="450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对象 61"/>
          <p:cNvGraphicFramePr>
            <a:graphicFrameLocks/>
          </p:cNvGraphicFramePr>
          <p:nvPr/>
        </p:nvGraphicFramePr>
        <p:xfrm>
          <a:off x="8062519" y="2781014"/>
          <a:ext cx="471882" cy="471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name="CorelDRAW" r:id="rId9" imgW="9525" imgH="9525" progId="">
                  <p:embed/>
                </p:oleObj>
              </mc:Choice>
              <mc:Fallback>
                <p:oleObj name="CorelDRAW" r:id="rId9" imgW="9525" imgH="9525" progId="">
                  <p:embed/>
                  <p:pic>
                    <p:nvPicPr>
                      <p:cNvPr id="0" name="Picture 84" descr="image2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2519" y="2781014"/>
                        <a:ext cx="471882" cy="4718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对象 62"/>
          <p:cNvGraphicFramePr>
            <a:graphicFrameLocks/>
          </p:cNvGraphicFramePr>
          <p:nvPr/>
        </p:nvGraphicFramePr>
        <p:xfrm>
          <a:off x="10354238" y="2840676"/>
          <a:ext cx="564998" cy="41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CorelDRAW" r:id="rId11" imgW="9525" imgH="9525" progId="">
                  <p:embed/>
                </p:oleObj>
              </mc:Choice>
              <mc:Fallback>
                <p:oleObj name="CorelDRAW" r:id="rId11" imgW="9525" imgH="9525" progId="">
                  <p:embed/>
                  <p:pic>
                    <p:nvPicPr>
                      <p:cNvPr id="0" name="Picture 85" descr="image21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4238" y="2840676"/>
                        <a:ext cx="564998" cy="41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组合 27"/>
          <p:cNvGrpSpPr/>
          <p:nvPr/>
        </p:nvGrpSpPr>
        <p:grpSpPr>
          <a:xfrm>
            <a:off x="458813" y="1538876"/>
            <a:ext cx="1219262" cy="1807629"/>
            <a:chOff x="5032152" y="2278743"/>
            <a:chExt cx="2123390" cy="3148052"/>
          </a:xfrm>
        </p:grpSpPr>
        <p:sp>
          <p:nvSpPr>
            <p:cNvPr id="29" name="任意多边形 28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存在不足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叁</a:t>
                </a:r>
              </a:p>
            </p:txBody>
          </p:sp>
        </p:grp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964705" y="1979042"/>
            <a:ext cx="3470914" cy="14717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 flipV="1">
            <a:off x="3360126" y="2168452"/>
            <a:ext cx="1932493" cy="8322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636445" y="2313644"/>
            <a:ext cx="806600" cy="3580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854701" y="5141941"/>
            <a:ext cx="294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854700" y="4588706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3" name="任意多边形 32"/>
          <p:cNvSpPr/>
          <p:nvPr/>
        </p:nvSpPr>
        <p:spPr>
          <a:xfrm>
            <a:off x="2497770" y="1409700"/>
            <a:ext cx="9084630" cy="5036240"/>
          </a:xfrm>
          <a:custGeom>
            <a:avLst/>
            <a:gdLst>
              <a:gd name="connsiteX0" fmla="*/ 0 w 10845800"/>
              <a:gd name="connsiteY0" fmla="*/ 736600 h 4584700"/>
              <a:gd name="connsiteX1" fmla="*/ 3848100 w 10845800"/>
              <a:gd name="connsiteY1" fmla="*/ 0 h 4584700"/>
              <a:gd name="connsiteX2" fmla="*/ 5295900 w 10845800"/>
              <a:gd name="connsiteY2" fmla="*/ 1371600 h 4584700"/>
              <a:gd name="connsiteX3" fmla="*/ 9398000 w 10845800"/>
              <a:gd name="connsiteY3" fmla="*/ 431800 h 4584700"/>
              <a:gd name="connsiteX4" fmla="*/ 10845800 w 10845800"/>
              <a:gd name="connsiteY4" fmla="*/ 1651000 h 4584700"/>
              <a:gd name="connsiteX5" fmla="*/ 8864600 w 10845800"/>
              <a:gd name="connsiteY5" fmla="*/ 2209800 h 4584700"/>
              <a:gd name="connsiteX6" fmla="*/ 10744200 w 10845800"/>
              <a:gd name="connsiteY6" fmla="*/ 4165600 h 4584700"/>
              <a:gd name="connsiteX7" fmla="*/ 9474200 w 10845800"/>
              <a:gd name="connsiteY7" fmla="*/ 4584700 h 4584700"/>
              <a:gd name="connsiteX8" fmla="*/ 9601200 w 10845800"/>
              <a:gd name="connsiteY8" fmla="*/ 4495800 h 4584700"/>
              <a:gd name="connsiteX0-1" fmla="*/ 0 w 10845800"/>
              <a:gd name="connsiteY0-2" fmla="*/ 736600 h 4584700"/>
              <a:gd name="connsiteX1-3" fmla="*/ 3848100 w 10845800"/>
              <a:gd name="connsiteY1-4" fmla="*/ 0 h 4584700"/>
              <a:gd name="connsiteX2-5" fmla="*/ 5295900 w 10845800"/>
              <a:gd name="connsiteY2-6" fmla="*/ 1371600 h 4584700"/>
              <a:gd name="connsiteX3-7" fmla="*/ 9398000 w 10845800"/>
              <a:gd name="connsiteY3-8" fmla="*/ 431800 h 4584700"/>
              <a:gd name="connsiteX4-9" fmla="*/ 10845800 w 10845800"/>
              <a:gd name="connsiteY4-10" fmla="*/ 1651000 h 4584700"/>
              <a:gd name="connsiteX5-11" fmla="*/ 8864600 w 10845800"/>
              <a:gd name="connsiteY5-12" fmla="*/ 2209800 h 4584700"/>
              <a:gd name="connsiteX6-13" fmla="*/ 10744200 w 10845800"/>
              <a:gd name="connsiteY6-14" fmla="*/ 4165600 h 4584700"/>
              <a:gd name="connsiteX7-15" fmla="*/ 9474200 w 10845800"/>
              <a:gd name="connsiteY7-16" fmla="*/ 4584700 h 4584700"/>
              <a:gd name="connsiteX8-17" fmla="*/ 9601200 w 10845800"/>
              <a:gd name="connsiteY8-18" fmla="*/ 4495800 h 4584700"/>
              <a:gd name="connsiteX0-19" fmla="*/ 0 w 10845800"/>
              <a:gd name="connsiteY0-20" fmla="*/ 736600 h 4495800"/>
              <a:gd name="connsiteX1-21" fmla="*/ 3848100 w 10845800"/>
              <a:gd name="connsiteY1-22" fmla="*/ 0 h 4495800"/>
              <a:gd name="connsiteX2-23" fmla="*/ 5295900 w 10845800"/>
              <a:gd name="connsiteY2-24" fmla="*/ 1371600 h 4495800"/>
              <a:gd name="connsiteX3-25" fmla="*/ 9398000 w 10845800"/>
              <a:gd name="connsiteY3-26" fmla="*/ 431800 h 4495800"/>
              <a:gd name="connsiteX4-27" fmla="*/ 10845800 w 10845800"/>
              <a:gd name="connsiteY4-28" fmla="*/ 1651000 h 4495800"/>
              <a:gd name="connsiteX5-29" fmla="*/ 8864600 w 10845800"/>
              <a:gd name="connsiteY5-30" fmla="*/ 2209800 h 4495800"/>
              <a:gd name="connsiteX6-31" fmla="*/ 10744200 w 10845800"/>
              <a:gd name="connsiteY6-32" fmla="*/ 4165600 h 4495800"/>
              <a:gd name="connsiteX7-33" fmla="*/ 9601200 w 10845800"/>
              <a:gd name="connsiteY7-34" fmla="*/ 4495800 h 4495800"/>
              <a:gd name="connsiteX0-35" fmla="*/ 0 w 10845800"/>
              <a:gd name="connsiteY0-36" fmla="*/ 736600 h 4686300"/>
              <a:gd name="connsiteX1-37" fmla="*/ 3848100 w 10845800"/>
              <a:gd name="connsiteY1-38" fmla="*/ 0 h 4686300"/>
              <a:gd name="connsiteX2-39" fmla="*/ 5295900 w 10845800"/>
              <a:gd name="connsiteY2-40" fmla="*/ 1371600 h 4686300"/>
              <a:gd name="connsiteX3-41" fmla="*/ 9398000 w 10845800"/>
              <a:gd name="connsiteY3-42" fmla="*/ 431800 h 4686300"/>
              <a:gd name="connsiteX4-43" fmla="*/ 10845800 w 10845800"/>
              <a:gd name="connsiteY4-44" fmla="*/ 1651000 h 4686300"/>
              <a:gd name="connsiteX5-45" fmla="*/ 8864600 w 10845800"/>
              <a:gd name="connsiteY5-46" fmla="*/ 2209800 h 4686300"/>
              <a:gd name="connsiteX6-47" fmla="*/ 10744200 w 10845800"/>
              <a:gd name="connsiteY6-48" fmla="*/ 4165600 h 4686300"/>
              <a:gd name="connsiteX7-49" fmla="*/ 8915400 w 10845800"/>
              <a:gd name="connsiteY7-50" fmla="*/ 4686300 h 4686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0845800" h="4686300">
                <a:moveTo>
                  <a:pt x="0" y="736600"/>
                </a:moveTo>
                <a:lnTo>
                  <a:pt x="3848100" y="0"/>
                </a:lnTo>
                <a:lnTo>
                  <a:pt x="5295900" y="1371600"/>
                </a:lnTo>
                <a:lnTo>
                  <a:pt x="9398000" y="431800"/>
                </a:lnTo>
                <a:lnTo>
                  <a:pt x="10845800" y="1651000"/>
                </a:lnTo>
                <a:lnTo>
                  <a:pt x="8864600" y="2209800"/>
                </a:lnTo>
                <a:lnTo>
                  <a:pt x="10744200" y="4165600"/>
                </a:lnTo>
                <a:lnTo>
                  <a:pt x="8915400" y="4686300"/>
                </a:lnTo>
              </a:path>
            </a:pathLst>
          </a:cu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泪滴形 33"/>
          <p:cNvSpPr/>
          <p:nvPr/>
        </p:nvSpPr>
        <p:spPr>
          <a:xfrm rot="8100000">
            <a:off x="3441300" y="974100"/>
            <a:ext cx="1225564" cy="1225566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3649799" y="1271156"/>
            <a:ext cx="80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TITLE HERE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4" name="泪滴形 43"/>
          <p:cNvSpPr/>
          <p:nvPr/>
        </p:nvSpPr>
        <p:spPr>
          <a:xfrm rot="8100000">
            <a:off x="9944888" y="3988645"/>
            <a:ext cx="1309324" cy="1309326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0039025" y="4266433"/>
            <a:ext cx="1121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</a:rPr>
              <a:t>TITLE HERE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10593681" y="2134915"/>
            <a:ext cx="705762" cy="7057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6644740" y="2591770"/>
            <a:ext cx="642600" cy="64259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8" name="对象 47"/>
          <p:cNvGraphicFramePr>
            <a:graphicFrameLocks/>
          </p:cNvGraphicFramePr>
          <p:nvPr/>
        </p:nvGraphicFramePr>
        <p:xfrm>
          <a:off x="6749743" y="2758111"/>
          <a:ext cx="397750" cy="38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CorelDRAW" r:id="rId5" imgW="9525" imgH="9525" progId="">
                  <p:embed/>
                </p:oleObj>
              </mc:Choice>
              <mc:Fallback>
                <p:oleObj name="CorelDRAW" r:id="rId5" imgW="9525" imgH="9525" progId="">
                  <p:embed/>
                  <p:pic>
                    <p:nvPicPr>
                      <p:cNvPr id="0" name="Picture 44" descr="image2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9743" y="2758111"/>
                        <a:ext cx="397750" cy="382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/>
          <p:cNvGraphicFramePr>
            <a:graphicFrameLocks/>
          </p:cNvGraphicFramePr>
          <p:nvPr/>
        </p:nvGraphicFramePr>
        <p:xfrm>
          <a:off x="10741613" y="2320652"/>
          <a:ext cx="409896" cy="35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CorelDRAW" r:id="rId7" imgW="9525" imgH="9525" progId="">
                  <p:embed/>
                </p:oleObj>
              </mc:Choice>
              <mc:Fallback>
                <p:oleObj name="CorelDRAW" r:id="rId7" imgW="9525" imgH="9525" progId="">
                  <p:embed/>
                  <p:pic>
                    <p:nvPicPr>
                      <p:cNvPr id="0" name="Picture 45" descr="image2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1613" y="2320652"/>
                        <a:ext cx="409896" cy="35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组合 21"/>
          <p:cNvGrpSpPr/>
          <p:nvPr/>
        </p:nvGrpSpPr>
        <p:grpSpPr>
          <a:xfrm>
            <a:off x="458813" y="1538876"/>
            <a:ext cx="1219262" cy="1807629"/>
            <a:chOff x="5032152" y="2278743"/>
            <a:chExt cx="2123390" cy="3148052"/>
          </a:xfrm>
        </p:grpSpPr>
        <p:sp>
          <p:nvSpPr>
            <p:cNvPr id="23" name="任意多边形 22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存在不足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叁</a:t>
                </a:r>
              </a:p>
            </p:txBody>
          </p:sp>
        </p:grp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/>
      <p:bldP spid="44" grpId="0" animBg="1"/>
      <p:bldP spid="45" grpId="0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654036" y="3161307"/>
            <a:ext cx="1310756" cy="1972668"/>
            <a:chOff x="1466790" y="3711574"/>
            <a:chExt cx="1310756" cy="1972668"/>
          </a:xfrm>
        </p:grpSpPr>
        <p:sp>
          <p:nvSpPr>
            <p:cNvPr id="18" name="文本框 17"/>
            <p:cNvSpPr txBox="1"/>
            <p:nvPr/>
          </p:nvSpPr>
          <p:spPr>
            <a:xfrm>
              <a:off x="2346659" y="4657538"/>
              <a:ext cx="430887" cy="102670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工作计划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66790" y="3711574"/>
              <a:ext cx="13107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6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肆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8044" y="-1"/>
            <a:ext cx="3546923" cy="3764081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5058044" y="-1"/>
            <a:ext cx="0" cy="5133976"/>
          </a:xfrm>
          <a:prstGeom prst="line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8813" y="1557026"/>
            <a:ext cx="1219262" cy="1807629"/>
            <a:chOff x="5032152" y="2278743"/>
            <a:chExt cx="2123390" cy="3148052"/>
          </a:xfrm>
        </p:grpSpPr>
        <p:sp>
          <p:nvSpPr>
            <p:cNvPr id="12" name="任意多边形 11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工作计划</a:t>
                </a: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肆</a:t>
                </a:r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3682073" y="4960021"/>
            <a:ext cx="2053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82072" y="4406786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27" name="饼形 26"/>
          <p:cNvSpPr/>
          <p:nvPr/>
        </p:nvSpPr>
        <p:spPr>
          <a:xfrm>
            <a:off x="3298382" y="1605687"/>
            <a:ext cx="2476500" cy="2476500"/>
          </a:xfrm>
          <a:prstGeom prst="pie">
            <a:avLst>
              <a:gd name="adj1" fmla="val 1669630"/>
              <a:gd name="adj2" fmla="val 201305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682073" y="2010473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TITLE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7" name="对象 36"/>
          <p:cNvGraphicFramePr>
            <a:graphicFrameLocks/>
          </p:cNvGraphicFramePr>
          <p:nvPr/>
        </p:nvGraphicFramePr>
        <p:xfrm>
          <a:off x="4168366" y="3211730"/>
          <a:ext cx="576820" cy="55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3" name="CorelDRAW" r:id="rId5" imgW="9525" imgH="9525" progId="">
                  <p:embed/>
                </p:oleObj>
              </mc:Choice>
              <mc:Fallback>
                <p:oleObj name="CorelDRAW" r:id="rId5" imgW="9525" imgH="9525" progId="">
                  <p:embed/>
                  <p:pic>
                    <p:nvPicPr>
                      <p:cNvPr id="0" name="Picture 1" descr="image2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366" y="3211730"/>
                        <a:ext cx="576820" cy="554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线形标注 1 37"/>
          <p:cNvSpPr/>
          <p:nvPr/>
        </p:nvSpPr>
        <p:spPr>
          <a:xfrm>
            <a:off x="6779179" y="1157959"/>
            <a:ext cx="4495800" cy="977900"/>
          </a:xfrm>
          <a:prstGeom prst="borderCallout1">
            <a:avLst>
              <a:gd name="adj1" fmla="val 77365"/>
              <a:gd name="adj2" fmla="val -488"/>
              <a:gd name="adj3" fmla="val 172630"/>
              <a:gd name="adj4" fmla="val -47480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线形标注 2 38"/>
          <p:cNvSpPr/>
          <p:nvPr/>
        </p:nvSpPr>
        <p:spPr>
          <a:xfrm>
            <a:off x="6779179" y="3636166"/>
            <a:ext cx="4495800" cy="895197"/>
          </a:xfrm>
          <a:prstGeom prst="borderCallout2">
            <a:avLst>
              <a:gd name="adj1" fmla="val 20523"/>
              <a:gd name="adj2" fmla="val -141"/>
              <a:gd name="adj3" fmla="val 31872"/>
              <a:gd name="adj4" fmla="val -72"/>
              <a:gd name="adj5" fmla="val -88952"/>
              <a:gd name="adj6" fmla="val -46949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400" dirty="0"/>
          </a:p>
        </p:txBody>
      </p:sp>
      <p:sp>
        <p:nvSpPr>
          <p:cNvPr id="40" name="线形标注 1 39"/>
          <p:cNvSpPr/>
          <p:nvPr/>
        </p:nvSpPr>
        <p:spPr>
          <a:xfrm>
            <a:off x="6779179" y="2386755"/>
            <a:ext cx="4495800" cy="977900"/>
          </a:xfrm>
          <a:prstGeom prst="borderCallout1">
            <a:avLst>
              <a:gd name="adj1" fmla="val 46196"/>
              <a:gd name="adj2" fmla="val -205"/>
              <a:gd name="adj3" fmla="val 45359"/>
              <a:gd name="adj4" fmla="val -46915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 animBg="1"/>
      <p:bldP spid="36" grpId="0"/>
      <p:bldP spid="38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>
            <a:off x="1184998" y="3645204"/>
            <a:ext cx="1145910" cy="1952983"/>
          </a:xfrm>
          <a:custGeom>
            <a:avLst/>
            <a:gdLst>
              <a:gd name="connsiteX0" fmla="*/ 1689100 w 1727200"/>
              <a:gd name="connsiteY0" fmla="*/ 381000 h 2349500"/>
              <a:gd name="connsiteX1" fmla="*/ 1689100 w 1727200"/>
              <a:gd name="connsiteY1" fmla="*/ 0 h 2349500"/>
              <a:gd name="connsiteX2" fmla="*/ 0 w 1727200"/>
              <a:gd name="connsiteY2" fmla="*/ 0 h 2349500"/>
              <a:gd name="connsiteX3" fmla="*/ 0 w 1727200"/>
              <a:gd name="connsiteY3" fmla="*/ 2349500 h 2349500"/>
              <a:gd name="connsiteX4" fmla="*/ 1727200 w 1727200"/>
              <a:gd name="connsiteY4" fmla="*/ 2349500 h 2349500"/>
              <a:gd name="connsiteX5" fmla="*/ 1727200 w 1727200"/>
              <a:gd name="connsiteY5" fmla="*/ 1816100 h 2349500"/>
              <a:gd name="connsiteX0-1" fmla="*/ 1689100 w 1727200"/>
              <a:gd name="connsiteY0-2" fmla="*/ 381000 h 2349500"/>
              <a:gd name="connsiteX1-3" fmla="*/ 1717675 w 1727200"/>
              <a:gd name="connsiteY1-4" fmla="*/ 0 h 2349500"/>
              <a:gd name="connsiteX2-5" fmla="*/ 0 w 1727200"/>
              <a:gd name="connsiteY2-6" fmla="*/ 0 h 2349500"/>
              <a:gd name="connsiteX3-7" fmla="*/ 0 w 1727200"/>
              <a:gd name="connsiteY3-8" fmla="*/ 2349500 h 2349500"/>
              <a:gd name="connsiteX4-9" fmla="*/ 1727200 w 1727200"/>
              <a:gd name="connsiteY4-10" fmla="*/ 2349500 h 2349500"/>
              <a:gd name="connsiteX5-11" fmla="*/ 1727200 w 1727200"/>
              <a:gd name="connsiteY5-12" fmla="*/ 1816100 h 2349500"/>
              <a:gd name="connsiteX0-13" fmla="*/ 1720850 w 1727200"/>
              <a:gd name="connsiteY0-14" fmla="*/ 381000 h 2349500"/>
              <a:gd name="connsiteX1-15" fmla="*/ 1717675 w 1727200"/>
              <a:gd name="connsiteY1-16" fmla="*/ 0 h 2349500"/>
              <a:gd name="connsiteX2-17" fmla="*/ 0 w 1727200"/>
              <a:gd name="connsiteY2-18" fmla="*/ 0 h 2349500"/>
              <a:gd name="connsiteX3-19" fmla="*/ 0 w 1727200"/>
              <a:gd name="connsiteY3-20" fmla="*/ 2349500 h 2349500"/>
              <a:gd name="connsiteX4-21" fmla="*/ 1727200 w 1727200"/>
              <a:gd name="connsiteY4-22" fmla="*/ 2349500 h 2349500"/>
              <a:gd name="connsiteX5-23" fmla="*/ 1727200 w 1727200"/>
              <a:gd name="connsiteY5-24" fmla="*/ 1816100 h 2349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27200" h="2349500">
                <a:moveTo>
                  <a:pt x="1720850" y="381000"/>
                </a:moveTo>
                <a:cubicBezTo>
                  <a:pt x="1719792" y="254000"/>
                  <a:pt x="1718733" y="127000"/>
                  <a:pt x="1717675" y="0"/>
                </a:cubicBezTo>
                <a:lnTo>
                  <a:pt x="0" y="0"/>
                </a:lnTo>
                <a:lnTo>
                  <a:pt x="0" y="2349500"/>
                </a:lnTo>
                <a:lnTo>
                  <a:pt x="1727200" y="2349500"/>
                </a:lnTo>
                <a:lnTo>
                  <a:pt x="1727200" y="1816100"/>
                </a:ln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184997" y="4019349"/>
            <a:ext cx="1507874" cy="1078303"/>
            <a:chOff x="1481470" y="3990386"/>
            <a:chExt cx="1507874" cy="1078303"/>
          </a:xfrm>
        </p:grpSpPr>
        <p:sp>
          <p:nvSpPr>
            <p:cNvPr id="18" name="文本框 17"/>
            <p:cNvSpPr txBox="1"/>
            <p:nvPr/>
          </p:nvSpPr>
          <p:spPr>
            <a:xfrm>
              <a:off x="1481470" y="4730135"/>
              <a:ext cx="14865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工作进度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78588" y="3990386"/>
              <a:ext cx="13107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385164" y="2222112"/>
            <a:ext cx="677108" cy="2299534"/>
            <a:chOff x="9006964" y="1393589"/>
            <a:chExt cx="677108" cy="2299534"/>
          </a:xfrm>
        </p:grpSpPr>
        <p:sp>
          <p:nvSpPr>
            <p:cNvPr id="21" name="文本框 20"/>
            <p:cNvSpPr txBox="1"/>
            <p:nvPr/>
          </p:nvSpPr>
          <p:spPr>
            <a:xfrm>
              <a:off x="9114686" y="1393589"/>
              <a:ext cx="461665" cy="1199356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en-US" altLang="zh-CN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CONTENT</a:t>
              </a:r>
              <a:endPara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006964" y="2592945"/>
              <a:ext cx="677108" cy="1100178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sz="32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目录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889040" y="4019349"/>
            <a:ext cx="1507874" cy="1078303"/>
            <a:chOff x="6781035" y="3990386"/>
            <a:chExt cx="1507874" cy="1078303"/>
          </a:xfrm>
        </p:grpSpPr>
        <p:sp>
          <p:nvSpPr>
            <p:cNvPr id="24" name="文本框 23"/>
            <p:cNvSpPr txBox="1"/>
            <p:nvPr/>
          </p:nvSpPr>
          <p:spPr>
            <a:xfrm>
              <a:off x="6781035" y="4730135"/>
              <a:ext cx="14865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存在不足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978153" y="3990386"/>
              <a:ext cx="13107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485946" y="4019349"/>
            <a:ext cx="1618698" cy="1078303"/>
            <a:chOff x="4063001" y="3990386"/>
            <a:chExt cx="1618698" cy="1078303"/>
          </a:xfrm>
        </p:grpSpPr>
        <p:sp>
          <p:nvSpPr>
            <p:cNvPr id="27" name="文本框 26"/>
            <p:cNvSpPr txBox="1"/>
            <p:nvPr/>
          </p:nvSpPr>
          <p:spPr>
            <a:xfrm>
              <a:off x="4063001" y="4730135"/>
              <a:ext cx="1597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取得成绩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370943" y="3990386"/>
              <a:ext cx="13107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162770" y="4019349"/>
            <a:ext cx="1595368" cy="1078303"/>
            <a:chOff x="9445731" y="3990386"/>
            <a:chExt cx="1595368" cy="1078303"/>
          </a:xfrm>
        </p:grpSpPr>
        <p:sp>
          <p:nvSpPr>
            <p:cNvPr id="30" name="文本框 29"/>
            <p:cNvSpPr txBox="1"/>
            <p:nvPr/>
          </p:nvSpPr>
          <p:spPr>
            <a:xfrm>
              <a:off x="9445731" y="4730135"/>
              <a:ext cx="1574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工作计划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730343" y="3990386"/>
              <a:ext cx="13107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肆</a:t>
              </a:r>
            </a:p>
          </p:txBody>
        </p:sp>
      </p:grpSp>
      <p:sp>
        <p:nvSpPr>
          <p:cNvPr id="32" name="任意多边形 31"/>
          <p:cNvSpPr/>
          <p:nvPr/>
        </p:nvSpPr>
        <p:spPr>
          <a:xfrm>
            <a:off x="3615313" y="3645204"/>
            <a:ext cx="1145910" cy="1952983"/>
          </a:xfrm>
          <a:custGeom>
            <a:avLst/>
            <a:gdLst>
              <a:gd name="connsiteX0" fmla="*/ 1689100 w 1727200"/>
              <a:gd name="connsiteY0" fmla="*/ 381000 h 2349500"/>
              <a:gd name="connsiteX1" fmla="*/ 1689100 w 1727200"/>
              <a:gd name="connsiteY1" fmla="*/ 0 h 2349500"/>
              <a:gd name="connsiteX2" fmla="*/ 0 w 1727200"/>
              <a:gd name="connsiteY2" fmla="*/ 0 h 2349500"/>
              <a:gd name="connsiteX3" fmla="*/ 0 w 1727200"/>
              <a:gd name="connsiteY3" fmla="*/ 2349500 h 2349500"/>
              <a:gd name="connsiteX4" fmla="*/ 1727200 w 1727200"/>
              <a:gd name="connsiteY4" fmla="*/ 2349500 h 2349500"/>
              <a:gd name="connsiteX5" fmla="*/ 1727200 w 1727200"/>
              <a:gd name="connsiteY5" fmla="*/ 1816100 h 2349500"/>
              <a:gd name="connsiteX0-1" fmla="*/ 1689100 w 1727200"/>
              <a:gd name="connsiteY0-2" fmla="*/ 381000 h 2349500"/>
              <a:gd name="connsiteX1-3" fmla="*/ 1717675 w 1727200"/>
              <a:gd name="connsiteY1-4" fmla="*/ 0 h 2349500"/>
              <a:gd name="connsiteX2-5" fmla="*/ 0 w 1727200"/>
              <a:gd name="connsiteY2-6" fmla="*/ 0 h 2349500"/>
              <a:gd name="connsiteX3-7" fmla="*/ 0 w 1727200"/>
              <a:gd name="connsiteY3-8" fmla="*/ 2349500 h 2349500"/>
              <a:gd name="connsiteX4-9" fmla="*/ 1727200 w 1727200"/>
              <a:gd name="connsiteY4-10" fmla="*/ 2349500 h 2349500"/>
              <a:gd name="connsiteX5-11" fmla="*/ 1727200 w 1727200"/>
              <a:gd name="connsiteY5-12" fmla="*/ 1816100 h 2349500"/>
              <a:gd name="connsiteX0-13" fmla="*/ 1720850 w 1727200"/>
              <a:gd name="connsiteY0-14" fmla="*/ 381000 h 2349500"/>
              <a:gd name="connsiteX1-15" fmla="*/ 1717675 w 1727200"/>
              <a:gd name="connsiteY1-16" fmla="*/ 0 h 2349500"/>
              <a:gd name="connsiteX2-17" fmla="*/ 0 w 1727200"/>
              <a:gd name="connsiteY2-18" fmla="*/ 0 h 2349500"/>
              <a:gd name="connsiteX3-19" fmla="*/ 0 w 1727200"/>
              <a:gd name="connsiteY3-20" fmla="*/ 2349500 h 2349500"/>
              <a:gd name="connsiteX4-21" fmla="*/ 1727200 w 1727200"/>
              <a:gd name="connsiteY4-22" fmla="*/ 2349500 h 2349500"/>
              <a:gd name="connsiteX5-23" fmla="*/ 1727200 w 1727200"/>
              <a:gd name="connsiteY5-24" fmla="*/ 1816100 h 2349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27200" h="2349500">
                <a:moveTo>
                  <a:pt x="1720850" y="381000"/>
                </a:moveTo>
                <a:cubicBezTo>
                  <a:pt x="1719792" y="254000"/>
                  <a:pt x="1718733" y="127000"/>
                  <a:pt x="1717675" y="0"/>
                </a:cubicBezTo>
                <a:lnTo>
                  <a:pt x="0" y="0"/>
                </a:lnTo>
                <a:lnTo>
                  <a:pt x="0" y="2349500"/>
                </a:lnTo>
                <a:lnTo>
                  <a:pt x="1727200" y="2349500"/>
                </a:lnTo>
                <a:lnTo>
                  <a:pt x="1727200" y="1816100"/>
                </a:ln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>
            <a:off x="5955745" y="3645204"/>
            <a:ext cx="1145910" cy="1952983"/>
          </a:xfrm>
          <a:custGeom>
            <a:avLst/>
            <a:gdLst>
              <a:gd name="connsiteX0" fmla="*/ 1689100 w 1727200"/>
              <a:gd name="connsiteY0" fmla="*/ 381000 h 2349500"/>
              <a:gd name="connsiteX1" fmla="*/ 1689100 w 1727200"/>
              <a:gd name="connsiteY1" fmla="*/ 0 h 2349500"/>
              <a:gd name="connsiteX2" fmla="*/ 0 w 1727200"/>
              <a:gd name="connsiteY2" fmla="*/ 0 h 2349500"/>
              <a:gd name="connsiteX3" fmla="*/ 0 w 1727200"/>
              <a:gd name="connsiteY3" fmla="*/ 2349500 h 2349500"/>
              <a:gd name="connsiteX4" fmla="*/ 1727200 w 1727200"/>
              <a:gd name="connsiteY4" fmla="*/ 2349500 h 2349500"/>
              <a:gd name="connsiteX5" fmla="*/ 1727200 w 1727200"/>
              <a:gd name="connsiteY5" fmla="*/ 1816100 h 2349500"/>
              <a:gd name="connsiteX0-1" fmla="*/ 1689100 w 1727200"/>
              <a:gd name="connsiteY0-2" fmla="*/ 381000 h 2349500"/>
              <a:gd name="connsiteX1-3" fmla="*/ 1717675 w 1727200"/>
              <a:gd name="connsiteY1-4" fmla="*/ 0 h 2349500"/>
              <a:gd name="connsiteX2-5" fmla="*/ 0 w 1727200"/>
              <a:gd name="connsiteY2-6" fmla="*/ 0 h 2349500"/>
              <a:gd name="connsiteX3-7" fmla="*/ 0 w 1727200"/>
              <a:gd name="connsiteY3-8" fmla="*/ 2349500 h 2349500"/>
              <a:gd name="connsiteX4-9" fmla="*/ 1727200 w 1727200"/>
              <a:gd name="connsiteY4-10" fmla="*/ 2349500 h 2349500"/>
              <a:gd name="connsiteX5-11" fmla="*/ 1727200 w 1727200"/>
              <a:gd name="connsiteY5-12" fmla="*/ 1816100 h 2349500"/>
              <a:gd name="connsiteX0-13" fmla="*/ 1720850 w 1727200"/>
              <a:gd name="connsiteY0-14" fmla="*/ 381000 h 2349500"/>
              <a:gd name="connsiteX1-15" fmla="*/ 1717675 w 1727200"/>
              <a:gd name="connsiteY1-16" fmla="*/ 0 h 2349500"/>
              <a:gd name="connsiteX2-17" fmla="*/ 0 w 1727200"/>
              <a:gd name="connsiteY2-18" fmla="*/ 0 h 2349500"/>
              <a:gd name="connsiteX3-19" fmla="*/ 0 w 1727200"/>
              <a:gd name="connsiteY3-20" fmla="*/ 2349500 h 2349500"/>
              <a:gd name="connsiteX4-21" fmla="*/ 1727200 w 1727200"/>
              <a:gd name="connsiteY4-22" fmla="*/ 2349500 h 2349500"/>
              <a:gd name="connsiteX5-23" fmla="*/ 1727200 w 1727200"/>
              <a:gd name="connsiteY5-24" fmla="*/ 1816100 h 2349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27200" h="2349500">
                <a:moveTo>
                  <a:pt x="1720850" y="381000"/>
                </a:moveTo>
                <a:cubicBezTo>
                  <a:pt x="1719792" y="254000"/>
                  <a:pt x="1718733" y="127000"/>
                  <a:pt x="1717675" y="0"/>
                </a:cubicBezTo>
                <a:lnTo>
                  <a:pt x="0" y="0"/>
                </a:lnTo>
                <a:lnTo>
                  <a:pt x="0" y="2349500"/>
                </a:lnTo>
                <a:lnTo>
                  <a:pt x="1727200" y="2349500"/>
                </a:lnTo>
                <a:lnTo>
                  <a:pt x="1727200" y="1816100"/>
                </a:ln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8296177" y="3645204"/>
            <a:ext cx="1145910" cy="1952983"/>
          </a:xfrm>
          <a:custGeom>
            <a:avLst/>
            <a:gdLst>
              <a:gd name="connsiteX0" fmla="*/ 1689100 w 1727200"/>
              <a:gd name="connsiteY0" fmla="*/ 381000 h 2349500"/>
              <a:gd name="connsiteX1" fmla="*/ 1689100 w 1727200"/>
              <a:gd name="connsiteY1" fmla="*/ 0 h 2349500"/>
              <a:gd name="connsiteX2" fmla="*/ 0 w 1727200"/>
              <a:gd name="connsiteY2" fmla="*/ 0 h 2349500"/>
              <a:gd name="connsiteX3" fmla="*/ 0 w 1727200"/>
              <a:gd name="connsiteY3" fmla="*/ 2349500 h 2349500"/>
              <a:gd name="connsiteX4" fmla="*/ 1727200 w 1727200"/>
              <a:gd name="connsiteY4" fmla="*/ 2349500 h 2349500"/>
              <a:gd name="connsiteX5" fmla="*/ 1727200 w 1727200"/>
              <a:gd name="connsiteY5" fmla="*/ 1816100 h 2349500"/>
              <a:gd name="connsiteX0-1" fmla="*/ 1689100 w 1727200"/>
              <a:gd name="connsiteY0-2" fmla="*/ 381000 h 2349500"/>
              <a:gd name="connsiteX1-3" fmla="*/ 1717675 w 1727200"/>
              <a:gd name="connsiteY1-4" fmla="*/ 0 h 2349500"/>
              <a:gd name="connsiteX2-5" fmla="*/ 0 w 1727200"/>
              <a:gd name="connsiteY2-6" fmla="*/ 0 h 2349500"/>
              <a:gd name="connsiteX3-7" fmla="*/ 0 w 1727200"/>
              <a:gd name="connsiteY3-8" fmla="*/ 2349500 h 2349500"/>
              <a:gd name="connsiteX4-9" fmla="*/ 1727200 w 1727200"/>
              <a:gd name="connsiteY4-10" fmla="*/ 2349500 h 2349500"/>
              <a:gd name="connsiteX5-11" fmla="*/ 1727200 w 1727200"/>
              <a:gd name="connsiteY5-12" fmla="*/ 1816100 h 2349500"/>
              <a:gd name="connsiteX0-13" fmla="*/ 1720850 w 1727200"/>
              <a:gd name="connsiteY0-14" fmla="*/ 381000 h 2349500"/>
              <a:gd name="connsiteX1-15" fmla="*/ 1717675 w 1727200"/>
              <a:gd name="connsiteY1-16" fmla="*/ 0 h 2349500"/>
              <a:gd name="connsiteX2-17" fmla="*/ 0 w 1727200"/>
              <a:gd name="connsiteY2-18" fmla="*/ 0 h 2349500"/>
              <a:gd name="connsiteX3-19" fmla="*/ 0 w 1727200"/>
              <a:gd name="connsiteY3-20" fmla="*/ 2349500 h 2349500"/>
              <a:gd name="connsiteX4-21" fmla="*/ 1727200 w 1727200"/>
              <a:gd name="connsiteY4-22" fmla="*/ 2349500 h 2349500"/>
              <a:gd name="connsiteX5-23" fmla="*/ 1727200 w 1727200"/>
              <a:gd name="connsiteY5-24" fmla="*/ 1816100 h 2349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27200" h="2349500">
                <a:moveTo>
                  <a:pt x="1720850" y="381000"/>
                </a:moveTo>
                <a:cubicBezTo>
                  <a:pt x="1719792" y="254000"/>
                  <a:pt x="1718733" y="127000"/>
                  <a:pt x="1717675" y="0"/>
                </a:cubicBezTo>
                <a:lnTo>
                  <a:pt x="0" y="0"/>
                </a:lnTo>
                <a:lnTo>
                  <a:pt x="0" y="2349500"/>
                </a:lnTo>
                <a:lnTo>
                  <a:pt x="1727200" y="2349500"/>
                </a:lnTo>
                <a:lnTo>
                  <a:pt x="1727200" y="1816100"/>
                </a:ln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36" y="-3093"/>
            <a:ext cx="4011964" cy="4257594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 animBg="1"/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577202" y="5103835"/>
            <a:ext cx="1852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577201" y="4490376"/>
            <a:ext cx="120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TITLE HERE</a:t>
            </a:r>
            <a:endParaRPr lang="zh-CN" altLang="en-US" sz="1600" dirty="0"/>
          </a:p>
        </p:txBody>
      </p:sp>
      <p:graphicFrame>
        <p:nvGraphicFramePr>
          <p:cNvPr id="42" name="对象 41"/>
          <p:cNvGraphicFramePr>
            <a:graphicFrameLocks/>
          </p:cNvGraphicFramePr>
          <p:nvPr/>
        </p:nvGraphicFramePr>
        <p:xfrm>
          <a:off x="5894568" y="1716333"/>
          <a:ext cx="2371700" cy="415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1" name="CorelDRAW" r:id="rId5" imgW="9525" imgH="9525" progId="">
                  <p:embed/>
                </p:oleObj>
              </mc:Choice>
              <mc:Fallback>
                <p:oleObj name="CorelDRAW" r:id="rId5" imgW="9525" imgH="9525" progId="">
                  <p:embed/>
                  <p:pic>
                    <p:nvPicPr>
                      <p:cNvPr id="0" name="Picture 4" descr="image2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568" y="1716333"/>
                        <a:ext cx="2371700" cy="415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/>
          <p:cNvGraphicFramePr>
            <a:graphicFrameLocks/>
          </p:cNvGraphicFramePr>
          <p:nvPr/>
        </p:nvGraphicFramePr>
        <p:xfrm>
          <a:off x="6783791" y="3458546"/>
          <a:ext cx="538795" cy="51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2" name="CorelDRAW" r:id="rId7" imgW="9525" imgH="9525" progId="">
                  <p:embed/>
                </p:oleObj>
              </mc:Choice>
              <mc:Fallback>
                <p:oleObj name="CorelDRAW" r:id="rId7" imgW="9525" imgH="9525" progId="">
                  <p:embed/>
                  <p:pic>
                    <p:nvPicPr>
                      <p:cNvPr id="0" name="Picture 3" descr="image1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3791" y="3458546"/>
                        <a:ext cx="538795" cy="5180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椭圆 43"/>
          <p:cNvSpPr/>
          <p:nvPr/>
        </p:nvSpPr>
        <p:spPr>
          <a:xfrm>
            <a:off x="2774033" y="2490196"/>
            <a:ext cx="1352525" cy="1352525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弧形 44"/>
          <p:cNvSpPr/>
          <p:nvPr/>
        </p:nvSpPr>
        <p:spPr>
          <a:xfrm>
            <a:off x="2774033" y="2490196"/>
            <a:ext cx="1352525" cy="1352525"/>
          </a:xfrm>
          <a:prstGeom prst="arc">
            <a:avLst>
              <a:gd name="adj1" fmla="val 16200000"/>
              <a:gd name="adj2" fmla="val 13210481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10036981" y="2487021"/>
            <a:ext cx="1352525" cy="1352525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弧形 46"/>
          <p:cNvSpPr/>
          <p:nvPr/>
        </p:nvSpPr>
        <p:spPr>
          <a:xfrm>
            <a:off x="10036981" y="2487021"/>
            <a:ext cx="1352525" cy="1352525"/>
          </a:xfrm>
          <a:prstGeom prst="arc">
            <a:avLst>
              <a:gd name="adj1" fmla="val 16200000"/>
              <a:gd name="adj2" fmla="val 11151678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8" name="对象 47"/>
          <p:cNvGraphicFramePr>
            <a:graphicFrameLocks/>
          </p:cNvGraphicFramePr>
          <p:nvPr/>
        </p:nvGraphicFramePr>
        <p:xfrm>
          <a:off x="3246616" y="2990399"/>
          <a:ext cx="432682" cy="378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3" name="CorelDRAW" r:id="rId9" imgW="9525" imgH="9525" progId="">
                  <p:embed/>
                </p:oleObj>
              </mc:Choice>
              <mc:Fallback>
                <p:oleObj name="CorelDRAW" r:id="rId9" imgW="9525" imgH="9525" progId="">
                  <p:embed/>
                  <p:pic>
                    <p:nvPicPr>
                      <p:cNvPr id="0" name="Picture 2" descr="image19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6616" y="2990399"/>
                        <a:ext cx="432682" cy="3781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/>
          <p:cNvGraphicFramePr>
            <a:graphicFrameLocks/>
          </p:cNvGraphicFramePr>
          <p:nvPr/>
        </p:nvGraphicFramePr>
        <p:xfrm>
          <a:off x="10500879" y="2922982"/>
          <a:ext cx="502518" cy="36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4" name="CorelDRAW" r:id="rId11" imgW="9525" imgH="9525" progId="">
                  <p:embed/>
                </p:oleObj>
              </mc:Choice>
              <mc:Fallback>
                <p:oleObj name="CorelDRAW" r:id="rId11" imgW="9525" imgH="9525" progId="">
                  <p:embed/>
                  <p:pic>
                    <p:nvPicPr>
                      <p:cNvPr id="0" name="Picture 1" descr="image21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0879" y="2922982"/>
                        <a:ext cx="502518" cy="36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文本框 49"/>
          <p:cNvSpPr txBox="1"/>
          <p:nvPr/>
        </p:nvSpPr>
        <p:spPr>
          <a:xfrm>
            <a:off x="9800972" y="5103835"/>
            <a:ext cx="1852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800971" y="4490376"/>
            <a:ext cx="120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TITLE HERE</a:t>
            </a:r>
            <a:endParaRPr lang="zh-CN" altLang="en-US" sz="1600" dirty="0"/>
          </a:p>
        </p:txBody>
      </p:sp>
      <p:grpSp>
        <p:nvGrpSpPr>
          <p:cNvPr id="52" name="组合 51"/>
          <p:cNvGrpSpPr/>
          <p:nvPr/>
        </p:nvGrpSpPr>
        <p:grpSpPr>
          <a:xfrm>
            <a:off x="4163452" y="1055624"/>
            <a:ext cx="5865920" cy="5100259"/>
            <a:chOff x="2877079" y="502526"/>
            <a:chExt cx="6502051" cy="5653358"/>
          </a:xfrm>
        </p:grpSpPr>
        <p:grpSp>
          <p:nvGrpSpPr>
            <p:cNvPr id="53" name="组合 52"/>
            <p:cNvGrpSpPr/>
            <p:nvPr/>
          </p:nvGrpSpPr>
          <p:grpSpPr>
            <a:xfrm>
              <a:off x="2877079" y="502526"/>
              <a:ext cx="5653358" cy="5653358"/>
              <a:chOff x="2804842" y="502526"/>
              <a:chExt cx="5653358" cy="5653358"/>
            </a:xfrm>
          </p:grpSpPr>
          <p:sp>
            <p:nvSpPr>
              <p:cNvPr id="58" name="弧形 57"/>
              <p:cNvSpPr/>
              <p:nvPr/>
            </p:nvSpPr>
            <p:spPr>
              <a:xfrm>
                <a:off x="3400793" y="1098477"/>
                <a:ext cx="4461456" cy="4461456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弧形 58"/>
              <p:cNvSpPr/>
              <p:nvPr/>
            </p:nvSpPr>
            <p:spPr>
              <a:xfrm>
                <a:off x="3122231" y="819915"/>
                <a:ext cx="5018580" cy="5018580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弧形 59"/>
              <p:cNvSpPr/>
              <p:nvPr/>
            </p:nvSpPr>
            <p:spPr>
              <a:xfrm>
                <a:off x="2804842" y="502526"/>
                <a:ext cx="5653358" cy="5653358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 flipH="1">
              <a:off x="3650449" y="502526"/>
              <a:ext cx="5728681" cy="5653358"/>
              <a:chOff x="2804842" y="502526"/>
              <a:chExt cx="5653358" cy="5653358"/>
            </a:xfrm>
          </p:grpSpPr>
          <p:sp>
            <p:nvSpPr>
              <p:cNvPr id="55" name="弧形 54"/>
              <p:cNvSpPr/>
              <p:nvPr/>
            </p:nvSpPr>
            <p:spPr>
              <a:xfrm>
                <a:off x="3400793" y="1098477"/>
                <a:ext cx="4461456" cy="4461456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弧形 55"/>
              <p:cNvSpPr/>
              <p:nvPr/>
            </p:nvSpPr>
            <p:spPr>
              <a:xfrm>
                <a:off x="3122231" y="819915"/>
                <a:ext cx="5018580" cy="5018580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弧形 56"/>
              <p:cNvSpPr/>
              <p:nvPr/>
            </p:nvSpPr>
            <p:spPr>
              <a:xfrm>
                <a:off x="2804842" y="502526"/>
                <a:ext cx="5653358" cy="5653358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58813" y="1557026"/>
            <a:ext cx="1219262" cy="1807629"/>
            <a:chOff x="5032152" y="2278743"/>
            <a:chExt cx="2123390" cy="3148052"/>
          </a:xfrm>
        </p:grpSpPr>
        <p:sp>
          <p:nvSpPr>
            <p:cNvPr id="30" name="任意多边形 29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工作计划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肆</a:t>
                </a:r>
              </a:p>
            </p:txBody>
          </p:sp>
        </p:grp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44" grpId="0" animBg="1"/>
      <p:bldP spid="45" grpId="0" animBg="1"/>
      <p:bldP spid="46" grpId="0" animBg="1"/>
      <p:bldP spid="47" grpId="0" animBg="1"/>
      <p:bldP spid="50" grpId="0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45" y="654049"/>
            <a:ext cx="8430101" cy="5638801"/>
          </a:xfrm>
          <a:prstGeom prst="rect">
            <a:avLst/>
          </a:prstGeom>
        </p:spPr>
      </p:pic>
      <p:sp>
        <p:nvSpPr>
          <p:cNvPr id="10" name="任意多边形 9"/>
          <p:cNvSpPr/>
          <p:nvPr/>
        </p:nvSpPr>
        <p:spPr>
          <a:xfrm>
            <a:off x="3352800" y="2286000"/>
            <a:ext cx="5359400" cy="460824"/>
          </a:xfrm>
          <a:custGeom>
            <a:avLst/>
            <a:gdLst>
              <a:gd name="connsiteX0" fmla="*/ 0 w 5359400"/>
              <a:gd name="connsiteY0" fmla="*/ 381000 h 381000"/>
              <a:gd name="connsiteX1" fmla="*/ 0 w 5359400"/>
              <a:gd name="connsiteY1" fmla="*/ 0 h 381000"/>
              <a:gd name="connsiteX2" fmla="*/ 5359400 w 5359400"/>
              <a:gd name="connsiteY2" fmla="*/ 0 h 381000"/>
              <a:gd name="connsiteX3" fmla="*/ 5359400 w 5359400"/>
              <a:gd name="connsiteY3" fmla="*/ 3683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381000">
                <a:moveTo>
                  <a:pt x="0" y="381000"/>
                </a:moveTo>
                <a:lnTo>
                  <a:pt x="0" y="0"/>
                </a:lnTo>
                <a:lnTo>
                  <a:pt x="5359400" y="0"/>
                </a:lnTo>
                <a:lnTo>
                  <a:pt x="5359400" y="368300"/>
                </a:lnTo>
              </a:path>
            </a:pathLst>
          </a:cu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flipV="1">
            <a:off x="3352800" y="4148363"/>
            <a:ext cx="5359400" cy="460824"/>
          </a:xfrm>
          <a:custGeom>
            <a:avLst/>
            <a:gdLst>
              <a:gd name="connsiteX0" fmla="*/ 0 w 5359400"/>
              <a:gd name="connsiteY0" fmla="*/ 381000 h 381000"/>
              <a:gd name="connsiteX1" fmla="*/ 0 w 5359400"/>
              <a:gd name="connsiteY1" fmla="*/ 0 h 381000"/>
              <a:gd name="connsiteX2" fmla="*/ 5359400 w 5359400"/>
              <a:gd name="connsiteY2" fmla="*/ 0 h 381000"/>
              <a:gd name="connsiteX3" fmla="*/ 5359400 w 5359400"/>
              <a:gd name="connsiteY3" fmla="*/ 3683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381000">
                <a:moveTo>
                  <a:pt x="0" y="381000"/>
                </a:moveTo>
                <a:lnTo>
                  <a:pt x="0" y="0"/>
                </a:lnTo>
                <a:lnTo>
                  <a:pt x="5359400" y="0"/>
                </a:lnTo>
                <a:lnTo>
                  <a:pt x="5359400" y="368300"/>
                </a:lnTo>
              </a:path>
            </a:pathLst>
          </a:cu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766056" y="3057950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谢谢聆听</a:t>
            </a:r>
          </a:p>
        </p:txBody>
      </p:sp>
      <p:sp>
        <p:nvSpPr>
          <p:cNvPr id="13" name="等腰三角形 12"/>
          <p:cNvSpPr/>
          <p:nvPr/>
        </p:nvSpPr>
        <p:spPr>
          <a:xfrm rot="5400000">
            <a:off x="8070606" y="3280168"/>
            <a:ext cx="803146" cy="38656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32152" y="2600406"/>
            <a:ext cx="4011964" cy="425759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142986" y="1799232"/>
            <a:ext cx="1310756" cy="1972668"/>
            <a:chOff x="1466790" y="3711574"/>
            <a:chExt cx="1310756" cy="1972668"/>
          </a:xfrm>
        </p:grpSpPr>
        <p:sp>
          <p:nvSpPr>
            <p:cNvPr id="18" name="文本框 17"/>
            <p:cNvSpPr txBox="1"/>
            <p:nvPr/>
          </p:nvSpPr>
          <p:spPr>
            <a:xfrm>
              <a:off x="2119499" y="4657538"/>
              <a:ext cx="430887" cy="102670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工作进度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66790" y="3711574"/>
              <a:ext cx="13107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6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</p:grpSp>
      <p:cxnSp>
        <p:nvCxnSpPr>
          <p:cNvPr id="3" name="直接连接符 2"/>
          <p:cNvCxnSpPr/>
          <p:nvPr/>
        </p:nvCxnSpPr>
        <p:spPr>
          <a:xfrm flipV="1">
            <a:off x="5032152" y="4102100"/>
            <a:ext cx="0" cy="2755902"/>
          </a:xfrm>
          <a:prstGeom prst="line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3967743" y="2321020"/>
            <a:ext cx="481554" cy="255078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3312138" y="1530851"/>
            <a:ext cx="481554" cy="311166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3037722" y="3875405"/>
            <a:ext cx="1670229" cy="167022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9693239" y="4509118"/>
            <a:ext cx="2053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693238" y="395588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graphicFrame>
        <p:nvGraphicFramePr>
          <p:cNvPr id="29" name="对象 28"/>
          <p:cNvGraphicFramePr>
            <a:graphicFrameLocks/>
          </p:cNvGraphicFramePr>
          <p:nvPr/>
        </p:nvGraphicFramePr>
        <p:xfrm>
          <a:off x="3549882" y="4387346"/>
          <a:ext cx="659031" cy="659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CorelDRAW" r:id="rId5" imgW="9525" imgH="9525" progId="">
                  <p:embed/>
                </p:oleObj>
              </mc:Choice>
              <mc:Fallback>
                <p:oleObj name="CorelDRAW" r:id="rId5" imgW="9525" imgH="9525" progId="">
                  <p:embed/>
                  <p:pic>
                    <p:nvPicPr>
                      <p:cNvPr id="0" name="Picture 59" descr="image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882" y="4387346"/>
                        <a:ext cx="659031" cy="6590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圆角矩形 29"/>
          <p:cNvSpPr/>
          <p:nvPr/>
        </p:nvSpPr>
        <p:spPr>
          <a:xfrm>
            <a:off x="6144935" y="2466163"/>
            <a:ext cx="481554" cy="255078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5489330" y="2038818"/>
            <a:ext cx="481554" cy="311166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5214914" y="3875405"/>
            <a:ext cx="1670229" cy="167022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8340004" y="2840675"/>
            <a:ext cx="481554" cy="193561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7684399" y="2185303"/>
            <a:ext cx="481554" cy="2595592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7409983" y="3875405"/>
            <a:ext cx="1670229" cy="167022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6" name="对象 35"/>
          <p:cNvGraphicFramePr>
            <a:graphicFrameLocks/>
          </p:cNvGraphicFramePr>
          <p:nvPr/>
        </p:nvGraphicFramePr>
        <p:xfrm>
          <a:off x="5783708" y="4387346"/>
          <a:ext cx="593629" cy="598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CorelDRAW" r:id="rId7" imgW="9525" imgH="9525" progId="">
                  <p:embed/>
                </p:oleObj>
              </mc:Choice>
              <mc:Fallback>
                <p:oleObj name="CorelDRAW" r:id="rId7" imgW="9525" imgH="9525" progId="">
                  <p:embed/>
                  <p:pic>
                    <p:nvPicPr>
                      <p:cNvPr id="0" name="Picture 60" descr="image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708" y="4387346"/>
                        <a:ext cx="593629" cy="5989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/>
          <p:cNvGraphicFramePr>
            <a:graphicFrameLocks/>
          </p:cNvGraphicFramePr>
          <p:nvPr/>
        </p:nvGraphicFramePr>
        <p:xfrm>
          <a:off x="8091559" y="4363629"/>
          <a:ext cx="557772" cy="557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CorelDRAW" r:id="rId9" imgW="9525" imgH="9525" progId="">
                  <p:embed/>
                </p:oleObj>
              </mc:Choice>
              <mc:Fallback>
                <p:oleObj name="CorelDRAW" r:id="rId9" imgW="9525" imgH="9525" progId="">
                  <p:embed/>
                  <p:pic>
                    <p:nvPicPr>
                      <p:cNvPr id="0" name="Picture 61" descr="image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559" y="4363629"/>
                        <a:ext cx="557772" cy="5577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文本框 37"/>
          <p:cNvSpPr txBox="1"/>
          <p:nvPr/>
        </p:nvSpPr>
        <p:spPr>
          <a:xfrm>
            <a:off x="7575683" y="56794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9" name="文本框 38"/>
          <p:cNvSpPr txBox="1"/>
          <p:nvPr/>
        </p:nvSpPr>
        <p:spPr>
          <a:xfrm>
            <a:off x="5402844" y="56794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40" name="文本框 39"/>
          <p:cNvSpPr txBox="1"/>
          <p:nvPr/>
        </p:nvSpPr>
        <p:spPr>
          <a:xfrm>
            <a:off x="3230005" y="56794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41" name="文本框 40"/>
          <p:cNvSpPr txBox="1"/>
          <p:nvPr/>
        </p:nvSpPr>
        <p:spPr>
          <a:xfrm>
            <a:off x="3202498" y="1090348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80</a:t>
            </a:r>
            <a:r>
              <a:rPr lang="zh-CN" altLang="en-US" sz="2000" dirty="0"/>
              <a:t>％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3858102" y="1838763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60</a:t>
            </a:r>
            <a:r>
              <a:rPr lang="zh-CN" altLang="en-US" sz="2000" dirty="0"/>
              <a:t>％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5379689" y="1531857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68</a:t>
            </a:r>
            <a:r>
              <a:rPr lang="zh-CN" altLang="en-US" sz="2000" dirty="0"/>
              <a:t>％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6051429" y="1962879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56</a:t>
            </a:r>
            <a:r>
              <a:rPr lang="zh-CN" altLang="en-US" sz="2000" dirty="0"/>
              <a:t>％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573016" y="1706512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64</a:t>
            </a:r>
            <a:r>
              <a:rPr lang="zh-CN" altLang="en-US" sz="2000" dirty="0"/>
              <a:t>％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8230363" y="2380140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45</a:t>
            </a:r>
            <a:r>
              <a:rPr lang="zh-CN" altLang="en-US" sz="2000" dirty="0"/>
              <a:t>％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565811" y="1564233"/>
            <a:ext cx="1219262" cy="1807629"/>
            <a:chOff x="5032152" y="2278743"/>
            <a:chExt cx="2123390" cy="3148052"/>
          </a:xfrm>
        </p:grpSpPr>
        <p:sp>
          <p:nvSpPr>
            <p:cNvPr id="48" name="任意多边形 47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50" name="文本框 49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工作进度</a:t>
                </a: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壹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11" y="1564233"/>
            <a:ext cx="1219262" cy="1807629"/>
            <a:chOff x="5032152" y="2278743"/>
            <a:chExt cx="2123390" cy="3148052"/>
          </a:xfrm>
        </p:grpSpPr>
        <p:sp>
          <p:nvSpPr>
            <p:cNvPr id="12" name="任意多边形 11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工作进度</a:t>
                </a: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壹</a:t>
                </a: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453070" y="1741103"/>
            <a:ext cx="5105401" cy="4021522"/>
            <a:chOff x="793693" y="2224810"/>
            <a:chExt cx="7296207" cy="3600726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00100" y="2224810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00100" y="2621974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00100" y="3028373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00100" y="3434773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00100" y="3831937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00100" y="4209173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00100" y="4615573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793693" y="5012737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800100" y="5419136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800100" y="5825536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弧形 22"/>
          <p:cNvSpPr/>
          <p:nvPr/>
        </p:nvSpPr>
        <p:spPr>
          <a:xfrm>
            <a:off x="2764560" y="1922330"/>
            <a:ext cx="2283690" cy="2283690"/>
          </a:xfrm>
          <a:prstGeom prst="arc">
            <a:avLst>
              <a:gd name="adj1" fmla="val 16200000"/>
              <a:gd name="adj2" fmla="val 11192042"/>
            </a:avLst>
          </a:prstGeom>
          <a:ln w="444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024901" y="2182671"/>
            <a:ext cx="1763008" cy="1763008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199388" y="2741009"/>
            <a:ext cx="141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80%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878569" y="4754501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bathroom", where icons of design, architects and manufacturers discussed on what inspires and creates the worldwide trends.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007225" y="4754501"/>
            <a:ext cx="333375" cy="10081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93025" y="4223916"/>
            <a:ext cx="333375" cy="15387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378825" y="4093730"/>
            <a:ext cx="333375" cy="16688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064625" y="3371862"/>
            <a:ext cx="333375" cy="23907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750425" y="3513018"/>
            <a:ext cx="333375" cy="2249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0430576" y="2687204"/>
            <a:ext cx="333375" cy="30754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966583" y="58402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7660901" y="584028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8336160" y="58402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9022284" y="584028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9701887" y="58402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10387911" y="584028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06</a:t>
            </a:r>
            <a:endParaRPr lang="zh-CN" altLang="en-US" dirty="0"/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7007225" y="2298351"/>
            <a:ext cx="3380686" cy="211291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弧形 24"/>
          <p:cNvSpPr/>
          <p:nvPr/>
        </p:nvSpPr>
        <p:spPr>
          <a:xfrm>
            <a:off x="4011271" y="1992326"/>
            <a:ext cx="1771376" cy="1771376"/>
          </a:xfrm>
          <a:prstGeom prst="arc">
            <a:avLst>
              <a:gd name="adj1" fmla="val 16200000"/>
              <a:gd name="adj2" fmla="val 8836778"/>
            </a:avLst>
          </a:prstGeom>
          <a:ln w="254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673380" y="4784131"/>
            <a:ext cx="27851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 HERE</a:t>
            </a:r>
          </a:p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Bathroom", where icons of design, architects and manufacturers discussed on what inspires and creates the worldwide trends.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弧形 26"/>
          <p:cNvSpPr/>
          <p:nvPr/>
        </p:nvSpPr>
        <p:spPr>
          <a:xfrm>
            <a:off x="3455070" y="1437557"/>
            <a:ext cx="2880914" cy="2880914"/>
          </a:xfrm>
          <a:prstGeom prst="arc">
            <a:avLst>
              <a:gd name="adj1" fmla="val 16200000"/>
              <a:gd name="adj2" fmla="val 10894020"/>
            </a:avLst>
          </a:prstGeom>
          <a:ln w="254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弧形 27"/>
          <p:cNvSpPr/>
          <p:nvPr/>
        </p:nvSpPr>
        <p:spPr>
          <a:xfrm>
            <a:off x="3730530" y="1714449"/>
            <a:ext cx="2327130" cy="2327130"/>
          </a:xfrm>
          <a:prstGeom prst="arc">
            <a:avLst>
              <a:gd name="adj1" fmla="val 16200000"/>
              <a:gd name="adj2" fmla="val 11381059"/>
            </a:avLst>
          </a:prstGeom>
          <a:ln w="254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弧形 28"/>
          <p:cNvSpPr/>
          <p:nvPr/>
        </p:nvSpPr>
        <p:spPr>
          <a:xfrm>
            <a:off x="4281783" y="2262233"/>
            <a:ext cx="1231562" cy="1231562"/>
          </a:xfrm>
          <a:prstGeom prst="arc">
            <a:avLst>
              <a:gd name="adj1" fmla="val 16200000"/>
              <a:gd name="adj2" fmla="val 10394719"/>
            </a:avLst>
          </a:prstGeom>
          <a:ln w="254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4233965" y="124585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233965" y="154499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33965" y="180631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233965" y="2070656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4" name="对象 33"/>
          <p:cNvGraphicFramePr>
            <a:graphicFrameLocks/>
          </p:cNvGraphicFramePr>
          <p:nvPr/>
        </p:nvGraphicFramePr>
        <p:xfrm>
          <a:off x="4632554" y="2648340"/>
          <a:ext cx="433387" cy="416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CorelDRAW" r:id="rId5" imgW="1612080" imgH="1552320" progId="">
                  <p:embed/>
                </p:oleObj>
              </mc:Choice>
              <mc:Fallback>
                <p:oleObj name="CorelDRAW" r:id="rId5" imgW="1612080" imgH="1552320" progId="">
                  <p:embed/>
                  <p:pic>
                    <p:nvPicPr>
                      <p:cNvPr id="0" name="Picture 48" descr="image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554" y="2648340"/>
                        <a:ext cx="433387" cy="4168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文本框 34"/>
          <p:cNvSpPr txBox="1"/>
          <p:nvPr/>
        </p:nvSpPr>
        <p:spPr>
          <a:xfrm>
            <a:off x="8124155" y="4784131"/>
            <a:ext cx="27851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 HERE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Bathroom", where icons of design, architects and manufacturers discussed on what inspires and creates the worldwide trends.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6" name="对象 35"/>
          <p:cNvGraphicFramePr>
            <a:graphicFrameLocks/>
          </p:cNvGraphicFramePr>
          <p:nvPr/>
        </p:nvGraphicFramePr>
        <p:xfrm>
          <a:off x="8743865" y="2337259"/>
          <a:ext cx="1131734" cy="1073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CorelDRAW" r:id="rId7" imgW="9525" imgH="9525" progId="">
                  <p:embed/>
                </p:oleObj>
              </mc:Choice>
              <mc:Fallback>
                <p:oleObj name="CorelDRAW" r:id="rId7" imgW="9525" imgH="9525" progId="">
                  <p:embed/>
                  <p:pic>
                    <p:nvPicPr>
                      <p:cNvPr id="0" name="Picture 49" descr="image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3865" y="2337259"/>
                        <a:ext cx="1131734" cy="10730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组合 36"/>
          <p:cNvGrpSpPr/>
          <p:nvPr/>
        </p:nvGrpSpPr>
        <p:grpSpPr>
          <a:xfrm>
            <a:off x="7801488" y="1650966"/>
            <a:ext cx="2699943" cy="2645647"/>
            <a:chOff x="7016738" y="1970477"/>
            <a:chExt cx="2699943" cy="2645647"/>
          </a:xfrm>
        </p:grpSpPr>
        <p:sp>
          <p:nvSpPr>
            <p:cNvPr id="38" name="弧形 37"/>
            <p:cNvSpPr/>
            <p:nvPr/>
          </p:nvSpPr>
          <p:spPr>
            <a:xfrm>
              <a:off x="7339405" y="1970477"/>
              <a:ext cx="2377276" cy="2377276"/>
            </a:xfrm>
            <a:prstGeom prst="arc">
              <a:avLst>
                <a:gd name="adj1" fmla="val 3992786"/>
                <a:gd name="adj2" fmla="val 12227858"/>
              </a:avLst>
            </a:prstGeom>
            <a:ln w="2540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 rot="8100000">
              <a:off x="7016738" y="3977949"/>
              <a:ext cx="876300" cy="638175"/>
              <a:chOff x="5524500" y="3248023"/>
              <a:chExt cx="876300" cy="638175"/>
            </a:xfrm>
          </p:grpSpPr>
          <p:sp>
            <p:nvSpPr>
              <p:cNvPr id="40" name="任意多边形 39"/>
              <p:cNvSpPr/>
              <p:nvPr/>
            </p:nvSpPr>
            <p:spPr>
              <a:xfrm>
                <a:off x="5524500" y="3562350"/>
                <a:ext cx="876300" cy="0"/>
              </a:xfrm>
              <a:custGeom>
                <a:avLst/>
                <a:gdLst>
                  <a:gd name="connsiteX0" fmla="*/ 0 w 876300"/>
                  <a:gd name="connsiteY0" fmla="*/ 0 h 0"/>
                  <a:gd name="connsiteX1" fmla="*/ 876300 w 8763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300">
                    <a:moveTo>
                      <a:pt x="0" y="0"/>
                    </a:moveTo>
                    <a:lnTo>
                      <a:pt x="876300" y="0"/>
                    </a:lnTo>
                  </a:path>
                </a:pathLst>
              </a:custGeom>
              <a:ln w="2540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6124575" y="3248023"/>
                <a:ext cx="0" cy="638175"/>
              </a:xfrm>
              <a:custGeom>
                <a:avLst/>
                <a:gdLst>
                  <a:gd name="connsiteX0" fmla="*/ 0 w 0"/>
                  <a:gd name="connsiteY0" fmla="*/ 0 h 638175"/>
                  <a:gd name="connsiteX1" fmla="*/ 0 w 0"/>
                  <a:gd name="connsiteY1" fmla="*/ 638175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638175">
                    <a:moveTo>
                      <a:pt x="0" y="0"/>
                    </a:moveTo>
                    <a:lnTo>
                      <a:pt x="0" y="638175"/>
                    </a:lnTo>
                  </a:path>
                </a:pathLst>
              </a:custGeom>
              <a:ln w="2540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文本框 41"/>
          <p:cNvSpPr txBox="1"/>
          <p:nvPr/>
        </p:nvSpPr>
        <p:spPr>
          <a:xfrm>
            <a:off x="7164790" y="260877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36%</a:t>
            </a:r>
            <a:endParaRPr lang="zh-CN" altLang="en-US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771709" y="260877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</a:rPr>
              <a:t>64%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8124155" y="1209325"/>
            <a:ext cx="2539057" cy="2818917"/>
            <a:chOff x="6917655" y="1528836"/>
            <a:chExt cx="2539057" cy="2818917"/>
          </a:xfrm>
        </p:grpSpPr>
        <p:sp>
          <p:nvSpPr>
            <p:cNvPr id="45" name="弧形 44"/>
            <p:cNvSpPr/>
            <p:nvPr/>
          </p:nvSpPr>
          <p:spPr>
            <a:xfrm>
              <a:off x="6917655" y="1970477"/>
              <a:ext cx="2377276" cy="2377276"/>
            </a:xfrm>
            <a:prstGeom prst="arc">
              <a:avLst>
                <a:gd name="adj1" fmla="val 12213159"/>
                <a:gd name="adj2" fmla="val 4018295"/>
              </a:avLst>
            </a:prstGeom>
            <a:ln w="2540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 45"/>
            <p:cNvSpPr/>
            <p:nvPr/>
          </p:nvSpPr>
          <p:spPr>
            <a:xfrm rot="18900000">
              <a:off x="9190012" y="1528836"/>
              <a:ext cx="266700" cy="806450"/>
            </a:xfrm>
            <a:custGeom>
              <a:avLst/>
              <a:gdLst>
                <a:gd name="connsiteX0" fmla="*/ 0 w 238125"/>
                <a:gd name="connsiteY0" fmla="*/ 0 h 762000"/>
                <a:gd name="connsiteX1" fmla="*/ 238125 w 238125"/>
                <a:gd name="connsiteY1" fmla="*/ 419100 h 762000"/>
                <a:gd name="connsiteX2" fmla="*/ 0 w 238125"/>
                <a:gd name="connsiteY2" fmla="*/ 762000 h 762000"/>
                <a:gd name="connsiteX0-1" fmla="*/ 19050 w 257175"/>
                <a:gd name="connsiteY0-2" fmla="*/ 0 h 784225"/>
                <a:gd name="connsiteX1-3" fmla="*/ 257175 w 257175"/>
                <a:gd name="connsiteY1-4" fmla="*/ 419100 h 784225"/>
                <a:gd name="connsiteX2-5" fmla="*/ 0 w 257175"/>
                <a:gd name="connsiteY2-6" fmla="*/ 784225 h 784225"/>
                <a:gd name="connsiteX0-7" fmla="*/ 28575 w 266700"/>
                <a:gd name="connsiteY0-8" fmla="*/ 0 h 806450"/>
                <a:gd name="connsiteX1-9" fmla="*/ 266700 w 266700"/>
                <a:gd name="connsiteY1-10" fmla="*/ 419100 h 806450"/>
                <a:gd name="connsiteX2-11" fmla="*/ 0 w 266700"/>
                <a:gd name="connsiteY2-12" fmla="*/ 806450 h 806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66700" h="806450">
                  <a:moveTo>
                    <a:pt x="28575" y="0"/>
                  </a:moveTo>
                  <a:lnTo>
                    <a:pt x="266700" y="419100"/>
                  </a:lnTo>
                  <a:lnTo>
                    <a:pt x="0" y="806450"/>
                  </a:lnTo>
                </a:path>
              </a:pathLst>
            </a:custGeom>
            <a:ln w="2540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直接连接符 46"/>
            <p:cNvCxnSpPr>
              <a:stCxn id="46" idx="1"/>
            </p:cNvCxnSpPr>
            <p:nvPr/>
          </p:nvCxnSpPr>
          <p:spPr>
            <a:xfrm flipH="1">
              <a:off x="8982076" y="1848994"/>
              <a:ext cx="446804" cy="422719"/>
            </a:xfrm>
            <a:prstGeom prst="line">
              <a:avLst/>
            </a:prstGeom>
            <a:ln w="2540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565811" y="1564233"/>
            <a:ext cx="1219262" cy="1807629"/>
            <a:chOff x="5032152" y="2278743"/>
            <a:chExt cx="2123390" cy="3148052"/>
          </a:xfrm>
        </p:grpSpPr>
        <p:sp>
          <p:nvSpPr>
            <p:cNvPr id="50" name="任意多边形 49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工作进度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壹</a:t>
                </a:r>
              </a:p>
            </p:txBody>
          </p:sp>
        </p:grpSp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5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椭圆 74"/>
          <p:cNvSpPr/>
          <p:nvPr/>
        </p:nvSpPr>
        <p:spPr>
          <a:xfrm>
            <a:off x="2686145" y="1864632"/>
            <a:ext cx="1499200" cy="1499200"/>
          </a:xfrm>
          <a:prstGeom prst="ellipse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弧形 75"/>
          <p:cNvSpPr/>
          <p:nvPr/>
        </p:nvSpPr>
        <p:spPr>
          <a:xfrm>
            <a:off x="2686145" y="1864632"/>
            <a:ext cx="1499200" cy="1499200"/>
          </a:xfrm>
          <a:prstGeom prst="arc">
            <a:avLst>
              <a:gd name="adj1" fmla="val 16200000"/>
              <a:gd name="adj2" fmla="val 20831704"/>
            </a:avLst>
          </a:prstGeom>
          <a:ln w="381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3065425" y="2383399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20%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4751059" y="1906345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bathroom", where icons of design, architects and manufacturers discussed on what inspires and creates the worldwide trends.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86145" y="4310361"/>
            <a:ext cx="1499200" cy="1499200"/>
          </a:xfrm>
          <a:prstGeom prst="ellipse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弧形 79"/>
          <p:cNvSpPr/>
          <p:nvPr/>
        </p:nvSpPr>
        <p:spPr>
          <a:xfrm>
            <a:off x="2686145" y="4310361"/>
            <a:ext cx="1499200" cy="1499200"/>
          </a:xfrm>
          <a:prstGeom prst="arc">
            <a:avLst>
              <a:gd name="adj1" fmla="val 16200000"/>
              <a:gd name="adj2" fmla="val 8762095"/>
            </a:avLst>
          </a:prstGeom>
          <a:ln w="381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文本框 80"/>
          <p:cNvSpPr txBox="1"/>
          <p:nvPr/>
        </p:nvSpPr>
        <p:spPr>
          <a:xfrm>
            <a:off x="3065425" y="4829128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60%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4751059" y="4352074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bathroom", where icons of design, architects and manufacturers discussed on what inspires and creates the worldwide trends.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7531195" y="1864632"/>
            <a:ext cx="1499200" cy="1499200"/>
          </a:xfrm>
          <a:prstGeom prst="ellipse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弧形 83"/>
          <p:cNvSpPr/>
          <p:nvPr/>
        </p:nvSpPr>
        <p:spPr>
          <a:xfrm>
            <a:off x="7531195" y="1864632"/>
            <a:ext cx="1499200" cy="1499200"/>
          </a:xfrm>
          <a:prstGeom prst="arc">
            <a:avLst>
              <a:gd name="adj1" fmla="val 16200000"/>
              <a:gd name="adj2" fmla="val 11484651"/>
            </a:avLst>
          </a:prstGeom>
          <a:ln w="381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文本框 84"/>
          <p:cNvSpPr txBox="1"/>
          <p:nvPr/>
        </p:nvSpPr>
        <p:spPr>
          <a:xfrm>
            <a:off x="7910475" y="2383399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80%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9596109" y="1906345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bathroom", where icons of design, architects and manufacturers discussed on what inspires and creates the worldwide trends.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7531195" y="4310361"/>
            <a:ext cx="1499200" cy="1499200"/>
          </a:xfrm>
          <a:prstGeom prst="ellipse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弧形 87"/>
          <p:cNvSpPr/>
          <p:nvPr/>
        </p:nvSpPr>
        <p:spPr>
          <a:xfrm>
            <a:off x="7531195" y="4310361"/>
            <a:ext cx="1499200" cy="1499200"/>
          </a:xfrm>
          <a:prstGeom prst="arc">
            <a:avLst>
              <a:gd name="adj1" fmla="val 16200000"/>
              <a:gd name="adj2" fmla="val 3663209"/>
            </a:avLst>
          </a:prstGeom>
          <a:ln w="381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7910475" y="4829128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40%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9596109" y="4352074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bathroom", where icons of design, architects and manufacturers discussed on what inspires and creates the worldwide trends.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65811" y="1564233"/>
            <a:ext cx="1219262" cy="1807629"/>
            <a:chOff x="5032152" y="2278743"/>
            <a:chExt cx="2123390" cy="3148052"/>
          </a:xfrm>
        </p:grpSpPr>
        <p:sp>
          <p:nvSpPr>
            <p:cNvPr id="25" name="任意多边形 24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工作进度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壹</a:t>
                </a:r>
              </a:p>
            </p:txBody>
          </p:sp>
        </p:grp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/>
      <p:bldP spid="78" grpId="0"/>
      <p:bldP spid="79" grpId="0" animBg="1"/>
      <p:bldP spid="80" grpId="0" animBg="1"/>
      <p:bldP spid="81" grpId="0"/>
      <p:bldP spid="82" grpId="0"/>
      <p:bldP spid="83" grpId="0" animBg="1"/>
      <p:bldP spid="84" grpId="0" animBg="1"/>
      <p:bldP spid="85" grpId="0"/>
      <p:bldP spid="86" grpId="0"/>
      <p:bldP spid="87" grpId="0" animBg="1"/>
      <p:bldP spid="88" grpId="0" animBg="1"/>
      <p:bldP spid="89" grpId="0"/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339836" y="2627907"/>
            <a:ext cx="1310756" cy="1972668"/>
            <a:chOff x="1466790" y="3711574"/>
            <a:chExt cx="1310756" cy="1972668"/>
          </a:xfrm>
        </p:grpSpPr>
        <p:sp>
          <p:nvSpPr>
            <p:cNvPr id="18" name="文本框 17"/>
            <p:cNvSpPr txBox="1"/>
            <p:nvPr/>
          </p:nvSpPr>
          <p:spPr>
            <a:xfrm>
              <a:off x="2346659" y="4657538"/>
              <a:ext cx="430887" cy="102670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取得成绩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66790" y="3711574"/>
              <a:ext cx="13107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6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9190" y="-1"/>
            <a:ext cx="3204247" cy="340042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5799191" y="0"/>
            <a:ext cx="0" cy="4600575"/>
          </a:xfrm>
          <a:prstGeom prst="line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>
            <a:off x="3841402" y="5376452"/>
            <a:ext cx="235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1" name="对象 40"/>
          <p:cNvGraphicFramePr>
            <a:graphicFrameLocks/>
          </p:cNvGraphicFramePr>
          <p:nvPr/>
        </p:nvGraphicFramePr>
        <p:xfrm>
          <a:off x="7892261" y="1091640"/>
          <a:ext cx="504948" cy="368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CorelDRAW" r:id="rId5" imgW="941760" imgH="687600" progId="">
                  <p:embed/>
                </p:oleObj>
              </mc:Choice>
              <mc:Fallback>
                <p:oleObj name="CorelDRAW" r:id="rId5" imgW="941760" imgH="687600" progId="">
                  <p:embed/>
                  <p:pic>
                    <p:nvPicPr>
                      <p:cNvPr id="0" name="Picture 50" descr="image1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2261" y="1091640"/>
                        <a:ext cx="504948" cy="3687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/>
          <p:cNvGraphicFramePr>
            <a:graphicFrameLocks/>
          </p:cNvGraphicFramePr>
          <p:nvPr/>
        </p:nvGraphicFramePr>
        <p:xfrm>
          <a:off x="5589309" y="1091639"/>
          <a:ext cx="457682" cy="457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CorelDRAW" r:id="rId7" imgW="928800" imgH="928800" progId="">
                  <p:embed/>
                </p:oleObj>
              </mc:Choice>
              <mc:Fallback>
                <p:oleObj name="CorelDRAW" r:id="rId7" imgW="928800" imgH="928800" progId="">
                  <p:embed/>
                  <p:pic>
                    <p:nvPicPr>
                      <p:cNvPr id="0" name="Picture 51" descr="image1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309" y="1091639"/>
                        <a:ext cx="457682" cy="4576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组合 42"/>
          <p:cNvGrpSpPr/>
          <p:nvPr/>
        </p:nvGrpSpPr>
        <p:grpSpPr>
          <a:xfrm>
            <a:off x="2461743" y="2235355"/>
            <a:ext cx="3643305" cy="2678727"/>
            <a:chOff x="4172992" y="3260888"/>
            <a:chExt cx="5767387" cy="704028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4172992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489608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884001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9940379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5348437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766526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框 49"/>
          <p:cNvSpPr txBox="1"/>
          <p:nvPr/>
        </p:nvSpPr>
        <p:spPr>
          <a:xfrm>
            <a:off x="5334737" y="1549321"/>
            <a:ext cx="85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Talking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7759282" y="1549321"/>
            <a:ext cx="102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Products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7804681" y="5376452"/>
            <a:ext cx="235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bathroom", where icons of design, architects and manufacturers discussed on what inspires and creates the worldwide trends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2778947" y="2388296"/>
            <a:ext cx="3326101" cy="190500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4414262" y="2908325"/>
            <a:ext cx="1690785" cy="190500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圆角矩形 54"/>
          <p:cNvSpPr/>
          <p:nvPr/>
        </p:nvSpPr>
        <p:spPr>
          <a:xfrm>
            <a:off x="3749038" y="3428354"/>
            <a:ext cx="2356010" cy="190500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圆角矩形 55"/>
          <p:cNvSpPr/>
          <p:nvPr/>
        </p:nvSpPr>
        <p:spPr>
          <a:xfrm>
            <a:off x="2873198" y="3948383"/>
            <a:ext cx="3231850" cy="1746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圆角矩形 56"/>
          <p:cNvSpPr/>
          <p:nvPr/>
        </p:nvSpPr>
        <p:spPr>
          <a:xfrm>
            <a:off x="4922262" y="4468412"/>
            <a:ext cx="1182785" cy="190500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7864345" y="2235355"/>
            <a:ext cx="3832355" cy="2678727"/>
            <a:chOff x="4172992" y="3260888"/>
            <a:chExt cx="5767387" cy="704028"/>
          </a:xfrm>
        </p:grpSpPr>
        <p:cxnSp>
          <p:nvCxnSpPr>
            <p:cNvPr id="59" name="直接连接符 58"/>
            <p:cNvCxnSpPr/>
            <p:nvPr/>
          </p:nvCxnSpPr>
          <p:spPr>
            <a:xfrm>
              <a:off x="4172992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6489608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84001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9940379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5348437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766526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圆角矩形 64"/>
          <p:cNvSpPr/>
          <p:nvPr/>
        </p:nvSpPr>
        <p:spPr>
          <a:xfrm>
            <a:off x="7879254" y="2388296"/>
            <a:ext cx="3565986" cy="19050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圆角矩形 65"/>
          <p:cNvSpPr/>
          <p:nvPr/>
        </p:nvSpPr>
        <p:spPr>
          <a:xfrm>
            <a:off x="7870671" y="2908325"/>
            <a:ext cx="3452650" cy="19050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圆角矩形 66"/>
          <p:cNvSpPr/>
          <p:nvPr/>
        </p:nvSpPr>
        <p:spPr>
          <a:xfrm>
            <a:off x="7864345" y="3428354"/>
            <a:ext cx="2356010" cy="19050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圆角矩形 67"/>
          <p:cNvSpPr/>
          <p:nvPr/>
        </p:nvSpPr>
        <p:spPr>
          <a:xfrm>
            <a:off x="7870670" y="3948383"/>
            <a:ext cx="1450677" cy="174663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圆角矩形 68"/>
          <p:cNvSpPr/>
          <p:nvPr/>
        </p:nvSpPr>
        <p:spPr>
          <a:xfrm>
            <a:off x="7879254" y="4468412"/>
            <a:ext cx="1788669" cy="19050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6422252" y="2345046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sp>
        <p:nvSpPr>
          <p:cNvPr id="71" name="文本框 70"/>
          <p:cNvSpPr txBox="1"/>
          <p:nvPr/>
        </p:nvSpPr>
        <p:spPr>
          <a:xfrm>
            <a:off x="6422252" y="2865075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sp>
        <p:nvSpPr>
          <p:cNvPr id="72" name="文本框 71"/>
          <p:cNvSpPr txBox="1"/>
          <p:nvPr/>
        </p:nvSpPr>
        <p:spPr>
          <a:xfrm>
            <a:off x="6422252" y="3385104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sp>
        <p:nvSpPr>
          <p:cNvPr id="73" name="文本框 72"/>
          <p:cNvSpPr txBox="1"/>
          <p:nvPr/>
        </p:nvSpPr>
        <p:spPr>
          <a:xfrm>
            <a:off x="6422252" y="3897214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sp>
        <p:nvSpPr>
          <p:cNvPr id="74" name="文本框 73"/>
          <p:cNvSpPr txBox="1"/>
          <p:nvPr/>
        </p:nvSpPr>
        <p:spPr>
          <a:xfrm>
            <a:off x="6422252" y="4425162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grpSp>
        <p:nvGrpSpPr>
          <p:cNvPr id="81" name="组合 80"/>
          <p:cNvGrpSpPr/>
          <p:nvPr/>
        </p:nvGrpSpPr>
        <p:grpSpPr>
          <a:xfrm>
            <a:off x="544355" y="1564547"/>
            <a:ext cx="1219262" cy="1807629"/>
            <a:chOff x="5032152" y="2278743"/>
            <a:chExt cx="2123390" cy="3148052"/>
          </a:xfrm>
        </p:grpSpPr>
        <p:sp>
          <p:nvSpPr>
            <p:cNvPr id="82" name="任意多边形 81"/>
            <p:cNvSpPr/>
            <p:nvPr/>
          </p:nvSpPr>
          <p:spPr>
            <a:xfrm>
              <a:off x="5032152" y="2278743"/>
              <a:ext cx="1507166" cy="3148052"/>
            </a:xfrm>
            <a:custGeom>
              <a:avLst/>
              <a:gdLst>
                <a:gd name="connsiteX0" fmla="*/ 1689100 w 1727200"/>
                <a:gd name="connsiteY0" fmla="*/ 381000 h 2349500"/>
                <a:gd name="connsiteX1" fmla="*/ 1689100 w 1727200"/>
                <a:gd name="connsiteY1" fmla="*/ 0 h 2349500"/>
                <a:gd name="connsiteX2" fmla="*/ 0 w 1727200"/>
                <a:gd name="connsiteY2" fmla="*/ 0 h 2349500"/>
                <a:gd name="connsiteX3" fmla="*/ 0 w 1727200"/>
                <a:gd name="connsiteY3" fmla="*/ 2349500 h 2349500"/>
                <a:gd name="connsiteX4" fmla="*/ 1727200 w 1727200"/>
                <a:gd name="connsiteY4" fmla="*/ 2349500 h 2349500"/>
                <a:gd name="connsiteX5" fmla="*/ 1727200 w 1727200"/>
                <a:gd name="connsiteY5" fmla="*/ 1816100 h 2349500"/>
                <a:gd name="connsiteX0-1" fmla="*/ 1689100 w 1727200"/>
                <a:gd name="connsiteY0-2" fmla="*/ 381000 h 2349500"/>
                <a:gd name="connsiteX1-3" fmla="*/ 1717675 w 1727200"/>
                <a:gd name="connsiteY1-4" fmla="*/ 0 h 2349500"/>
                <a:gd name="connsiteX2-5" fmla="*/ 0 w 1727200"/>
                <a:gd name="connsiteY2-6" fmla="*/ 0 h 2349500"/>
                <a:gd name="connsiteX3-7" fmla="*/ 0 w 1727200"/>
                <a:gd name="connsiteY3-8" fmla="*/ 2349500 h 2349500"/>
                <a:gd name="connsiteX4-9" fmla="*/ 1727200 w 1727200"/>
                <a:gd name="connsiteY4-10" fmla="*/ 2349500 h 2349500"/>
                <a:gd name="connsiteX5-11" fmla="*/ 1727200 w 1727200"/>
                <a:gd name="connsiteY5-12" fmla="*/ 1816100 h 2349500"/>
                <a:gd name="connsiteX0-13" fmla="*/ 1720850 w 1727200"/>
                <a:gd name="connsiteY0-14" fmla="*/ 381000 h 2349500"/>
                <a:gd name="connsiteX1-15" fmla="*/ 1717675 w 1727200"/>
                <a:gd name="connsiteY1-16" fmla="*/ 0 h 2349500"/>
                <a:gd name="connsiteX2-17" fmla="*/ 0 w 1727200"/>
                <a:gd name="connsiteY2-18" fmla="*/ 0 h 2349500"/>
                <a:gd name="connsiteX3-19" fmla="*/ 0 w 1727200"/>
                <a:gd name="connsiteY3-20" fmla="*/ 2349500 h 2349500"/>
                <a:gd name="connsiteX4-21" fmla="*/ 1727200 w 1727200"/>
                <a:gd name="connsiteY4-22" fmla="*/ 2349500 h 2349500"/>
                <a:gd name="connsiteX5-23" fmla="*/ 1727200 w 1727200"/>
                <a:gd name="connsiteY5-24" fmla="*/ 1816100 h 2349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727200" h="2349500">
                  <a:moveTo>
                    <a:pt x="1720850" y="381000"/>
                  </a:moveTo>
                  <a:cubicBezTo>
                    <a:pt x="1719792" y="254000"/>
                    <a:pt x="1718733" y="127000"/>
                    <a:pt x="1717675" y="0"/>
                  </a:cubicBezTo>
                  <a:lnTo>
                    <a:pt x="0" y="0"/>
                  </a:lnTo>
                  <a:lnTo>
                    <a:pt x="0" y="2349500"/>
                  </a:lnTo>
                  <a:lnTo>
                    <a:pt x="1727200" y="2349500"/>
                  </a:lnTo>
                  <a:lnTo>
                    <a:pt x="1727200" y="1816100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5229621" y="2818117"/>
              <a:ext cx="1925921" cy="2301681"/>
              <a:chOff x="851625" y="3711574"/>
              <a:chExt cx="1925921" cy="2301681"/>
            </a:xfrm>
          </p:grpSpPr>
          <p:sp>
            <p:nvSpPr>
              <p:cNvPr id="84" name="文本框 83"/>
              <p:cNvSpPr txBox="1"/>
              <p:nvPr/>
            </p:nvSpPr>
            <p:spPr>
              <a:xfrm>
                <a:off x="851625" y="4130593"/>
                <a:ext cx="750406" cy="188266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取得成绩</a:t>
                </a:r>
              </a:p>
            </p:txBody>
          </p:sp>
          <p:sp>
            <p:nvSpPr>
              <p:cNvPr id="85" name="文本框 84"/>
              <p:cNvSpPr txBox="1"/>
              <p:nvPr/>
            </p:nvSpPr>
            <p:spPr>
              <a:xfrm>
                <a:off x="1466790" y="3711574"/>
                <a:ext cx="1310756" cy="13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4400" dirty="0"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贰</a:t>
                </a:r>
              </a:p>
            </p:txBody>
          </p:sp>
        </p:grpSp>
      </p:grpSp>
      <p:pic>
        <p:nvPicPr>
          <p:cNvPr id="86" name="图片 8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81" y="0"/>
            <a:ext cx="2156451" cy="228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929</Words>
  <Application>Microsoft Office PowerPoint</Application>
  <PresentationFormat>宽屏</PresentationFormat>
  <Paragraphs>195</Paragraphs>
  <Slides>21</Slides>
  <Notes>21</Notes>
  <HiddenSlides>0</HiddenSlides>
  <MMClips>1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方正清刻本悦宋简体</vt:lpstr>
      <vt:lpstr>Calibri</vt:lpstr>
      <vt:lpstr>宋体</vt:lpstr>
      <vt:lpstr>Arial</vt:lpstr>
      <vt:lpstr>Calibri Light</vt:lpstr>
      <vt:lpstr>Office 主题</vt:lpstr>
      <vt:lpstr>CorelDRAW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Mloong</cp:lastModifiedBy>
  <cp:revision>40</cp:revision>
  <dcterms:created xsi:type="dcterms:W3CDTF">2016-05-13T04:54:00Z</dcterms:created>
  <dcterms:modified xsi:type="dcterms:W3CDTF">2018-10-22T07:54:16Z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