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1" r:id="rId6"/>
    <p:sldId id="262" r:id="rId7"/>
    <p:sldId id="263" r:id="rId8"/>
    <p:sldId id="273" r:id="rId9"/>
    <p:sldId id="264" r:id="rId10"/>
    <p:sldId id="265" r:id="rId11"/>
    <p:sldId id="268" r:id="rId12"/>
    <p:sldId id="274" r:id="rId13"/>
    <p:sldId id="270" r:id="rId14"/>
    <p:sldId id="271" r:id="rId15"/>
    <p:sldId id="266" r:id="rId16"/>
    <p:sldId id="272" r:id="rId17"/>
    <p:sldId id="267" r:id="rId18"/>
  </p:sldIdLst>
  <p:sldSz cx="12192000" cy="6858000"/>
  <p:notesSz cx="6858000" cy="9144000"/>
  <p:embeddedFontLst>
    <p:embeddedFont>
      <p:font typeface="阿里巴巴普惠体 L" panose="00020600040101010101" pitchFamily="18" charset="-122"/>
      <p:regular r:id="rId19"/>
    </p:embeddedFont>
    <p:embeddedFont>
      <p:font typeface="阿里巴巴普惠体 R" panose="00020600040101010101" pitchFamily="18" charset="-122"/>
      <p:regular r:id="rId20"/>
    </p:embeddedFont>
    <p:embeddedFont>
      <p:font typeface="Calibri" panose="020F0502020204030204" pitchFamily="34" charset="0"/>
      <p:regular r:id="rId21"/>
      <p:bold r:id="rId22"/>
      <p:italic r:id="rId23"/>
      <p:boldItalic r:id="rId2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1A6"/>
    <a:srgbClr val="FFFD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81" d="100"/>
          <a:sy n="81" d="100"/>
        </p:scale>
        <p:origin x="102" y="3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6025-BF8A-4E3D-BC53-F832BF1FD7A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4D6DFD7-2409-42BF-8CFE-326081C4CA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29198DC-05BF-4CA1-9CCD-22E2A18A7622}"/>
              </a:ext>
            </a:extLst>
          </p:cNvPr>
          <p:cNvSpPr>
            <a:spLocks noGrp="1"/>
          </p:cNvSpPr>
          <p:nvPr>
            <p:ph type="dt" sz="half" idx="10"/>
          </p:nvPr>
        </p:nvSpPr>
        <p:spPr/>
        <p:txBody>
          <a:bodyPr/>
          <a:lstStyle/>
          <a:p>
            <a:fld id="{5D888B47-7E0E-4DD6-A240-E3C9AF4EBE24}" type="datetimeFigureOut">
              <a:rPr lang="zh-CN" altLang="en-US" smtClean="0"/>
              <a:t>2020/9/7</a:t>
            </a:fld>
            <a:endParaRPr lang="zh-CN" altLang="en-US"/>
          </a:p>
        </p:txBody>
      </p:sp>
      <p:sp>
        <p:nvSpPr>
          <p:cNvPr id="5" name="页脚占位符 4">
            <a:extLst>
              <a:ext uri="{FF2B5EF4-FFF2-40B4-BE49-F238E27FC236}">
                <a16:creationId xmlns:a16="http://schemas.microsoft.com/office/drawing/2014/main" id="{E8B6CF7F-0D59-403E-912E-EB18B2C164A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F10DE1-0864-4375-9726-EEB1F36599A5}"/>
              </a:ext>
            </a:extLst>
          </p:cNvPr>
          <p:cNvSpPr>
            <a:spLocks noGrp="1"/>
          </p:cNvSpPr>
          <p:nvPr>
            <p:ph type="sldNum" sz="quarter" idx="12"/>
          </p:nvPr>
        </p:nvSpPr>
        <p:spPr/>
        <p:txBody>
          <a:bodyPr/>
          <a:lstStyle/>
          <a:p>
            <a:fld id="{414A8FA5-FBB9-44F7-8648-2281F3E8428E}" type="slidenum">
              <a:rPr lang="zh-CN" altLang="en-US" smtClean="0"/>
              <a:t>‹#›</a:t>
            </a:fld>
            <a:endParaRPr lang="zh-CN" altLang="en-US"/>
          </a:p>
        </p:txBody>
      </p:sp>
    </p:spTree>
    <p:extLst>
      <p:ext uri="{BB962C8B-B14F-4D97-AF65-F5344CB8AC3E}">
        <p14:creationId xmlns:p14="http://schemas.microsoft.com/office/powerpoint/2010/main" val="1033025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62A67D-89A0-403E-A549-435D7EF3C4B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89F64A1-4466-451E-BB9A-282D00CBFF5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B0A80A-53C2-4E82-AB8E-A89D8CB3AB10}"/>
              </a:ext>
            </a:extLst>
          </p:cNvPr>
          <p:cNvSpPr>
            <a:spLocks noGrp="1"/>
          </p:cNvSpPr>
          <p:nvPr>
            <p:ph type="dt" sz="half" idx="10"/>
          </p:nvPr>
        </p:nvSpPr>
        <p:spPr/>
        <p:txBody>
          <a:bodyPr/>
          <a:lstStyle/>
          <a:p>
            <a:fld id="{5D888B47-7E0E-4DD6-A240-E3C9AF4EBE24}" type="datetimeFigureOut">
              <a:rPr lang="zh-CN" altLang="en-US" smtClean="0"/>
              <a:t>2020/9/7</a:t>
            </a:fld>
            <a:endParaRPr lang="zh-CN" altLang="en-US"/>
          </a:p>
        </p:txBody>
      </p:sp>
      <p:sp>
        <p:nvSpPr>
          <p:cNvPr id="5" name="页脚占位符 4">
            <a:extLst>
              <a:ext uri="{FF2B5EF4-FFF2-40B4-BE49-F238E27FC236}">
                <a16:creationId xmlns:a16="http://schemas.microsoft.com/office/drawing/2014/main" id="{C568F9E6-2B32-44C1-9651-8E3BAFABB9F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13A9F-E1F6-4A24-B072-7AB7A8155EBA}"/>
              </a:ext>
            </a:extLst>
          </p:cNvPr>
          <p:cNvSpPr>
            <a:spLocks noGrp="1"/>
          </p:cNvSpPr>
          <p:nvPr>
            <p:ph type="sldNum" sz="quarter" idx="12"/>
          </p:nvPr>
        </p:nvSpPr>
        <p:spPr/>
        <p:txBody>
          <a:bodyPr/>
          <a:lstStyle/>
          <a:p>
            <a:fld id="{414A8FA5-FBB9-44F7-8648-2281F3E8428E}" type="slidenum">
              <a:rPr lang="zh-CN" altLang="en-US" smtClean="0"/>
              <a:t>‹#›</a:t>
            </a:fld>
            <a:endParaRPr lang="zh-CN" altLang="en-US"/>
          </a:p>
        </p:txBody>
      </p:sp>
    </p:spTree>
    <p:extLst>
      <p:ext uri="{BB962C8B-B14F-4D97-AF65-F5344CB8AC3E}">
        <p14:creationId xmlns:p14="http://schemas.microsoft.com/office/powerpoint/2010/main" val="3683390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4BCC-0BE6-479E-9097-9D59110354A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9BB9763-52A3-4685-9357-EB3C4B36901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71C9F4F-571A-41DB-B756-B5C824982E2D}"/>
              </a:ext>
            </a:extLst>
          </p:cNvPr>
          <p:cNvSpPr>
            <a:spLocks noGrp="1"/>
          </p:cNvSpPr>
          <p:nvPr>
            <p:ph type="dt" sz="half" idx="10"/>
          </p:nvPr>
        </p:nvSpPr>
        <p:spPr/>
        <p:txBody>
          <a:bodyPr/>
          <a:lstStyle/>
          <a:p>
            <a:fld id="{5D888B47-7E0E-4DD6-A240-E3C9AF4EBE24}" type="datetimeFigureOut">
              <a:rPr lang="zh-CN" altLang="en-US" smtClean="0"/>
              <a:t>2020/9/7</a:t>
            </a:fld>
            <a:endParaRPr lang="zh-CN" altLang="en-US"/>
          </a:p>
        </p:txBody>
      </p:sp>
      <p:sp>
        <p:nvSpPr>
          <p:cNvPr id="5" name="页脚占位符 4">
            <a:extLst>
              <a:ext uri="{FF2B5EF4-FFF2-40B4-BE49-F238E27FC236}">
                <a16:creationId xmlns:a16="http://schemas.microsoft.com/office/drawing/2014/main" id="{4CAE94A8-DFA6-4A86-B5F8-9373A08B3CA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0F0C48-A75C-4A95-A4B5-7B40455858AC}"/>
              </a:ext>
            </a:extLst>
          </p:cNvPr>
          <p:cNvSpPr>
            <a:spLocks noGrp="1"/>
          </p:cNvSpPr>
          <p:nvPr>
            <p:ph type="sldNum" sz="quarter" idx="12"/>
          </p:nvPr>
        </p:nvSpPr>
        <p:spPr/>
        <p:txBody>
          <a:bodyPr/>
          <a:lstStyle/>
          <a:p>
            <a:fld id="{414A8FA5-FBB9-44F7-8648-2281F3E8428E}" type="slidenum">
              <a:rPr lang="zh-CN" altLang="en-US" smtClean="0"/>
              <a:t>‹#›</a:t>
            </a:fld>
            <a:endParaRPr lang="zh-CN" altLang="en-US"/>
          </a:p>
        </p:txBody>
      </p:sp>
    </p:spTree>
    <p:extLst>
      <p:ext uri="{BB962C8B-B14F-4D97-AF65-F5344CB8AC3E}">
        <p14:creationId xmlns:p14="http://schemas.microsoft.com/office/powerpoint/2010/main" val="2229997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267AC1-9338-41B3-AED5-EBBFD62840E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D1B2D9-5593-47ED-AFB2-E18F07EB69A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D59879-7E63-41DD-8C7D-F1C763800FAD}"/>
              </a:ext>
            </a:extLst>
          </p:cNvPr>
          <p:cNvSpPr>
            <a:spLocks noGrp="1"/>
          </p:cNvSpPr>
          <p:nvPr>
            <p:ph type="dt" sz="half" idx="10"/>
          </p:nvPr>
        </p:nvSpPr>
        <p:spPr/>
        <p:txBody>
          <a:bodyPr/>
          <a:lstStyle/>
          <a:p>
            <a:fld id="{5D888B47-7E0E-4DD6-A240-E3C9AF4EBE24}" type="datetimeFigureOut">
              <a:rPr lang="zh-CN" altLang="en-US" smtClean="0"/>
              <a:t>2020/9/7</a:t>
            </a:fld>
            <a:endParaRPr lang="zh-CN" altLang="en-US"/>
          </a:p>
        </p:txBody>
      </p:sp>
      <p:sp>
        <p:nvSpPr>
          <p:cNvPr id="5" name="页脚占位符 4">
            <a:extLst>
              <a:ext uri="{FF2B5EF4-FFF2-40B4-BE49-F238E27FC236}">
                <a16:creationId xmlns:a16="http://schemas.microsoft.com/office/drawing/2014/main" id="{44189596-5F5A-42C6-9EFC-769F6FFBCD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49FA1E-9340-4908-812F-75271DD6BF06}"/>
              </a:ext>
            </a:extLst>
          </p:cNvPr>
          <p:cNvSpPr>
            <a:spLocks noGrp="1"/>
          </p:cNvSpPr>
          <p:nvPr>
            <p:ph type="sldNum" sz="quarter" idx="12"/>
          </p:nvPr>
        </p:nvSpPr>
        <p:spPr/>
        <p:txBody>
          <a:bodyPr/>
          <a:lstStyle/>
          <a:p>
            <a:fld id="{414A8FA5-FBB9-44F7-8648-2281F3E8428E}" type="slidenum">
              <a:rPr lang="zh-CN" altLang="en-US" smtClean="0"/>
              <a:t>‹#›</a:t>
            </a:fld>
            <a:endParaRPr lang="zh-CN" altLang="en-US"/>
          </a:p>
        </p:txBody>
      </p:sp>
    </p:spTree>
    <p:extLst>
      <p:ext uri="{BB962C8B-B14F-4D97-AF65-F5344CB8AC3E}">
        <p14:creationId xmlns:p14="http://schemas.microsoft.com/office/powerpoint/2010/main" val="2972056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3331EE-1C3A-4BA9-A21E-35A21D33C6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E65C25-40AB-4D67-A50D-C66FA7E447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0E6615B-36FA-4E11-9FD4-3034D0546FC9}"/>
              </a:ext>
            </a:extLst>
          </p:cNvPr>
          <p:cNvSpPr>
            <a:spLocks noGrp="1"/>
          </p:cNvSpPr>
          <p:nvPr>
            <p:ph type="dt" sz="half" idx="10"/>
          </p:nvPr>
        </p:nvSpPr>
        <p:spPr/>
        <p:txBody>
          <a:bodyPr/>
          <a:lstStyle/>
          <a:p>
            <a:fld id="{5D888B47-7E0E-4DD6-A240-E3C9AF4EBE24}" type="datetimeFigureOut">
              <a:rPr lang="zh-CN" altLang="en-US" smtClean="0"/>
              <a:t>2020/9/7</a:t>
            </a:fld>
            <a:endParaRPr lang="zh-CN" altLang="en-US"/>
          </a:p>
        </p:txBody>
      </p:sp>
      <p:sp>
        <p:nvSpPr>
          <p:cNvPr id="5" name="页脚占位符 4">
            <a:extLst>
              <a:ext uri="{FF2B5EF4-FFF2-40B4-BE49-F238E27FC236}">
                <a16:creationId xmlns:a16="http://schemas.microsoft.com/office/drawing/2014/main" id="{41200A3C-3E4B-4E10-B7C1-118BB03406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D81E18D-15EE-4E3C-A3C6-D3BF6D28C887}"/>
              </a:ext>
            </a:extLst>
          </p:cNvPr>
          <p:cNvSpPr>
            <a:spLocks noGrp="1"/>
          </p:cNvSpPr>
          <p:nvPr>
            <p:ph type="sldNum" sz="quarter" idx="12"/>
          </p:nvPr>
        </p:nvSpPr>
        <p:spPr/>
        <p:txBody>
          <a:bodyPr/>
          <a:lstStyle/>
          <a:p>
            <a:fld id="{414A8FA5-FBB9-44F7-8648-2281F3E8428E}" type="slidenum">
              <a:rPr lang="zh-CN" altLang="en-US" smtClean="0"/>
              <a:t>‹#›</a:t>
            </a:fld>
            <a:endParaRPr lang="zh-CN" altLang="en-US"/>
          </a:p>
        </p:txBody>
      </p:sp>
    </p:spTree>
    <p:extLst>
      <p:ext uri="{BB962C8B-B14F-4D97-AF65-F5344CB8AC3E}">
        <p14:creationId xmlns:p14="http://schemas.microsoft.com/office/powerpoint/2010/main" val="1233582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BA792A-499F-4F75-B727-902943BFEBD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3E24D7-678E-41CA-8460-623DAB89120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1440459-2562-413D-B298-61E0AC175A7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0F67B41-9EC8-41CE-9C73-02AFFCB4E701}"/>
              </a:ext>
            </a:extLst>
          </p:cNvPr>
          <p:cNvSpPr>
            <a:spLocks noGrp="1"/>
          </p:cNvSpPr>
          <p:nvPr>
            <p:ph type="dt" sz="half" idx="10"/>
          </p:nvPr>
        </p:nvSpPr>
        <p:spPr/>
        <p:txBody>
          <a:bodyPr/>
          <a:lstStyle/>
          <a:p>
            <a:fld id="{5D888B47-7E0E-4DD6-A240-E3C9AF4EBE24}" type="datetimeFigureOut">
              <a:rPr lang="zh-CN" altLang="en-US" smtClean="0"/>
              <a:t>2020/9/7</a:t>
            </a:fld>
            <a:endParaRPr lang="zh-CN" altLang="en-US"/>
          </a:p>
        </p:txBody>
      </p:sp>
      <p:sp>
        <p:nvSpPr>
          <p:cNvPr id="6" name="页脚占位符 5">
            <a:extLst>
              <a:ext uri="{FF2B5EF4-FFF2-40B4-BE49-F238E27FC236}">
                <a16:creationId xmlns:a16="http://schemas.microsoft.com/office/drawing/2014/main" id="{D3591B8E-E175-4889-8648-0A77EC3D36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FB0119C-9F4D-4BE2-84D5-C2B105E1CAFC}"/>
              </a:ext>
            </a:extLst>
          </p:cNvPr>
          <p:cNvSpPr>
            <a:spLocks noGrp="1"/>
          </p:cNvSpPr>
          <p:nvPr>
            <p:ph type="sldNum" sz="quarter" idx="12"/>
          </p:nvPr>
        </p:nvSpPr>
        <p:spPr/>
        <p:txBody>
          <a:bodyPr/>
          <a:lstStyle/>
          <a:p>
            <a:fld id="{414A8FA5-FBB9-44F7-8648-2281F3E8428E}" type="slidenum">
              <a:rPr lang="zh-CN" altLang="en-US" smtClean="0"/>
              <a:t>‹#›</a:t>
            </a:fld>
            <a:endParaRPr lang="zh-CN" altLang="en-US"/>
          </a:p>
        </p:txBody>
      </p:sp>
    </p:spTree>
    <p:extLst>
      <p:ext uri="{BB962C8B-B14F-4D97-AF65-F5344CB8AC3E}">
        <p14:creationId xmlns:p14="http://schemas.microsoft.com/office/powerpoint/2010/main" val="984390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4F6305-03FC-435C-B58B-C39A2B5C3AA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2ABF36E-3275-42A0-B241-5E3FB2DC4A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16430A5-278C-4CDB-9102-B99991B43AA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221BA6A-87E8-4E80-9FE7-C73C5155B5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F800987-AE27-4806-893C-8FF06319E4F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844134F-7FB0-451A-ADD1-4F98DF1A3D00}"/>
              </a:ext>
            </a:extLst>
          </p:cNvPr>
          <p:cNvSpPr>
            <a:spLocks noGrp="1"/>
          </p:cNvSpPr>
          <p:nvPr>
            <p:ph type="dt" sz="half" idx="10"/>
          </p:nvPr>
        </p:nvSpPr>
        <p:spPr/>
        <p:txBody>
          <a:bodyPr/>
          <a:lstStyle/>
          <a:p>
            <a:fld id="{5D888B47-7E0E-4DD6-A240-E3C9AF4EBE24}" type="datetimeFigureOut">
              <a:rPr lang="zh-CN" altLang="en-US" smtClean="0"/>
              <a:t>2020/9/7</a:t>
            </a:fld>
            <a:endParaRPr lang="zh-CN" altLang="en-US"/>
          </a:p>
        </p:txBody>
      </p:sp>
      <p:sp>
        <p:nvSpPr>
          <p:cNvPr id="8" name="页脚占位符 7">
            <a:extLst>
              <a:ext uri="{FF2B5EF4-FFF2-40B4-BE49-F238E27FC236}">
                <a16:creationId xmlns:a16="http://schemas.microsoft.com/office/drawing/2014/main" id="{B621805B-39D6-47B5-936D-D2E508813F6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89D85BB-843A-4F51-A29D-1CA786F5BD39}"/>
              </a:ext>
            </a:extLst>
          </p:cNvPr>
          <p:cNvSpPr>
            <a:spLocks noGrp="1"/>
          </p:cNvSpPr>
          <p:nvPr>
            <p:ph type="sldNum" sz="quarter" idx="12"/>
          </p:nvPr>
        </p:nvSpPr>
        <p:spPr/>
        <p:txBody>
          <a:bodyPr/>
          <a:lstStyle/>
          <a:p>
            <a:fld id="{414A8FA5-FBB9-44F7-8648-2281F3E8428E}" type="slidenum">
              <a:rPr lang="zh-CN" altLang="en-US" smtClean="0"/>
              <a:t>‹#›</a:t>
            </a:fld>
            <a:endParaRPr lang="zh-CN" altLang="en-US"/>
          </a:p>
        </p:txBody>
      </p:sp>
    </p:spTree>
    <p:extLst>
      <p:ext uri="{BB962C8B-B14F-4D97-AF65-F5344CB8AC3E}">
        <p14:creationId xmlns:p14="http://schemas.microsoft.com/office/powerpoint/2010/main" val="3902442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AE521-E639-4206-BB36-A5CA5F8E252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E204088-4EC1-4DEF-9A93-5105D382A2DF}"/>
              </a:ext>
            </a:extLst>
          </p:cNvPr>
          <p:cNvSpPr>
            <a:spLocks noGrp="1"/>
          </p:cNvSpPr>
          <p:nvPr>
            <p:ph type="dt" sz="half" idx="10"/>
          </p:nvPr>
        </p:nvSpPr>
        <p:spPr/>
        <p:txBody>
          <a:bodyPr/>
          <a:lstStyle/>
          <a:p>
            <a:fld id="{5D888B47-7E0E-4DD6-A240-E3C9AF4EBE24}" type="datetimeFigureOut">
              <a:rPr lang="zh-CN" altLang="en-US" smtClean="0"/>
              <a:t>2020/9/7</a:t>
            </a:fld>
            <a:endParaRPr lang="zh-CN" altLang="en-US"/>
          </a:p>
        </p:txBody>
      </p:sp>
      <p:sp>
        <p:nvSpPr>
          <p:cNvPr id="4" name="页脚占位符 3">
            <a:extLst>
              <a:ext uri="{FF2B5EF4-FFF2-40B4-BE49-F238E27FC236}">
                <a16:creationId xmlns:a16="http://schemas.microsoft.com/office/drawing/2014/main" id="{81D17DCD-E8A9-4CF7-938F-363F007C585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6E0595B-8E78-47EF-BC60-9715613DDEF7}"/>
              </a:ext>
            </a:extLst>
          </p:cNvPr>
          <p:cNvSpPr>
            <a:spLocks noGrp="1"/>
          </p:cNvSpPr>
          <p:nvPr>
            <p:ph type="sldNum" sz="quarter" idx="12"/>
          </p:nvPr>
        </p:nvSpPr>
        <p:spPr/>
        <p:txBody>
          <a:bodyPr/>
          <a:lstStyle/>
          <a:p>
            <a:fld id="{414A8FA5-FBB9-44F7-8648-2281F3E8428E}" type="slidenum">
              <a:rPr lang="zh-CN" altLang="en-US" smtClean="0"/>
              <a:t>‹#›</a:t>
            </a:fld>
            <a:endParaRPr lang="zh-CN" altLang="en-US"/>
          </a:p>
        </p:txBody>
      </p:sp>
    </p:spTree>
    <p:extLst>
      <p:ext uri="{BB962C8B-B14F-4D97-AF65-F5344CB8AC3E}">
        <p14:creationId xmlns:p14="http://schemas.microsoft.com/office/powerpoint/2010/main" val="4152138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6A44EA4-98D4-470E-9A01-AD5B0B3E5D79}"/>
              </a:ext>
            </a:extLst>
          </p:cNvPr>
          <p:cNvSpPr>
            <a:spLocks noGrp="1"/>
          </p:cNvSpPr>
          <p:nvPr>
            <p:ph type="dt" sz="half" idx="10"/>
          </p:nvPr>
        </p:nvSpPr>
        <p:spPr/>
        <p:txBody>
          <a:bodyPr/>
          <a:lstStyle/>
          <a:p>
            <a:fld id="{5D888B47-7E0E-4DD6-A240-E3C9AF4EBE24}" type="datetimeFigureOut">
              <a:rPr lang="zh-CN" altLang="en-US" smtClean="0"/>
              <a:t>2020/9/7</a:t>
            </a:fld>
            <a:endParaRPr lang="zh-CN" altLang="en-US"/>
          </a:p>
        </p:txBody>
      </p:sp>
      <p:sp>
        <p:nvSpPr>
          <p:cNvPr id="3" name="页脚占位符 2">
            <a:extLst>
              <a:ext uri="{FF2B5EF4-FFF2-40B4-BE49-F238E27FC236}">
                <a16:creationId xmlns:a16="http://schemas.microsoft.com/office/drawing/2014/main" id="{BBE10AC3-78D7-4F7A-BE1A-E06EA272945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D8930BB-DD8C-4035-BC68-113096FC26A8}"/>
              </a:ext>
            </a:extLst>
          </p:cNvPr>
          <p:cNvSpPr>
            <a:spLocks noGrp="1"/>
          </p:cNvSpPr>
          <p:nvPr>
            <p:ph type="sldNum" sz="quarter" idx="12"/>
          </p:nvPr>
        </p:nvSpPr>
        <p:spPr/>
        <p:txBody>
          <a:bodyPr/>
          <a:lstStyle/>
          <a:p>
            <a:fld id="{414A8FA5-FBB9-44F7-8648-2281F3E8428E}" type="slidenum">
              <a:rPr lang="zh-CN" altLang="en-US" smtClean="0"/>
              <a:t>‹#›</a:t>
            </a:fld>
            <a:endParaRPr lang="zh-CN" altLang="en-US"/>
          </a:p>
        </p:txBody>
      </p:sp>
    </p:spTree>
    <p:extLst>
      <p:ext uri="{BB962C8B-B14F-4D97-AF65-F5344CB8AC3E}">
        <p14:creationId xmlns:p14="http://schemas.microsoft.com/office/powerpoint/2010/main" val="4078866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0DACDB-8285-471F-92D1-FEDF8DCB7C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57C2C60-6950-418C-A3E9-539E0EF5B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4BAFC34-B8AB-455C-BF7B-B1C5BB2F28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94F6FF-AE8E-4A9B-BADC-45729BEFA2C0}"/>
              </a:ext>
            </a:extLst>
          </p:cNvPr>
          <p:cNvSpPr>
            <a:spLocks noGrp="1"/>
          </p:cNvSpPr>
          <p:nvPr>
            <p:ph type="dt" sz="half" idx="10"/>
          </p:nvPr>
        </p:nvSpPr>
        <p:spPr/>
        <p:txBody>
          <a:bodyPr/>
          <a:lstStyle/>
          <a:p>
            <a:fld id="{5D888B47-7E0E-4DD6-A240-E3C9AF4EBE24}" type="datetimeFigureOut">
              <a:rPr lang="zh-CN" altLang="en-US" smtClean="0"/>
              <a:t>2020/9/7</a:t>
            </a:fld>
            <a:endParaRPr lang="zh-CN" altLang="en-US"/>
          </a:p>
        </p:txBody>
      </p:sp>
      <p:sp>
        <p:nvSpPr>
          <p:cNvPr id="6" name="页脚占位符 5">
            <a:extLst>
              <a:ext uri="{FF2B5EF4-FFF2-40B4-BE49-F238E27FC236}">
                <a16:creationId xmlns:a16="http://schemas.microsoft.com/office/drawing/2014/main" id="{EAABB169-B0C0-44A4-94AD-4A7E5C125A0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905AAF2-774F-480F-83A9-A3418A72C7E7}"/>
              </a:ext>
            </a:extLst>
          </p:cNvPr>
          <p:cNvSpPr>
            <a:spLocks noGrp="1"/>
          </p:cNvSpPr>
          <p:nvPr>
            <p:ph type="sldNum" sz="quarter" idx="12"/>
          </p:nvPr>
        </p:nvSpPr>
        <p:spPr/>
        <p:txBody>
          <a:bodyPr/>
          <a:lstStyle/>
          <a:p>
            <a:fld id="{414A8FA5-FBB9-44F7-8648-2281F3E8428E}" type="slidenum">
              <a:rPr lang="zh-CN" altLang="en-US" smtClean="0"/>
              <a:t>‹#›</a:t>
            </a:fld>
            <a:endParaRPr lang="zh-CN" altLang="en-US"/>
          </a:p>
        </p:txBody>
      </p:sp>
    </p:spTree>
    <p:extLst>
      <p:ext uri="{BB962C8B-B14F-4D97-AF65-F5344CB8AC3E}">
        <p14:creationId xmlns:p14="http://schemas.microsoft.com/office/powerpoint/2010/main" val="873169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B5BF3-574A-4313-8866-201450891F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8F25923-6443-4CB4-AA45-17AAB2422C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4A94156-EE31-426A-950E-0A7FA108D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AC36A12-05E1-4746-B7B1-C1379387D096}"/>
              </a:ext>
            </a:extLst>
          </p:cNvPr>
          <p:cNvSpPr>
            <a:spLocks noGrp="1"/>
          </p:cNvSpPr>
          <p:nvPr>
            <p:ph type="dt" sz="half" idx="10"/>
          </p:nvPr>
        </p:nvSpPr>
        <p:spPr/>
        <p:txBody>
          <a:bodyPr/>
          <a:lstStyle/>
          <a:p>
            <a:fld id="{5D888B47-7E0E-4DD6-A240-E3C9AF4EBE24}" type="datetimeFigureOut">
              <a:rPr lang="zh-CN" altLang="en-US" smtClean="0"/>
              <a:t>2020/9/7</a:t>
            </a:fld>
            <a:endParaRPr lang="zh-CN" altLang="en-US"/>
          </a:p>
        </p:txBody>
      </p:sp>
      <p:sp>
        <p:nvSpPr>
          <p:cNvPr id="6" name="页脚占位符 5">
            <a:extLst>
              <a:ext uri="{FF2B5EF4-FFF2-40B4-BE49-F238E27FC236}">
                <a16:creationId xmlns:a16="http://schemas.microsoft.com/office/drawing/2014/main" id="{BA5794DF-17E0-471A-A6E4-196D53E137A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F78D208-CD24-4E23-9605-5D0DD042AE45}"/>
              </a:ext>
            </a:extLst>
          </p:cNvPr>
          <p:cNvSpPr>
            <a:spLocks noGrp="1"/>
          </p:cNvSpPr>
          <p:nvPr>
            <p:ph type="sldNum" sz="quarter" idx="12"/>
          </p:nvPr>
        </p:nvSpPr>
        <p:spPr/>
        <p:txBody>
          <a:bodyPr/>
          <a:lstStyle/>
          <a:p>
            <a:fld id="{414A8FA5-FBB9-44F7-8648-2281F3E8428E}" type="slidenum">
              <a:rPr lang="zh-CN" altLang="en-US" smtClean="0"/>
              <a:t>‹#›</a:t>
            </a:fld>
            <a:endParaRPr lang="zh-CN" altLang="en-US"/>
          </a:p>
        </p:txBody>
      </p:sp>
    </p:spTree>
    <p:extLst>
      <p:ext uri="{BB962C8B-B14F-4D97-AF65-F5344CB8AC3E}">
        <p14:creationId xmlns:p14="http://schemas.microsoft.com/office/powerpoint/2010/main" val="1221794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7867BC-8064-4A8A-8255-C66C53BFDB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BACFB889-7B9E-457B-8FA1-5830084AB6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1A3EA95A-0A68-4B08-BA12-5440804469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阿里巴巴普惠体 R" panose="00020600040101010101" pitchFamily="18" charset="-122"/>
                <a:ea typeface="阿里巴巴普惠体 R" panose="00020600040101010101" pitchFamily="18" charset="-122"/>
              </a:defRPr>
            </a:lvl1pPr>
          </a:lstStyle>
          <a:p>
            <a:fld id="{5D888B47-7E0E-4DD6-A240-E3C9AF4EBE24}" type="datetimeFigureOut">
              <a:rPr lang="zh-CN" altLang="en-US" smtClean="0"/>
              <a:pPr/>
              <a:t>2020/9/7</a:t>
            </a:fld>
            <a:endParaRPr lang="zh-CN" altLang="en-US" dirty="0"/>
          </a:p>
        </p:txBody>
      </p:sp>
      <p:sp>
        <p:nvSpPr>
          <p:cNvPr id="5" name="页脚占位符 4">
            <a:extLst>
              <a:ext uri="{FF2B5EF4-FFF2-40B4-BE49-F238E27FC236}">
                <a16:creationId xmlns:a16="http://schemas.microsoft.com/office/drawing/2014/main" id="{B1F78B9D-D07F-4E88-9BD3-B6456A9CDD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阿里巴巴普惠体 R" panose="00020600040101010101" pitchFamily="18" charset="-122"/>
                <a:ea typeface="阿里巴巴普惠体 R" panose="00020600040101010101"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47D7929B-C2E5-4880-AD34-95E3745075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阿里巴巴普惠体 R" panose="00020600040101010101" pitchFamily="18" charset="-122"/>
                <a:ea typeface="阿里巴巴普惠体 R" panose="00020600040101010101" pitchFamily="18" charset="-122"/>
              </a:defRPr>
            </a:lvl1pPr>
          </a:lstStyle>
          <a:p>
            <a:fld id="{414A8FA5-FBB9-44F7-8648-2281F3E8428E}" type="slidenum">
              <a:rPr lang="zh-CN" altLang="en-US" smtClean="0"/>
              <a:pPr/>
              <a:t>‹#›</a:t>
            </a:fld>
            <a:endParaRPr lang="zh-CN" altLang="en-US" dirty="0"/>
          </a:p>
        </p:txBody>
      </p:sp>
    </p:spTree>
    <p:extLst>
      <p:ext uri="{BB962C8B-B14F-4D97-AF65-F5344CB8AC3E}">
        <p14:creationId xmlns:p14="http://schemas.microsoft.com/office/powerpoint/2010/main" val="971811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阿里巴巴普惠体 R" panose="00020600040101010101" pitchFamily="18" charset="-122"/>
          <a:ea typeface="阿里巴巴普惠体 R" panose="00020600040101010101"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R" panose="00020600040101010101" pitchFamily="18" charset="-122"/>
          <a:ea typeface="阿里巴巴普惠体 R" panose="00020600040101010101"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R" panose="00020600040101010101" pitchFamily="18" charset="-122"/>
          <a:ea typeface="阿里巴巴普惠体 R" panose="00020600040101010101"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FE1E0193-4C8B-4ABD-B59A-953B153A8228}"/>
              </a:ext>
            </a:extLst>
          </p:cNvPr>
          <p:cNvGrpSpPr/>
          <p:nvPr/>
        </p:nvGrpSpPr>
        <p:grpSpPr>
          <a:xfrm>
            <a:off x="0" y="0"/>
            <a:ext cx="12192000" cy="6827520"/>
            <a:chOff x="0" y="3810"/>
            <a:chExt cx="12192000" cy="6827520"/>
          </a:xfrm>
        </p:grpSpPr>
        <p:pic>
          <p:nvPicPr>
            <p:cNvPr id="5" name="图片 4">
              <a:extLst>
                <a:ext uri="{FF2B5EF4-FFF2-40B4-BE49-F238E27FC236}">
                  <a16:creationId xmlns:a16="http://schemas.microsoft.com/office/drawing/2014/main" id="{10224406-4EAB-432A-B125-783516725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
              <a:ext cx="12192000" cy="6438900"/>
            </a:xfrm>
            <a:prstGeom prst="rect">
              <a:avLst/>
            </a:prstGeom>
          </p:spPr>
        </p:pic>
        <p:pic>
          <p:nvPicPr>
            <p:cNvPr id="7" name="图片 6">
              <a:extLst>
                <a:ext uri="{FF2B5EF4-FFF2-40B4-BE49-F238E27FC236}">
                  <a16:creationId xmlns:a16="http://schemas.microsoft.com/office/drawing/2014/main" id="{D5050625-F604-4F6C-A7B2-8E015B9E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grpSp>
      <p:sp>
        <p:nvSpPr>
          <p:cNvPr id="12" name="文本框 11">
            <a:extLst>
              <a:ext uri="{FF2B5EF4-FFF2-40B4-BE49-F238E27FC236}">
                <a16:creationId xmlns:a16="http://schemas.microsoft.com/office/drawing/2014/main" id="{245F499B-4491-41B7-8B00-17C0025F3D0C}"/>
              </a:ext>
            </a:extLst>
          </p:cNvPr>
          <p:cNvSpPr txBox="1"/>
          <p:nvPr/>
        </p:nvSpPr>
        <p:spPr>
          <a:xfrm>
            <a:off x="4689204" y="4101658"/>
            <a:ext cx="2757486" cy="369332"/>
          </a:xfrm>
          <a:prstGeom prst="rect">
            <a:avLst/>
          </a:prstGeom>
          <a:noFill/>
        </p:spPr>
        <p:txBody>
          <a:bodyPr wrap="none" rtlCol="0">
            <a:spAutoFit/>
          </a:bodyPr>
          <a:lstStyle/>
          <a:p>
            <a:r>
              <a:rPr lang="zh-CN" altLang="en-US"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sym typeface="Calibri" panose="020F0502020204030204" pitchFamily="34" charset="0"/>
              </a:rPr>
              <a:t>盛</a:t>
            </a:r>
            <a:r>
              <a:rPr lang="en-US" altLang="zh-CN"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sym typeface="Calibri" panose="020F0502020204030204" pitchFamily="34" charset="0"/>
              </a:rPr>
              <a:t>/</a:t>
            </a:r>
            <a:r>
              <a:rPr lang="zh-CN" altLang="en-US"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sym typeface="Calibri" panose="020F0502020204030204" pitchFamily="34" charset="0"/>
              </a:rPr>
              <a:t>世</a:t>
            </a:r>
            <a:r>
              <a:rPr lang="en-US" altLang="zh-CN"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sym typeface="Calibri" panose="020F0502020204030204" pitchFamily="34" charset="0"/>
              </a:rPr>
              <a:t>/</a:t>
            </a:r>
            <a:r>
              <a:rPr lang="zh-CN" altLang="en-US"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sym typeface="Calibri" panose="020F0502020204030204" pitchFamily="34" charset="0"/>
              </a:rPr>
              <a:t>华</a:t>
            </a:r>
            <a:r>
              <a:rPr lang="en-US" altLang="zh-CN"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sym typeface="Calibri" panose="020F0502020204030204" pitchFamily="34" charset="0"/>
              </a:rPr>
              <a:t>/</a:t>
            </a:r>
            <a:r>
              <a:rPr lang="zh-CN" altLang="en-US"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sym typeface="Calibri" panose="020F0502020204030204" pitchFamily="34" charset="0"/>
              </a:rPr>
              <a:t>诞</a:t>
            </a:r>
            <a:r>
              <a:rPr lang="en-US" altLang="zh-CN"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sym typeface="Calibri" panose="020F0502020204030204" pitchFamily="34" charset="0"/>
              </a:rPr>
              <a:t>/</a:t>
            </a:r>
            <a:r>
              <a:rPr lang="zh-CN" altLang="en-US"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sym typeface="Calibri" panose="020F0502020204030204" pitchFamily="34" charset="0"/>
              </a:rPr>
              <a:t>举</a:t>
            </a:r>
            <a:r>
              <a:rPr lang="en-US" altLang="zh-CN"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sym typeface="Calibri" panose="020F0502020204030204" pitchFamily="34" charset="0"/>
              </a:rPr>
              <a:t>/</a:t>
            </a:r>
            <a:r>
              <a:rPr lang="zh-CN" altLang="en-US"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sym typeface="Calibri" panose="020F0502020204030204" pitchFamily="34" charset="0"/>
              </a:rPr>
              <a:t>国</a:t>
            </a:r>
            <a:r>
              <a:rPr lang="en-US" altLang="zh-CN"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sym typeface="Calibri" panose="020F0502020204030204" pitchFamily="34" charset="0"/>
              </a:rPr>
              <a:t>/</a:t>
            </a:r>
            <a:r>
              <a:rPr lang="zh-CN" altLang="en-US"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sym typeface="Calibri" panose="020F0502020204030204" pitchFamily="34" charset="0"/>
              </a:rPr>
              <a:t>同</a:t>
            </a:r>
            <a:r>
              <a:rPr lang="en-US" altLang="zh-CN"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sym typeface="Calibri" panose="020F0502020204030204" pitchFamily="34" charset="0"/>
              </a:rPr>
              <a:t>/</a:t>
            </a:r>
            <a:r>
              <a:rPr lang="zh-CN" altLang="en-US"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sym typeface="Calibri" panose="020F0502020204030204" pitchFamily="34" charset="0"/>
              </a:rPr>
              <a:t>庆</a:t>
            </a:r>
          </a:p>
        </p:txBody>
      </p:sp>
      <p:sp>
        <p:nvSpPr>
          <p:cNvPr id="13" name="文本框 12">
            <a:extLst>
              <a:ext uri="{FF2B5EF4-FFF2-40B4-BE49-F238E27FC236}">
                <a16:creationId xmlns:a16="http://schemas.microsoft.com/office/drawing/2014/main" id="{D49DD0EB-FC19-4435-AAA5-9206824DD678}"/>
              </a:ext>
            </a:extLst>
          </p:cNvPr>
          <p:cNvSpPr txBox="1"/>
          <p:nvPr/>
        </p:nvSpPr>
        <p:spPr>
          <a:xfrm>
            <a:off x="3603170" y="4537891"/>
            <a:ext cx="4873450" cy="307777"/>
          </a:xfrm>
          <a:prstGeom prst="rect">
            <a:avLst/>
          </a:prstGeom>
          <a:noFill/>
        </p:spPr>
        <p:txBody>
          <a:bodyPr wrap="none" rtlCol="0">
            <a:spAutoFit/>
          </a:bodyPr>
          <a:lstStyle/>
          <a:p>
            <a:r>
              <a:rPr lang="zh-CN" altLang="en-US" sz="1400"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sym typeface="Calibri" panose="020F0502020204030204" pitchFamily="34" charset="0"/>
              </a:rPr>
              <a:t>锦  绣  中  国  盛  世  华  诞  向  时  代  致  敬  为  祖  国   点  赞</a:t>
            </a:r>
          </a:p>
        </p:txBody>
      </p:sp>
      <p:cxnSp>
        <p:nvCxnSpPr>
          <p:cNvPr id="6" name="直接连接符 5">
            <a:extLst>
              <a:ext uri="{FF2B5EF4-FFF2-40B4-BE49-F238E27FC236}">
                <a16:creationId xmlns:a16="http://schemas.microsoft.com/office/drawing/2014/main" id="{38BC3F04-D3C0-44F6-8CF4-CCB17C837CCA}"/>
              </a:ext>
            </a:extLst>
          </p:cNvPr>
          <p:cNvCxnSpPr/>
          <p:nvPr/>
        </p:nvCxnSpPr>
        <p:spPr>
          <a:xfrm>
            <a:off x="2368136" y="3135086"/>
            <a:ext cx="2470068" cy="0"/>
          </a:xfrm>
          <a:prstGeom prst="line">
            <a:avLst/>
          </a:prstGeom>
          <a:ln w="19050">
            <a:solidFill>
              <a:srgbClr val="F9E1A6"/>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0689D662-DC10-4E93-A4C8-4606A70CAEDA}"/>
              </a:ext>
            </a:extLst>
          </p:cNvPr>
          <p:cNvCxnSpPr/>
          <p:nvPr/>
        </p:nvCxnSpPr>
        <p:spPr>
          <a:xfrm>
            <a:off x="7211289" y="3121232"/>
            <a:ext cx="2470068" cy="0"/>
          </a:xfrm>
          <a:prstGeom prst="line">
            <a:avLst/>
          </a:prstGeom>
          <a:ln w="19050">
            <a:solidFill>
              <a:srgbClr val="F9E1A6"/>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5AA7560D-5D58-4896-9325-3405CDC43F98}"/>
              </a:ext>
            </a:extLst>
          </p:cNvPr>
          <p:cNvSpPr txBox="1"/>
          <p:nvPr/>
        </p:nvSpPr>
        <p:spPr>
          <a:xfrm>
            <a:off x="5024876" y="2950420"/>
            <a:ext cx="2005677" cy="369332"/>
          </a:xfrm>
          <a:prstGeom prst="rect">
            <a:avLst/>
          </a:prstGeom>
          <a:noFill/>
        </p:spPr>
        <p:txBody>
          <a:bodyPr wrap="none" rtlCol="0">
            <a:spAutoFit/>
          </a:bodyPr>
          <a:lstStyle/>
          <a:p>
            <a:r>
              <a:rPr lang="zh-CN" altLang="en-US" dirty="0">
                <a:solidFill>
                  <a:schemeClr val="bg1"/>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汇报：办公资源网</a:t>
            </a:r>
          </a:p>
        </p:txBody>
      </p:sp>
      <p:sp>
        <p:nvSpPr>
          <p:cNvPr id="18" name="文本框 17">
            <a:extLst>
              <a:ext uri="{FF2B5EF4-FFF2-40B4-BE49-F238E27FC236}">
                <a16:creationId xmlns:a16="http://schemas.microsoft.com/office/drawing/2014/main" id="{60D92C42-B8D0-48B4-92FE-2A261D7B23F3}"/>
              </a:ext>
            </a:extLst>
          </p:cNvPr>
          <p:cNvSpPr txBox="1"/>
          <p:nvPr/>
        </p:nvSpPr>
        <p:spPr>
          <a:xfrm>
            <a:off x="2240475" y="789012"/>
            <a:ext cx="7440882" cy="2215991"/>
          </a:xfrm>
          <a:prstGeom prst="rect">
            <a:avLst/>
          </a:prstGeom>
          <a:noFill/>
        </p:spPr>
        <p:txBody>
          <a:bodyPr wrap="square" rtlCol="0">
            <a:spAutoFit/>
          </a:bodyPr>
          <a:lstStyle/>
          <a:p>
            <a:pPr algn="dist"/>
            <a:r>
              <a:rPr lang="zh-CN" altLang="en-US" sz="13800" dirty="0">
                <a:blipFill>
                  <a:blip r:embed="rId4"/>
                  <a:stretch>
                    <a:fillRect/>
                  </a:stretch>
                </a:blip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喜迎国庆</a:t>
            </a:r>
          </a:p>
        </p:txBody>
      </p:sp>
    </p:spTree>
    <p:extLst>
      <p:ext uri="{BB962C8B-B14F-4D97-AF65-F5344CB8AC3E}">
        <p14:creationId xmlns:p14="http://schemas.microsoft.com/office/powerpoint/2010/main" val="39192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0919BB-6489-49DF-AE01-FB6DAEAA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grpSp>
        <p:nvGrpSpPr>
          <p:cNvPr id="3" name="组合 2">
            <a:extLst>
              <a:ext uri="{FF2B5EF4-FFF2-40B4-BE49-F238E27FC236}">
                <a16:creationId xmlns:a16="http://schemas.microsoft.com/office/drawing/2014/main" id="{2C817388-2F47-401F-8535-F089DBC82990}"/>
              </a:ext>
            </a:extLst>
          </p:cNvPr>
          <p:cNvGrpSpPr/>
          <p:nvPr/>
        </p:nvGrpSpPr>
        <p:grpSpPr>
          <a:xfrm>
            <a:off x="5500317" y="1700350"/>
            <a:ext cx="5694639" cy="777769"/>
            <a:chOff x="5161496" y="2986709"/>
            <a:chExt cx="7105925" cy="900000"/>
          </a:xfrm>
        </p:grpSpPr>
        <p:sp>
          <p:nvSpPr>
            <p:cNvPr id="4" name="箭头: 五边形 24">
              <a:extLst>
                <a:ext uri="{FF2B5EF4-FFF2-40B4-BE49-F238E27FC236}">
                  <a16:creationId xmlns:a16="http://schemas.microsoft.com/office/drawing/2014/main" id="{FF0D41FC-EB3E-48EF-886C-975E19A9EAA3}"/>
                </a:ext>
              </a:extLst>
            </p:cNvPr>
            <p:cNvSpPr/>
            <p:nvPr/>
          </p:nvSpPr>
          <p:spPr>
            <a:xfrm flipH="1">
              <a:off x="5161496" y="2986709"/>
              <a:ext cx="7105925" cy="900000"/>
            </a:xfrm>
            <a:prstGeom prst="homePlate">
              <a:avLst>
                <a:gd name="adj" fmla="val 0"/>
              </a:avLst>
            </a:prstGeom>
            <a:solidFill>
              <a:srgbClr val="C00000"/>
            </a:solidFill>
            <a:ln w="12700" cap="flat" cmpd="sng" algn="ctr">
              <a:noFill/>
              <a:prstDash val="solid"/>
              <a:miter lim="800000"/>
            </a:ln>
            <a:effectLst/>
          </p:spPr>
          <p:txBody>
            <a:bodyPr rtlCol="0" anchor="ctr"/>
            <a:lstStyle/>
            <a:p>
              <a:pPr defTabSz="914126">
                <a:defRPr/>
              </a:pPr>
              <a:endParaRPr lang="zh-CN" altLang="en-US" sz="1600" kern="0">
                <a:solidFill>
                  <a:prstClr val="white"/>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5" name="矩形 4">
              <a:extLst>
                <a:ext uri="{FF2B5EF4-FFF2-40B4-BE49-F238E27FC236}">
                  <a16:creationId xmlns:a16="http://schemas.microsoft.com/office/drawing/2014/main" id="{117508D0-5499-402F-A510-FE32D48F52A4}"/>
                </a:ext>
              </a:extLst>
            </p:cNvPr>
            <p:cNvSpPr/>
            <p:nvPr/>
          </p:nvSpPr>
          <p:spPr>
            <a:xfrm>
              <a:off x="6441928" y="3052501"/>
              <a:ext cx="5183869" cy="834122"/>
            </a:xfrm>
            <a:prstGeom prst="rect">
              <a:avLst/>
            </a:prstGeom>
          </p:spPr>
          <p:txBody>
            <a:bodyPr wrap="square">
              <a:spAutoFit/>
            </a:bodyPr>
            <a:lstStyle/>
            <a:p>
              <a:pPr defTabSz="914126">
                <a:lnSpc>
                  <a:spcPct val="120000"/>
                </a:lnSpc>
                <a:defRPr/>
              </a:pPr>
              <a:r>
                <a:rPr lang="zh-CN" altLang="en-US" sz="3599" kern="100" dirty="0">
                  <a:solidFill>
                    <a:srgbClr val="FFFDF8"/>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光辉岁月弹指挥间</a:t>
              </a:r>
            </a:p>
          </p:txBody>
        </p:sp>
      </p:grpSp>
      <p:grpSp>
        <p:nvGrpSpPr>
          <p:cNvPr id="6" name="组合 5">
            <a:extLst>
              <a:ext uri="{FF2B5EF4-FFF2-40B4-BE49-F238E27FC236}">
                <a16:creationId xmlns:a16="http://schemas.microsoft.com/office/drawing/2014/main" id="{2EC3D1BB-3BE3-487C-B4DB-B1B30D18D2AD}"/>
              </a:ext>
            </a:extLst>
          </p:cNvPr>
          <p:cNvGrpSpPr/>
          <p:nvPr/>
        </p:nvGrpSpPr>
        <p:grpSpPr>
          <a:xfrm>
            <a:off x="5500318" y="3134173"/>
            <a:ext cx="5694639" cy="777769"/>
            <a:chOff x="5161496" y="2986709"/>
            <a:chExt cx="7105925" cy="900000"/>
          </a:xfrm>
        </p:grpSpPr>
        <p:sp>
          <p:nvSpPr>
            <p:cNvPr id="7" name="箭头: 五边形 24">
              <a:extLst>
                <a:ext uri="{FF2B5EF4-FFF2-40B4-BE49-F238E27FC236}">
                  <a16:creationId xmlns:a16="http://schemas.microsoft.com/office/drawing/2014/main" id="{C0F9110F-B7EF-4A1D-B59B-168AF3FCE9D2}"/>
                </a:ext>
              </a:extLst>
            </p:cNvPr>
            <p:cNvSpPr/>
            <p:nvPr/>
          </p:nvSpPr>
          <p:spPr>
            <a:xfrm flipH="1">
              <a:off x="5161496" y="2986709"/>
              <a:ext cx="7105925" cy="900000"/>
            </a:xfrm>
            <a:prstGeom prst="homePlate">
              <a:avLst>
                <a:gd name="adj" fmla="val 0"/>
              </a:avLst>
            </a:prstGeom>
            <a:solidFill>
              <a:srgbClr val="C00000"/>
            </a:solidFill>
            <a:ln w="12700" cap="flat" cmpd="sng" algn="ctr">
              <a:noFill/>
              <a:prstDash val="solid"/>
              <a:miter lim="800000"/>
            </a:ln>
            <a:effectLst/>
          </p:spPr>
          <p:txBody>
            <a:bodyPr rtlCol="0" anchor="ctr"/>
            <a:lstStyle/>
            <a:p>
              <a:pPr defTabSz="914126">
                <a:defRPr/>
              </a:pPr>
              <a:endParaRPr lang="zh-CN" altLang="en-US" sz="1600" kern="0">
                <a:solidFill>
                  <a:prstClr val="white"/>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8" name="矩形 7">
              <a:extLst>
                <a:ext uri="{FF2B5EF4-FFF2-40B4-BE49-F238E27FC236}">
                  <a16:creationId xmlns:a16="http://schemas.microsoft.com/office/drawing/2014/main" id="{C81C2DA2-3BAE-4AC6-B97B-2631FA99A1A2}"/>
                </a:ext>
              </a:extLst>
            </p:cNvPr>
            <p:cNvSpPr/>
            <p:nvPr/>
          </p:nvSpPr>
          <p:spPr>
            <a:xfrm>
              <a:off x="6441926" y="3038359"/>
              <a:ext cx="5183869" cy="834122"/>
            </a:xfrm>
            <a:prstGeom prst="rect">
              <a:avLst/>
            </a:prstGeom>
          </p:spPr>
          <p:txBody>
            <a:bodyPr wrap="square">
              <a:spAutoFit/>
            </a:bodyPr>
            <a:lstStyle/>
            <a:p>
              <a:pPr defTabSz="914126">
                <a:lnSpc>
                  <a:spcPct val="120000"/>
                </a:lnSpc>
                <a:defRPr/>
              </a:pPr>
              <a:r>
                <a:rPr lang="zh-CN" altLang="en-US" sz="3599" kern="100" dirty="0">
                  <a:solidFill>
                    <a:srgbClr val="FFFDF8"/>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中华大地沧桑巨变</a:t>
              </a:r>
            </a:p>
          </p:txBody>
        </p:sp>
      </p:grpSp>
      <p:pic>
        <p:nvPicPr>
          <p:cNvPr id="9" name="图片 8" descr="49719b19e1b80467a7b82ffedb099f1d">
            <a:extLst>
              <a:ext uri="{FF2B5EF4-FFF2-40B4-BE49-F238E27FC236}">
                <a16:creationId xmlns:a16="http://schemas.microsoft.com/office/drawing/2014/main" id="{5F36B6C8-BECD-40A0-87D5-BD6B386D947E}"/>
              </a:ext>
            </a:extLst>
          </p:cNvPr>
          <p:cNvPicPr>
            <a:picLocks noChangeAspect="1"/>
          </p:cNvPicPr>
          <p:nvPr/>
        </p:nvPicPr>
        <p:blipFill rotWithShape="1">
          <a:blip r:embed="rId3"/>
          <a:srcRect r="21787"/>
          <a:stretch/>
        </p:blipFill>
        <p:spPr>
          <a:xfrm>
            <a:off x="599951" y="197244"/>
            <a:ext cx="4054153" cy="4861962"/>
          </a:xfrm>
          <a:prstGeom prst="rect">
            <a:avLst/>
          </a:prstGeom>
        </p:spPr>
      </p:pic>
    </p:spTree>
    <p:extLst>
      <p:ext uri="{BB962C8B-B14F-4D97-AF65-F5344CB8AC3E}">
        <p14:creationId xmlns:p14="http://schemas.microsoft.com/office/powerpoint/2010/main" val="322596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childTnLst>
                          </p:cTn>
                        </p:par>
                        <p:par>
                          <p:cTn id="14" fill="hold">
                            <p:stCondLst>
                              <p:cond delay="1500"/>
                            </p:stCondLst>
                            <p:childTnLst>
                              <p:par>
                                <p:cTn id="15" presetID="2" presetClass="entr" presetSubtype="2" decel="4500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1+#ppt_w/2"/>
                                          </p:val>
                                        </p:tav>
                                        <p:tav tm="100000">
                                          <p:val>
                                            <p:strVal val="#ppt_x"/>
                                          </p:val>
                                        </p:tav>
                                      </p:tavLst>
                                    </p:anim>
                                    <p:anim calcmode="lin" valueType="num">
                                      <p:cBhvr additive="base">
                                        <p:cTn id="18" dur="10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2" decel="4500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1000" fill="hold"/>
                                        <p:tgtEl>
                                          <p:spTgt spid="6"/>
                                        </p:tgtEl>
                                        <p:attrNameLst>
                                          <p:attrName>ppt_x</p:attrName>
                                        </p:attrNameLst>
                                      </p:cBhvr>
                                      <p:tavLst>
                                        <p:tav tm="0">
                                          <p:val>
                                            <p:strVal val="1+#ppt_w/2"/>
                                          </p:val>
                                        </p:tav>
                                        <p:tav tm="100000">
                                          <p:val>
                                            <p:strVal val="#ppt_x"/>
                                          </p:val>
                                        </p:tav>
                                      </p:tavLst>
                                    </p:anim>
                                    <p:anim calcmode="lin" valueType="num">
                                      <p:cBhvr additive="base">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0919BB-6489-49DF-AE01-FB6DAEAA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pic>
        <p:nvPicPr>
          <p:cNvPr id="3" name="图片 2">
            <a:extLst>
              <a:ext uri="{FF2B5EF4-FFF2-40B4-BE49-F238E27FC236}">
                <a16:creationId xmlns:a16="http://schemas.microsoft.com/office/drawing/2014/main" id="{CD076117-9CF4-4571-B71E-C331393FA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535" y="795395"/>
            <a:ext cx="10883478" cy="4321004"/>
          </a:xfrm>
          <a:prstGeom prst="rect">
            <a:avLst/>
          </a:prstGeom>
        </p:spPr>
      </p:pic>
      <p:grpSp>
        <p:nvGrpSpPr>
          <p:cNvPr id="4" name="组合 3">
            <a:extLst>
              <a:ext uri="{FF2B5EF4-FFF2-40B4-BE49-F238E27FC236}">
                <a16:creationId xmlns:a16="http://schemas.microsoft.com/office/drawing/2014/main" id="{B5B7C875-7BDB-4AF7-9ACB-2E808F30DD4B}"/>
              </a:ext>
            </a:extLst>
          </p:cNvPr>
          <p:cNvGrpSpPr/>
          <p:nvPr/>
        </p:nvGrpSpPr>
        <p:grpSpPr>
          <a:xfrm>
            <a:off x="2378666" y="915067"/>
            <a:ext cx="3055353" cy="1637302"/>
            <a:chOff x="1444671" y="2986709"/>
            <a:chExt cx="3773977" cy="2022398"/>
          </a:xfrm>
        </p:grpSpPr>
        <p:sp>
          <p:nvSpPr>
            <p:cNvPr id="5" name="箭头: 五边形 10">
              <a:extLst>
                <a:ext uri="{FF2B5EF4-FFF2-40B4-BE49-F238E27FC236}">
                  <a16:creationId xmlns:a16="http://schemas.microsoft.com/office/drawing/2014/main" id="{2391B0C7-0CF2-421D-A829-438A3AFF49ED}"/>
                </a:ext>
              </a:extLst>
            </p:cNvPr>
            <p:cNvSpPr/>
            <p:nvPr/>
          </p:nvSpPr>
          <p:spPr>
            <a:xfrm>
              <a:off x="1444671" y="2986709"/>
              <a:ext cx="3773977" cy="2022398"/>
            </a:xfrm>
            <a:prstGeom prst="homePlate">
              <a:avLst>
                <a:gd name="adj" fmla="val 0"/>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6" name="文本框 5">
              <a:extLst>
                <a:ext uri="{FF2B5EF4-FFF2-40B4-BE49-F238E27FC236}">
                  <a16:creationId xmlns:a16="http://schemas.microsoft.com/office/drawing/2014/main" id="{59304C3E-8044-40AE-BD17-414E82A3638D}"/>
                </a:ext>
              </a:extLst>
            </p:cNvPr>
            <p:cNvSpPr txBox="1"/>
            <p:nvPr/>
          </p:nvSpPr>
          <p:spPr>
            <a:xfrm>
              <a:off x="1771418" y="3259244"/>
              <a:ext cx="3171673" cy="1634714"/>
            </a:xfrm>
            <a:prstGeom prst="rect">
              <a:avLst/>
            </a:prstGeom>
          </p:spPr>
          <p:txBody>
            <a:bodyPr wrap="square">
              <a:spAutoFit/>
            </a:bodyPr>
            <a:lstStyle>
              <a:defPPr>
                <a:defRPr lang="zh-CN"/>
              </a:defPPr>
              <a:lvl1pPr algn="just">
                <a:spcAft>
                  <a:spcPts val="0"/>
                </a:spcAft>
                <a:defRPr sz="2000" kern="100">
                  <a:solidFill>
                    <a:schemeClr val="bg1"/>
                  </a:solidFill>
                  <a:latin typeface="+mj-ea"/>
                  <a:ea typeface="+mj-ea"/>
                  <a:cs typeface="Times New Roman" panose="02020603050405020304" pitchFamily="18" charset="0"/>
                </a:defRPr>
              </a:lvl1pPr>
            </a:lstStyle>
            <a:p>
              <a:pPr lvl="0" algn="ctr" defTabSz="914400">
                <a:defRPr/>
              </a:pPr>
              <a:r>
                <a:rPr lang="zh-CN" altLang="en-US" sz="8000" b="1" dirty="0">
                  <a:solidFill>
                    <a:srgbClr val="FFFDF8"/>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总 量</a:t>
              </a:r>
              <a:endParaRPr kumimoji="0" lang="zh-CN" altLang="en-US" sz="8000" b="1" i="0" u="none" strike="noStrike" kern="100" cap="none" spc="0" normalizeH="0" baseline="0" noProof="0" dirty="0">
                <a:ln>
                  <a:noFill/>
                </a:ln>
                <a:solidFill>
                  <a:srgbClr val="FFFDF8"/>
                </a:soli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grpSp>
      <p:sp>
        <p:nvSpPr>
          <p:cNvPr id="7" name="右箭头 1">
            <a:extLst>
              <a:ext uri="{FF2B5EF4-FFF2-40B4-BE49-F238E27FC236}">
                <a16:creationId xmlns:a16="http://schemas.microsoft.com/office/drawing/2014/main" id="{21EC2F78-89AD-4B8E-80F6-059D510F5C10}"/>
              </a:ext>
            </a:extLst>
          </p:cNvPr>
          <p:cNvSpPr/>
          <p:nvPr/>
        </p:nvSpPr>
        <p:spPr>
          <a:xfrm>
            <a:off x="5698548" y="1343966"/>
            <a:ext cx="1076776" cy="861421"/>
          </a:xfrm>
          <a:prstGeom prst="rightArrow">
            <a:avLst/>
          </a:prstGeom>
          <a:solidFill>
            <a:srgbClr val="C00000"/>
          </a:solidFill>
          <a:ln w="12700" cap="flat" cmpd="sng" algn="ctr">
            <a:noFill/>
            <a:prstDash val="solid"/>
            <a:miter lim="800000"/>
          </a:ln>
          <a:effectLst/>
        </p:spPr>
        <p:txBody>
          <a:bodyPr rtlCol="0" anchor="ctr"/>
          <a:lstStyle/>
          <a:p>
            <a:pPr algn="ctr" defTabSz="914400"/>
            <a:endParaRPr lang="zh-CN" altLang="en-US" sz="1400" kern="0">
              <a:solidFill>
                <a:prstClr val="white"/>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grpSp>
        <p:nvGrpSpPr>
          <p:cNvPr id="8" name="组合 7">
            <a:extLst>
              <a:ext uri="{FF2B5EF4-FFF2-40B4-BE49-F238E27FC236}">
                <a16:creationId xmlns:a16="http://schemas.microsoft.com/office/drawing/2014/main" id="{9C0136C6-EF44-4754-878B-2878C753A7C6}"/>
              </a:ext>
            </a:extLst>
          </p:cNvPr>
          <p:cNvGrpSpPr/>
          <p:nvPr/>
        </p:nvGrpSpPr>
        <p:grpSpPr>
          <a:xfrm>
            <a:off x="7039853" y="938544"/>
            <a:ext cx="2944961" cy="1637302"/>
            <a:chOff x="1887793" y="2986709"/>
            <a:chExt cx="3637621" cy="2022398"/>
          </a:xfrm>
        </p:grpSpPr>
        <p:sp>
          <p:nvSpPr>
            <p:cNvPr id="9" name="箭头: 五边形 10">
              <a:extLst>
                <a:ext uri="{FF2B5EF4-FFF2-40B4-BE49-F238E27FC236}">
                  <a16:creationId xmlns:a16="http://schemas.microsoft.com/office/drawing/2014/main" id="{14049BAA-956C-453E-BD5B-4AE0A21DFA39}"/>
                </a:ext>
              </a:extLst>
            </p:cNvPr>
            <p:cNvSpPr/>
            <p:nvPr/>
          </p:nvSpPr>
          <p:spPr>
            <a:xfrm>
              <a:off x="1887793" y="2986709"/>
              <a:ext cx="3637621" cy="2022398"/>
            </a:xfrm>
            <a:prstGeom prst="homePlate">
              <a:avLst>
                <a:gd name="adj" fmla="val 0"/>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10" name="文本框 9">
              <a:extLst>
                <a:ext uri="{FF2B5EF4-FFF2-40B4-BE49-F238E27FC236}">
                  <a16:creationId xmlns:a16="http://schemas.microsoft.com/office/drawing/2014/main" id="{B5EBFCC7-96A7-495A-B4AA-435AD494F8B8}"/>
                </a:ext>
              </a:extLst>
            </p:cNvPr>
            <p:cNvSpPr txBox="1"/>
            <p:nvPr/>
          </p:nvSpPr>
          <p:spPr>
            <a:xfrm>
              <a:off x="2103922" y="3259244"/>
              <a:ext cx="3171673" cy="1634714"/>
            </a:xfrm>
            <a:prstGeom prst="rect">
              <a:avLst/>
            </a:prstGeom>
          </p:spPr>
          <p:txBody>
            <a:bodyPr wrap="square">
              <a:spAutoFit/>
            </a:bodyPr>
            <a:lstStyle>
              <a:defPPr>
                <a:defRPr lang="zh-CN"/>
              </a:defPPr>
              <a:lvl1pPr algn="just">
                <a:spcAft>
                  <a:spcPts val="0"/>
                </a:spcAft>
                <a:defRPr sz="2000" kern="100">
                  <a:solidFill>
                    <a:schemeClr val="bg1"/>
                  </a:solidFill>
                  <a:latin typeface="+mj-ea"/>
                  <a:ea typeface="+mj-ea"/>
                  <a:cs typeface="Times New Roman" panose="02020603050405020304" pitchFamily="18" charset="0"/>
                </a:defRPr>
              </a:lvl1pPr>
            </a:lstStyle>
            <a:p>
              <a:pPr lvl="0" algn="ctr" defTabSz="914400">
                <a:defRPr/>
              </a:pPr>
              <a:r>
                <a:rPr lang="zh-CN" altLang="en-US" sz="8000" b="1" dirty="0">
                  <a:solidFill>
                    <a:srgbClr val="FFFDF8"/>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质 量</a:t>
              </a:r>
              <a:endParaRPr kumimoji="0" lang="zh-CN" altLang="en-US" sz="8000" b="1" i="0" u="none" strike="noStrike" kern="100" cap="none" spc="0" normalizeH="0" baseline="0" noProof="0" dirty="0">
                <a:ln>
                  <a:noFill/>
                </a:ln>
                <a:solidFill>
                  <a:srgbClr val="FFFDF8"/>
                </a:soli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grpSp>
      <p:sp>
        <p:nvSpPr>
          <p:cNvPr id="11" name="矩形 10">
            <a:extLst>
              <a:ext uri="{FF2B5EF4-FFF2-40B4-BE49-F238E27FC236}">
                <a16:creationId xmlns:a16="http://schemas.microsoft.com/office/drawing/2014/main" id="{035A6A5C-3CC1-4B1A-8052-164028A044BE}"/>
              </a:ext>
            </a:extLst>
          </p:cNvPr>
          <p:cNvSpPr/>
          <p:nvPr/>
        </p:nvSpPr>
        <p:spPr>
          <a:xfrm>
            <a:off x="3395285" y="2622236"/>
            <a:ext cx="5545977" cy="2333972"/>
          </a:xfrm>
          <a:prstGeom prst="rect">
            <a:avLst/>
          </a:prstGeom>
          <a:noFill/>
        </p:spPr>
        <p:txBody>
          <a:bodyPr wrap="square">
            <a:spAutoFit/>
          </a:bodyPr>
          <a:lstStyle/>
          <a:p>
            <a:pPr algn="ctr" fontAlgn="base">
              <a:lnSpc>
                <a:spcPct val="160000"/>
              </a:lnSpc>
              <a:spcBef>
                <a:spcPct val="0"/>
              </a:spcBef>
              <a:spcAft>
                <a:spcPct val="0"/>
              </a:spcAft>
              <a:defRPr/>
            </a:pPr>
            <a:r>
              <a:rPr lang="zh-CN" altLang="en-US" sz="4800" b="1" kern="0" dirty="0">
                <a:solidFill>
                  <a:schemeClr val="tx1">
                    <a:lumMod val="75000"/>
                    <a:lumOff val="2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中国特色社会主义</a:t>
            </a:r>
            <a:endParaRPr lang="en-US" altLang="zh-CN" sz="4800" b="1" kern="0" dirty="0">
              <a:solidFill>
                <a:schemeClr val="tx1">
                  <a:lumMod val="75000"/>
                  <a:lumOff val="2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a:p>
            <a:pPr algn="ctr" fontAlgn="base">
              <a:lnSpc>
                <a:spcPct val="160000"/>
              </a:lnSpc>
              <a:spcBef>
                <a:spcPct val="0"/>
              </a:spcBef>
              <a:spcAft>
                <a:spcPct val="0"/>
              </a:spcAft>
              <a:defRPr/>
            </a:pPr>
            <a:r>
              <a:rPr lang="zh-CN" altLang="en-US" sz="4800" b="1" kern="0"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进入了新的时代</a:t>
            </a:r>
            <a:endParaRPr lang="en-US" altLang="zh-CN" sz="4800" b="1" kern="0"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Tree>
    <p:extLst>
      <p:ext uri="{BB962C8B-B14F-4D97-AF65-F5344CB8AC3E}">
        <p14:creationId xmlns:p14="http://schemas.microsoft.com/office/powerpoint/2010/main" val="16899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 presetClass="entr" presetSubtype="8" decel="4500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2500"/>
                            </p:stCondLst>
                            <p:childTnLst>
                              <p:par>
                                <p:cTn id="22" presetID="2" presetClass="entr" presetSubtype="8" decel="4500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000" fill="hold"/>
                                        <p:tgtEl>
                                          <p:spTgt spid="8"/>
                                        </p:tgtEl>
                                        <p:attrNameLst>
                                          <p:attrName>ppt_x</p:attrName>
                                        </p:attrNameLst>
                                      </p:cBhvr>
                                      <p:tavLst>
                                        <p:tav tm="0">
                                          <p:val>
                                            <p:strVal val="0-#ppt_w/2"/>
                                          </p:val>
                                        </p:tav>
                                        <p:tav tm="100000">
                                          <p:val>
                                            <p:strVal val="#ppt_x"/>
                                          </p:val>
                                        </p:tav>
                                      </p:tavLst>
                                    </p:anim>
                                    <p:anim calcmode="lin" valueType="num">
                                      <p:cBhvr additive="base">
                                        <p:cTn id="25" dur="10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0919BB-6489-49DF-AE01-FB6DAEAA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sp>
        <p:nvSpPr>
          <p:cNvPr id="3" name="文本框 2">
            <a:extLst>
              <a:ext uri="{FF2B5EF4-FFF2-40B4-BE49-F238E27FC236}">
                <a16:creationId xmlns:a16="http://schemas.microsoft.com/office/drawing/2014/main" id="{A63E4609-908C-4B10-AAAA-9F9DBF77B38A}"/>
              </a:ext>
            </a:extLst>
          </p:cNvPr>
          <p:cNvSpPr txBox="1"/>
          <p:nvPr/>
        </p:nvSpPr>
        <p:spPr>
          <a:xfrm>
            <a:off x="3082769" y="2662019"/>
            <a:ext cx="6032805" cy="1569660"/>
          </a:xfrm>
          <a:prstGeom prst="rect">
            <a:avLst/>
          </a:prstGeom>
          <a:noFill/>
        </p:spPr>
        <p:txBody>
          <a:bodyPr wrap="none" rtlCol="0">
            <a:spAutoFit/>
          </a:bodyPr>
          <a:lstStyle/>
          <a:p>
            <a:pPr algn="ctr">
              <a:defRPr/>
            </a:pPr>
            <a:r>
              <a:rPr lang="zh-CN" altLang="en-US" sz="4800" b="1" spc="267"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新中国成立</a:t>
            </a:r>
            <a:endParaRPr lang="en-US" altLang="zh-CN" sz="4800" b="1" spc="267"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a:p>
            <a:pPr algn="ctr">
              <a:defRPr/>
            </a:pPr>
            <a:r>
              <a:rPr lang="zh-CN" altLang="en-US" sz="4800" b="1" spc="267"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十一国庆节历史由来</a:t>
            </a:r>
          </a:p>
        </p:txBody>
      </p:sp>
      <p:grpSp>
        <p:nvGrpSpPr>
          <p:cNvPr id="4" name="组合 3">
            <a:extLst>
              <a:ext uri="{FF2B5EF4-FFF2-40B4-BE49-F238E27FC236}">
                <a16:creationId xmlns:a16="http://schemas.microsoft.com/office/drawing/2014/main" id="{59DCFBF8-2C02-4F2A-BB71-E922E51ECAD4}"/>
              </a:ext>
            </a:extLst>
          </p:cNvPr>
          <p:cNvGrpSpPr/>
          <p:nvPr/>
        </p:nvGrpSpPr>
        <p:grpSpPr>
          <a:xfrm>
            <a:off x="4477604" y="1845618"/>
            <a:ext cx="3243142" cy="662651"/>
            <a:chOff x="4188756" y="1772286"/>
            <a:chExt cx="3826865" cy="781920"/>
          </a:xfrm>
          <a:solidFill>
            <a:srgbClr val="C00000"/>
          </a:solidFill>
        </p:grpSpPr>
        <p:sp>
          <p:nvSpPr>
            <p:cNvPr id="5" name="矩形: 圆角 12">
              <a:extLst>
                <a:ext uri="{FF2B5EF4-FFF2-40B4-BE49-F238E27FC236}">
                  <a16:creationId xmlns:a16="http://schemas.microsoft.com/office/drawing/2014/main" id="{5E75AEF9-A780-4B8C-B9C8-B81DF6929E1A}"/>
                </a:ext>
              </a:extLst>
            </p:cNvPr>
            <p:cNvSpPr/>
            <p:nvPr/>
          </p:nvSpPr>
          <p:spPr>
            <a:xfrm>
              <a:off x="4188756" y="1772286"/>
              <a:ext cx="3826865" cy="781920"/>
            </a:xfrm>
            <a:prstGeom prst="roundRect">
              <a:avLst>
                <a:gd name="adj" fmla="val 50000"/>
              </a:avLst>
            </a:prstGeom>
            <a:solidFill>
              <a:srgbClr val="C0000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36"/>
              <a:endParaRPr lang="zh-CN" altLang="en-US" sz="2000" dirty="0">
                <a:solidFill>
                  <a:srgbClr val="E48E27"/>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6" name="文本框 5">
              <a:extLst>
                <a:ext uri="{FF2B5EF4-FFF2-40B4-BE49-F238E27FC236}">
                  <a16:creationId xmlns:a16="http://schemas.microsoft.com/office/drawing/2014/main" id="{6D6B1C03-937B-493E-B4D9-4954F6C137AA}"/>
                </a:ext>
              </a:extLst>
            </p:cNvPr>
            <p:cNvSpPr txBox="1"/>
            <p:nvPr/>
          </p:nvSpPr>
          <p:spPr>
            <a:xfrm>
              <a:off x="5039909" y="1840081"/>
              <a:ext cx="2124558" cy="690179"/>
            </a:xfrm>
            <a:prstGeom prst="rect">
              <a:avLst/>
            </a:prstGeom>
            <a:noFill/>
            <a:ln>
              <a:noFill/>
            </a:ln>
          </p:spPr>
          <p:txBody>
            <a:bodyPr wrap="none" rtlCol="0">
              <a:spAutoFit/>
            </a:bodyPr>
            <a:lstStyle/>
            <a:p>
              <a:pPr algn="ctr" defTabSz="1218936"/>
              <a:r>
                <a:rPr lang="zh-CN" altLang="en-US" sz="3201" dirty="0">
                  <a:solidFill>
                    <a:schemeClr val="bg1"/>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第四部分</a:t>
              </a:r>
            </a:p>
          </p:txBody>
        </p:sp>
      </p:grpSp>
      <p:sp>
        <p:nvSpPr>
          <p:cNvPr id="7" name="1132210344">
            <a:extLst>
              <a:ext uri="{FF2B5EF4-FFF2-40B4-BE49-F238E27FC236}">
                <a16:creationId xmlns:a16="http://schemas.microsoft.com/office/drawing/2014/main" id="{386D9EFB-4230-49A1-9503-4594E5B46E72}"/>
              </a:ext>
            </a:extLst>
          </p:cNvPr>
          <p:cNvSpPr/>
          <p:nvPr/>
        </p:nvSpPr>
        <p:spPr bwMode="auto">
          <a:xfrm>
            <a:off x="5614922" y="709888"/>
            <a:ext cx="968501" cy="865449"/>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p:spPr>
        <p:txBody>
          <a:bodyPr vert="horz" wrap="square" lIns="91461" tIns="45731" rIns="91461" bIns="45731" numCol="1" anchor="t" anchorCtr="0" compatLnSpc="1"/>
          <a:lstStyle/>
          <a:p>
            <a:pPr algn="ctr" defTabSz="914583" fontAlgn="auto">
              <a:spcBef>
                <a:spcPts val="0"/>
              </a:spcBef>
              <a:spcAft>
                <a:spcPts val="0"/>
              </a:spcAft>
              <a:defRPr/>
            </a:pPr>
            <a:endParaRPr lang="zh-CN" altLang="en-US" kern="0">
              <a:solidFill>
                <a:srgbClr val="E48E27"/>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Tree>
    <p:extLst>
      <p:ext uri="{BB962C8B-B14F-4D97-AF65-F5344CB8AC3E}">
        <p14:creationId xmlns:p14="http://schemas.microsoft.com/office/powerpoint/2010/main" val="12577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2" presetClass="entr" presetSubtype="8" fill="hold" grpId="0" nodeType="withEffect">
                                  <p:stCondLst>
                                    <p:cond delay="7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23" presetClass="entr" presetSubtype="3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6*min(max(#ppt_w*#ppt_h,.3),1)-7.4)/-.7*#ppt_w"/>
                                          </p:val>
                                        </p:tav>
                                        <p:tav tm="100000">
                                          <p:val>
                                            <p:strVal val="#ppt_w"/>
                                          </p:val>
                                        </p:tav>
                                      </p:tavLst>
                                    </p:anim>
                                    <p:anim calcmode="lin" valueType="num">
                                      <p:cBhvr>
                                        <p:cTn id="21" dur="1000" fill="hold"/>
                                        <p:tgtEl>
                                          <p:spTgt spid="7"/>
                                        </p:tgtEl>
                                        <p:attrNameLst>
                                          <p:attrName>ppt_h</p:attrName>
                                        </p:attrNameLst>
                                      </p:cBhvr>
                                      <p:tavLst>
                                        <p:tav tm="0">
                                          <p:val>
                                            <p:strVal val="(6*min(max(#ppt_w*#ppt_h,.3),1)-7.4)/-.7*#ppt_h"/>
                                          </p:val>
                                        </p:tav>
                                        <p:tav tm="100000">
                                          <p:val>
                                            <p:strVal val="#ppt_h"/>
                                          </p:val>
                                        </p:tav>
                                      </p:tavLst>
                                    </p:anim>
                                    <p:anim calcmode="lin" valueType="num">
                                      <p:cBhvr>
                                        <p:cTn id="22" dur="1000" fill="hold"/>
                                        <p:tgtEl>
                                          <p:spTgt spid="7"/>
                                        </p:tgtEl>
                                        <p:attrNameLst>
                                          <p:attrName>ppt_x</p:attrName>
                                        </p:attrNameLst>
                                      </p:cBhvr>
                                      <p:tavLst>
                                        <p:tav tm="0">
                                          <p:val>
                                            <p:fltVal val="0.5"/>
                                          </p:val>
                                        </p:tav>
                                        <p:tav tm="100000">
                                          <p:val>
                                            <p:strVal val="#ppt_x"/>
                                          </p:val>
                                        </p:tav>
                                      </p:tavLst>
                                    </p:anim>
                                    <p:anim calcmode="lin" valueType="num">
                                      <p:cBhvr>
                                        <p:cTn id="23" dur="1000" fill="hold"/>
                                        <p:tgtEl>
                                          <p:spTgt spid="7"/>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0919BB-6489-49DF-AE01-FB6DAEAA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sp>
        <p:nvSpPr>
          <p:cNvPr id="3" name="矩形 2">
            <a:extLst>
              <a:ext uri="{FF2B5EF4-FFF2-40B4-BE49-F238E27FC236}">
                <a16:creationId xmlns:a16="http://schemas.microsoft.com/office/drawing/2014/main" id="{294B02F5-4952-44F6-B100-344A96281383}"/>
              </a:ext>
            </a:extLst>
          </p:cNvPr>
          <p:cNvSpPr/>
          <p:nvPr/>
        </p:nvSpPr>
        <p:spPr>
          <a:xfrm>
            <a:off x="889783" y="2157586"/>
            <a:ext cx="10379629" cy="2671095"/>
          </a:xfrm>
          <a:prstGeom prst="rect">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grpSp>
        <p:nvGrpSpPr>
          <p:cNvPr id="4" name="组合 3">
            <a:extLst>
              <a:ext uri="{FF2B5EF4-FFF2-40B4-BE49-F238E27FC236}">
                <a16:creationId xmlns:a16="http://schemas.microsoft.com/office/drawing/2014/main" id="{96FFFB51-5517-445F-8317-297B1804B514}"/>
              </a:ext>
            </a:extLst>
          </p:cNvPr>
          <p:cNvGrpSpPr/>
          <p:nvPr/>
        </p:nvGrpSpPr>
        <p:grpSpPr>
          <a:xfrm>
            <a:off x="3568397" y="518997"/>
            <a:ext cx="7730770" cy="900000"/>
            <a:chOff x="5161496" y="2986709"/>
            <a:chExt cx="7133381" cy="900000"/>
          </a:xfrm>
        </p:grpSpPr>
        <p:sp>
          <p:nvSpPr>
            <p:cNvPr id="5" name="箭头: 五边形 24">
              <a:extLst>
                <a:ext uri="{FF2B5EF4-FFF2-40B4-BE49-F238E27FC236}">
                  <a16:creationId xmlns:a16="http://schemas.microsoft.com/office/drawing/2014/main" id="{E9A19ABB-4C3B-47A0-97AE-5054B9AE2312}"/>
                </a:ext>
              </a:extLst>
            </p:cNvPr>
            <p:cNvSpPr/>
            <p:nvPr/>
          </p:nvSpPr>
          <p:spPr>
            <a:xfrm flipH="1">
              <a:off x="5161496" y="2986709"/>
              <a:ext cx="7105925" cy="900000"/>
            </a:xfrm>
            <a:prstGeom prst="homePlate">
              <a:avLst>
                <a:gd name="adj" fmla="val 0"/>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6" name="矩形 5">
              <a:extLst>
                <a:ext uri="{FF2B5EF4-FFF2-40B4-BE49-F238E27FC236}">
                  <a16:creationId xmlns:a16="http://schemas.microsoft.com/office/drawing/2014/main" id="{14A816F6-176C-4CD2-9F98-67D8BE996EFF}"/>
                </a:ext>
              </a:extLst>
            </p:cNvPr>
            <p:cNvSpPr/>
            <p:nvPr/>
          </p:nvSpPr>
          <p:spPr>
            <a:xfrm>
              <a:off x="5289072" y="3003334"/>
              <a:ext cx="7005805" cy="810928"/>
            </a:xfrm>
            <a:prstGeom prst="rect">
              <a:avLst/>
            </a:prstGeom>
          </p:spPr>
          <p:txBody>
            <a:bodyPr wrap="square">
              <a:spAutoFit/>
            </a:bodyPr>
            <a:lstStyle/>
            <a:p>
              <a:pPr lvl="0" defTabSz="914400">
                <a:lnSpc>
                  <a:spcPct val="120000"/>
                </a:lnSpc>
                <a:defRPr/>
              </a:pPr>
              <a:r>
                <a:rPr lang="zh-CN" altLang="en-US" sz="2000" kern="100" dirty="0">
                  <a:solidFill>
                    <a:schemeClr val="bg1"/>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我们从未如此日益走近世界舞台中央，从未如此迎来中华民族伟大复兴的光明前景</a:t>
              </a:r>
              <a:endParaRPr kumimoji="0" lang="zh-CN" altLang="en-US" sz="2000" b="0" i="0" u="none" strike="noStrike" kern="100" cap="none" spc="0" normalizeH="0" baseline="0" noProof="0" dirty="0">
                <a:ln>
                  <a:noFill/>
                </a:ln>
                <a:solidFill>
                  <a:schemeClr val="bg1"/>
                </a:soli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grpSp>
      <p:grpSp>
        <p:nvGrpSpPr>
          <p:cNvPr id="7" name="组合 6">
            <a:extLst>
              <a:ext uri="{FF2B5EF4-FFF2-40B4-BE49-F238E27FC236}">
                <a16:creationId xmlns:a16="http://schemas.microsoft.com/office/drawing/2014/main" id="{A31D4BE8-2B41-40A2-80D6-7769CDFC2EE5}"/>
              </a:ext>
            </a:extLst>
          </p:cNvPr>
          <p:cNvGrpSpPr/>
          <p:nvPr/>
        </p:nvGrpSpPr>
        <p:grpSpPr>
          <a:xfrm>
            <a:off x="889783" y="518997"/>
            <a:ext cx="2565733" cy="900000"/>
            <a:chOff x="1887794" y="2986709"/>
            <a:chExt cx="2565733" cy="900000"/>
          </a:xfrm>
        </p:grpSpPr>
        <p:sp>
          <p:nvSpPr>
            <p:cNvPr id="8" name="箭头: 五边形 10">
              <a:extLst>
                <a:ext uri="{FF2B5EF4-FFF2-40B4-BE49-F238E27FC236}">
                  <a16:creationId xmlns:a16="http://schemas.microsoft.com/office/drawing/2014/main" id="{0DD5E67B-6478-4C3D-9BA9-145EBE43F0EC}"/>
                </a:ext>
              </a:extLst>
            </p:cNvPr>
            <p:cNvSpPr/>
            <p:nvPr/>
          </p:nvSpPr>
          <p:spPr>
            <a:xfrm>
              <a:off x="1887794" y="2986709"/>
              <a:ext cx="2565733" cy="900000"/>
            </a:xfrm>
            <a:prstGeom prst="homePlate">
              <a:avLst>
                <a:gd name="adj" fmla="val 0"/>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9" name="文本框 8">
              <a:extLst>
                <a:ext uri="{FF2B5EF4-FFF2-40B4-BE49-F238E27FC236}">
                  <a16:creationId xmlns:a16="http://schemas.microsoft.com/office/drawing/2014/main" id="{756A4419-42EC-417E-A889-4833AE8EFA30}"/>
                </a:ext>
              </a:extLst>
            </p:cNvPr>
            <p:cNvSpPr txBox="1"/>
            <p:nvPr/>
          </p:nvSpPr>
          <p:spPr>
            <a:xfrm>
              <a:off x="2013725" y="3116016"/>
              <a:ext cx="2360252" cy="584775"/>
            </a:xfrm>
            <a:prstGeom prst="rect">
              <a:avLst/>
            </a:prstGeom>
          </p:spPr>
          <p:txBody>
            <a:bodyPr wrap="square">
              <a:spAutoFit/>
            </a:bodyPr>
            <a:lstStyle>
              <a:defPPr>
                <a:defRPr lang="zh-CN"/>
              </a:defPPr>
              <a:lvl1pPr algn="just">
                <a:spcAft>
                  <a:spcPts val="0"/>
                </a:spcAft>
                <a:defRPr sz="2000" kern="100">
                  <a:solidFill>
                    <a:schemeClr val="bg1"/>
                  </a:solidFill>
                  <a:latin typeface="+mj-ea"/>
                  <a:ea typeface="+mj-ea"/>
                  <a:cs typeface="Times New Roman" panose="02020603050405020304" pitchFamily="18" charset="0"/>
                </a:defRPr>
              </a:lvl1pPr>
            </a:lstStyle>
            <a:p>
              <a:pPr lvl="0" algn="ctr" defTabSz="914400">
                <a:defRPr/>
              </a:pPr>
              <a:r>
                <a:rPr lang="zh-CN" altLang="en-US" sz="3200" b="1"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走过</a:t>
              </a:r>
              <a:r>
                <a:rPr lang="en-US" altLang="zh-CN" sz="3200" b="1"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70</a:t>
              </a:r>
              <a:r>
                <a:rPr lang="zh-CN" altLang="en-US" sz="3200" b="1"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年</a:t>
              </a:r>
              <a:endParaRPr kumimoji="0" lang="zh-CN" altLang="en-US" sz="3200" b="1" i="0" u="none" strike="noStrike" kern="100" cap="none" spc="0" normalizeH="0" baseline="0" noProof="0" dirty="0">
                <a:ln>
                  <a:noFill/>
                </a:ln>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grpSp>
      <p:sp>
        <p:nvSpPr>
          <p:cNvPr id="10" name="矩形 9">
            <a:extLst>
              <a:ext uri="{FF2B5EF4-FFF2-40B4-BE49-F238E27FC236}">
                <a16:creationId xmlns:a16="http://schemas.microsoft.com/office/drawing/2014/main" id="{91373B96-A70E-4BF5-9402-831B9B760F5B}"/>
              </a:ext>
            </a:extLst>
          </p:cNvPr>
          <p:cNvSpPr/>
          <p:nvPr/>
        </p:nvSpPr>
        <p:spPr>
          <a:xfrm>
            <a:off x="1101277" y="2803917"/>
            <a:ext cx="9951737" cy="1705403"/>
          </a:xfrm>
          <a:prstGeom prst="rect">
            <a:avLst/>
          </a:prstGeom>
        </p:spPr>
        <p:txBody>
          <a:bodyPr wrap="square">
            <a:spAutoFit/>
          </a:bodyPr>
          <a:lstStyle/>
          <a:p>
            <a:pPr algn="just">
              <a:lnSpc>
                <a:spcPct val="150000"/>
              </a:lnSpc>
            </a:pPr>
            <a:r>
              <a:rPr lang="zh-CN" altLang="en-US" dirty="0">
                <a:solidFill>
                  <a:schemeClr val="tx1">
                    <a:lumMod val="65000"/>
                    <a:lumOff val="3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展望未来，尽管有挑战，也会有曲折，但我们坚信，在以习近平同志为核心的党中央坚强领导下，在全国各族人民的辛勤努力下，一心一意谋发展，一件事情接着一件事情办，一年接着一年干，在高质量发展道路上奋勇前行，积跬步至千里，不断实现人民对美好生活的向往，我们一定会再创辉煌，迎来更加光明灿烂的明天。</a:t>
            </a:r>
            <a:endParaRPr lang="zh-CN" altLang="en-US" b="1" dirty="0">
              <a:solidFill>
                <a:schemeClr val="tx1">
                  <a:lumMod val="65000"/>
                  <a:lumOff val="3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grpSp>
        <p:nvGrpSpPr>
          <p:cNvPr id="11" name="组合 10">
            <a:extLst>
              <a:ext uri="{FF2B5EF4-FFF2-40B4-BE49-F238E27FC236}">
                <a16:creationId xmlns:a16="http://schemas.microsoft.com/office/drawing/2014/main" id="{19895B6E-01A1-487C-83B0-760CB9373543}"/>
              </a:ext>
            </a:extLst>
          </p:cNvPr>
          <p:cNvGrpSpPr/>
          <p:nvPr/>
        </p:nvGrpSpPr>
        <p:grpSpPr>
          <a:xfrm>
            <a:off x="2251440" y="1689126"/>
            <a:ext cx="7901745" cy="914400"/>
            <a:chOff x="2971800" y="1746766"/>
            <a:chExt cx="7901745" cy="914400"/>
          </a:xfrm>
        </p:grpSpPr>
        <p:sp>
          <p:nvSpPr>
            <p:cNvPr id="12" name="矩形: 圆角 6">
              <a:extLst>
                <a:ext uri="{FF2B5EF4-FFF2-40B4-BE49-F238E27FC236}">
                  <a16:creationId xmlns:a16="http://schemas.microsoft.com/office/drawing/2014/main" id="{8158F727-8AFB-4049-A73A-5CF31C445CE3}"/>
                </a:ext>
              </a:extLst>
            </p:cNvPr>
            <p:cNvSpPr/>
            <p:nvPr/>
          </p:nvSpPr>
          <p:spPr>
            <a:xfrm>
              <a:off x="2971800" y="1746766"/>
              <a:ext cx="7901745" cy="9144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13" name="矩形 12">
              <a:extLst>
                <a:ext uri="{FF2B5EF4-FFF2-40B4-BE49-F238E27FC236}">
                  <a16:creationId xmlns:a16="http://schemas.microsoft.com/office/drawing/2014/main" id="{5A0A08B4-6BA2-41AD-9BEF-C4A2110B0843}"/>
                </a:ext>
              </a:extLst>
            </p:cNvPr>
            <p:cNvSpPr/>
            <p:nvPr/>
          </p:nvSpPr>
          <p:spPr>
            <a:xfrm>
              <a:off x="4427017" y="1861428"/>
              <a:ext cx="6380919" cy="646331"/>
            </a:xfrm>
            <a:prstGeom prst="rect">
              <a:avLst/>
            </a:prstGeom>
          </p:spPr>
          <p:txBody>
            <a:bodyPr wrap="square">
              <a:spAutoFit/>
            </a:bodyPr>
            <a:lstStyle/>
            <a:p>
              <a:r>
                <a:rPr lang="zh-CN" altLang="en-US" sz="3600" b="1" dirty="0">
                  <a:solidFill>
                    <a:schemeClr val="bg1"/>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站在新的历史起点上</a:t>
              </a:r>
            </a:p>
          </p:txBody>
        </p:sp>
      </p:grpSp>
    </p:spTree>
    <p:extLst>
      <p:ext uri="{BB962C8B-B14F-4D97-AF65-F5344CB8AC3E}">
        <p14:creationId xmlns:p14="http://schemas.microsoft.com/office/powerpoint/2010/main" val="306859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8" decel="45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decel="45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1+#ppt_w/2"/>
                                          </p:val>
                                        </p:tav>
                                        <p:tav tm="100000">
                                          <p:val>
                                            <p:strVal val="#ppt_x"/>
                                          </p:val>
                                        </p:tav>
                                      </p:tavLst>
                                    </p:anim>
                                    <p:anim calcmode="lin" valueType="num">
                                      <p:cBhvr additive="base">
                                        <p:cTn id="17" dur="10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decel="4500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500" fill="hold"/>
                                        <p:tgtEl>
                                          <p:spTgt spid="11"/>
                                        </p:tgtEl>
                                        <p:attrNameLst>
                                          <p:attrName>ppt_x</p:attrName>
                                        </p:attrNameLst>
                                      </p:cBhvr>
                                      <p:tavLst>
                                        <p:tav tm="0">
                                          <p:val>
                                            <p:strVal val="1+#ppt_w/2"/>
                                          </p:val>
                                        </p:tav>
                                        <p:tav tm="100000">
                                          <p:val>
                                            <p:strVal val="#ppt_x"/>
                                          </p:val>
                                        </p:tav>
                                      </p:tavLst>
                                    </p:anim>
                                    <p:anim calcmode="lin" valueType="num">
                                      <p:cBhvr additive="base">
                                        <p:cTn id="21" dur="1500" fill="hold"/>
                                        <p:tgtEl>
                                          <p:spTgt spid="11"/>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21" presetClass="entr" presetSubtype="1"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par>
                          <p:cTn id="26" fill="hold">
                            <p:stCondLst>
                              <p:cond delay="5000"/>
                            </p:stCondLst>
                            <p:childTnLst>
                              <p:par>
                                <p:cTn id="27" presetID="1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1000"/>
                                        <p:tgtEl>
                                          <p:spTgt spid="10"/>
                                        </p:tgtEl>
                                        <p:attrNameLst>
                                          <p:attrName>ppt_y</p:attrName>
                                        </p:attrNameLst>
                                      </p:cBhvr>
                                      <p:tavLst>
                                        <p:tav tm="0">
                                          <p:val>
                                            <p:strVal val="#ppt_y+#ppt_h*1.125000"/>
                                          </p:val>
                                        </p:tav>
                                        <p:tav tm="100000">
                                          <p:val>
                                            <p:strVal val="#ppt_y"/>
                                          </p:val>
                                        </p:tav>
                                      </p:tavLst>
                                    </p:anim>
                                    <p:animEffect transition="in" filter="wipe(up)">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0919BB-6489-49DF-AE01-FB6DAEAA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sp>
        <p:nvSpPr>
          <p:cNvPr id="3" name="îs1iḓè">
            <a:extLst>
              <a:ext uri="{FF2B5EF4-FFF2-40B4-BE49-F238E27FC236}">
                <a16:creationId xmlns:a16="http://schemas.microsoft.com/office/drawing/2014/main" id="{FE8B35A5-A372-45CA-A4AF-1EBB797087FB}"/>
              </a:ext>
            </a:extLst>
          </p:cNvPr>
          <p:cNvSpPr/>
          <p:nvPr/>
        </p:nvSpPr>
        <p:spPr>
          <a:xfrm>
            <a:off x="855423" y="2743345"/>
            <a:ext cx="3672409" cy="1640783"/>
          </a:xfrm>
          <a:prstGeom prst="rect">
            <a:avLst/>
          </a:prstGeom>
          <a:solidFill>
            <a:srgbClr val="C00000"/>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121948" tIns="60974" rIns="121948" bIns="60974" numCol="1" spcCol="0" rtlCol="0" fromWordArt="0" anchor="ctr" anchorCtr="0" forceAA="0" compatLnSpc="1">
            <a:prstTxWarp prst="textNoShape">
              <a:avLst/>
            </a:prstTxWarp>
            <a:noAutofit/>
          </a:bodyPr>
          <a:lstStyle/>
          <a:p>
            <a:pPr algn="ctr" defTabSz="1219414"/>
            <a:r>
              <a:rPr lang="zh-CN" altLang="en-US" sz="6000" b="1" dirty="0">
                <a:solidFill>
                  <a:srgbClr val="FFFFFF"/>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开国大典</a:t>
            </a:r>
          </a:p>
        </p:txBody>
      </p:sp>
      <p:pic>
        <p:nvPicPr>
          <p:cNvPr id="4" name="图片 3" descr="图片包含 LEGO, 玩具&#10;&#10;自动生成的说明">
            <a:extLst>
              <a:ext uri="{FF2B5EF4-FFF2-40B4-BE49-F238E27FC236}">
                <a16:creationId xmlns:a16="http://schemas.microsoft.com/office/drawing/2014/main" id="{5BA6D491-561D-47C5-B94E-A8E93AB1F986}"/>
              </a:ext>
            </a:extLst>
          </p:cNvPr>
          <p:cNvPicPr>
            <a:picLocks noChangeAspect="1"/>
          </p:cNvPicPr>
          <p:nvPr/>
        </p:nvPicPr>
        <p:blipFill rotWithShape="1">
          <a:blip r:embed="rId3">
            <a:extLst>
              <a:ext uri="{28A0092B-C50C-407E-A947-70E740481C1C}">
                <a14:useLocalDpi xmlns:a14="http://schemas.microsoft.com/office/drawing/2010/main" val="0"/>
              </a:ext>
            </a:extLst>
          </a:blip>
          <a:srcRect b="24952"/>
          <a:stretch/>
        </p:blipFill>
        <p:spPr>
          <a:xfrm>
            <a:off x="570581" y="-491717"/>
            <a:ext cx="4310643" cy="3235061"/>
          </a:xfrm>
          <a:prstGeom prst="rect">
            <a:avLst/>
          </a:prstGeom>
        </p:spPr>
      </p:pic>
      <p:sp>
        <p:nvSpPr>
          <p:cNvPr id="5" name="矩形 8">
            <a:extLst>
              <a:ext uri="{FF2B5EF4-FFF2-40B4-BE49-F238E27FC236}">
                <a16:creationId xmlns:a16="http://schemas.microsoft.com/office/drawing/2014/main" id="{7E37054A-936B-41AC-B97D-B9E6E83D62A4}"/>
              </a:ext>
            </a:extLst>
          </p:cNvPr>
          <p:cNvSpPr>
            <a:spLocks noChangeArrowheads="1"/>
          </p:cNvSpPr>
          <p:nvPr/>
        </p:nvSpPr>
        <p:spPr bwMode="auto">
          <a:xfrm>
            <a:off x="4812675" y="632967"/>
            <a:ext cx="6984776" cy="375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6" tIns="60963" rIns="121926" bIns="60963">
            <a:spAutoFit/>
          </a:bodyPr>
          <a:lstStyle/>
          <a:p>
            <a:pPr>
              <a:lnSpc>
                <a:spcPct val="150000"/>
              </a:lnSpc>
            </a:pPr>
            <a:r>
              <a:rPr lang="zh-CN" altLang="en-US" sz="14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       </a:t>
            </a:r>
            <a:r>
              <a:rPr lang="zh-CN" altLang="en-US"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开国大典，是指</a:t>
            </a:r>
            <a:r>
              <a:rPr lang="en-US" altLang="zh-CN"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1949</a:t>
            </a:r>
            <a:r>
              <a:rPr lang="zh-CN" altLang="en-US"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年</a:t>
            </a:r>
            <a:r>
              <a:rPr lang="en-US" altLang="zh-CN"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10</a:t>
            </a:r>
            <a:r>
              <a:rPr lang="zh-CN" altLang="en-US"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月</a:t>
            </a:r>
            <a:r>
              <a:rPr lang="en-US" altLang="zh-CN"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a:t>
            </a:r>
            <a:r>
              <a:rPr lang="zh-CN" altLang="en-US"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日</a:t>
            </a:r>
            <a:r>
              <a:rPr lang="en-US" altLang="zh-CN"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15:00</a:t>
            </a:r>
            <a:r>
              <a:rPr lang="zh-CN" altLang="en-US"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在北京为中华人民共和国中央人民政府成立而举行的仪式，直到</a:t>
            </a:r>
            <a:r>
              <a:rPr lang="en-US" altLang="zh-CN"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21:00</a:t>
            </a:r>
            <a:r>
              <a:rPr lang="zh-CN" altLang="en-US"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才结束，是中华人民共和国成立的标志。</a:t>
            </a:r>
            <a:r>
              <a:rPr lang="en-US" altLang="zh-CN"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1949</a:t>
            </a:r>
            <a:r>
              <a:rPr lang="zh-CN" altLang="en-US"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年</a:t>
            </a:r>
            <a:r>
              <a:rPr lang="en-US" altLang="zh-CN"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6</a:t>
            </a:r>
            <a:r>
              <a:rPr lang="zh-CN" altLang="en-US"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月，中国人民政治协商会议筹备会议决定，</a:t>
            </a:r>
            <a:r>
              <a:rPr lang="en-US" altLang="zh-CN"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1949</a:t>
            </a:r>
            <a:r>
              <a:rPr lang="zh-CN" altLang="en-US"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年</a:t>
            </a:r>
            <a:r>
              <a:rPr lang="en-US" altLang="zh-CN"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10</a:t>
            </a:r>
            <a:r>
              <a:rPr lang="zh-CN" altLang="en-US"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月</a:t>
            </a:r>
            <a:r>
              <a:rPr lang="en-US" altLang="zh-CN"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a:t>
            </a:r>
            <a:r>
              <a:rPr lang="zh-CN" altLang="en-US"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日在北平天安门广场举行开国大典。</a:t>
            </a:r>
            <a:r>
              <a:rPr lang="en-US" altLang="zh-CN"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10</a:t>
            </a:r>
            <a:r>
              <a:rPr lang="zh-CN" altLang="en-US"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月</a:t>
            </a:r>
            <a:r>
              <a:rPr lang="en-US" altLang="zh-CN"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a:t>
            </a:r>
            <a:r>
              <a:rPr lang="zh-CN" altLang="en-US"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日下午</a:t>
            </a:r>
            <a:r>
              <a:rPr lang="en-US" altLang="zh-CN"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3</a:t>
            </a:r>
            <a:r>
              <a:rPr lang="zh-CN" altLang="en-US"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时，大地欢声雷动。刚刚就职的中华人民共和国中央人民政府主席毛泽东和朱德两位伟人一前一后，最先登上了天安门城楼。当林伯渠宣布开始后，在代国歌</a:t>
            </a:r>
            <a:r>
              <a:rPr lang="en-US" altLang="zh-CN"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a:t>
            </a:r>
            <a:r>
              <a:rPr lang="zh-CN" altLang="en-US"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义勇军进行曲</a:t>
            </a:r>
            <a:r>
              <a:rPr lang="en-US" altLang="zh-CN"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a:t>
            </a:r>
            <a:r>
              <a:rPr lang="zh-CN" altLang="en-US"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的乐曲声中，中央人民政府主席、副主席和委员就位。</a:t>
            </a:r>
            <a:endParaRPr lang="en-US" altLang="zh-CN" sz="16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a:p>
            <a:pPr algn="ctr">
              <a:lnSpc>
                <a:spcPct val="150000"/>
              </a:lnSpc>
            </a:pPr>
            <a:r>
              <a:rPr lang="zh-CN" altLang="en-US" sz="2400" b="1" dirty="0">
                <a:solidFill>
                  <a:srgbClr val="AF2426"/>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人民领袖毛泽东庄严宣布</a:t>
            </a:r>
            <a:r>
              <a:rPr lang="en-US" altLang="zh-CN" sz="2400" b="1" dirty="0">
                <a:solidFill>
                  <a:srgbClr val="AF2426"/>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a:t>
            </a:r>
            <a:r>
              <a:rPr lang="zh-CN" altLang="en-US" sz="2400" b="1" dirty="0">
                <a:solidFill>
                  <a:srgbClr val="AF2426"/>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同胞们</a:t>
            </a:r>
            <a:endParaRPr lang="en-US" altLang="zh-CN" sz="2400" b="1" dirty="0">
              <a:solidFill>
                <a:srgbClr val="AF2426"/>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a:p>
            <a:pPr algn="ctr">
              <a:lnSpc>
                <a:spcPct val="150000"/>
              </a:lnSpc>
            </a:pPr>
            <a:r>
              <a:rPr lang="zh-CN" altLang="en-US" sz="2400" b="1" dirty="0">
                <a:solidFill>
                  <a:srgbClr val="AF2426"/>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中华人民共和国中央人民政府在今天成立了</a:t>
            </a:r>
            <a:r>
              <a:rPr lang="en-US" altLang="zh-CN" sz="2400" b="1" dirty="0">
                <a:solidFill>
                  <a:srgbClr val="AF2426"/>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a:t>
            </a:r>
            <a:endParaRPr lang="zh-CN" altLang="en-US" sz="2400" b="1" dirty="0">
              <a:solidFill>
                <a:srgbClr val="AF2426"/>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Tree>
    <p:extLst>
      <p:ext uri="{BB962C8B-B14F-4D97-AF65-F5344CB8AC3E}">
        <p14:creationId xmlns:p14="http://schemas.microsoft.com/office/powerpoint/2010/main" val="40947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0919BB-6489-49DF-AE01-FB6DAEAA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sp>
        <p:nvSpPr>
          <p:cNvPr id="3" name="矩形 2">
            <a:extLst>
              <a:ext uri="{FF2B5EF4-FFF2-40B4-BE49-F238E27FC236}">
                <a16:creationId xmlns:a16="http://schemas.microsoft.com/office/drawing/2014/main" id="{7964464F-47F3-4B20-9783-57AF35543834}"/>
              </a:ext>
            </a:extLst>
          </p:cNvPr>
          <p:cNvSpPr/>
          <p:nvPr/>
        </p:nvSpPr>
        <p:spPr>
          <a:xfrm>
            <a:off x="1504820" y="1429452"/>
            <a:ext cx="9207760" cy="3751091"/>
          </a:xfrm>
          <a:prstGeom prst="rect">
            <a:avLst/>
          </a:prstGeom>
        </p:spPr>
        <p:txBody>
          <a:bodyPr wrap="square">
            <a:spAutoFit/>
          </a:bodyPr>
          <a:lstStyle/>
          <a:p>
            <a:pPr>
              <a:lnSpc>
                <a:spcPct val="150000"/>
              </a:lnSpc>
            </a:pPr>
            <a:r>
              <a:rPr lang="zh-CN" altLang="en-US"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       感谢您下载办公资源网平台上提供的PPT作品,为了您和办公资源以及原创作者的利益,请勿复制、传播、销售,否则将承担法律责任!办公资源将对作品进行维权,按照传播下载次数进行十倍的索取赔偿!</a:t>
            </a:r>
          </a:p>
          <a:p>
            <a:pPr>
              <a:lnSpc>
                <a:spcPct val="150000"/>
              </a:lnSpc>
            </a:pPr>
            <a:r>
              <a:rPr lang="zh-CN" altLang="en-US"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       1. 在办公资源出售的PPT模板是免版税类(RF: Royalty-Free)正版受《中国人民共和国著作法》和《世界版权公约》的保护,作品的所有权、版权和著作权归办公资源所有,您下载的是PPT模板素材的使用权.</a:t>
            </a:r>
          </a:p>
          <a:p>
            <a:pPr>
              <a:lnSpc>
                <a:spcPct val="150000"/>
              </a:lnSpc>
            </a:pPr>
            <a:r>
              <a:rPr lang="zh-CN" altLang="en-US"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       2. 不得将办公资源的PPT模板、PPT素材,本身用于再出售,或者出租、出借、转让、分销、发布或者作为礼物供他人使用,不得转授权、出卖、转让本协议或者本协议中的权利.</a:t>
            </a:r>
          </a:p>
          <a:p>
            <a:pPr>
              <a:lnSpc>
                <a:spcPct val="150000"/>
              </a:lnSpc>
            </a:pPr>
            <a:endParaRPr lang="en-US" altLang="zh-CN" sz="1600"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4" name="文本框 3">
            <a:extLst>
              <a:ext uri="{FF2B5EF4-FFF2-40B4-BE49-F238E27FC236}">
                <a16:creationId xmlns:a16="http://schemas.microsoft.com/office/drawing/2014/main" id="{C6A2D1D4-3DFA-4431-A09E-75FD553C8B80}"/>
              </a:ext>
            </a:extLst>
          </p:cNvPr>
          <p:cNvSpPr txBox="1"/>
          <p:nvPr/>
        </p:nvSpPr>
        <p:spPr>
          <a:xfrm>
            <a:off x="4804497" y="197891"/>
            <a:ext cx="2608406" cy="1096710"/>
          </a:xfrm>
          <a:prstGeom prst="rect">
            <a:avLst/>
          </a:prstGeom>
          <a:noFill/>
        </p:spPr>
        <p:txBody>
          <a:bodyPr wrap="none" rtlCol="0">
            <a:spAutoFit/>
          </a:bodyPr>
          <a:lstStyle/>
          <a:p>
            <a:pPr>
              <a:lnSpc>
                <a:spcPct val="150000"/>
              </a:lnSpc>
            </a:pPr>
            <a:r>
              <a:rPr lang="zh-CN" altLang="en-US" sz="4800"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版权声明</a:t>
            </a:r>
          </a:p>
        </p:txBody>
      </p:sp>
    </p:spTree>
    <p:extLst>
      <p:ext uri="{BB962C8B-B14F-4D97-AF65-F5344CB8AC3E}">
        <p14:creationId xmlns:p14="http://schemas.microsoft.com/office/powerpoint/2010/main" val="224842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0919BB-6489-49DF-AE01-FB6DAEAA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sp>
        <p:nvSpPr>
          <p:cNvPr id="3" name="文本框 2">
            <a:extLst>
              <a:ext uri="{FF2B5EF4-FFF2-40B4-BE49-F238E27FC236}">
                <a16:creationId xmlns:a16="http://schemas.microsoft.com/office/drawing/2014/main" id="{C6FA3BEA-FB6A-4F76-9955-61C7F9FD1549}"/>
              </a:ext>
            </a:extLst>
          </p:cNvPr>
          <p:cNvSpPr txBox="1"/>
          <p:nvPr/>
        </p:nvSpPr>
        <p:spPr>
          <a:xfrm>
            <a:off x="1363282" y="170649"/>
            <a:ext cx="5897768" cy="4623638"/>
          </a:xfrm>
          <a:prstGeom prst="rect">
            <a:avLst/>
          </a:prstGeom>
          <a:noFill/>
        </p:spPr>
        <p:txBody>
          <a:bodyPr wrap="none" rtlCol="0">
            <a:spAutoFit/>
          </a:bodyPr>
          <a:lstStyle>
            <a:defPPr>
              <a:defRPr lang="zh-CN"/>
            </a:defPPr>
            <a:lvl1pPr>
              <a:defRPr sz="3200" b="1">
                <a:gradFill>
                  <a:gsLst>
                    <a:gs pos="0">
                      <a:srgbClr val="FF3300"/>
                    </a:gs>
                    <a:gs pos="87000">
                      <a:srgbClr val="C00000"/>
                    </a:gs>
                    <a:gs pos="100000">
                      <a:srgbClr val="FF3300"/>
                    </a:gs>
                  </a:gsLst>
                  <a:lin ang="5400000" scaled="0"/>
                </a:gradFill>
                <a:latin typeface="微软雅黑" panose="020B0503020204020204" pitchFamily="82" charset="2"/>
                <a:ea typeface="微软雅黑" panose="020B0503020204020204" pitchFamily="82" charset="2"/>
              </a:defRPr>
            </a:lvl1pPr>
          </a:lstStyle>
          <a:p>
            <a:pPr>
              <a:lnSpc>
                <a:spcPct val="150000"/>
              </a:lnSpc>
            </a:pPr>
            <a:r>
              <a:rPr lang="zh-CN" altLang="en-US" sz="400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转动地球仪，</a:t>
            </a:r>
            <a:endParaRPr lang="en-US" altLang="zh-CN" sz="400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a:p>
            <a:pPr>
              <a:lnSpc>
                <a:spcPct val="150000"/>
              </a:lnSpc>
            </a:pPr>
            <a:r>
              <a:rPr lang="zh-CN" altLang="en-US" sz="400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在世界的东方，</a:t>
            </a:r>
            <a:endParaRPr lang="en-US" altLang="zh-CN" sz="400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a:p>
            <a:pPr>
              <a:lnSpc>
                <a:spcPct val="150000"/>
              </a:lnSpc>
            </a:pPr>
            <a:r>
              <a:rPr lang="zh-CN" altLang="en-US" sz="400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有一只昂首挺立的雄鸡，</a:t>
            </a:r>
            <a:endParaRPr lang="en-US" altLang="zh-CN" sz="400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a:p>
            <a:pPr>
              <a:lnSpc>
                <a:spcPct val="150000"/>
              </a:lnSpc>
            </a:pPr>
            <a:r>
              <a:rPr lang="zh-CN" altLang="en-US" sz="400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面向着太平洋，</a:t>
            </a:r>
            <a:endParaRPr lang="en-US" altLang="zh-CN" sz="400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a:p>
            <a:pPr>
              <a:lnSpc>
                <a:spcPct val="150000"/>
              </a:lnSpc>
            </a:pPr>
            <a:r>
              <a:rPr lang="zh-CN" altLang="en-US" sz="400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这就是我们的祖国。 </a:t>
            </a:r>
          </a:p>
        </p:txBody>
      </p:sp>
      <p:pic>
        <p:nvPicPr>
          <p:cNvPr id="4" name="Picture 2">
            <a:extLst>
              <a:ext uri="{FF2B5EF4-FFF2-40B4-BE49-F238E27FC236}">
                <a16:creationId xmlns:a16="http://schemas.microsoft.com/office/drawing/2014/main" id="{59EAA65D-0F4A-4EB9-9EA5-26BF0B8C60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15330" y="289078"/>
            <a:ext cx="6941788" cy="4678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95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FE1E0193-4C8B-4ABD-B59A-953B153A8228}"/>
              </a:ext>
            </a:extLst>
          </p:cNvPr>
          <p:cNvGrpSpPr/>
          <p:nvPr/>
        </p:nvGrpSpPr>
        <p:grpSpPr>
          <a:xfrm>
            <a:off x="0" y="3810"/>
            <a:ext cx="12192000" cy="6827520"/>
            <a:chOff x="0" y="3810"/>
            <a:chExt cx="12192000" cy="6827520"/>
          </a:xfrm>
        </p:grpSpPr>
        <p:pic>
          <p:nvPicPr>
            <p:cNvPr id="5" name="图片 4">
              <a:extLst>
                <a:ext uri="{FF2B5EF4-FFF2-40B4-BE49-F238E27FC236}">
                  <a16:creationId xmlns:a16="http://schemas.microsoft.com/office/drawing/2014/main" id="{10224406-4EAB-432A-B125-783516725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
              <a:ext cx="12192000" cy="6438900"/>
            </a:xfrm>
            <a:prstGeom prst="rect">
              <a:avLst/>
            </a:prstGeom>
          </p:spPr>
        </p:pic>
        <p:pic>
          <p:nvPicPr>
            <p:cNvPr id="7" name="图片 6">
              <a:extLst>
                <a:ext uri="{FF2B5EF4-FFF2-40B4-BE49-F238E27FC236}">
                  <a16:creationId xmlns:a16="http://schemas.microsoft.com/office/drawing/2014/main" id="{D5050625-F604-4F6C-A7B2-8E015B9E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grpSp>
      <p:sp>
        <p:nvSpPr>
          <p:cNvPr id="9" name="文本框 8">
            <a:extLst>
              <a:ext uri="{FF2B5EF4-FFF2-40B4-BE49-F238E27FC236}">
                <a16:creationId xmlns:a16="http://schemas.microsoft.com/office/drawing/2014/main" id="{2B0FEC98-5272-4998-BA71-F1F2E4022969}"/>
              </a:ext>
            </a:extLst>
          </p:cNvPr>
          <p:cNvSpPr txBox="1"/>
          <p:nvPr/>
        </p:nvSpPr>
        <p:spPr>
          <a:xfrm>
            <a:off x="2108200" y="1988185"/>
            <a:ext cx="8295005" cy="1568450"/>
          </a:xfrm>
          <a:prstGeom prst="rect">
            <a:avLst/>
          </a:prstGeom>
          <a:noFill/>
        </p:spPr>
        <p:txBody>
          <a:bodyPr wrap="square" rtlCol="0">
            <a:spAutoFit/>
          </a:bodyPr>
          <a:lstStyle/>
          <a:p>
            <a:pPr algn="dist"/>
            <a:r>
              <a:rPr lang="zh-CN" altLang="en-US" sz="9600" dirty="0">
                <a:blipFill>
                  <a:blip r:embed="rId4"/>
                  <a:stretch>
                    <a:fillRect/>
                  </a:stretch>
                </a:blip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谢谢您的观看</a:t>
            </a:r>
          </a:p>
        </p:txBody>
      </p:sp>
    </p:spTree>
    <p:extLst>
      <p:ext uri="{BB962C8B-B14F-4D97-AF65-F5344CB8AC3E}">
        <p14:creationId xmlns:p14="http://schemas.microsoft.com/office/powerpoint/2010/main" val="414369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77E514C-1FBD-4860-BB72-79C7C1B6C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sp>
        <p:nvSpPr>
          <p:cNvPr id="3" name="文本框 3">
            <a:extLst>
              <a:ext uri="{FF2B5EF4-FFF2-40B4-BE49-F238E27FC236}">
                <a16:creationId xmlns:a16="http://schemas.microsoft.com/office/drawing/2014/main" id="{25480F46-5136-4897-8034-D4CBEE0E89FC}"/>
              </a:ext>
            </a:extLst>
          </p:cNvPr>
          <p:cNvSpPr txBox="1"/>
          <p:nvPr/>
        </p:nvSpPr>
        <p:spPr>
          <a:xfrm>
            <a:off x="4925326" y="368747"/>
            <a:ext cx="2531277" cy="1230836"/>
          </a:xfrm>
          <a:prstGeom prst="rect">
            <a:avLst/>
          </a:prstGeom>
          <a:noFill/>
        </p:spPr>
        <p:txBody>
          <a:bodyPr wrap="square" lIns="121654" tIns="60826" rIns="121654" bIns="60826" rtlCol="0">
            <a:spAutoFit/>
          </a:bodyPr>
          <a:lstStyle/>
          <a:p>
            <a:pPr defTabSz="1218474"/>
            <a:r>
              <a:rPr lang="zh-CN" altLang="en-US" sz="7200" b="1" dirty="0">
                <a:ln w="6350">
                  <a:noFill/>
                </a:ln>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前 言</a:t>
            </a:r>
          </a:p>
        </p:txBody>
      </p:sp>
      <p:sp>
        <p:nvSpPr>
          <p:cNvPr id="4" name="矩形: 圆角 1">
            <a:extLst>
              <a:ext uri="{FF2B5EF4-FFF2-40B4-BE49-F238E27FC236}">
                <a16:creationId xmlns:a16="http://schemas.microsoft.com/office/drawing/2014/main" id="{4E7EDC42-64DB-4314-A020-FBC356579D1D}"/>
              </a:ext>
            </a:extLst>
          </p:cNvPr>
          <p:cNvSpPr/>
          <p:nvPr/>
        </p:nvSpPr>
        <p:spPr>
          <a:xfrm>
            <a:off x="731415" y="1679782"/>
            <a:ext cx="10729170" cy="3046419"/>
          </a:xfrm>
          <a:prstGeom prst="roundRect">
            <a:avLst>
              <a:gd name="adj" fmla="val 7002"/>
            </a:avLst>
          </a:prstGeom>
          <a:solidFill>
            <a:srgbClr val="FFFFFF">
              <a:alpha val="43137"/>
            </a:srgbClr>
          </a:solidFill>
          <a:ln w="127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endParaRPr lang="zh-CN" altLang="en-US"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5" name="文本框 4">
            <a:extLst>
              <a:ext uri="{FF2B5EF4-FFF2-40B4-BE49-F238E27FC236}">
                <a16:creationId xmlns:a16="http://schemas.microsoft.com/office/drawing/2014/main" id="{FEBED143-A6E9-467A-A2CC-60EEBAD9E22E}"/>
              </a:ext>
            </a:extLst>
          </p:cNvPr>
          <p:cNvSpPr txBox="1"/>
          <p:nvPr/>
        </p:nvSpPr>
        <p:spPr>
          <a:xfrm>
            <a:off x="875409" y="1860061"/>
            <a:ext cx="10297144" cy="2316403"/>
          </a:xfrm>
          <a:prstGeom prst="rect">
            <a:avLst/>
          </a:prstGeom>
          <a:noFill/>
        </p:spPr>
        <p:txBody>
          <a:bodyPr wrap="square" rtlCol="0">
            <a:spAutoFit/>
          </a:bodyPr>
          <a:lstStyle/>
          <a:p>
            <a:pPr lvl="0" algn="just">
              <a:lnSpc>
                <a:spcPct val="150000"/>
              </a:lnSpc>
              <a:defRPr/>
            </a:pPr>
            <a:r>
              <a:rPr lang="en-US" altLang="zh-CN"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      1949</a:t>
            </a:r>
            <a:r>
              <a:rPr lang="zh-CN" altLang="en-US"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年</a:t>
            </a:r>
            <a:r>
              <a:rPr lang="en-US" altLang="zh-CN"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9</a:t>
            </a:r>
            <a:r>
              <a:rPr lang="zh-CN" altLang="en-US"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月</a:t>
            </a:r>
            <a:r>
              <a:rPr lang="en-US" altLang="zh-CN"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21</a:t>
            </a:r>
            <a:r>
              <a:rPr lang="zh-CN" altLang="en-US"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日，中国人民政治协商会议第一届全体会议上，民进首席代表马叙伦在全体会议上发言，表示“用最大的努力，从事于经济建设与文化建设，共同建立光辉灿烂的中华人民共和国”。</a:t>
            </a:r>
          </a:p>
          <a:p>
            <a:pPr lvl="0" algn="just">
              <a:lnSpc>
                <a:spcPct val="150000"/>
              </a:lnSpc>
              <a:defRPr/>
            </a:pPr>
            <a:r>
              <a:rPr lang="en-US" altLang="zh-CN"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      1949</a:t>
            </a:r>
            <a:r>
              <a:rPr lang="zh-CN" altLang="en-US"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年</a:t>
            </a:r>
            <a:r>
              <a:rPr lang="en-US" altLang="zh-CN"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10</a:t>
            </a:r>
            <a:r>
              <a:rPr lang="zh-CN" altLang="en-US"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月</a:t>
            </a:r>
            <a:r>
              <a:rPr lang="en-US" altLang="zh-CN"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9</a:t>
            </a:r>
            <a:r>
              <a:rPr lang="zh-CN" altLang="en-US"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日，中国人民政治协商会议第一届全国委员会召开第一次会议。许广平委员发言：“马叙伦委员请假不能来，他托我来说，中华人民共和国的成立，应有国庆日，所以希望本会决定把</a:t>
            </a:r>
            <a:r>
              <a:rPr lang="en-US" altLang="zh-CN"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10</a:t>
            </a:r>
            <a:r>
              <a:rPr lang="zh-CN" altLang="en-US"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月</a:t>
            </a:r>
            <a:r>
              <a:rPr lang="en-US" altLang="zh-CN"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a:t>
            </a:r>
            <a:r>
              <a:rPr lang="zh-CN" altLang="en-US"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日定为国庆日。”毛泽东主席</a:t>
            </a:r>
            <a:r>
              <a:rPr lang="en-US" altLang="zh-CN"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a:t>
            </a:r>
            <a:r>
              <a:rPr lang="zh-CN" altLang="en-US"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在这次会议上当选政协第一届全国委员会主席</a:t>
            </a:r>
            <a:r>
              <a:rPr lang="en-US" altLang="zh-CN"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a:t>
            </a:r>
            <a:r>
              <a:rPr lang="zh-CN" altLang="en-US"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说：“我们应作一提议，向政府建议，由政府决定。”</a:t>
            </a:r>
          </a:p>
          <a:p>
            <a:pPr lvl="0" algn="just">
              <a:lnSpc>
                <a:spcPct val="150000"/>
              </a:lnSpc>
              <a:defRPr/>
            </a:pPr>
            <a:r>
              <a:rPr lang="zh-CN" altLang="en-US"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       当天会议一致决议，通过</a:t>
            </a:r>
            <a:r>
              <a:rPr lang="en-US" altLang="zh-CN"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a:t>
            </a:r>
            <a:r>
              <a:rPr lang="zh-CN" altLang="en-US"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请政府明定十月一日为中华人民共和国国庆日，以代替十月十日的旧国庆日</a:t>
            </a:r>
            <a:r>
              <a:rPr lang="en-US" altLang="zh-CN"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a:t>
            </a:r>
            <a:r>
              <a:rPr lang="zh-CN" altLang="en-US" sz="1400" kern="100" dirty="0">
                <a:ln w="3175">
                  <a:noFill/>
                </a:ln>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的建议案，送请中央人民政府采择施行。</a:t>
            </a:r>
            <a:endParaRPr lang="zh-CN" altLang="en-US" sz="1400"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Tree>
    <p:extLst>
      <p:ext uri="{BB962C8B-B14F-4D97-AF65-F5344CB8AC3E}">
        <p14:creationId xmlns:p14="http://schemas.microsoft.com/office/powerpoint/2010/main" val="204709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5"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600"/>
                            </p:stCondLst>
                            <p:childTnLst>
                              <p:par>
                                <p:cTn id="16" presetID="27" presetClass="emph" presetSubtype="0" fill="remove" grpId="1" nodeType="afterEffect">
                                  <p:stCondLst>
                                    <p:cond delay="0"/>
                                  </p:stCondLst>
                                  <p:iterate type="lt">
                                    <p:tmPct val="10000"/>
                                  </p:iterate>
                                  <p:childTnLst>
                                    <p:animClr clrSpc="rgb" dir="cw">
                                      <p:cBhvr override="childStyle">
                                        <p:cTn id="17" dur="250" autoRev="1" fill="remove"/>
                                        <p:tgtEl>
                                          <p:spTgt spid="3"/>
                                        </p:tgtEl>
                                        <p:attrNameLst>
                                          <p:attrName>style.color</p:attrName>
                                        </p:attrNameLst>
                                      </p:cBhvr>
                                      <p:to>
                                        <a:srgbClr val="FF6600"/>
                                      </p:to>
                                    </p:animClr>
                                    <p:animClr clrSpc="rgb" dir="cw">
                                      <p:cBhvr>
                                        <p:cTn id="18" dur="250" autoRev="1" fill="remove"/>
                                        <p:tgtEl>
                                          <p:spTgt spid="3"/>
                                        </p:tgtEl>
                                        <p:attrNameLst>
                                          <p:attrName>fillcolor</p:attrName>
                                        </p:attrNameLst>
                                      </p:cBhvr>
                                      <p:to>
                                        <a:srgbClr val="FF6600"/>
                                      </p:to>
                                    </p:animClr>
                                    <p:set>
                                      <p:cBhvr>
                                        <p:cTn id="19" dur="250" autoRev="1" fill="remove"/>
                                        <p:tgtEl>
                                          <p:spTgt spid="3"/>
                                        </p:tgtEl>
                                        <p:attrNameLst>
                                          <p:attrName>fill.type</p:attrName>
                                        </p:attrNameLst>
                                      </p:cBhvr>
                                      <p:to>
                                        <p:strVal val="solid"/>
                                      </p:to>
                                    </p:set>
                                    <p:set>
                                      <p:cBhvr>
                                        <p:cTn id="20" dur="250" autoRev="1" fill="remove"/>
                                        <p:tgtEl>
                                          <p:spTgt spid="3"/>
                                        </p:tgtEl>
                                        <p:attrNameLst>
                                          <p:attrName>fill.on</p:attrName>
                                        </p:attrNameLst>
                                      </p:cBhvr>
                                      <p:to>
                                        <p:strVal val="true"/>
                                      </p:to>
                                    </p:set>
                                  </p:childTnLst>
                                </p:cTn>
                              </p:par>
                            </p:childTnLst>
                          </p:cTn>
                        </p:par>
                        <p:par>
                          <p:cTn id="21" fill="hold">
                            <p:stCondLst>
                              <p:cond delay="2150"/>
                            </p:stCondLst>
                            <p:childTnLst>
                              <p:par>
                                <p:cTn id="22" presetID="14"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par>
                          <p:cTn id="25" fill="hold">
                            <p:stCondLst>
                              <p:cond delay="2650"/>
                            </p:stCondLst>
                            <p:childTnLst>
                              <p:par>
                                <p:cTn id="26" presetID="53" presetClass="entr" presetSubtype="16" fill="hold" grpId="0" nodeType="afterEffect">
                                  <p:stCondLst>
                                    <p:cond delay="0"/>
                                  </p:stCondLst>
                                  <p:iterate type="lt">
                                    <p:tmPct val="10000"/>
                                  </p:iterate>
                                  <p:childTnLst>
                                    <p:set>
                                      <p:cBhvr>
                                        <p:cTn id="27" dur="1" fill="hold">
                                          <p:stCondLst>
                                            <p:cond delay="0"/>
                                          </p:stCondLst>
                                        </p:cTn>
                                        <p:tgtEl>
                                          <p:spTgt spid="5"/>
                                        </p:tgtEl>
                                        <p:attrNameLst>
                                          <p:attrName>style.visibility</p:attrName>
                                        </p:attrNameLst>
                                      </p:cBhvr>
                                      <p:to>
                                        <p:strVal val="visible"/>
                                      </p:to>
                                    </p:set>
                                    <p:anim calcmode="lin" valueType="num">
                                      <p:cBhvr>
                                        <p:cTn id="28" dur="380" fill="hold"/>
                                        <p:tgtEl>
                                          <p:spTgt spid="5"/>
                                        </p:tgtEl>
                                        <p:attrNameLst>
                                          <p:attrName>ppt_w</p:attrName>
                                        </p:attrNameLst>
                                      </p:cBhvr>
                                      <p:tavLst>
                                        <p:tav tm="0">
                                          <p:val>
                                            <p:fltVal val="0"/>
                                          </p:val>
                                        </p:tav>
                                        <p:tav tm="100000">
                                          <p:val>
                                            <p:strVal val="#ppt_w"/>
                                          </p:val>
                                        </p:tav>
                                      </p:tavLst>
                                    </p:anim>
                                    <p:anim calcmode="lin" valueType="num">
                                      <p:cBhvr>
                                        <p:cTn id="29" dur="380" fill="hold"/>
                                        <p:tgtEl>
                                          <p:spTgt spid="5"/>
                                        </p:tgtEl>
                                        <p:attrNameLst>
                                          <p:attrName>ppt_h</p:attrName>
                                        </p:attrNameLst>
                                      </p:cBhvr>
                                      <p:tavLst>
                                        <p:tav tm="0">
                                          <p:val>
                                            <p:fltVal val="0"/>
                                          </p:val>
                                        </p:tav>
                                        <p:tav tm="100000">
                                          <p:val>
                                            <p:strVal val="#ppt_h"/>
                                          </p:val>
                                        </p:tav>
                                      </p:tavLst>
                                    </p:anim>
                                    <p:animEffect transition="in" filter="fade">
                                      <p:cBhvr>
                                        <p:cTn id="30" dur="38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1DA6BA1-946C-4134-A2B3-C515D7DC1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cxnSp>
        <p:nvCxnSpPr>
          <p:cNvPr id="3" name="直接连接符 2">
            <a:extLst>
              <a:ext uri="{FF2B5EF4-FFF2-40B4-BE49-F238E27FC236}">
                <a16:creationId xmlns:a16="http://schemas.microsoft.com/office/drawing/2014/main" id="{56EA1263-1B06-4818-AC96-101FF0776FF9}"/>
              </a:ext>
            </a:extLst>
          </p:cNvPr>
          <p:cNvCxnSpPr/>
          <p:nvPr/>
        </p:nvCxnSpPr>
        <p:spPr>
          <a:xfrm>
            <a:off x="2495829" y="1788946"/>
            <a:ext cx="0" cy="178423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455239FC-E716-44FB-90F1-BB86BF1FE05F}"/>
              </a:ext>
            </a:extLst>
          </p:cNvPr>
          <p:cNvSpPr txBox="1"/>
          <p:nvPr/>
        </p:nvSpPr>
        <p:spPr>
          <a:xfrm>
            <a:off x="2707048" y="1788946"/>
            <a:ext cx="1064571" cy="1784233"/>
          </a:xfrm>
          <a:prstGeom prst="rect">
            <a:avLst/>
          </a:prstGeom>
          <a:noFill/>
        </p:spPr>
        <p:txBody>
          <a:bodyPr wrap="square" lIns="121654" tIns="60826" rIns="121654" bIns="60826" rtlCol="0">
            <a:spAutoFit/>
          </a:bodyPr>
          <a:lstStyle/>
          <a:p>
            <a:pPr defTabSz="1218474"/>
            <a:r>
              <a:rPr lang="zh-CN" altLang="en-US" sz="5398" b="1" dirty="0">
                <a:ln w="6350">
                  <a:noFill/>
                </a:ln>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目   录</a:t>
            </a:r>
          </a:p>
        </p:txBody>
      </p:sp>
      <p:sp>
        <p:nvSpPr>
          <p:cNvPr id="5" name="圆角矩形 19">
            <a:extLst>
              <a:ext uri="{FF2B5EF4-FFF2-40B4-BE49-F238E27FC236}">
                <a16:creationId xmlns:a16="http://schemas.microsoft.com/office/drawing/2014/main" id="{08DDF737-B0E9-4C37-8F94-D10EFF5D49B7}"/>
              </a:ext>
            </a:extLst>
          </p:cNvPr>
          <p:cNvSpPr/>
          <p:nvPr/>
        </p:nvSpPr>
        <p:spPr>
          <a:xfrm>
            <a:off x="5845546" y="993602"/>
            <a:ext cx="5109022" cy="571033"/>
          </a:xfrm>
          <a:prstGeom prst="roundRect">
            <a:avLst>
              <a:gd name="adj" fmla="val 16109"/>
            </a:avLst>
          </a:prstGeom>
          <a:solidFill>
            <a:schemeClr val="bg1">
              <a:alpha val="68000"/>
            </a:schemeClr>
          </a:solidFill>
          <a:ln w="12700" cap="flat" cmpd="sng" algn="ctr">
            <a:solidFill>
              <a:srgbClr val="FF0000"/>
            </a:solidFill>
            <a:prstDash val="solid"/>
            <a:miter lim="800000"/>
          </a:ln>
          <a:effectLst/>
        </p:spPr>
        <p:txBody>
          <a:bodyPr rtlCol="0" anchor="ctr"/>
          <a:lstStyle/>
          <a:p>
            <a:pPr defTabSz="914583" fontAlgn="auto">
              <a:spcBef>
                <a:spcPts val="0"/>
              </a:spcBef>
              <a:spcAft>
                <a:spcPts val="0"/>
              </a:spcAft>
              <a:defRPr/>
            </a:pPr>
            <a:endParaRPr lang="zh-CN" altLang="en-US" sz="2000" kern="0"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6" name="圆角矩形 20">
            <a:extLst>
              <a:ext uri="{FF2B5EF4-FFF2-40B4-BE49-F238E27FC236}">
                <a16:creationId xmlns:a16="http://schemas.microsoft.com/office/drawing/2014/main" id="{5023A3D7-C878-4503-8FF7-3155DC960CCC}"/>
              </a:ext>
            </a:extLst>
          </p:cNvPr>
          <p:cNvSpPr/>
          <p:nvPr/>
        </p:nvSpPr>
        <p:spPr>
          <a:xfrm>
            <a:off x="5833439" y="1755244"/>
            <a:ext cx="5109022" cy="571033"/>
          </a:xfrm>
          <a:prstGeom prst="roundRect">
            <a:avLst>
              <a:gd name="adj" fmla="val 16109"/>
            </a:avLst>
          </a:prstGeom>
          <a:solidFill>
            <a:schemeClr val="bg1">
              <a:alpha val="68000"/>
            </a:schemeClr>
          </a:solidFill>
          <a:ln w="12700" cap="flat" cmpd="sng" algn="ctr">
            <a:solidFill>
              <a:srgbClr val="FF0000"/>
            </a:solidFill>
            <a:prstDash val="solid"/>
            <a:miter lim="800000"/>
          </a:ln>
          <a:effectLst/>
        </p:spPr>
        <p:txBody>
          <a:bodyPr rtlCol="0" anchor="ctr"/>
          <a:lstStyle/>
          <a:p>
            <a:pPr defTabSz="914583" fontAlgn="auto">
              <a:spcBef>
                <a:spcPts val="0"/>
              </a:spcBef>
              <a:spcAft>
                <a:spcPts val="0"/>
              </a:spcAft>
              <a:defRPr/>
            </a:pPr>
            <a:endParaRPr lang="zh-CN" altLang="en-US" sz="2000" kern="0"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7" name="圆角矩形 21">
            <a:extLst>
              <a:ext uri="{FF2B5EF4-FFF2-40B4-BE49-F238E27FC236}">
                <a16:creationId xmlns:a16="http://schemas.microsoft.com/office/drawing/2014/main" id="{BB292E2D-40A7-4647-A25D-A2EF25183008}"/>
              </a:ext>
            </a:extLst>
          </p:cNvPr>
          <p:cNvSpPr/>
          <p:nvPr/>
        </p:nvSpPr>
        <p:spPr>
          <a:xfrm>
            <a:off x="5845546" y="3278247"/>
            <a:ext cx="5109022" cy="571033"/>
          </a:xfrm>
          <a:prstGeom prst="roundRect">
            <a:avLst>
              <a:gd name="adj" fmla="val 16109"/>
            </a:avLst>
          </a:prstGeom>
          <a:solidFill>
            <a:schemeClr val="bg1">
              <a:alpha val="68000"/>
            </a:schemeClr>
          </a:solidFill>
          <a:ln w="12700" cap="flat" cmpd="sng" algn="ctr">
            <a:solidFill>
              <a:srgbClr val="FF0000"/>
            </a:solidFill>
            <a:prstDash val="solid"/>
            <a:miter lim="800000"/>
          </a:ln>
          <a:effectLst/>
        </p:spPr>
        <p:txBody>
          <a:bodyPr rtlCol="0" anchor="ctr"/>
          <a:lstStyle/>
          <a:p>
            <a:pPr defTabSz="914583" fontAlgn="auto">
              <a:spcBef>
                <a:spcPts val="0"/>
              </a:spcBef>
              <a:spcAft>
                <a:spcPts val="0"/>
              </a:spcAft>
              <a:defRPr/>
            </a:pPr>
            <a:endParaRPr lang="zh-CN" altLang="en-US" sz="2000" kern="0"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8" name="圆角矩形 23">
            <a:extLst>
              <a:ext uri="{FF2B5EF4-FFF2-40B4-BE49-F238E27FC236}">
                <a16:creationId xmlns:a16="http://schemas.microsoft.com/office/drawing/2014/main" id="{255FDF1D-AF0D-4A7A-A4C7-901DA0B8D217}"/>
              </a:ext>
            </a:extLst>
          </p:cNvPr>
          <p:cNvSpPr/>
          <p:nvPr/>
        </p:nvSpPr>
        <p:spPr>
          <a:xfrm>
            <a:off x="4214858" y="964945"/>
            <a:ext cx="1387631" cy="571033"/>
          </a:xfrm>
          <a:prstGeom prst="roundRect">
            <a:avLst>
              <a:gd name="adj" fmla="val 16109"/>
            </a:avLst>
          </a:prstGeom>
          <a:solidFill>
            <a:srgbClr val="C00000"/>
          </a:solidFill>
          <a:ln w="12700" cap="flat" cmpd="sng" algn="ctr">
            <a:noFill/>
            <a:prstDash val="solid"/>
            <a:miter lim="800000"/>
          </a:ln>
          <a:effectLst/>
        </p:spPr>
        <p:txBody>
          <a:bodyPr rtlCol="0" anchor="ctr"/>
          <a:lstStyle/>
          <a:p>
            <a:pPr algn="ctr" defTabSz="914583" fontAlgn="auto">
              <a:spcBef>
                <a:spcPts val="0"/>
              </a:spcBef>
              <a:spcAft>
                <a:spcPts val="0"/>
              </a:spcAft>
              <a:defRPr/>
            </a:pPr>
            <a:r>
              <a:rPr lang="zh-CN" altLang="en-US" sz="2000" b="1" kern="0" dirty="0">
                <a:solidFill>
                  <a:prstClr val="white"/>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第一部分</a:t>
            </a:r>
          </a:p>
        </p:txBody>
      </p:sp>
      <p:sp>
        <p:nvSpPr>
          <p:cNvPr id="9" name="矩形 8">
            <a:extLst>
              <a:ext uri="{FF2B5EF4-FFF2-40B4-BE49-F238E27FC236}">
                <a16:creationId xmlns:a16="http://schemas.microsoft.com/office/drawing/2014/main" id="{7DBE4FD3-3E98-4AE4-AC6F-BF947DDEE5FD}"/>
              </a:ext>
            </a:extLst>
          </p:cNvPr>
          <p:cNvSpPr/>
          <p:nvPr/>
        </p:nvSpPr>
        <p:spPr>
          <a:xfrm>
            <a:off x="5961973" y="1074207"/>
            <a:ext cx="5903662" cy="461665"/>
          </a:xfrm>
          <a:prstGeom prst="rect">
            <a:avLst/>
          </a:prstGeom>
        </p:spPr>
        <p:txBody>
          <a:bodyPr wrap="square">
            <a:spAutoFit/>
          </a:bodyPr>
          <a:lstStyle/>
          <a:p>
            <a:r>
              <a:rPr lang="zh-CN" altLang="en-US" sz="2400" b="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新中国成立，十一国庆节历史由来</a:t>
            </a:r>
          </a:p>
        </p:txBody>
      </p:sp>
      <p:sp>
        <p:nvSpPr>
          <p:cNvPr id="10" name="圆角矩形 25">
            <a:extLst>
              <a:ext uri="{FF2B5EF4-FFF2-40B4-BE49-F238E27FC236}">
                <a16:creationId xmlns:a16="http://schemas.microsoft.com/office/drawing/2014/main" id="{2720419B-09F7-4759-A9B1-F266F6AC60B4}"/>
              </a:ext>
            </a:extLst>
          </p:cNvPr>
          <p:cNvSpPr/>
          <p:nvPr/>
        </p:nvSpPr>
        <p:spPr>
          <a:xfrm>
            <a:off x="4214858" y="1750257"/>
            <a:ext cx="1387631" cy="571033"/>
          </a:xfrm>
          <a:prstGeom prst="roundRect">
            <a:avLst>
              <a:gd name="adj" fmla="val 16109"/>
            </a:avLst>
          </a:prstGeom>
          <a:solidFill>
            <a:srgbClr val="C00000"/>
          </a:solidFill>
          <a:ln w="12700" cap="flat" cmpd="sng" algn="ctr">
            <a:noFill/>
            <a:prstDash val="solid"/>
            <a:miter lim="800000"/>
          </a:ln>
          <a:effectLst/>
        </p:spPr>
        <p:txBody>
          <a:bodyPr rtlCol="0" anchor="ctr"/>
          <a:lstStyle/>
          <a:p>
            <a:pPr algn="ctr" defTabSz="914583" fontAlgn="auto">
              <a:spcBef>
                <a:spcPts val="0"/>
              </a:spcBef>
              <a:spcAft>
                <a:spcPts val="0"/>
              </a:spcAft>
              <a:defRPr/>
            </a:pPr>
            <a:r>
              <a:rPr lang="zh-CN" altLang="en-US" sz="2000" b="1" kern="0" dirty="0">
                <a:solidFill>
                  <a:prstClr val="white"/>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第二部分</a:t>
            </a:r>
          </a:p>
        </p:txBody>
      </p:sp>
      <p:sp>
        <p:nvSpPr>
          <p:cNvPr id="11" name="矩形 10">
            <a:extLst>
              <a:ext uri="{FF2B5EF4-FFF2-40B4-BE49-F238E27FC236}">
                <a16:creationId xmlns:a16="http://schemas.microsoft.com/office/drawing/2014/main" id="{AFFEB042-3583-4A0A-BE02-15D23DB1F99F}"/>
              </a:ext>
            </a:extLst>
          </p:cNvPr>
          <p:cNvSpPr/>
          <p:nvPr/>
        </p:nvSpPr>
        <p:spPr>
          <a:xfrm>
            <a:off x="5947048" y="1804557"/>
            <a:ext cx="4913750" cy="461772"/>
          </a:xfrm>
          <a:prstGeom prst="rect">
            <a:avLst/>
          </a:prstGeom>
        </p:spPr>
        <p:txBody>
          <a:bodyPr wrap="square">
            <a:spAutoFit/>
          </a:bodyPr>
          <a:lstStyle/>
          <a:p>
            <a:r>
              <a:rPr lang="zh-CN" altLang="en-US" sz="2400" b="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光辉历程</a:t>
            </a:r>
            <a:r>
              <a:rPr lang="en-US" altLang="zh-CN" sz="2400" b="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a:t>
            </a:r>
            <a:r>
              <a:rPr lang="zh-CN" altLang="en-US" sz="2400" b="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伟大成就</a:t>
            </a:r>
          </a:p>
        </p:txBody>
      </p:sp>
      <p:sp>
        <p:nvSpPr>
          <p:cNvPr id="12" name="圆角矩形 27">
            <a:extLst>
              <a:ext uri="{FF2B5EF4-FFF2-40B4-BE49-F238E27FC236}">
                <a16:creationId xmlns:a16="http://schemas.microsoft.com/office/drawing/2014/main" id="{EC0648C1-B873-410E-BEEE-779F35EB6B9A}"/>
              </a:ext>
            </a:extLst>
          </p:cNvPr>
          <p:cNvSpPr/>
          <p:nvPr/>
        </p:nvSpPr>
        <p:spPr>
          <a:xfrm>
            <a:off x="4226965" y="3284055"/>
            <a:ext cx="1387631" cy="571033"/>
          </a:xfrm>
          <a:prstGeom prst="roundRect">
            <a:avLst>
              <a:gd name="adj" fmla="val 16109"/>
            </a:avLst>
          </a:prstGeom>
          <a:solidFill>
            <a:srgbClr val="C00000"/>
          </a:solidFill>
          <a:ln w="12700" cap="flat" cmpd="sng" algn="ctr">
            <a:noFill/>
            <a:prstDash val="solid"/>
            <a:miter lim="800000"/>
          </a:ln>
          <a:effectLst/>
        </p:spPr>
        <p:txBody>
          <a:bodyPr rtlCol="0" anchor="ctr"/>
          <a:lstStyle/>
          <a:p>
            <a:pPr algn="ctr" defTabSz="914583" fontAlgn="auto">
              <a:spcBef>
                <a:spcPts val="0"/>
              </a:spcBef>
              <a:spcAft>
                <a:spcPts val="0"/>
              </a:spcAft>
              <a:defRPr/>
            </a:pPr>
            <a:r>
              <a:rPr lang="zh-CN" altLang="en-US" sz="2000" b="1" kern="0" dirty="0">
                <a:solidFill>
                  <a:prstClr val="white"/>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第四部分</a:t>
            </a:r>
          </a:p>
        </p:txBody>
      </p:sp>
      <p:sp>
        <p:nvSpPr>
          <p:cNvPr id="13" name="矩形 12">
            <a:extLst>
              <a:ext uri="{FF2B5EF4-FFF2-40B4-BE49-F238E27FC236}">
                <a16:creationId xmlns:a16="http://schemas.microsoft.com/office/drawing/2014/main" id="{820F7091-157A-45AD-9948-17E00786A2C7}"/>
              </a:ext>
            </a:extLst>
          </p:cNvPr>
          <p:cNvSpPr/>
          <p:nvPr/>
        </p:nvSpPr>
        <p:spPr>
          <a:xfrm>
            <a:off x="5991619" y="3384694"/>
            <a:ext cx="4043526" cy="461665"/>
          </a:xfrm>
          <a:prstGeom prst="rect">
            <a:avLst/>
          </a:prstGeom>
        </p:spPr>
        <p:txBody>
          <a:bodyPr wrap="square">
            <a:spAutoFit/>
          </a:bodyPr>
          <a:lstStyle/>
          <a:p>
            <a:r>
              <a:rPr lang="zh-CN" altLang="en-US" sz="2400" b="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十大中国爱国主义英雄事迹</a:t>
            </a:r>
          </a:p>
        </p:txBody>
      </p:sp>
      <p:sp>
        <p:nvSpPr>
          <p:cNvPr id="14" name="圆角矩形 33">
            <a:extLst>
              <a:ext uri="{FF2B5EF4-FFF2-40B4-BE49-F238E27FC236}">
                <a16:creationId xmlns:a16="http://schemas.microsoft.com/office/drawing/2014/main" id="{3F975708-2B9A-4C54-96B6-6FB9894081AD}"/>
              </a:ext>
            </a:extLst>
          </p:cNvPr>
          <p:cNvSpPr/>
          <p:nvPr/>
        </p:nvSpPr>
        <p:spPr>
          <a:xfrm>
            <a:off x="5848365" y="2532387"/>
            <a:ext cx="5109022" cy="571033"/>
          </a:xfrm>
          <a:prstGeom prst="roundRect">
            <a:avLst>
              <a:gd name="adj" fmla="val 16109"/>
            </a:avLst>
          </a:prstGeom>
          <a:solidFill>
            <a:schemeClr val="bg1">
              <a:alpha val="68000"/>
            </a:schemeClr>
          </a:solidFill>
          <a:ln w="12700" cap="flat" cmpd="sng" algn="ctr">
            <a:solidFill>
              <a:srgbClr val="FF0000"/>
            </a:solidFill>
            <a:prstDash val="solid"/>
            <a:miter lim="800000"/>
          </a:ln>
          <a:effectLst/>
        </p:spPr>
        <p:txBody>
          <a:bodyPr rtlCol="0" anchor="ctr"/>
          <a:lstStyle/>
          <a:p>
            <a:pPr defTabSz="914583" fontAlgn="auto">
              <a:spcBef>
                <a:spcPts val="0"/>
              </a:spcBef>
              <a:spcAft>
                <a:spcPts val="0"/>
              </a:spcAft>
              <a:defRPr/>
            </a:pPr>
            <a:endParaRPr lang="zh-CN" altLang="en-US" sz="2000" kern="0"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15" name="圆角矩形 34">
            <a:extLst>
              <a:ext uri="{FF2B5EF4-FFF2-40B4-BE49-F238E27FC236}">
                <a16:creationId xmlns:a16="http://schemas.microsoft.com/office/drawing/2014/main" id="{520B6D68-2A76-4DAF-BADF-43DB9B8E36C0}"/>
              </a:ext>
            </a:extLst>
          </p:cNvPr>
          <p:cNvSpPr/>
          <p:nvPr/>
        </p:nvSpPr>
        <p:spPr>
          <a:xfrm>
            <a:off x="4229784" y="2527400"/>
            <a:ext cx="1387631" cy="571033"/>
          </a:xfrm>
          <a:prstGeom prst="roundRect">
            <a:avLst>
              <a:gd name="adj" fmla="val 16109"/>
            </a:avLst>
          </a:prstGeom>
          <a:solidFill>
            <a:srgbClr val="C00000"/>
          </a:solidFill>
          <a:ln w="12700" cap="flat" cmpd="sng" algn="ctr">
            <a:noFill/>
            <a:prstDash val="solid"/>
            <a:miter lim="800000"/>
          </a:ln>
          <a:effectLst/>
        </p:spPr>
        <p:txBody>
          <a:bodyPr rtlCol="0" anchor="ctr"/>
          <a:lstStyle/>
          <a:p>
            <a:pPr algn="ctr" defTabSz="914583" fontAlgn="auto">
              <a:spcBef>
                <a:spcPts val="0"/>
              </a:spcBef>
              <a:spcAft>
                <a:spcPts val="0"/>
              </a:spcAft>
              <a:defRPr/>
            </a:pPr>
            <a:r>
              <a:rPr lang="zh-CN" altLang="en-US" sz="2000" b="1" kern="0" dirty="0">
                <a:solidFill>
                  <a:prstClr val="white"/>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第三部分</a:t>
            </a:r>
          </a:p>
        </p:txBody>
      </p:sp>
      <p:sp>
        <p:nvSpPr>
          <p:cNvPr id="16" name="矩形 15">
            <a:extLst>
              <a:ext uri="{FF2B5EF4-FFF2-40B4-BE49-F238E27FC236}">
                <a16:creationId xmlns:a16="http://schemas.microsoft.com/office/drawing/2014/main" id="{F4BC1C73-FBF3-4CC8-AFB1-FDDB8E0020E3}"/>
              </a:ext>
            </a:extLst>
          </p:cNvPr>
          <p:cNvSpPr/>
          <p:nvPr/>
        </p:nvSpPr>
        <p:spPr>
          <a:xfrm>
            <a:off x="5961974" y="2630672"/>
            <a:ext cx="4913750" cy="461772"/>
          </a:xfrm>
          <a:prstGeom prst="rect">
            <a:avLst/>
          </a:prstGeom>
        </p:spPr>
        <p:txBody>
          <a:bodyPr wrap="square">
            <a:spAutoFit/>
          </a:bodyPr>
          <a:lstStyle/>
          <a:p>
            <a:r>
              <a:rPr lang="zh-CN" altLang="en-US" sz="2400" b="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中国进入社会主义新时代</a:t>
            </a:r>
          </a:p>
        </p:txBody>
      </p:sp>
      <p:sp>
        <p:nvSpPr>
          <p:cNvPr id="17" name="Freeform 29">
            <a:extLst>
              <a:ext uri="{FF2B5EF4-FFF2-40B4-BE49-F238E27FC236}">
                <a16:creationId xmlns:a16="http://schemas.microsoft.com/office/drawing/2014/main" id="{F7BBE8F0-6A15-4E74-B8FF-4118E9FE7D94}"/>
              </a:ext>
            </a:extLst>
          </p:cNvPr>
          <p:cNvSpPr/>
          <p:nvPr/>
        </p:nvSpPr>
        <p:spPr bwMode="auto">
          <a:xfrm>
            <a:off x="1155392" y="1919748"/>
            <a:ext cx="1283633" cy="1147049"/>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p:spPr>
        <p:txBody>
          <a:bodyPr vert="horz" wrap="square" lIns="91461" tIns="45731" rIns="91461" bIns="45731" numCol="1" anchor="t" anchorCtr="0" compatLnSpc="1"/>
          <a:lstStyle/>
          <a:p>
            <a:pPr algn="ctr" defTabSz="914583" fontAlgn="auto">
              <a:spcBef>
                <a:spcPts val="0"/>
              </a:spcBef>
              <a:spcAft>
                <a:spcPts val="0"/>
              </a:spcAft>
              <a:defRPr/>
            </a:pPr>
            <a:endParaRPr lang="zh-CN" altLang="en-US" kern="0">
              <a:solidFill>
                <a:prstClr val="black"/>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18" name="圆角矩形 21">
            <a:extLst>
              <a:ext uri="{FF2B5EF4-FFF2-40B4-BE49-F238E27FC236}">
                <a16:creationId xmlns:a16="http://schemas.microsoft.com/office/drawing/2014/main" id="{9659F3C8-EF92-4038-8630-6FAEBF81FBAD}"/>
              </a:ext>
            </a:extLst>
          </p:cNvPr>
          <p:cNvSpPr/>
          <p:nvPr/>
        </p:nvSpPr>
        <p:spPr>
          <a:xfrm>
            <a:off x="5845546" y="3999229"/>
            <a:ext cx="5109022" cy="571033"/>
          </a:xfrm>
          <a:prstGeom prst="roundRect">
            <a:avLst>
              <a:gd name="adj" fmla="val 16109"/>
            </a:avLst>
          </a:prstGeom>
          <a:solidFill>
            <a:schemeClr val="bg1">
              <a:alpha val="68000"/>
            </a:schemeClr>
          </a:solidFill>
          <a:ln w="12700" cap="flat" cmpd="sng" algn="ctr">
            <a:solidFill>
              <a:srgbClr val="FF0000"/>
            </a:solidFill>
            <a:prstDash val="solid"/>
            <a:miter lim="800000"/>
          </a:ln>
          <a:effectLst/>
        </p:spPr>
        <p:txBody>
          <a:bodyPr rtlCol="0" anchor="ctr"/>
          <a:lstStyle/>
          <a:p>
            <a:pPr defTabSz="914583" fontAlgn="auto">
              <a:spcBef>
                <a:spcPts val="0"/>
              </a:spcBef>
              <a:spcAft>
                <a:spcPts val="0"/>
              </a:spcAft>
              <a:defRPr/>
            </a:pPr>
            <a:endParaRPr lang="zh-CN" altLang="en-US" sz="2000" kern="0"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19" name="圆角矩形 27">
            <a:extLst>
              <a:ext uri="{FF2B5EF4-FFF2-40B4-BE49-F238E27FC236}">
                <a16:creationId xmlns:a16="http://schemas.microsoft.com/office/drawing/2014/main" id="{D60C860C-A7C2-4E1B-B61F-39A67CE60152}"/>
              </a:ext>
            </a:extLst>
          </p:cNvPr>
          <p:cNvSpPr/>
          <p:nvPr/>
        </p:nvSpPr>
        <p:spPr>
          <a:xfrm>
            <a:off x="4226965" y="4005037"/>
            <a:ext cx="1387631" cy="571033"/>
          </a:xfrm>
          <a:prstGeom prst="roundRect">
            <a:avLst>
              <a:gd name="adj" fmla="val 16109"/>
            </a:avLst>
          </a:prstGeom>
          <a:solidFill>
            <a:srgbClr val="C00000"/>
          </a:solidFill>
          <a:ln w="12700" cap="flat" cmpd="sng" algn="ctr">
            <a:noFill/>
            <a:prstDash val="solid"/>
            <a:miter lim="800000"/>
          </a:ln>
          <a:effectLst/>
        </p:spPr>
        <p:txBody>
          <a:bodyPr rtlCol="0" anchor="ctr"/>
          <a:lstStyle/>
          <a:p>
            <a:pPr algn="ctr" defTabSz="914583" fontAlgn="auto">
              <a:spcBef>
                <a:spcPts val="0"/>
              </a:spcBef>
              <a:spcAft>
                <a:spcPts val="0"/>
              </a:spcAft>
              <a:defRPr/>
            </a:pPr>
            <a:r>
              <a:rPr lang="zh-CN" altLang="en-US" sz="2000" b="1" kern="0" dirty="0">
                <a:solidFill>
                  <a:prstClr val="white"/>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第五部分</a:t>
            </a:r>
          </a:p>
        </p:txBody>
      </p:sp>
      <p:sp>
        <p:nvSpPr>
          <p:cNvPr id="20" name="矩形 19">
            <a:extLst>
              <a:ext uri="{FF2B5EF4-FFF2-40B4-BE49-F238E27FC236}">
                <a16:creationId xmlns:a16="http://schemas.microsoft.com/office/drawing/2014/main" id="{5074C5C5-2ED1-4DF2-8FDE-982C71FBE03E}"/>
              </a:ext>
            </a:extLst>
          </p:cNvPr>
          <p:cNvSpPr/>
          <p:nvPr/>
        </p:nvSpPr>
        <p:spPr>
          <a:xfrm>
            <a:off x="6020365" y="4088506"/>
            <a:ext cx="4043526" cy="461665"/>
          </a:xfrm>
          <a:prstGeom prst="rect">
            <a:avLst/>
          </a:prstGeom>
        </p:spPr>
        <p:txBody>
          <a:bodyPr wrap="square">
            <a:spAutoFit/>
          </a:bodyPr>
          <a:lstStyle/>
          <a:p>
            <a:r>
              <a:rPr lang="zh-CN" altLang="en-US" sz="2400" b="1" spc="267"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追梦新时代 奋斗新征程</a:t>
            </a:r>
            <a:endParaRPr lang="zh-CN" altLang="en-US" sz="2400" b="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Tree>
    <p:extLst>
      <p:ext uri="{BB962C8B-B14F-4D97-AF65-F5344CB8AC3E}">
        <p14:creationId xmlns:p14="http://schemas.microsoft.com/office/powerpoint/2010/main" val="108732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strVal val="(6*min(max(#ppt_w*#ppt_h,.3),1)-7.4)/-.7*#ppt_w"/>
                                          </p:val>
                                        </p:tav>
                                        <p:tav tm="100000">
                                          <p:val>
                                            <p:strVal val="#ppt_w"/>
                                          </p:val>
                                        </p:tav>
                                      </p:tavLst>
                                    </p:anim>
                                    <p:anim calcmode="lin" valueType="num">
                                      <p:cBhvr>
                                        <p:cTn id="12" dur="1000" fill="hold"/>
                                        <p:tgtEl>
                                          <p:spTgt spid="17"/>
                                        </p:tgtEl>
                                        <p:attrNameLst>
                                          <p:attrName>ppt_h</p:attrName>
                                        </p:attrNameLst>
                                      </p:cBhvr>
                                      <p:tavLst>
                                        <p:tav tm="0">
                                          <p:val>
                                            <p:strVal val="(6*min(max(#ppt_w*#ppt_h,.3),1)-7.4)/-.7*#ppt_h"/>
                                          </p:val>
                                        </p:tav>
                                        <p:tav tm="100000">
                                          <p:val>
                                            <p:strVal val="#ppt_h"/>
                                          </p:val>
                                        </p:tav>
                                      </p:tavLst>
                                    </p:anim>
                                    <p:anim calcmode="lin" valueType="num">
                                      <p:cBhvr>
                                        <p:cTn id="13" dur="1000" fill="hold"/>
                                        <p:tgtEl>
                                          <p:spTgt spid="17"/>
                                        </p:tgtEl>
                                        <p:attrNameLst>
                                          <p:attrName>ppt_x</p:attrName>
                                        </p:attrNameLst>
                                      </p:cBhvr>
                                      <p:tavLst>
                                        <p:tav tm="0">
                                          <p:val>
                                            <p:fltVal val="0.5"/>
                                          </p:val>
                                        </p:tav>
                                        <p:tav tm="100000">
                                          <p:val>
                                            <p:strVal val="#ppt_x"/>
                                          </p:val>
                                        </p:tav>
                                      </p:tavLst>
                                    </p:anim>
                                    <p:anim calcmode="lin" valueType="num">
                                      <p:cBhvr>
                                        <p:cTn id="14" dur="1000" fill="hold"/>
                                        <p:tgtEl>
                                          <p:spTgt spid="17"/>
                                        </p:tgtEl>
                                        <p:attrNameLst>
                                          <p:attrName>ppt_y</p:attrName>
                                        </p:attrNameLst>
                                      </p:cBhvr>
                                      <p:tavLst>
                                        <p:tav tm="0">
                                          <p:val>
                                            <p:strVal val="1+(6*min(max(#ppt_w*#ppt_h,.3),1)-7.4)/-.7*#ppt_h/2"/>
                                          </p:val>
                                        </p:tav>
                                        <p:tav tm="100000">
                                          <p:val>
                                            <p:strVal val="#ppt_y"/>
                                          </p:val>
                                        </p:tav>
                                      </p:tavLst>
                                    </p:anim>
                                  </p:childTnLst>
                                </p:cTn>
                              </p:par>
                              <p:par>
                                <p:cTn id="15" presetID="16" presetClass="entr" presetSubtype="42"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barn(outHorizontal)">
                                      <p:cBhvr>
                                        <p:cTn id="17" dur="500"/>
                                        <p:tgtEl>
                                          <p:spTgt spid="3"/>
                                        </p:tgtEl>
                                      </p:cBhvr>
                                    </p:animEffect>
                                  </p:childTnLst>
                                </p:cTn>
                              </p:par>
                            </p:childTnLst>
                          </p:cTn>
                        </p:par>
                        <p:par>
                          <p:cTn id="18" fill="hold">
                            <p:stCondLst>
                              <p:cond delay="15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4">
                                            <p:txEl>
                                              <p:pRg st="0" end="0"/>
                                            </p:txEl>
                                          </p:spTgt>
                                        </p:tgtEl>
                                      </p:cBhvr>
                                    </p:animEffect>
                                  </p:childTnLst>
                                </p:cTn>
                              </p:par>
                            </p:childTnLst>
                          </p:cTn>
                        </p:par>
                        <p:par>
                          <p:cTn id="26" fill="hold">
                            <p:stCondLst>
                              <p:cond delay="2050"/>
                            </p:stCondLst>
                            <p:childTnLst>
                              <p:par>
                                <p:cTn id="27" presetID="27" presetClass="emph" presetSubtype="0" fill="remove" grpId="1" nodeType="afterEffect">
                                  <p:stCondLst>
                                    <p:cond delay="0"/>
                                  </p:stCondLst>
                                  <p:iterate type="lt">
                                    <p:tmPct val="10000"/>
                                  </p:iterate>
                                  <p:childTnLst>
                                    <p:animClr clrSpc="rgb" dir="cw">
                                      <p:cBhvr override="childStyle">
                                        <p:cTn id="28" dur="250" autoRev="1" fill="remove"/>
                                        <p:tgtEl>
                                          <p:spTgt spid="4">
                                            <p:txEl>
                                              <p:pRg st="0" end="0"/>
                                            </p:txEl>
                                          </p:spTgt>
                                        </p:tgtEl>
                                        <p:attrNameLst>
                                          <p:attrName>style.color</p:attrName>
                                        </p:attrNameLst>
                                      </p:cBhvr>
                                      <p:to>
                                        <a:srgbClr val="FF6600"/>
                                      </p:to>
                                    </p:animClr>
                                    <p:animClr clrSpc="rgb" dir="cw">
                                      <p:cBhvr>
                                        <p:cTn id="29" dur="250" autoRev="1" fill="remove"/>
                                        <p:tgtEl>
                                          <p:spTgt spid="4">
                                            <p:txEl>
                                              <p:pRg st="0" end="0"/>
                                            </p:txEl>
                                          </p:spTgt>
                                        </p:tgtEl>
                                        <p:attrNameLst>
                                          <p:attrName>fillcolor</p:attrName>
                                        </p:attrNameLst>
                                      </p:cBhvr>
                                      <p:to>
                                        <a:srgbClr val="FF6600"/>
                                      </p:to>
                                    </p:animClr>
                                    <p:set>
                                      <p:cBhvr>
                                        <p:cTn id="30" dur="250" autoRev="1" fill="remove"/>
                                        <p:tgtEl>
                                          <p:spTgt spid="4">
                                            <p:txEl>
                                              <p:pRg st="0" end="0"/>
                                            </p:txEl>
                                          </p:spTgt>
                                        </p:tgtEl>
                                        <p:attrNameLst>
                                          <p:attrName>fill.type</p:attrName>
                                        </p:attrNameLst>
                                      </p:cBhvr>
                                      <p:to>
                                        <p:strVal val="solid"/>
                                      </p:to>
                                    </p:set>
                                    <p:set>
                                      <p:cBhvr>
                                        <p:cTn id="31" dur="250" autoRev="1" fill="remove"/>
                                        <p:tgtEl>
                                          <p:spTgt spid="4">
                                            <p:txEl>
                                              <p:pRg st="0" end="0"/>
                                            </p:txEl>
                                          </p:spTgt>
                                        </p:tgtEl>
                                        <p:attrNameLst>
                                          <p:attrName>fill.on</p:attrName>
                                        </p:attrNameLst>
                                      </p:cBhvr>
                                      <p:to>
                                        <p:strVal val="true"/>
                                      </p:to>
                                    </p:set>
                                  </p:childTnLst>
                                </p:cTn>
                              </p:par>
                            </p:childTnLst>
                          </p:cTn>
                        </p:par>
                        <p:par>
                          <p:cTn id="32" fill="hold">
                            <p:stCondLst>
                              <p:cond delay="2600"/>
                            </p:stCondLst>
                            <p:childTnLst>
                              <p:par>
                                <p:cTn id="33" presetID="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1+#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childTnLst>
                          </p:cTn>
                        </p:par>
                        <p:par>
                          <p:cTn id="41" fill="hold">
                            <p:stCondLst>
                              <p:cond delay="3100"/>
                            </p:stCondLst>
                            <p:childTnLst>
                              <p:par>
                                <p:cTn id="42" presetID="55" presetClass="entr" presetSubtype="0" fill="hold" grpId="0" nodeType="afterEffect">
                                  <p:stCondLst>
                                    <p:cond delay="0"/>
                                  </p:stCondLst>
                                  <p:iterate type="lt">
                                    <p:tmPct val="10000"/>
                                  </p:iterate>
                                  <p:childTnLst>
                                    <p:set>
                                      <p:cBhvr>
                                        <p:cTn id="43" dur="1" fill="hold">
                                          <p:stCondLst>
                                            <p:cond delay="0"/>
                                          </p:stCondLst>
                                        </p:cTn>
                                        <p:tgtEl>
                                          <p:spTgt spid="9"/>
                                        </p:tgtEl>
                                        <p:attrNameLst>
                                          <p:attrName>style.visibility</p:attrName>
                                        </p:attrNameLst>
                                      </p:cBhvr>
                                      <p:to>
                                        <p:strVal val="visible"/>
                                      </p:to>
                                    </p:set>
                                    <p:anim calcmode="lin" valueType="num">
                                      <p:cBhvr>
                                        <p:cTn id="44" dur="750" fill="hold"/>
                                        <p:tgtEl>
                                          <p:spTgt spid="9"/>
                                        </p:tgtEl>
                                        <p:attrNameLst>
                                          <p:attrName>ppt_w</p:attrName>
                                        </p:attrNameLst>
                                      </p:cBhvr>
                                      <p:tavLst>
                                        <p:tav tm="0">
                                          <p:val>
                                            <p:strVal val="#ppt_w*0.70"/>
                                          </p:val>
                                        </p:tav>
                                        <p:tav tm="100000">
                                          <p:val>
                                            <p:strVal val="#ppt_w"/>
                                          </p:val>
                                        </p:tav>
                                      </p:tavLst>
                                    </p:anim>
                                    <p:anim calcmode="lin" valueType="num">
                                      <p:cBhvr>
                                        <p:cTn id="45" dur="750" fill="hold"/>
                                        <p:tgtEl>
                                          <p:spTgt spid="9"/>
                                        </p:tgtEl>
                                        <p:attrNameLst>
                                          <p:attrName>ppt_h</p:attrName>
                                        </p:attrNameLst>
                                      </p:cBhvr>
                                      <p:tavLst>
                                        <p:tav tm="0">
                                          <p:val>
                                            <p:strVal val="#ppt_h"/>
                                          </p:val>
                                        </p:tav>
                                        <p:tav tm="100000">
                                          <p:val>
                                            <p:strVal val="#ppt_h"/>
                                          </p:val>
                                        </p:tav>
                                      </p:tavLst>
                                    </p:anim>
                                    <p:animEffect transition="in" filter="fade">
                                      <p:cBhvr>
                                        <p:cTn id="46" dur="750"/>
                                        <p:tgtEl>
                                          <p:spTgt spid="9"/>
                                        </p:tgtEl>
                                      </p:cBhvr>
                                    </p:animEffect>
                                  </p:childTnLst>
                                </p:cTn>
                              </p:par>
                            </p:childTnLst>
                          </p:cTn>
                        </p:par>
                        <p:par>
                          <p:cTn id="47" fill="hold">
                            <p:stCondLst>
                              <p:cond delay="4900"/>
                            </p:stCondLst>
                            <p:childTnLst>
                              <p:par>
                                <p:cTn id="48" presetID="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0-#ppt_w/2"/>
                                          </p:val>
                                        </p:tav>
                                        <p:tav tm="100000">
                                          <p:val>
                                            <p:strVal val="#ppt_x"/>
                                          </p:val>
                                        </p:tav>
                                      </p:tavLst>
                                    </p:anim>
                                    <p:anim calcmode="lin" valueType="num">
                                      <p:cBhvr additive="base">
                                        <p:cTn id="51" dur="500" fill="hold"/>
                                        <p:tgtEl>
                                          <p:spTgt spid="10"/>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1+#ppt_w/2"/>
                                          </p:val>
                                        </p:tav>
                                        <p:tav tm="100000">
                                          <p:val>
                                            <p:strVal val="#ppt_x"/>
                                          </p:val>
                                        </p:tav>
                                      </p:tavLst>
                                    </p:anim>
                                    <p:anim calcmode="lin" valueType="num">
                                      <p:cBhvr additive="base">
                                        <p:cTn id="55" dur="500" fill="hold"/>
                                        <p:tgtEl>
                                          <p:spTgt spid="6"/>
                                        </p:tgtEl>
                                        <p:attrNameLst>
                                          <p:attrName>ppt_y</p:attrName>
                                        </p:attrNameLst>
                                      </p:cBhvr>
                                      <p:tavLst>
                                        <p:tav tm="0">
                                          <p:val>
                                            <p:strVal val="#ppt_y"/>
                                          </p:val>
                                        </p:tav>
                                        <p:tav tm="100000">
                                          <p:val>
                                            <p:strVal val="#ppt_y"/>
                                          </p:val>
                                        </p:tav>
                                      </p:tavLst>
                                    </p:anim>
                                  </p:childTnLst>
                                </p:cTn>
                              </p:par>
                            </p:childTnLst>
                          </p:cTn>
                        </p:par>
                        <p:par>
                          <p:cTn id="56" fill="hold">
                            <p:stCondLst>
                              <p:cond delay="5400"/>
                            </p:stCondLst>
                            <p:childTnLst>
                              <p:par>
                                <p:cTn id="57" presetID="55" presetClass="entr" presetSubtype="0" fill="hold" grpId="0" nodeType="afterEffect">
                                  <p:stCondLst>
                                    <p:cond delay="0"/>
                                  </p:stCondLst>
                                  <p:iterate type="lt">
                                    <p:tmPct val="10000"/>
                                  </p:iterate>
                                  <p:childTnLst>
                                    <p:set>
                                      <p:cBhvr>
                                        <p:cTn id="58" dur="1" fill="hold">
                                          <p:stCondLst>
                                            <p:cond delay="0"/>
                                          </p:stCondLst>
                                        </p:cTn>
                                        <p:tgtEl>
                                          <p:spTgt spid="11"/>
                                        </p:tgtEl>
                                        <p:attrNameLst>
                                          <p:attrName>style.visibility</p:attrName>
                                        </p:attrNameLst>
                                      </p:cBhvr>
                                      <p:to>
                                        <p:strVal val="visible"/>
                                      </p:to>
                                    </p:set>
                                    <p:anim calcmode="lin" valueType="num">
                                      <p:cBhvr>
                                        <p:cTn id="59" dur="750" fill="hold"/>
                                        <p:tgtEl>
                                          <p:spTgt spid="11"/>
                                        </p:tgtEl>
                                        <p:attrNameLst>
                                          <p:attrName>ppt_w</p:attrName>
                                        </p:attrNameLst>
                                      </p:cBhvr>
                                      <p:tavLst>
                                        <p:tav tm="0">
                                          <p:val>
                                            <p:strVal val="#ppt_w*0.70"/>
                                          </p:val>
                                        </p:tav>
                                        <p:tav tm="100000">
                                          <p:val>
                                            <p:strVal val="#ppt_w"/>
                                          </p:val>
                                        </p:tav>
                                      </p:tavLst>
                                    </p:anim>
                                    <p:anim calcmode="lin" valueType="num">
                                      <p:cBhvr>
                                        <p:cTn id="60" dur="750" fill="hold"/>
                                        <p:tgtEl>
                                          <p:spTgt spid="11"/>
                                        </p:tgtEl>
                                        <p:attrNameLst>
                                          <p:attrName>ppt_h</p:attrName>
                                        </p:attrNameLst>
                                      </p:cBhvr>
                                      <p:tavLst>
                                        <p:tav tm="0">
                                          <p:val>
                                            <p:strVal val="#ppt_h"/>
                                          </p:val>
                                        </p:tav>
                                        <p:tav tm="100000">
                                          <p:val>
                                            <p:strVal val="#ppt_h"/>
                                          </p:val>
                                        </p:tav>
                                      </p:tavLst>
                                    </p:anim>
                                    <p:animEffect transition="in" filter="fade">
                                      <p:cBhvr>
                                        <p:cTn id="61" dur="750"/>
                                        <p:tgtEl>
                                          <p:spTgt spid="11"/>
                                        </p:tgtEl>
                                      </p:cBhvr>
                                    </p:animEffect>
                                  </p:childTnLst>
                                </p:cTn>
                              </p:par>
                            </p:childTnLst>
                          </p:cTn>
                        </p:par>
                        <p:par>
                          <p:cTn id="62" fill="hold">
                            <p:stCondLst>
                              <p:cond delay="6750"/>
                            </p:stCondLst>
                            <p:childTnLst>
                              <p:par>
                                <p:cTn id="63" presetID="2" presetClass="entr" presetSubtype="8"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0-#ppt_w/2"/>
                                          </p:val>
                                        </p:tav>
                                        <p:tav tm="100000">
                                          <p:val>
                                            <p:strVal val="#ppt_x"/>
                                          </p:val>
                                        </p:tav>
                                      </p:tavLst>
                                    </p:anim>
                                    <p:anim calcmode="lin" valueType="num">
                                      <p:cBhvr additive="base">
                                        <p:cTn id="66" dur="500" fill="hold"/>
                                        <p:tgtEl>
                                          <p:spTgt spid="15"/>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1+#ppt_w/2"/>
                                          </p:val>
                                        </p:tav>
                                        <p:tav tm="100000">
                                          <p:val>
                                            <p:strVal val="#ppt_x"/>
                                          </p:val>
                                        </p:tav>
                                      </p:tavLst>
                                    </p:anim>
                                    <p:anim calcmode="lin" valueType="num">
                                      <p:cBhvr additive="base">
                                        <p:cTn id="70" dur="500" fill="hold"/>
                                        <p:tgtEl>
                                          <p:spTgt spid="14"/>
                                        </p:tgtEl>
                                        <p:attrNameLst>
                                          <p:attrName>ppt_y</p:attrName>
                                        </p:attrNameLst>
                                      </p:cBhvr>
                                      <p:tavLst>
                                        <p:tav tm="0">
                                          <p:val>
                                            <p:strVal val="#ppt_y"/>
                                          </p:val>
                                        </p:tav>
                                        <p:tav tm="100000">
                                          <p:val>
                                            <p:strVal val="#ppt_y"/>
                                          </p:val>
                                        </p:tav>
                                      </p:tavLst>
                                    </p:anim>
                                  </p:childTnLst>
                                </p:cTn>
                              </p:par>
                            </p:childTnLst>
                          </p:cTn>
                        </p:par>
                        <p:par>
                          <p:cTn id="71" fill="hold">
                            <p:stCondLst>
                              <p:cond delay="7250"/>
                            </p:stCondLst>
                            <p:childTnLst>
                              <p:par>
                                <p:cTn id="72" presetID="55" presetClass="entr" presetSubtype="0" fill="hold" grpId="0" nodeType="afterEffect">
                                  <p:stCondLst>
                                    <p:cond delay="0"/>
                                  </p:stCondLst>
                                  <p:iterate type="lt">
                                    <p:tmPct val="10000"/>
                                  </p:iterate>
                                  <p:childTnLst>
                                    <p:set>
                                      <p:cBhvr>
                                        <p:cTn id="73" dur="1" fill="hold">
                                          <p:stCondLst>
                                            <p:cond delay="0"/>
                                          </p:stCondLst>
                                        </p:cTn>
                                        <p:tgtEl>
                                          <p:spTgt spid="16"/>
                                        </p:tgtEl>
                                        <p:attrNameLst>
                                          <p:attrName>style.visibility</p:attrName>
                                        </p:attrNameLst>
                                      </p:cBhvr>
                                      <p:to>
                                        <p:strVal val="visible"/>
                                      </p:to>
                                    </p:set>
                                    <p:anim calcmode="lin" valueType="num">
                                      <p:cBhvr>
                                        <p:cTn id="74" dur="750" fill="hold"/>
                                        <p:tgtEl>
                                          <p:spTgt spid="16"/>
                                        </p:tgtEl>
                                        <p:attrNameLst>
                                          <p:attrName>ppt_w</p:attrName>
                                        </p:attrNameLst>
                                      </p:cBhvr>
                                      <p:tavLst>
                                        <p:tav tm="0">
                                          <p:val>
                                            <p:strVal val="#ppt_w*0.70"/>
                                          </p:val>
                                        </p:tav>
                                        <p:tav tm="100000">
                                          <p:val>
                                            <p:strVal val="#ppt_w"/>
                                          </p:val>
                                        </p:tav>
                                      </p:tavLst>
                                    </p:anim>
                                    <p:anim calcmode="lin" valueType="num">
                                      <p:cBhvr>
                                        <p:cTn id="75" dur="750" fill="hold"/>
                                        <p:tgtEl>
                                          <p:spTgt spid="16"/>
                                        </p:tgtEl>
                                        <p:attrNameLst>
                                          <p:attrName>ppt_h</p:attrName>
                                        </p:attrNameLst>
                                      </p:cBhvr>
                                      <p:tavLst>
                                        <p:tav tm="0">
                                          <p:val>
                                            <p:strVal val="#ppt_h"/>
                                          </p:val>
                                        </p:tav>
                                        <p:tav tm="100000">
                                          <p:val>
                                            <p:strVal val="#ppt_h"/>
                                          </p:val>
                                        </p:tav>
                                      </p:tavLst>
                                    </p:anim>
                                    <p:animEffect transition="in" filter="fade">
                                      <p:cBhvr>
                                        <p:cTn id="76" dur="750"/>
                                        <p:tgtEl>
                                          <p:spTgt spid="16"/>
                                        </p:tgtEl>
                                      </p:cBhvr>
                                    </p:animEffect>
                                  </p:childTnLst>
                                </p:cTn>
                              </p:par>
                            </p:childTnLst>
                          </p:cTn>
                        </p:par>
                        <p:par>
                          <p:cTn id="77" fill="hold">
                            <p:stCondLst>
                              <p:cond delay="8750"/>
                            </p:stCondLst>
                            <p:childTnLst>
                              <p:par>
                                <p:cTn id="78" presetID="2" presetClass="entr" presetSubtype="8" fill="hold" grpId="0" nodeType="after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additive="base">
                                        <p:cTn id="80" dur="500" fill="hold"/>
                                        <p:tgtEl>
                                          <p:spTgt spid="12"/>
                                        </p:tgtEl>
                                        <p:attrNameLst>
                                          <p:attrName>ppt_x</p:attrName>
                                        </p:attrNameLst>
                                      </p:cBhvr>
                                      <p:tavLst>
                                        <p:tav tm="0">
                                          <p:val>
                                            <p:strVal val="0-#ppt_w/2"/>
                                          </p:val>
                                        </p:tav>
                                        <p:tav tm="100000">
                                          <p:val>
                                            <p:strVal val="#ppt_x"/>
                                          </p:val>
                                        </p:tav>
                                      </p:tavLst>
                                    </p:anim>
                                    <p:anim calcmode="lin" valueType="num">
                                      <p:cBhvr additive="base">
                                        <p:cTn id="81" dur="500" fill="hold"/>
                                        <p:tgtEl>
                                          <p:spTgt spid="12"/>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additive="base">
                                        <p:cTn id="84" dur="500" fill="hold"/>
                                        <p:tgtEl>
                                          <p:spTgt spid="7"/>
                                        </p:tgtEl>
                                        <p:attrNameLst>
                                          <p:attrName>ppt_x</p:attrName>
                                        </p:attrNameLst>
                                      </p:cBhvr>
                                      <p:tavLst>
                                        <p:tav tm="0">
                                          <p:val>
                                            <p:strVal val="1+#ppt_w/2"/>
                                          </p:val>
                                        </p:tav>
                                        <p:tav tm="100000">
                                          <p:val>
                                            <p:strVal val="#ppt_x"/>
                                          </p:val>
                                        </p:tav>
                                      </p:tavLst>
                                    </p:anim>
                                    <p:anim calcmode="lin" valueType="num">
                                      <p:cBhvr additive="base">
                                        <p:cTn id="85" dur="500" fill="hold"/>
                                        <p:tgtEl>
                                          <p:spTgt spid="7"/>
                                        </p:tgtEl>
                                        <p:attrNameLst>
                                          <p:attrName>ppt_y</p:attrName>
                                        </p:attrNameLst>
                                      </p:cBhvr>
                                      <p:tavLst>
                                        <p:tav tm="0">
                                          <p:val>
                                            <p:strVal val="#ppt_y"/>
                                          </p:val>
                                        </p:tav>
                                        <p:tav tm="100000">
                                          <p:val>
                                            <p:strVal val="#ppt_y"/>
                                          </p:val>
                                        </p:tav>
                                      </p:tavLst>
                                    </p:anim>
                                  </p:childTnLst>
                                </p:cTn>
                              </p:par>
                            </p:childTnLst>
                          </p:cTn>
                        </p:par>
                        <p:par>
                          <p:cTn id="86" fill="hold">
                            <p:stCondLst>
                              <p:cond delay="9250"/>
                            </p:stCondLst>
                            <p:childTnLst>
                              <p:par>
                                <p:cTn id="87" presetID="55" presetClass="entr" presetSubtype="0" fill="hold" grpId="0" nodeType="afterEffect">
                                  <p:stCondLst>
                                    <p:cond delay="0"/>
                                  </p:stCondLst>
                                  <p:iterate type="lt">
                                    <p:tmPct val="10000"/>
                                  </p:iterate>
                                  <p:childTnLst>
                                    <p:set>
                                      <p:cBhvr>
                                        <p:cTn id="88" dur="1" fill="hold">
                                          <p:stCondLst>
                                            <p:cond delay="0"/>
                                          </p:stCondLst>
                                        </p:cTn>
                                        <p:tgtEl>
                                          <p:spTgt spid="13"/>
                                        </p:tgtEl>
                                        <p:attrNameLst>
                                          <p:attrName>style.visibility</p:attrName>
                                        </p:attrNameLst>
                                      </p:cBhvr>
                                      <p:to>
                                        <p:strVal val="visible"/>
                                      </p:to>
                                    </p:set>
                                    <p:anim calcmode="lin" valueType="num">
                                      <p:cBhvr>
                                        <p:cTn id="89" dur="750" fill="hold"/>
                                        <p:tgtEl>
                                          <p:spTgt spid="13"/>
                                        </p:tgtEl>
                                        <p:attrNameLst>
                                          <p:attrName>ppt_w</p:attrName>
                                        </p:attrNameLst>
                                      </p:cBhvr>
                                      <p:tavLst>
                                        <p:tav tm="0">
                                          <p:val>
                                            <p:strVal val="#ppt_w*0.70"/>
                                          </p:val>
                                        </p:tav>
                                        <p:tav tm="100000">
                                          <p:val>
                                            <p:strVal val="#ppt_w"/>
                                          </p:val>
                                        </p:tav>
                                      </p:tavLst>
                                    </p:anim>
                                    <p:anim calcmode="lin" valueType="num">
                                      <p:cBhvr>
                                        <p:cTn id="90" dur="750" fill="hold"/>
                                        <p:tgtEl>
                                          <p:spTgt spid="13"/>
                                        </p:tgtEl>
                                        <p:attrNameLst>
                                          <p:attrName>ppt_h</p:attrName>
                                        </p:attrNameLst>
                                      </p:cBhvr>
                                      <p:tavLst>
                                        <p:tav tm="0">
                                          <p:val>
                                            <p:strVal val="#ppt_h"/>
                                          </p:val>
                                        </p:tav>
                                        <p:tav tm="100000">
                                          <p:val>
                                            <p:strVal val="#ppt_h"/>
                                          </p:val>
                                        </p:tav>
                                      </p:tavLst>
                                    </p:anim>
                                    <p:animEffect transition="in" filter="fade">
                                      <p:cBhvr>
                                        <p:cTn id="91" dur="750"/>
                                        <p:tgtEl>
                                          <p:spTgt spid="13"/>
                                        </p:tgtEl>
                                      </p:cBhvr>
                                    </p:animEffect>
                                  </p:childTnLst>
                                </p:cTn>
                              </p:par>
                            </p:childTnLst>
                          </p:cTn>
                        </p:par>
                        <p:par>
                          <p:cTn id="92" fill="hold">
                            <p:stCondLst>
                              <p:cond delay="10825"/>
                            </p:stCondLst>
                            <p:childTnLst>
                              <p:par>
                                <p:cTn id="93" presetID="2" presetClass="entr" presetSubtype="8" fill="hold" grpId="0" nodeType="after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additive="base">
                                        <p:cTn id="95" dur="500" fill="hold"/>
                                        <p:tgtEl>
                                          <p:spTgt spid="19"/>
                                        </p:tgtEl>
                                        <p:attrNameLst>
                                          <p:attrName>ppt_x</p:attrName>
                                        </p:attrNameLst>
                                      </p:cBhvr>
                                      <p:tavLst>
                                        <p:tav tm="0">
                                          <p:val>
                                            <p:strVal val="0-#ppt_w/2"/>
                                          </p:val>
                                        </p:tav>
                                        <p:tav tm="100000">
                                          <p:val>
                                            <p:strVal val="#ppt_x"/>
                                          </p:val>
                                        </p:tav>
                                      </p:tavLst>
                                    </p:anim>
                                    <p:anim calcmode="lin" valueType="num">
                                      <p:cBhvr additive="base">
                                        <p:cTn id="96" dur="500" fill="hold"/>
                                        <p:tgtEl>
                                          <p:spTgt spid="19"/>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 calcmode="lin" valueType="num">
                                      <p:cBhvr additive="base">
                                        <p:cTn id="99" dur="500" fill="hold"/>
                                        <p:tgtEl>
                                          <p:spTgt spid="18"/>
                                        </p:tgtEl>
                                        <p:attrNameLst>
                                          <p:attrName>ppt_x</p:attrName>
                                        </p:attrNameLst>
                                      </p:cBhvr>
                                      <p:tavLst>
                                        <p:tav tm="0">
                                          <p:val>
                                            <p:strVal val="1+#ppt_w/2"/>
                                          </p:val>
                                        </p:tav>
                                        <p:tav tm="100000">
                                          <p:val>
                                            <p:strVal val="#ppt_x"/>
                                          </p:val>
                                        </p:tav>
                                      </p:tavLst>
                                    </p:anim>
                                    <p:anim calcmode="lin" valueType="num">
                                      <p:cBhvr additive="base">
                                        <p:cTn id="100" dur="500" fill="hold"/>
                                        <p:tgtEl>
                                          <p:spTgt spid="18"/>
                                        </p:tgtEl>
                                        <p:attrNameLst>
                                          <p:attrName>ppt_y</p:attrName>
                                        </p:attrNameLst>
                                      </p:cBhvr>
                                      <p:tavLst>
                                        <p:tav tm="0">
                                          <p:val>
                                            <p:strVal val="#ppt_y"/>
                                          </p:val>
                                        </p:tav>
                                        <p:tav tm="100000">
                                          <p:val>
                                            <p:strVal val="#ppt_y"/>
                                          </p:val>
                                        </p:tav>
                                      </p:tavLst>
                                    </p:anim>
                                  </p:childTnLst>
                                </p:cTn>
                              </p:par>
                            </p:childTnLst>
                          </p:cTn>
                        </p:par>
                        <p:par>
                          <p:cTn id="101" fill="hold">
                            <p:stCondLst>
                              <p:cond delay="11325"/>
                            </p:stCondLst>
                            <p:childTnLst>
                              <p:par>
                                <p:cTn id="102" presetID="55" presetClass="entr" presetSubtype="0" fill="hold" grpId="0" nodeType="afterEffect">
                                  <p:stCondLst>
                                    <p:cond delay="0"/>
                                  </p:stCondLst>
                                  <p:iterate type="lt">
                                    <p:tmPct val="10000"/>
                                  </p:iterate>
                                  <p:childTnLst>
                                    <p:set>
                                      <p:cBhvr>
                                        <p:cTn id="103" dur="1" fill="hold">
                                          <p:stCondLst>
                                            <p:cond delay="0"/>
                                          </p:stCondLst>
                                        </p:cTn>
                                        <p:tgtEl>
                                          <p:spTgt spid="20"/>
                                        </p:tgtEl>
                                        <p:attrNameLst>
                                          <p:attrName>style.visibility</p:attrName>
                                        </p:attrNameLst>
                                      </p:cBhvr>
                                      <p:to>
                                        <p:strVal val="visible"/>
                                      </p:to>
                                    </p:set>
                                    <p:anim calcmode="lin" valueType="num">
                                      <p:cBhvr>
                                        <p:cTn id="104" dur="750" fill="hold"/>
                                        <p:tgtEl>
                                          <p:spTgt spid="20"/>
                                        </p:tgtEl>
                                        <p:attrNameLst>
                                          <p:attrName>ppt_w</p:attrName>
                                        </p:attrNameLst>
                                      </p:cBhvr>
                                      <p:tavLst>
                                        <p:tav tm="0">
                                          <p:val>
                                            <p:strVal val="#ppt_w*0.70"/>
                                          </p:val>
                                        </p:tav>
                                        <p:tav tm="100000">
                                          <p:val>
                                            <p:strVal val="#ppt_w"/>
                                          </p:val>
                                        </p:tav>
                                      </p:tavLst>
                                    </p:anim>
                                    <p:anim calcmode="lin" valueType="num">
                                      <p:cBhvr>
                                        <p:cTn id="105" dur="750" fill="hold"/>
                                        <p:tgtEl>
                                          <p:spTgt spid="20"/>
                                        </p:tgtEl>
                                        <p:attrNameLst>
                                          <p:attrName>ppt_h</p:attrName>
                                        </p:attrNameLst>
                                      </p:cBhvr>
                                      <p:tavLst>
                                        <p:tav tm="0">
                                          <p:val>
                                            <p:strVal val="#ppt_h"/>
                                          </p:val>
                                        </p:tav>
                                        <p:tav tm="100000">
                                          <p:val>
                                            <p:strVal val="#ppt_h"/>
                                          </p:val>
                                        </p:tav>
                                      </p:tavLst>
                                    </p:anim>
                                    <p:animEffect transition="in" filter="fade">
                                      <p:cBhvr>
                                        <p:cTn id="106"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4" grpId="1" build="allAtOnce"/>
      <p:bldP spid="5" grpId="0" animBg="1"/>
      <p:bldP spid="6" grpId="0" animBg="1"/>
      <p:bldP spid="7" grpId="0" animBg="1"/>
      <p:bldP spid="8" grpId="0" animBg="1"/>
      <p:bldP spid="9" grpId="0"/>
      <p:bldP spid="10" grpId="0" animBg="1"/>
      <p:bldP spid="11" grpId="0"/>
      <p:bldP spid="12" grpId="0" animBg="1"/>
      <p:bldP spid="13" grpId="0"/>
      <p:bldP spid="14" grpId="0" animBg="1"/>
      <p:bldP spid="15" grpId="0" animBg="1"/>
      <p:bldP spid="16" grpId="0"/>
      <p:bldP spid="17" grpId="0" animBg="1"/>
      <p:bldP spid="18" grpId="0" animBg="1"/>
      <p:bldP spid="19"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0919BB-6489-49DF-AE01-FB6DAEAA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sp>
        <p:nvSpPr>
          <p:cNvPr id="3" name="文本框 2">
            <a:extLst>
              <a:ext uri="{FF2B5EF4-FFF2-40B4-BE49-F238E27FC236}">
                <a16:creationId xmlns:a16="http://schemas.microsoft.com/office/drawing/2014/main" id="{A63E4609-908C-4B10-AAAA-9F9DBF77B38A}"/>
              </a:ext>
            </a:extLst>
          </p:cNvPr>
          <p:cNvSpPr txBox="1"/>
          <p:nvPr/>
        </p:nvSpPr>
        <p:spPr>
          <a:xfrm>
            <a:off x="3082769" y="2662019"/>
            <a:ext cx="6032805" cy="1569660"/>
          </a:xfrm>
          <a:prstGeom prst="rect">
            <a:avLst/>
          </a:prstGeom>
          <a:noFill/>
        </p:spPr>
        <p:txBody>
          <a:bodyPr wrap="none" rtlCol="0">
            <a:spAutoFit/>
          </a:bodyPr>
          <a:lstStyle/>
          <a:p>
            <a:pPr algn="ctr">
              <a:defRPr/>
            </a:pPr>
            <a:r>
              <a:rPr lang="zh-CN" altLang="en-US" sz="4800" b="1" spc="267"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新中国成立</a:t>
            </a:r>
            <a:endParaRPr lang="en-US" altLang="zh-CN" sz="4800" b="1" spc="267"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a:p>
            <a:pPr algn="ctr">
              <a:defRPr/>
            </a:pPr>
            <a:r>
              <a:rPr lang="zh-CN" altLang="en-US" sz="4800" b="1" spc="267"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十一国庆节历史由来</a:t>
            </a:r>
          </a:p>
        </p:txBody>
      </p:sp>
      <p:grpSp>
        <p:nvGrpSpPr>
          <p:cNvPr id="4" name="组合 3">
            <a:extLst>
              <a:ext uri="{FF2B5EF4-FFF2-40B4-BE49-F238E27FC236}">
                <a16:creationId xmlns:a16="http://schemas.microsoft.com/office/drawing/2014/main" id="{59DCFBF8-2C02-4F2A-BB71-E922E51ECAD4}"/>
              </a:ext>
            </a:extLst>
          </p:cNvPr>
          <p:cNvGrpSpPr/>
          <p:nvPr/>
        </p:nvGrpSpPr>
        <p:grpSpPr>
          <a:xfrm>
            <a:off x="4477604" y="1845618"/>
            <a:ext cx="3243142" cy="662651"/>
            <a:chOff x="4188756" y="1772286"/>
            <a:chExt cx="3826865" cy="781920"/>
          </a:xfrm>
          <a:solidFill>
            <a:srgbClr val="C00000"/>
          </a:solidFill>
        </p:grpSpPr>
        <p:sp>
          <p:nvSpPr>
            <p:cNvPr id="5" name="矩形: 圆角 12">
              <a:extLst>
                <a:ext uri="{FF2B5EF4-FFF2-40B4-BE49-F238E27FC236}">
                  <a16:creationId xmlns:a16="http://schemas.microsoft.com/office/drawing/2014/main" id="{5E75AEF9-A780-4B8C-B9C8-B81DF6929E1A}"/>
                </a:ext>
              </a:extLst>
            </p:cNvPr>
            <p:cNvSpPr/>
            <p:nvPr/>
          </p:nvSpPr>
          <p:spPr>
            <a:xfrm>
              <a:off x="4188756" y="1772286"/>
              <a:ext cx="3826865" cy="781920"/>
            </a:xfrm>
            <a:prstGeom prst="roundRect">
              <a:avLst>
                <a:gd name="adj" fmla="val 50000"/>
              </a:avLst>
            </a:prstGeom>
            <a:solidFill>
              <a:srgbClr val="C0000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36"/>
              <a:endParaRPr lang="zh-CN" altLang="en-US" sz="2000" dirty="0">
                <a:solidFill>
                  <a:srgbClr val="E48E27"/>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6" name="文本框 5">
              <a:extLst>
                <a:ext uri="{FF2B5EF4-FFF2-40B4-BE49-F238E27FC236}">
                  <a16:creationId xmlns:a16="http://schemas.microsoft.com/office/drawing/2014/main" id="{6D6B1C03-937B-493E-B4D9-4954F6C137AA}"/>
                </a:ext>
              </a:extLst>
            </p:cNvPr>
            <p:cNvSpPr txBox="1"/>
            <p:nvPr/>
          </p:nvSpPr>
          <p:spPr>
            <a:xfrm>
              <a:off x="5024527" y="1840081"/>
              <a:ext cx="2155322" cy="690187"/>
            </a:xfrm>
            <a:prstGeom prst="rect">
              <a:avLst/>
            </a:prstGeom>
            <a:noFill/>
            <a:ln>
              <a:noFill/>
            </a:ln>
          </p:spPr>
          <p:txBody>
            <a:bodyPr wrap="none" rtlCol="0">
              <a:spAutoFit/>
            </a:bodyPr>
            <a:lstStyle/>
            <a:p>
              <a:pPr algn="ctr" defTabSz="1218936"/>
              <a:r>
                <a:rPr lang="zh-CN" altLang="en-US" sz="3201" dirty="0">
                  <a:solidFill>
                    <a:schemeClr val="bg1"/>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第一部分</a:t>
              </a:r>
            </a:p>
          </p:txBody>
        </p:sp>
      </p:grpSp>
      <p:sp>
        <p:nvSpPr>
          <p:cNvPr id="7" name="1132210344">
            <a:extLst>
              <a:ext uri="{FF2B5EF4-FFF2-40B4-BE49-F238E27FC236}">
                <a16:creationId xmlns:a16="http://schemas.microsoft.com/office/drawing/2014/main" id="{386D9EFB-4230-49A1-9503-4594E5B46E72}"/>
              </a:ext>
            </a:extLst>
          </p:cNvPr>
          <p:cNvSpPr/>
          <p:nvPr/>
        </p:nvSpPr>
        <p:spPr bwMode="auto">
          <a:xfrm>
            <a:off x="5614922" y="709888"/>
            <a:ext cx="968501" cy="865449"/>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p:spPr>
        <p:txBody>
          <a:bodyPr vert="horz" wrap="square" lIns="91461" tIns="45731" rIns="91461" bIns="45731" numCol="1" anchor="t" anchorCtr="0" compatLnSpc="1"/>
          <a:lstStyle/>
          <a:p>
            <a:pPr algn="ctr" defTabSz="914583" fontAlgn="auto">
              <a:spcBef>
                <a:spcPts val="0"/>
              </a:spcBef>
              <a:spcAft>
                <a:spcPts val="0"/>
              </a:spcAft>
              <a:defRPr/>
            </a:pPr>
            <a:endParaRPr lang="zh-CN" altLang="en-US" kern="0">
              <a:solidFill>
                <a:srgbClr val="E48E27"/>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Tree>
    <p:extLst>
      <p:ext uri="{BB962C8B-B14F-4D97-AF65-F5344CB8AC3E}">
        <p14:creationId xmlns:p14="http://schemas.microsoft.com/office/powerpoint/2010/main" val="393639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2" presetClass="entr" presetSubtype="8" fill="hold" grpId="0" nodeType="withEffect">
                                  <p:stCondLst>
                                    <p:cond delay="7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23" presetClass="entr" presetSubtype="3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6*min(max(#ppt_w*#ppt_h,.3),1)-7.4)/-.7*#ppt_w"/>
                                          </p:val>
                                        </p:tav>
                                        <p:tav tm="100000">
                                          <p:val>
                                            <p:strVal val="#ppt_w"/>
                                          </p:val>
                                        </p:tav>
                                      </p:tavLst>
                                    </p:anim>
                                    <p:anim calcmode="lin" valueType="num">
                                      <p:cBhvr>
                                        <p:cTn id="21" dur="1000" fill="hold"/>
                                        <p:tgtEl>
                                          <p:spTgt spid="7"/>
                                        </p:tgtEl>
                                        <p:attrNameLst>
                                          <p:attrName>ppt_h</p:attrName>
                                        </p:attrNameLst>
                                      </p:cBhvr>
                                      <p:tavLst>
                                        <p:tav tm="0">
                                          <p:val>
                                            <p:strVal val="(6*min(max(#ppt_w*#ppt_h,.3),1)-7.4)/-.7*#ppt_h"/>
                                          </p:val>
                                        </p:tav>
                                        <p:tav tm="100000">
                                          <p:val>
                                            <p:strVal val="#ppt_h"/>
                                          </p:val>
                                        </p:tav>
                                      </p:tavLst>
                                    </p:anim>
                                    <p:anim calcmode="lin" valueType="num">
                                      <p:cBhvr>
                                        <p:cTn id="22" dur="1000" fill="hold"/>
                                        <p:tgtEl>
                                          <p:spTgt spid="7"/>
                                        </p:tgtEl>
                                        <p:attrNameLst>
                                          <p:attrName>ppt_x</p:attrName>
                                        </p:attrNameLst>
                                      </p:cBhvr>
                                      <p:tavLst>
                                        <p:tav tm="0">
                                          <p:val>
                                            <p:fltVal val="0.5"/>
                                          </p:val>
                                        </p:tav>
                                        <p:tav tm="100000">
                                          <p:val>
                                            <p:strVal val="#ppt_x"/>
                                          </p:val>
                                        </p:tav>
                                      </p:tavLst>
                                    </p:anim>
                                    <p:anim calcmode="lin" valueType="num">
                                      <p:cBhvr>
                                        <p:cTn id="23" dur="1000" fill="hold"/>
                                        <p:tgtEl>
                                          <p:spTgt spid="7"/>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0919BB-6489-49DF-AE01-FB6DAEAA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pic>
        <p:nvPicPr>
          <p:cNvPr id="3" name="图片 2">
            <a:extLst>
              <a:ext uri="{FF2B5EF4-FFF2-40B4-BE49-F238E27FC236}">
                <a16:creationId xmlns:a16="http://schemas.microsoft.com/office/drawing/2014/main" id="{515E8578-D368-426F-9BFB-8A69A13FD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09" y="842932"/>
            <a:ext cx="10885997" cy="4322004"/>
          </a:xfrm>
          <a:prstGeom prst="rect">
            <a:avLst/>
          </a:prstGeom>
        </p:spPr>
      </p:pic>
      <p:sp>
        <p:nvSpPr>
          <p:cNvPr id="4" name="矩形 3">
            <a:extLst>
              <a:ext uri="{FF2B5EF4-FFF2-40B4-BE49-F238E27FC236}">
                <a16:creationId xmlns:a16="http://schemas.microsoft.com/office/drawing/2014/main" id="{4E6AAFB4-20DA-46E4-834F-8EC0B46047E9}"/>
              </a:ext>
            </a:extLst>
          </p:cNvPr>
          <p:cNvSpPr/>
          <p:nvPr/>
        </p:nvSpPr>
        <p:spPr>
          <a:xfrm>
            <a:off x="1750762" y="1775802"/>
            <a:ext cx="8650524" cy="1057257"/>
          </a:xfrm>
          <a:prstGeom prst="rect">
            <a:avLst/>
          </a:prstGeom>
          <a:solidFill>
            <a:srgbClr val="C00000"/>
          </a:solidFill>
          <a:ln>
            <a:noFill/>
          </a:ln>
          <a:effectLst>
            <a:outerShdw blurRad="127000" dist="50800" dir="54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5" name="矩形 4">
            <a:extLst>
              <a:ext uri="{FF2B5EF4-FFF2-40B4-BE49-F238E27FC236}">
                <a16:creationId xmlns:a16="http://schemas.microsoft.com/office/drawing/2014/main" id="{A6DA7021-EFF9-495A-B445-E7D61C4F6A67}"/>
              </a:ext>
            </a:extLst>
          </p:cNvPr>
          <p:cNvSpPr/>
          <p:nvPr/>
        </p:nvSpPr>
        <p:spPr>
          <a:xfrm>
            <a:off x="1726824" y="1739872"/>
            <a:ext cx="8744703" cy="1108124"/>
          </a:xfrm>
          <a:prstGeom prst="rect">
            <a:avLst/>
          </a:prstGeom>
        </p:spPr>
        <p:txBody>
          <a:bodyPr wrap="none">
            <a:spAutoFit/>
          </a:bodyPr>
          <a:lstStyle/>
          <a:p>
            <a:pPr algn="ctr"/>
            <a:r>
              <a:rPr lang="zh-CN" altLang="en-US" sz="6601" b="1" dirty="0">
                <a:solidFill>
                  <a:schemeClr val="bg1"/>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中华人民共和国成立了</a:t>
            </a:r>
          </a:p>
        </p:txBody>
      </p:sp>
      <p:sp>
        <p:nvSpPr>
          <p:cNvPr id="6" name="矩形 5">
            <a:extLst>
              <a:ext uri="{FF2B5EF4-FFF2-40B4-BE49-F238E27FC236}">
                <a16:creationId xmlns:a16="http://schemas.microsoft.com/office/drawing/2014/main" id="{117EBECC-DF76-44AE-BC73-6D1E8A17F48E}"/>
              </a:ext>
            </a:extLst>
          </p:cNvPr>
          <p:cNvSpPr/>
          <p:nvPr/>
        </p:nvSpPr>
        <p:spPr>
          <a:xfrm>
            <a:off x="3174997" y="555854"/>
            <a:ext cx="5692584" cy="1108124"/>
          </a:xfrm>
          <a:prstGeom prst="rect">
            <a:avLst/>
          </a:prstGeom>
        </p:spPr>
        <p:txBody>
          <a:bodyPr wrap="none">
            <a:spAutoFit/>
          </a:bodyPr>
          <a:lstStyle/>
          <a:p>
            <a:pPr algn="ctr"/>
            <a:r>
              <a:rPr lang="en-US" altLang="zh-CN" sz="6601" b="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1949</a:t>
            </a:r>
            <a:r>
              <a:rPr lang="zh-CN" altLang="en-US" sz="6601" b="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年</a:t>
            </a:r>
            <a:r>
              <a:rPr lang="en-US" altLang="zh-CN" sz="6601" b="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10</a:t>
            </a:r>
            <a:r>
              <a:rPr lang="zh-CN" altLang="en-US" sz="6601" b="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月</a:t>
            </a:r>
            <a:r>
              <a:rPr lang="en-US" altLang="zh-CN" sz="6601" b="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a:t>
            </a:r>
            <a:r>
              <a:rPr lang="zh-CN" altLang="en-US" sz="6601" b="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日</a:t>
            </a:r>
          </a:p>
        </p:txBody>
      </p:sp>
      <p:sp>
        <p:nvSpPr>
          <p:cNvPr id="7" name="矩形 6">
            <a:extLst>
              <a:ext uri="{FF2B5EF4-FFF2-40B4-BE49-F238E27FC236}">
                <a16:creationId xmlns:a16="http://schemas.microsoft.com/office/drawing/2014/main" id="{22E440CD-B5EC-44FE-A01B-B2263415C7FD}"/>
              </a:ext>
            </a:extLst>
          </p:cNvPr>
          <p:cNvSpPr/>
          <p:nvPr/>
        </p:nvSpPr>
        <p:spPr>
          <a:xfrm>
            <a:off x="1969284" y="3003934"/>
            <a:ext cx="8104010" cy="1705403"/>
          </a:xfrm>
          <a:prstGeom prst="rect">
            <a:avLst/>
          </a:prstGeom>
        </p:spPr>
        <p:txBody>
          <a:bodyPr wrap="square">
            <a:spAutoFit/>
          </a:bodyPr>
          <a:lstStyle/>
          <a:p>
            <a:pPr algn="ctr">
              <a:lnSpc>
                <a:spcPct val="150000"/>
              </a:lnSpc>
            </a:pPr>
            <a:r>
              <a:rPr lang="en-US" altLang="zh-CN"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 1949</a:t>
            </a:r>
            <a:r>
              <a:rPr lang="zh-CN" altLang="en-US"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年</a:t>
            </a:r>
            <a:r>
              <a:rPr lang="en-US" altLang="zh-CN"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10</a:t>
            </a:r>
            <a:r>
              <a:rPr lang="zh-CN" altLang="en-US"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月</a:t>
            </a:r>
            <a:r>
              <a:rPr lang="en-US" altLang="zh-CN"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1</a:t>
            </a:r>
            <a:r>
              <a:rPr lang="zh-CN" altLang="en-US"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日下午</a:t>
            </a:r>
            <a:r>
              <a:rPr lang="en-US" altLang="zh-CN"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3</a:t>
            </a:r>
            <a:r>
              <a:rPr lang="zh-CN" altLang="en-US"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时，中华人民共和国举行开国大典，毛泽东在北京天安门城楼上宣告中华人民共和国、中央人民政府成立了。</a:t>
            </a:r>
            <a:endParaRPr lang="en-US" altLang="zh-CN"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a:p>
            <a:pPr algn="ctr">
              <a:lnSpc>
                <a:spcPct val="150000"/>
              </a:lnSpc>
            </a:pPr>
            <a:r>
              <a:rPr lang="en-US" altLang="zh-CN"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        </a:t>
            </a:r>
            <a:r>
              <a:rPr lang="zh-CN" altLang="en-US" dirty="0">
                <a:solidFill>
                  <a:schemeClr val="tx1">
                    <a:lumMod val="85000"/>
                    <a:lumOff val="1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中华人民共和国的成立开辟了中国历史新纪元。从此，中国结束了一百多年来被侵略、被奴役的屈辱历史，真正成为独立自主的国家。</a:t>
            </a:r>
          </a:p>
        </p:txBody>
      </p:sp>
    </p:spTree>
    <p:extLst>
      <p:ext uri="{BB962C8B-B14F-4D97-AF65-F5344CB8AC3E}">
        <p14:creationId xmlns:p14="http://schemas.microsoft.com/office/powerpoint/2010/main" val="200071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35" presetClass="path" presetSubtype="0" accel="50000" decel="50000" fill="hold" grpId="1" nodeType="withEffect">
                                  <p:stCondLst>
                                    <p:cond delay="0"/>
                                  </p:stCondLst>
                                  <p:childTnLst>
                                    <p:animMotion origin="layout" path="M 5.55112E-17 4.44444E-6 L -0.41185 4.44444E-6 " pathEditMode="relative" rAng="0" ptsTypes="AA">
                                      <p:cBhvr>
                                        <p:cTn id="19" dur="1000" spd="-100000" fill="hold"/>
                                        <p:tgtEl>
                                          <p:spTgt spid="6"/>
                                        </p:tgtEl>
                                        <p:attrNameLst>
                                          <p:attrName>ppt_x</p:attrName>
                                          <p:attrName>ppt_y</p:attrName>
                                        </p:attrNameLst>
                                      </p:cBhvr>
                                      <p:rCtr x="-20599" y="0"/>
                                    </p:animMotion>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35" presetClass="path" presetSubtype="0" accel="50000" decel="50000" fill="hold" grpId="1" nodeType="withEffect">
                                  <p:stCondLst>
                                    <p:cond delay="0"/>
                                  </p:stCondLst>
                                  <p:childTnLst>
                                    <p:animMotion origin="layout" path="M -4.16667E-7 -7.40741E-7 L -0.41185 -7.40741E-7 " pathEditMode="relative" rAng="0" ptsTypes="AA">
                                      <p:cBhvr>
                                        <p:cTn id="33" dur="1000" spd="-100000" fill="hold"/>
                                        <p:tgtEl>
                                          <p:spTgt spid="5"/>
                                        </p:tgtEl>
                                        <p:attrNameLst>
                                          <p:attrName>ppt_x</p:attrName>
                                          <p:attrName>ppt_y</p:attrName>
                                        </p:attrNameLst>
                                      </p:cBhvr>
                                      <p:rCtr x="-20599" y="0"/>
                                    </p:animMotion>
                                  </p:childTnLst>
                                </p:cTn>
                              </p:par>
                            </p:childTnLst>
                          </p:cTn>
                        </p:par>
                        <p:par>
                          <p:cTn id="34" fill="hold">
                            <p:stCondLst>
                              <p:cond delay="3500"/>
                            </p:stCondLst>
                            <p:childTnLst>
                              <p:par>
                                <p:cTn id="35" presetID="12" presetClass="entr" presetSubtype="4"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1000"/>
                                        <p:tgtEl>
                                          <p:spTgt spid="7"/>
                                        </p:tgtEl>
                                        <p:attrNameLst>
                                          <p:attrName>ppt_y</p:attrName>
                                        </p:attrNameLst>
                                      </p:cBhvr>
                                      <p:tavLst>
                                        <p:tav tm="0">
                                          <p:val>
                                            <p:strVal val="#ppt_y+#ppt_h*1.125000"/>
                                          </p:val>
                                        </p:tav>
                                        <p:tav tm="100000">
                                          <p:val>
                                            <p:strVal val="#ppt_y"/>
                                          </p:val>
                                        </p:tav>
                                      </p:tavLst>
                                    </p:anim>
                                    <p:animEffect transition="in" filter="wipe(up)">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0919BB-6489-49DF-AE01-FB6DAEAA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sp>
        <p:nvSpPr>
          <p:cNvPr id="3" name="圆角矩形 7">
            <a:extLst>
              <a:ext uri="{FF2B5EF4-FFF2-40B4-BE49-F238E27FC236}">
                <a16:creationId xmlns:a16="http://schemas.microsoft.com/office/drawing/2014/main" id="{49589F78-25B0-4456-935E-630C8CF89D58}"/>
              </a:ext>
            </a:extLst>
          </p:cNvPr>
          <p:cNvSpPr/>
          <p:nvPr/>
        </p:nvSpPr>
        <p:spPr>
          <a:xfrm>
            <a:off x="5757062" y="304600"/>
            <a:ext cx="4876615" cy="861143"/>
          </a:xfrm>
          <a:prstGeom prst="round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914400">
              <a:defRPr/>
            </a:pPr>
            <a:r>
              <a:rPr lang="zh-CN" altLang="en-US" sz="3600" b="1" kern="0" dirty="0">
                <a:solidFill>
                  <a:schemeClr val="bg1"/>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新时代“中国梦”</a:t>
            </a:r>
          </a:p>
        </p:txBody>
      </p:sp>
      <p:sp>
        <p:nvSpPr>
          <p:cNvPr id="4" name="椭圆 3">
            <a:extLst>
              <a:ext uri="{FF2B5EF4-FFF2-40B4-BE49-F238E27FC236}">
                <a16:creationId xmlns:a16="http://schemas.microsoft.com/office/drawing/2014/main" id="{1B358CFC-7264-4CEB-8E98-2F028F3EF8A1}"/>
              </a:ext>
            </a:extLst>
          </p:cNvPr>
          <p:cNvSpPr/>
          <p:nvPr/>
        </p:nvSpPr>
        <p:spPr>
          <a:xfrm>
            <a:off x="4804477" y="26670"/>
            <a:ext cx="1312977" cy="1312978"/>
          </a:xfrm>
          <a:prstGeom prst="ellipse">
            <a:avLst/>
          </a:prstGeom>
          <a:solidFill>
            <a:srgbClr val="9B0D13"/>
          </a:solidFill>
          <a:ln w="57150" cap="flat" cmpd="sng" algn="ctr">
            <a:solidFill>
              <a:srgbClr val="FFF8E5"/>
            </a:solidFill>
            <a:prstDash val="solid"/>
            <a:miter lim="800000"/>
          </a:ln>
          <a:effectLst/>
        </p:spPr>
        <p:txBody>
          <a:bodyPr rtlCol="0" anchor="ctr"/>
          <a:lstStyle/>
          <a:p>
            <a:pPr algn="ctr" defTabSz="914400">
              <a:defRPr/>
            </a:pPr>
            <a:endParaRPr lang="zh-CN" altLang="en-US" kern="0">
              <a:solidFill>
                <a:prstClr val="white"/>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pic>
        <p:nvPicPr>
          <p:cNvPr id="5" name="图片 4">
            <a:extLst>
              <a:ext uri="{FF2B5EF4-FFF2-40B4-BE49-F238E27FC236}">
                <a16:creationId xmlns:a16="http://schemas.microsoft.com/office/drawing/2014/main" id="{422AB201-FBF7-4DB9-BA93-D078112D2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421" y="217147"/>
            <a:ext cx="920043" cy="1114967"/>
          </a:xfrm>
          <a:prstGeom prst="rect">
            <a:avLst/>
          </a:prstGeom>
        </p:spPr>
      </p:pic>
      <p:sp>
        <p:nvSpPr>
          <p:cNvPr id="6" name="矩形 5">
            <a:extLst>
              <a:ext uri="{FF2B5EF4-FFF2-40B4-BE49-F238E27FC236}">
                <a16:creationId xmlns:a16="http://schemas.microsoft.com/office/drawing/2014/main" id="{6E402821-5668-4D70-83E8-8C74538AE898}"/>
              </a:ext>
            </a:extLst>
          </p:cNvPr>
          <p:cNvSpPr/>
          <p:nvPr/>
        </p:nvSpPr>
        <p:spPr>
          <a:xfrm>
            <a:off x="4955421" y="1570559"/>
            <a:ext cx="5678256" cy="3097583"/>
          </a:xfrm>
          <a:prstGeom prst="rect">
            <a:avLst/>
          </a:prstGeom>
          <a:noFill/>
          <a:ln w="19050" cap="flat" cmpd="sng" algn="ctr">
            <a:solidFill>
              <a:srgbClr val="C00000"/>
            </a:solidFill>
            <a:prstDash val="sysDot"/>
          </a:ln>
          <a:effectLst/>
        </p:spPr>
        <p:txBody>
          <a:bodyPr rtlCol="0" anchor="ctr"/>
          <a:lstStyle/>
          <a:p>
            <a:pPr algn="ctr" fontAlgn="base">
              <a:spcBef>
                <a:spcPct val="0"/>
              </a:spcBef>
              <a:spcAft>
                <a:spcPct val="0"/>
              </a:spcAft>
              <a:defRPr/>
            </a:pPr>
            <a:endParaRPr lang="zh-CN" altLang="en-US" sz="4000" b="1" kern="0">
              <a:solidFill>
                <a:srgbClr val="FFFDFB"/>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7" name="矩形 6">
            <a:extLst>
              <a:ext uri="{FF2B5EF4-FFF2-40B4-BE49-F238E27FC236}">
                <a16:creationId xmlns:a16="http://schemas.microsoft.com/office/drawing/2014/main" id="{F3A62363-7D0D-4D97-864D-3D2C1D201B3E}"/>
              </a:ext>
            </a:extLst>
          </p:cNvPr>
          <p:cNvSpPr/>
          <p:nvPr/>
        </p:nvSpPr>
        <p:spPr>
          <a:xfrm>
            <a:off x="5019012" y="1946208"/>
            <a:ext cx="5551073" cy="2346283"/>
          </a:xfrm>
          <a:prstGeom prst="rect">
            <a:avLst/>
          </a:prstGeom>
          <a:noFill/>
        </p:spPr>
        <p:txBody>
          <a:bodyPr wrap="square">
            <a:spAutoFit/>
          </a:bodyPr>
          <a:lstStyle/>
          <a:p>
            <a:pPr algn="just" fontAlgn="base">
              <a:lnSpc>
                <a:spcPct val="150000"/>
              </a:lnSpc>
              <a:spcBef>
                <a:spcPct val="0"/>
              </a:spcBef>
              <a:spcAft>
                <a:spcPct val="0"/>
              </a:spcAft>
              <a:defRPr/>
            </a:pPr>
            <a:r>
              <a:rPr lang="zh-CN" altLang="en-US" sz="2000" kern="0" dirty="0">
                <a:solidFill>
                  <a:prstClr val="black">
                    <a:lumMod val="95000"/>
                    <a:lumOff val="5000"/>
                  </a:prst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无数个梦想汇聚成新时代“中国梦”，而“中国梦”实现离不开我们每一个人。不管我们身在何方、从事哪种行业，只要我们拥有梦想，并为之不懈奋斗，我们就是新时代的筑梦者。</a:t>
            </a:r>
            <a:r>
              <a:rPr lang="zh-CN" altLang="en-US" sz="2000" b="1" kern="0"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我相信新时代的我们是奋斗的一代</a:t>
            </a:r>
          </a:p>
        </p:txBody>
      </p:sp>
      <p:pic>
        <p:nvPicPr>
          <p:cNvPr id="8" name="图片 7">
            <a:extLst>
              <a:ext uri="{FF2B5EF4-FFF2-40B4-BE49-F238E27FC236}">
                <a16:creationId xmlns:a16="http://schemas.microsoft.com/office/drawing/2014/main" id="{F8C620DF-1DC8-407B-AE42-3BB44A74B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229" y="161126"/>
            <a:ext cx="3155372" cy="4507016"/>
          </a:xfrm>
          <a:prstGeom prst="rect">
            <a:avLst/>
          </a:prstGeom>
        </p:spPr>
      </p:pic>
    </p:spTree>
    <p:extLst>
      <p:ext uri="{BB962C8B-B14F-4D97-AF65-F5344CB8AC3E}">
        <p14:creationId xmlns:p14="http://schemas.microsoft.com/office/powerpoint/2010/main" val="272654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ppt_x</p:attrName>
                                        </p:attrNameLst>
                                      </p:cBhvr>
                                      <p:tavLst>
                                        <p:tav tm="0">
                                          <p:val>
                                            <p:strVal val="#ppt_x-#ppt_w*1.125000"/>
                                          </p:val>
                                        </p:tav>
                                        <p:tav tm="100000">
                                          <p:val>
                                            <p:strVal val="#ppt_x"/>
                                          </p:val>
                                        </p:tav>
                                      </p:tavLst>
                                    </p:anim>
                                    <p:animEffect transition="in" filter="wipe(right)">
                                      <p:cBhvr>
                                        <p:cTn id="24" dur="500"/>
                                        <p:tgtEl>
                                          <p:spTgt spid="3"/>
                                        </p:tgtEl>
                                      </p:cBhvr>
                                    </p:animEffect>
                                  </p:childTnLst>
                                </p:cTn>
                              </p:par>
                            </p:childTnLst>
                          </p:cTn>
                        </p:par>
                        <p:par>
                          <p:cTn id="25" fill="hold">
                            <p:stCondLst>
                              <p:cond delay="2000"/>
                            </p:stCondLst>
                            <p:childTnLst>
                              <p:par>
                                <p:cTn id="26" presetID="21" presetClass="entr" presetSubtype="1"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2000"/>
                                        <p:tgtEl>
                                          <p:spTgt spid="6"/>
                                        </p:tgtEl>
                                      </p:cBhvr>
                                    </p:animEffect>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2" presetClass="entr" presetSubtype="4" decel="4400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000" fill="hold"/>
                                        <p:tgtEl>
                                          <p:spTgt spid="8"/>
                                        </p:tgtEl>
                                        <p:attrNameLst>
                                          <p:attrName>ppt_x</p:attrName>
                                        </p:attrNameLst>
                                      </p:cBhvr>
                                      <p:tavLst>
                                        <p:tav tm="0">
                                          <p:val>
                                            <p:strVal val="#ppt_x"/>
                                          </p:val>
                                        </p:tav>
                                        <p:tav tm="100000">
                                          <p:val>
                                            <p:strVal val="#ppt_x"/>
                                          </p:val>
                                        </p:tav>
                                      </p:tavLst>
                                    </p:anim>
                                    <p:anim calcmode="lin" valueType="num">
                                      <p:cBhvr additive="base">
                                        <p:cTn id="3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0919BB-6489-49DF-AE01-FB6DAEAA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sp>
        <p:nvSpPr>
          <p:cNvPr id="3" name="矩形 2">
            <a:extLst>
              <a:ext uri="{FF2B5EF4-FFF2-40B4-BE49-F238E27FC236}">
                <a16:creationId xmlns:a16="http://schemas.microsoft.com/office/drawing/2014/main" id="{FCB6A3FA-CF4F-4A0B-938A-D7143D0882C5}"/>
              </a:ext>
            </a:extLst>
          </p:cNvPr>
          <p:cNvSpPr/>
          <p:nvPr/>
        </p:nvSpPr>
        <p:spPr>
          <a:xfrm>
            <a:off x="1972923" y="759704"/>
            <a:ext cx="7115492" cy="461665"/>
          </a:xfrm>
          <a:prstGeom prst="rect">
            <a:avLst/>
          </a:prstGeom>
        </p:spPr>
        <p:txBody>
          <a:bodyPr wrap="square">
            <a:spAutoFit/>
          </a:bodyPr>
          <a:lstStyle/>
          <a:p>
            <a:pPr algn="ctr">
              <a:defRPr/>
            </a:pPr>
            <a:r>
              <a:rPr lang="zh-CN" altLang="en-US" sz="2400" b="1" kern="100" dirty="0">
                <a:solidFill>
                  <a:srgbClr val="FFFDF8"/>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制定工作条例是保持事业领导核心的关键举措</a:t>
            </a:r>
          </a:p>
        </p:txBody>
      </p:sp>
      <p:pic>
        <p:nvPicPr>
          <p:cNvPr id="4" name="图片 3">
            <a:extLst>
              <a:ext uri="{FF2B5EF4-FFF2-40B4-BE49-F238E27FC236}">
                <a16:creationId xmlns:a16="http://schemas.microsoft.com/office/drawing/2014/main" id="{24884B1C-5623-4574-845A-514034AED8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651916" y="878935"/>
            <a:ext cx="3809758" cy="3654375"/>
          </a:xfrm>
          <a:prstGeom prst="rect">
            <a:avLst/>
          </a:prstGeom>
        </p:spPr>
      </p:pic>
      <p:sp>
        <p:nvSpPr>
          <p:cNvPr id="5" name="文本框 4">
            <a:extLst>
              <a:ext uri="{FF2B5EF4-FFF2-40B4-BE49-F238E27FC236}">
                <a16:creationId xmlns:a16="http://schemas.microsoft.com/office/drawing/2014/main" id="{290097E6-621F-4F85-9111-96B0732C9F99}"/>
              </a:ext>
            </a:extLst>
          </p:cNvPr>
          <p:cNvSpPr txBox="1"/>
          <p:nvPr/>
        </p:nvSpPr>
        <p:spPr>
          <a:xfrm>
            <a:off x="1317022" y="1866891"/>
            <a:ext cx="5851211" cy="2908104"/>
          </a:xfrm>
          <a:prstGeom prst="rect">
            <a:avLst/>
          </a:prstGeom>
          <a:noFill/>
        </p:spPr>
        <p:txBody>
          <a:bodyPr wrap="square" rtlCol="0">
            <a:spAutoFit/>
          </a:bodyPr>
          <a:lstStyle/>
          <a:p>
            <a:pPr algn="just">
              <a:lnSpc>
                <a:spcPct val="145000"/>
              </a:lnSpc>
            </a:pPr>
            <a:r>
              <a:rPr lang="zh-CN" altLang="en-US" sz="1600" dirty="0">
                <a:solidFill>
                  <a:schemeClr val="tx1">
                    <a:lumMod val="75000"/>
                    <a:lumOff val="2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我国发展仍处于并将长期处于重要战略机遇期，发展仍是第一要务。紧扣重要战略机遇新内涵，着眼于我国社会主要矛盾的转变，坚持稳中求进工作总基调，坚持新发展理念，坚持推动高质量发展，坚持以供给侧结构性改革为主线，坚持深化市场化改革、扩大高水平开放，打好三大攻坚战，着力转变发展方式，促进经济发展由精放型转向质量效益型，着力优化经济结构，不断增强我国经济创新力和竞争力，着力培育经济发展新动能，为我国经济持续健康发展注入新动力。</a:t>
            </a:r>
            <a:endParaRPr lang="zh-CN" altLang="en-US" sz="1600" b="1" dirty="0">
              <a:solidFill>
                <a:schemeClr val="tx1">
                  <a:lumMod val="75000"/>
                  <a:lumOff val="25000"/>
                </a:schemeClr>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6" name="圆角矩形 7">
            <a:extLst>
              <a:ext uri="{FF2B5EF4-FFF2-40B4-BE49-F238E27FC236}">
                <a16:creationId xmlns:a16="http://schemas.microsoft.com/office/drawing/2014/main" id="{A254F732-439E-42BC-A01B-CB1AB1029DA8}"/>
              </a:ext>
            </a:extLst>
          </p:cNvPr>
          <p:cNvSpPr/>
          <p:nvPr/>
        </p:nvSpPr>
        <p:spPr>
          <a:xfrm>
            <a:off x="2269608" y="580146"/>
            <a:ext cx="4174390" cy="861143"/>
          </a:xfrm>
          <a:prstGeom prst="roundRect">
            <a:avLst/>
          </a:prstGeom>
          <a:solidFill>
            <a:srgbClr val="C0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defRPr/>
            </a:pPr>
            <a:r>
              <a:rPr kumimoji="0" lang="zh-CN" altLang="en-US" sz="3600" b="1" i="0" u="none" strike="noStrike" kern="0" cap="none" spc="0" normalizeH="0" baseline="0" noProof="0" dirty="0">
                <a:ln>
                  <a:noFill/>
                </a:ln>
                <a:solidFill>
                  <a:schemeClr val="bg1"/>
                </a:soli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 新时代  新中国</a:t>
            </a:r>
          </a:p>
        </p:txBody>
      </p:sp>
      <p:pic>
        <p:nvPicPr>
          <p:cNvPr id="7" name="图片 6">
            <a:extLst>
              <a:ext uri="{FF2B5EF4-FFF2-40B4-BE49-F238E27FC236}">
                <a16:creationId xmlns:a16="http://schemas.microsoft.com/office/drawing/2014/main" id="{0A383F51-AC32-478C-AC82-CA360B623A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608" y="704181"/>
            <a:ext cx="653758" cy="461666"/>
          </a:xfrm>
          <a:prstGeom prst="rect">
            <a:avLst/>
          </a:prstGeom>
        </p:spPr>
      </p:pic>
    </p:spTree>
    <p:extLst>
      <p:ext uri="{BB962C8B-B14F-4D97-AF65-F5344CB8AC3E}">
        <p14:creationId xmlns:p14="http://schemas.microsoft.com/office/powerpoint/2010/main" val="341808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ppt_x</p:attrName>
                                        </p:attrNameLst>
                                      </p:cBhvr>
                                      <p:tavLst>
                                        <p:tav tm="0">
                                          <p:val>
                                            <p:strVal val="#ppt_x-#ppt_w*1.125000"/>
                                          </p:val>
                                        </p:tav>
                                        <p:tav tm="100000">
                                          <p:val>
                                            <p:strVal val="#ppt_x"/>
                                          </p:val>
                                        </p:tav>
                                      </p:tavLst>
                                    </p:anim>
                                    <p:animEffect transition="in" filter="wipe(right)">
                                      <p:cBhvr>
                                        <p:cTn id="24" dur="500"/>
                                        <p:tgtEl>
                                          <p:spTgt spid="6"/>
                                        </p:tgtEl>
                                      </p:cBhvr>
                                    </p:animEffect>
                                  </p:childTnLst>
                                </p:cTn>
                              </p:par>
                            </p:childTnLst>
                          </p:cTn>
                        </p:par>
                        <p:par>
                          <p:cTn id="25" fill="hold">
                            <p:stCondLst>
                              <p:cond delay="2500"/>
                            </p:stCondLst>
                            <p:childTnLst>
                              <p:par>
                                <p:cTn id="26" presetID="14" presetClass="entr" presetSubtype="1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750"/>
                                        <p:tgtEl>
                                          <p:spTgt spid="5"/>
                                        </p:tgtEl>
                                      </p:cBhvr>
                                    </p:animEffect>
                                  </p:childTnLst>
                                </p:cTn>
                              </p:par>
                            </p:childTnLst>
                          </p:cTn>
                        </p:par>
                        <p:par>
                          <p:cTn id="29" fill="hold">
                            <p:stCondLst>
                              <p:cond delay="3250"/>
                            </p:stCondLst>
                            <p:childTnLst>
                              <p:par>
                                <p:cTn id="30" presetID="41" presetClass="entr" presetSubtype="0" fill="hold" nodeType="afterEffect">
                                  <p:stCondLst>
                                    <p:cond delay="0"/>
                                  </p:stCondLst>
                                  <p:iterate type="lt">
                                    <p:tmPct val="10000"/>
                                  </p:iterate>
                                  <p:childTnLst>
                                    <p:set>
                                      <p:cBhvr>
                                        <p:cTn id="31" dur="1" fill="hold">
                                          <p:stCondLst>
                                            <p:cond delay="0"/>
                                          </p:stCondLst>
                                        </p:cTn>
                                        <p:tgtEl>
                                          <p:spTgt spid="5">
                                            <p:txEl>
                                              <p:pRg st="0" end="0"/>
                                            </p:txEl>
                                          </p:spTgt>
                                        </p:tgtEl>
                                        <p:attrNameLst>
                                          <p:attrName>style.visibility</p:attrName>
                                        </p:attrNameLst>
                                      </p:cBhvr>
                                      <p:to>
                                        <p:strVal val="visible"/>
                                      </p:to>
                                    </p:set>
                                    <p:anim calcmode="lin" valueType="num">
                                      <p:cBhvr>
                                        <p:cTn id="32"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34"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0919BB-6489-49DF-AE01-FB6DAEAA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grpSp>
        <p:nvGrpSpPr>
          <p:cNvPr id="4" name="组合 3">
            <a:extLst>
              <a:ext uri="{FF2B5EF4-FFF2-40B4-BE49-F238E27FC236}">
                <a16:creationId xmlns:a16="http://schemas.microsoft.com/office/drawing/2014/main" id="{59DCFBF8-2C02-4F2A-BB71-E922E51ECAD4}"/>
              </a:ext>
            </a:extLst>
          </p:cNvPr>
          <p:cNvGrpSpPr/>
          <p:nvPr/>
        </p:nvGrpSpPr>
        <p:grpSpPr>
          <a:xfrm>
            <a:off x="4477604" y="1845618"/>
            <a:ext cx="3243142" cy="662651"/>
            <a:chOff x="4188756" y="1772286"/>
            <a:chExt cx="3826865" cy="781920"/>
          </a:xfrm>
          <a:solidFill>
            <a:srgbClr val="C00000"/>
          </a:solidFill>
        </p:grpSpPr>
        <p:sp>
          <p:nvSpPr>
            <p:cNvPr id="5" name="矩形: 圆角 12">
              <a:extLst>
                <a:ext uri="{FF2B5EF4-FFF2-40B4-BE49-F238E27FC236}">
                  <a16:creationId xmlns:a16="http://schemas.microsoft.com/office/drawing/2014/main" id="{5E75AEF9-A780-4B8C-B9C8-B81DF6929E1A}"/>
                </a:ext>
              </a:extLst>
            </p:cNvPr>
            <p:cNvSpPr/>
            <p:nvPr/>
          </p:nvSpPr>
          <p:spPr>
            <a:xfrm>
              <a:off x="4188756" y="1772286"/>
              <a:ext cx="3826865" cy="781920"/>
            </a:xfrm>
            <a:prstGeom prst="roundRect">
              <a:avLst>
                <a:gd name="adj" fmla="val 50000"/>
              </a:avLst>
            </a:prstGeom>
            <a:solidFill>
              <a:srgbClr val="C00000"/>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36"/>
              <a:endParaRPr lang="zh-CN" altLang="en-US" sz="2000" dirty="0">
                <a:solidFill>
                  <a:srgbClr val="E48E27"/>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6" name="文本框 5">
              <a:extLst>
                <a:ext uri="{FF2B5EF4-FFF2-40B4-BE49-F238E27FC236}">
                  <a16:creationId xmlns:a16="http://schemas.microsoft.com/office/drawing/2014/main" id="{6D6B1C03-937B-493E-B4D9-4954F6C137AA}"/>
                </a:ext>
              </a:extLst>
            </p:cNvPr>
            <p:cNvSpPr txBox="1"/>
            <p:nvPr/>
          </p:nvSpPr>
          <p:spPr>
            <a:xfrm>
              <a:off x="5039909" y="1840081"/>
              <a:ext cx="2124558" cy="690179"/>
            </a:xfrm>
            <a:prstGeom prst="rect">
              <a:avLst/>
            </a:prstGeom>
            <a:noFill/>
            <a:ln>
              <a:noFill/>
            </a:ln>
          </p:spPr>
          <p:txBody>
            <a:bodyPr wrap="none" rtlCol="0">
              <a:spAutoFit/>
            </a:bodyPr>
            <a:lstStyle/>
            <a:p>
              <a:pPr algn="ctr" defTabSz="1218936"/>
              <a:r>
                <a:rPr lang="zh-CN" altLang="en-US" sz="3201" dirty="0">
                  <a:solidFill>
                    <a:schemeClr val="bg1"/>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第二部分</a:t>
              </a:r>
            </a:p>
          </p:txBody>
        </p:sp>
      </p:grpSp>
      <p:sp>
        <p:nvSpPr>
          <p:cNvPr id="7" name="1132210344">
            <a:extLst>
              <a:ext uri="{FF2B5EF4-FFF2-40B4-BE49-F238E27FC236}">
                <a16:creationId xmlns:a16="http://schemas.microsoft.com/office/drawing/2014/main" id="{386D9EFB-4230-49A1-9503-4594E5B46E72}"/>
              </a:ext>
            </a:extLst>
          </p:cNvPr>
          <p:cNvSpPr/>
          <p:nvPr/>
        </p:nvSpPr>
        <p:spPr bwMode="auto">
          <a:xfrm>
            <a:off x="5614922" y="709888"/>
            <a:ext cx="968501" cy="865449"/>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p:spPr>
        <p:txBody>
          <a:bodyPr vert="horz" wrap="square" lIns="91461" tIns="45731" rIns="91461" bIns="45731" numCol="1" anchor="t" anchorCtr="0" compatLnSpc="1"/>
          <a:lstStyle/>
          <a:p>
            <a:pPr algn="ctr" defTabSz="914583" fontAlgn="auto">
              <a:spcBef>
                <a:spcPts val="0"/>
              </a:spcBef>
              <a:spcAft>
                <a:spcPts val="0"/>
              </a:spcAft>
              <a:defRPr/>
            </a:pPr>
            <a:endParaRPr lang="zh-CN" altLang="en-US" kern="0">
              <a:solidFill>
                <a:srgbClr val="E48E27"/>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8" name="文本框 7">
            <a:extLst>
              <a:ext uri="{FF2B5EF4-FFF2-40B4-BE49-F238E27FC236}">
                <a16:creationId xmlns:a16="http://schemas.microsoft.com/office/drawing/2014/main" id="{B33EE0ED-2887-424F-A537-0A671EA1D3AD}"/>
              </a:ext>
            </a:extLst>
          </p:cNvPr>
          <p:cNvSpPr txBox="1"/>
          <p:nvPr/>
        </p:nvSpPr>
        <p:spPr>
          <a:xfrm>
            <a:off x="2582859" y="2833194"/>
            <a:ext cx="7026283" cy="830997"/>
          </a:xfrm>
          <a:prstGeom prst="rect">
            <a:avLst/>
          </a:prstGeom>
          <a:noFill/>
        </p:spPr>
        <p:txBody>
          <a:bodyPr wrap="none" rtlCol="0">
            <a:spAutoFit/>
          </a:bodyPr>
          <a:lstStyle/>
          <a:p>
            <a:pPr algn="ctr"/>
            <a:r>
              <a:rPr lang="zh-CN" altLang="en-US" sz="4800" b="1" dirty="0">
                <a:solidFill>
                  <a:srgbClr val="C00000"/>
                </a:solidFill>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中国进入社会主义新时代</a:t>
            </a:r>
          </a:p>
        </p:txBody>
      </p:sp>
    </p:spTree>
    <p:extLst>
      <p:ext uri="{BB962C8B-B14F-4D97-AF65-F5344CB8AC3E}">
        <p14:creationId xmlns:p14="http://schemas.microsoft.com/office/powerpoint/2010/main" val="317402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750"/>
                            </p:stCondLst>
                            <p:childTnLst>
                              <p:par>
                                <p:cTn id="14" presetID="23" presetClass="entr" presetSubtype="3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6*min(max(#ppt_w*#ppt_h,.3),1)-7.4)/-.7*#ppt_w"/>
                                          </p:val>
                                        </p:tav>
                                        <p:tav tm="100000">
                                          <p:val>
                                            <p:strVal val="#ppt_w"/>
                                          </p:val>
                                        </p:tav>
                                      </p:tavLst>
                                    </p:anim>
                                    <p:anim calcmode="lin" valueType="num">
                                      <p:cBhvr>
                                        <p:cTn id="17" dur="1000" fill="hold"/>
                                        <p:tgtEl>
                                          <p:spTgt spid="7"/>
                                        </p:tgtEl>
                                        <p:attrNameLst>
                                          <p:attrName>ppt_h</p:attrName>
                                        </p:attrNameLst>
                                      </p:cBhvr>
                                      <p:tavLst>
                                        <p:tav tm="0">
                                          <p:val>
                                            <p:strVal val="(6*min(max(#ppt_w*#ppt_h,.3),1)-7.4)/-.7*#ppt_h"/>
                                          </p:val>
                                        </p:tav>
                                        <p:tav tm="100000">
                                          <p:val>
                                            <p:strVal val="#ppt_h"/>
                                          </p:val>
                                        </p:tav>
                                      </p:tavLst>
                                    </p:anim>
                                    <p:anim calcmode="lin" valueType="num">
                                      <p:cBhvr>
                                        <p:cTn id="18" dur="1000" fill="hold"/>
                                        <p:tgtEl>
                                          <p:spTgt spid="7"/>
                                        </p:tgtEl>
                                        <p:attrNameLst>
                                          <p:attrName>ppt_x</p:attrName>
                                        </p:attrNameLst>
                                      </p:cBhvr>
                                      <p:tavLst>
                                        <p:tav tm="0">
                                          <p:val>
                                            <p:fltVal val="0.5"/>
                                          </p:val>
                                        </p:tav>
                                        <p:tav tm="100000">
                                          <p:val>
                                            <p:strVal val="#ppt_x"/>
                                          </p:val>
                                        </p:tav>
                                      </p:tavLst>
                                    </p:anim>
                                    <p:anim calcmode="lin" valueType="num">
                                      <p:cBhvr>
                                        <p:cTn id="19" dur="1000" fill="hold"/>
                                        <p:tgtEl>
                                          <p:spTgt spid="7"/>
                                        </p:tgtEl>
                                        <p:attrNameLst>
                                          <p:attrName>ppt_y</p:attrName>
                                        </p:attrNameLst>
                                      </p:cBhvr>
                                      <p:tavLst>
                                        <p:tav tm="0">
                                          <p:val>
                                            <p:strVal val="1+(6*min(max(#ppt_w*#ppt_h,.3),1)-7.4)/-.7*#ppt_h/2"/>
                                          </p:val>
                                        </p:tav>
                                        <p:tav tm="100000">
                                          <p:val>
                                            <p:strVal val="#ppt_y"/>
                                          </p:val>
                                        </p:tav>
                                      </p:tavLst>
                                    </p:anim>
                                  </p:childTnLst>
                                </p:cTn>
                              </p:par>
                              <p:par>
                                <p:cTn id="20" presetID="2" presetClass="entr" presetSubtype="8" fill="hold" grpId="0" nodeType="withEffect">
                                  <p:stCondLst>
                                    <p:cond delay="75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0919BB-6489-49DF-AE01-FB6DAEAA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62350"/>
          </a:xfrm>
          <a:prstGeom prst="rect">
            <a:avLst/>
          </a:prstGeom>
        </p:spPr>
      </p:pic>
      <p:sp>
        <p:nvSpPr>
          <p:cNvPr id="3" name="任意多边形 2">
            <a:extLst>
              <a:ext uri="{FF2B5EF4-FFF2-40B4-BE49-F238E27FC236}">
                <a16:creationId xmlns:a16="http://schemas.microsoft.com/office/drawing/2014/main" id="{21DCDBA0-03FD-4EDB-8E77-4FCE0F4C4D46}"/>
              </a:ext>
            </a:extLst>
          </p:cNvPr>
          <p:cNvSpPr/>
          <p:nvPr/>
        </p:nvSpPr>
        <p:spPr>
          <a:xfrm rot="18900000" flipH="1">
            <a:off x="4036695" y="923443"/>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ysClr val="window" lastClr="FFFFFF"/>
              </a:soli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grpSp>
        <p:nvGrpSpPr>
          <p:cNvPr id="4" name="组合 3">
            <a:extLst>
              <a:ext uri="{FF2B5EF4-FFF2-40B4-BE49-F238E27FC236}">
                <a16:creationId xmlns:a16="http://schemas.microsoft.com/office/drawing/2014/main" id="{C29136CA-3AD8-4161-B49E-3F13EF9C73E8}"/>
              </a:ext>
            </a:extLst>
          </p:cNvPr>
          <p:cNvGrpSpPr/>
          <p:nvPr/>
        </p:nvGrpSpPr>
        <p:grpSpPr>
          <a:xfrm>
            <a:off x="3400647" y="689572"/>
            <a:ext cx="676483" cy="676480"/>
            <a:chOff x="5613944" y="2348233"/>
            <a:chExt cx="920788" cy="920788"/>
          </a:xfrm>
          <a:solidFill>
            <a:srgbClr val="E60000"/>
          </a:solidFill>
        </p:grpSpPr>
        <p:sp>
          <p:nvSpPr>
            <p:cNvPr id="5" name="椭圆 4">
              <a:extLst>
                <a:ext uri="{FF2B5EF4-FFF2-40B4-BE49-F238E27FC236}">
                  <a16:creationId xmlns:a16="http://schemas.microsoft.com/office/drawing/2014/main" id="{BCAA5603-A604-455B-94FD-BB8C3E150F29}"/>
                </a:ext>
              </a:extLst>
            </p:cNvPr>
            <p:cNvSpPr/>
            <p:nvPr/>
          </p:nvSpPr>
          <p:spPr>
            <a:xfrm flipH="1">
              <a:off x="5613944" y="2348233"/>
              <a:ext cx="920788" cy="920788"/>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gradFill>
                  <a:gsLst>
                    <a:gs pos="100000">
                      <a:schemeClr val="bg1"/>
                    </a:gs>
                    <a:gs pos="0">
                      <a:schemeClr val="bg1">
                        <a:lumMod val="95000"/>
                      </a:schemeClr>
                    </a:gs>
                  </a:gsLst>
                  <a:path path="circle">
                    <a:fillToRect l="100000" b="100000"/>
                  </a:path>
                </a:gra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6" name="TextBox 20">
              <a:extLst>
                <a:ext uri="{FF2B5EF4-FFF2-40B4-BE49-F238E27FC236}">
                  <a16:creationId xmlns:a16="http://schemas.microsoft.com/office/drawing/2014/main" id="{B05E95A8-D062-4E84-8100-6921E82B4569}"/>
                </a:ext>
              </a:extLst>
            </p:cNvPr>
            <p:cNvSpPr txBox="1"/>
            <p:nvPr/>
          </p:nvSpPr>
          <p:spPr>
            <a:xfrm>
              <a:off x="5790692" y="2470132"/>
              <a:ext cx="567297" cy="670287"/>
            </a:xfrm>
            <a:prstGeom prst="rect">
              <a:avLst/>
            </a:prstGeom>
            <a:grp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i="0" u="none" strike="noStrike" kern="0" cap="none" spc="0" normalizeH="0" baseline="0" noProof="0" dirty="0">
                  <a:ln>
                    <a:noFill/>
                  </a:ln>
                  <a:gradFill>
                    <a:gsLst>
                      <a:gs pos="100000">
                        <a:schemeClr val="bg1"/>
                      </a:gs>
                      <a:gs pos="0">
                        <a:schemeClr val="bg1">
                          <a:lumMod val="95000"/>
                        </a:schemeClr>
                      </a:gs>
                    </a:gsLst>
                    <a:path path="circle">
                      <a:fillToRect l="100000" b="100000"/>
                    </a:path>
                  </a:gra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01</a:t>
              </a:r>
              <a:endParaRPr kumimoji="0" lang="zh-CN" altLang="en-US" sz="3200" i="0" u="none" strike="noStrike" kern="0" cap="none" spc="0" normalizeH="0" baseline="0" noProof="0" dirty="0">
                <a:ln>
                  <a:noFill/>
                </a:ln>
                <a:gradFill>
                  <a:gsLst>
                    <a:gs pos="100000">
                      <a:schemeClr val="bg1"/>
                    </a:gs>
                    <a:gs pos="0">
                      <a:schemeClr val="bg1">
                        <a:lumMod val="95000"/>
                      </a:schemeClr>
                    </a:gs>
                  </a:gsLst>
                  <a:path path="circle">
                    <a:fillToRect l="100000" b="100000"/>
                  </a:path>
                </a:gra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grpSp>
      <p:sp>
        <p:nvSpPr>
          <p:cNvPr id="7" name="圆角矩形 6">
            <a:extLst>
              <a:ext uri="{FF2B5EF4-FFF2-40B4-BE49-F238E27FC236}">
                <a16:creationId xmlns:a16="http://schemas.microsoft.com/office/drawing/2014/main" id="{06615634-9D2C-4F24-A49A-03631B4C2D0A}"/>
              </a:ext>
            </a:extLst>
          </p:cNvPr>
          <p:cNvSpPr/>
          <p:nvPr/>
        </p:nvSpPr>
        <p:spPr>
          <a:xfrm>
            <a:off x="4354784" y="717789"/>
            <a:ext cx="7115581" cy="635307"/>
          </a:xfrm>
          <a:prstGeom prst="roundRect">
            <a:avLst>
              <a:gd name="adj" fmla="val 50000"/>
            </a:avLst>
          </a:prstGeom>
          <a:noFill/>
          <a:ln w="12700" cap="flat" cmpd="sng" algn="ctr">
            <a:solidFill>
              <a:srgbClr val="C00000"/>
            </a:solidFill>
            <a:prstDash val="solid"/>
          </a:ln>
          <a:effectLst/>
        </p:spPr>
        <p:txBody>
          <a:bodyPr rtlCol="0" anchor="ctr"/>
          <a:lstStyle/>
          <a:p>
            <a:pPr lvl="0" algn="ctr"/>
            <a:r>
              <a:rPr lang="zh-CN" altLang="en-US" sz="2400"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全球规模最大、最具成长性的中等收入群体</a:t>
            </a:r>
            <a:endParaRPr lang="zh-CN" altLang="en-US" sz="2400" kern="0"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8" name="任意多边形 7">
            <a:extLst>
              <a:ext uri="{FF2B5EF4-FFF2-40B4-BE49-F238E27FC236}">
                <a16:creationId xmlns:a16="http://schemas.microsoft.com/office/drawing/2014/main" id="{5E561408-D813-4E26-B7FB-F7A12B1D2652}"/>
              </a:ext>
            </a:extLst>
          </p:cNvPr>
          <p:cNvSpPr/>
          <p:nvPr/>
        </p:nvSpPr>
        <p:spPr>
          <a:xfrm rot="18900000" flipH="1">
            <a:off x="4036695" y="1884784"/>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ysClr val="window" lastClr="FFFFFF"/>
              </a:soli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grpSp>
        <p:nvGrpSpPr>
          <p:cNvPr id="9" name="组合 8">
            <a:extLst>
              <a:ext uri="{FF2B5EF4-FFF2-40B4-BE49-F238E27FC236}">
                <a16:creationId xmlns:a16="http://schemas.microsoft.com/office/drawing/2014/main" id="{57C664DF-BBD6-4D6E-9E8D-4851079FEF90}"/>
              </a:ext>
            </a:extLst>
          </p:cNvPr>
          <p:cNvGrpSpPr/>
          <p:nvPr/>
        </p:nvGrpSpPr>
        <p:grpSpPr>
          <a:xfrm>
            <a:off x="3400647" y="1650913"/>
            <a:ext cx="676483" cy="676480"/>
            <a:chOff x="5613944" y="2348233"/>
            <a:chExt cx="920788" cy="920788"/>
          </a:xfrm>
          <a:solidFill>
            <a:srgbClr val="E60000"/>
          </a:solidFill>
        </p:grpSpPr>
        <p:sp>
          <p:nvSpPr>
            <p:cNvPr id="10" name="椭圆 9">
              <a:extLst>
                <a:ext uri="{FF2B5EF4-FFF2-40B4-BE49-F238E27FC236}">
                  <a16:creationId xmlns:a16="http://schemas.microsoft.com/office/drawing/2014/main" id="{B8851652-6376-4220-AD69-82D7AA057111}"/>
                </a:ext>
              </a:extLst>
            </p:cNvPr>
            <p:cNvSpPr/>
            <p:nvPr/>
          </p:nvSpPr>
          <p:spPr>
            <a:xfrm flipH="1">
              <a:off x="5613944" y="2348233"/>
              <a:ext cx="920788" cy="920788"/>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gradFill>
                  <a:gsLst>
                    <a:gs pos="100000">
                      <a:schemeClr val="bg1"/>
                    </a:gs>
                    <a:gs pos="0">
                      <a:schemeClr val="bg1">
                        <a:lumMod val="95000"/>
                      </a:schemeClr>
                    </a:gs>
                  </a:gsLst>
                  <a:path path="circle">
                    <a:fillToRect l="100000" b="100000"/>
                  </a:path>
                </a:gra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11" name="TextBox 20">
              <a:extLst>
                <a:ext uri="{FF2B5EF4-FFF2-40B4-BE49-F238E27FC236}">
                  <a16:creationId xmlns:a16="http://schemas.microsoft.com/office/drawing/2014/main" id="{8C237005-89F9-4F34-944E-3B0BFE6B3510}"/>
                </a:ext>
              </a:extLst>
            </p:cNvPr>
            <p:cNvSpPr txBox="1"/>
            <p:nvPr/>
          </p:nvSpPr>
          <p:spPr>
            <a:xfrm>
              <a:off x="5790692" y="2470132"/>
              <a:ext cx="567297" cy="670287"/>
            </a:xfrm>
            <a:prstGeom prst="rect">
              <a:avLst/>
            </a:prstGeom>
            <a:grp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i="0" u="none" strike="noStrike" kern="0" cap="none" spc="0" normalizeH="0" baseline="0" noProof="0" dirty="0">
                  <a:ln>
                    <a:noFill/>
                  </a:ln>
                  <a:gradFill>
                    <a:gsLst>
                      <a:gs pos="100000">
                        <a:schemeClr val="bg1"/>
                      </a:gs>
                      <a:gs pos="0">
                        <a:schemeClr val="bg1">
                          <a:lumMod val="95000"/>
                        </a:schemeClr>
                      </a:gs>
                    </a:gsLst>
                    <a:path path="circle">
                      <a:fillToRect l="100000" b="100000"/>
                    </a:path>
                  </a:gra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02</a:t>
              </a:r>
              <a:endParaRPr kumimoji="0" lang="zh-CN" altLang="en-US" sz="3200" i="0" u="none" strike="noStrike" kern="0" cap="none" spc="0" normalizeH="0" baseline="0" noProof="0" dirty="0">
                <a:ln>
                  <a:noFill/>
                </a:ln>
                <a:gradFill>
                  <a:gsLst>
                    <a:gs pos="100000">
                      <a:schemeClr val="bg1"/>
                    </a:gs>
                    <a:gs pos="0">
                      <a:schemeClr val="bg1">
                        <a:lumMod val="95000"/>
                      </a:schemeClr>
                    </a:gs>
                  </a:gsLst>
                  <a:path path="circle">
                    <a:fillToRect l="100000" b="100000"/>
                  </a:path>
                </a:gra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grpSp>
      <p:sp>
        <p:nvSpPr>
          <p:cNvPr id="12" name="圆角矩形 11">
            <a:extLst>
              <a:ext uri="{FF2B5EF4-FFF2-40B4-BE49-F238E27FC236}">
                <a16:creationId xmlns:a16="http://schemas.microsoft.com/office/drawing/2014/main" id="{54F9B302-2887-4E5D-B743-60383E5B0FAD}"/>
              </a:ext>
            </a:extLst>
          </p:cNvPr>
          <p:cNvSpPr/>
          <p:nvPr/>
        </p:nvSpPr>
        <p:spPr>
          <a:xfrm>
            <a:off x="4354785" y="1679130"/>
            <a:ext cx="7115580" cy="635307"/>
          </a:xfrm>
          <a:prstGeom prst="roundRect">
            <a:avLst>
              <a:gd name="adj" fmla="val 50000"/>
            </a:avLst>
          </a:prstGeom>
          <a:noFill/>
          <a:ln w="12700" cap="flat" cmpd="sng" algn="ctr">
            <a:solidFill>
              <a:srgbClr val="C00000"/>
            </a:solidFill>
            <a:prstDash val="solid"/>
          </a:ln>
          <a:effectLst/>
        </p:spPr>
        <p:txBody>
          <a:bodyPr rtlCol="0" anchor="ctr"/>
          <a:lstStyle/>
          <a:p>
            <a:pPr lvl="0" algn="ctr"/>
            <a:r>
              <a:rPr lang="zh-CN" altLang="en-US" sz="2400"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最完整的产业体系和不断增强的科技创新能力</a:t>
            </a:r>
            <a:endParaRPr lang="zh-CN" altLang="en-US" sz="2400" kern="0"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13" name="任意多边形 12">
            <a:extLst>
              <a:ext uri="{FF2B5EF4-FFF2-40B4-BE49-F238E27FC236}">
                <a16:creationId xmlns:a16="http://schemas.microsoft.com/office/drawing/2014/main" id="{B219C660-2F0B-4C24-B501-78E42B2D1086}"/>
              </a:ext>
            </a:extLst>
          </p:cNvPr>
          <p:cNvSpPr/>
          <p:nvPr/>
        </p:nvSpPr>
        <p:spPr>
          <a:xfrm rot="18900000" flipH="1">
            <a:off x="4036695" y="2805792"/>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ysClr val="window" lastClr="FFFFFF"/>
              </a:soli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grpSp>
        <p:nvGrpSpPr>
          <p:cNvPr id="14" name="组合 13">
            <a:extLst>
              <a:ext uri="{FF2B5EF4-FFF2-40B4-BE49-F238E27FC236}">
                <a16:creationId xmlns:a16="http://schemas.microsoft.com/office/drawing/2014/main" id="{4DC82832-6B63-40BA-B887-3A2FCEF8B820}"/>
              </a:ext>
            </a:extLst>
          </p:cNvPr>
          <p:cNvGrpSpPr/>
          <p:nvPr/>
        </p:nvGrpSpPr>
        <p:grpSpPr>
          <a:xfrm>
            <a:off x="3400647" y="2571921"/>
            <a:ext cx="676483" cy="676480"/>
            <a:chOff x="5613944" y="2348233"/>
            <a:chExt cx="920788" cy="920788"/>
          </a:xfrm>
          <a:solidFill>
            <a:srgbClr val="E60000"/>
          </a:solidFill>
        </p:grpSpPr>
        <p:sp>
          <p:nvSpPr>
            <p:cNvPr id="15" name="椭圆 14">
              <a:extLst>
                <a:ext uri="{FF2B5EF4-FFF2-40B4-BE49-F238E27FC236}">
                  <a16:creationId xmlns:a16="http://schemas.microsoft.com/office/drawing/2014/main" id="{113CD48D-BC96-4B65-9E8A-BE3F37A40E42}"/>
                </a:ext>
              </a:extLst>
            </p:cNvPr>
            <p:cNvSpPr/>
            <p:nvPr/>
          </p:nvSpPr>
          <p:spPr>
            <a:xfrm flipH="1">
              <a:off x="5613944" y="2348233"/>
              <a:ext cx="920788" cy="920788"/>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gradFill>
                  <a:gsLst>
                    <a:gs pos="100000">
                      <a:schemeClr val="bg1"/>
                    </a:gs>
                    <a:gs pos="0">
                      <a:schemeClr val="bg1">
                        <a:lumMod val="95000"/>
                      </a:schemeClr>
                    </a:gs>
                  </a:gsLst>
                  <a:path path="circle">
                    <a:fillToRect l="100000" b="100000"/>
                  </a:path>
                </a:gra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16" name="TextBox 20">
              <a:extLst>
                <a:ext uri="{FF2B5EF4-FFF2-40B4-BE49-F238E27FC236}">
                  <a16:creationId xmlns:a16="http://schemas.microsoft.com/office/drawing/2014/main" id="{9DAAA913-4A8A-4E6D-ADBE-D22432C15664}"/>
                </a:ext>
              </a:extLst>
            </p:cNvPr>
            <p:cNvSpPr txBox="1"/>
            <p:nvPr/>
          </p:nvSpPr>
          <p:spPr>
            <a:xfrm>
              <a:off x="5790692" y="2470132"/>
              <a:ext cx="567297" cy="670287"/>
            </a:xfrm>
            <a:prstGeom prst="rect">
              <a:avLst/>
            </a:prstGeom>
            <a:grp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i="0" u="none" strike="noStrike" kern="0" cap="none" spc="0" normalizeH="0" baseline="0" noProof="0" dirty="0">
                  <a:ln>
                    <a:noFill/>
                  </a:ln>
                  <a:gradFill>
                    <a:gsLst>
                      <a:gs pos="100000">
                        <a:schemeClr val="bg1"/>
                      </a:gs>
                      <a:gs pos="0">
                        <a:schemeClr val="bg1">
                          <a:lumMod val="95000"/>
                        </a:schemeClr>
                      </a:gs>
                    </a:gsLst>
                    <a:path path="circle">
                      <a:fillToRect l="100000" b="100000"/>
                    </a:path>
                  </a:gra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03</a:t>
              </a:r>
              <a:endParaRPr kumimoji="0" lang="zh-CN" altLang="en-US" sz="3200" i="0" u="none" strike="noStrike" kern="0" cap="none" spc="0" normalizeH="0" baseline="0" noProof="0" dirty="0">
                <a:ln>
                  <a:noFill/>
                </a:ln>
                <a:gradFill>
                  <a:gsLst>
                    <a:gs pos="100000">
                      <a:schemeClr val="bg1"/>
                    </a:gs>
                    <a:gs pos="0">
                      <a:schemeClr val="bg1">
                        <a:lumMod val="95000"/>
                      </a:schemeClr>
                    </a:gs>
                  </a:gsLst>
                  <a:path path="circle">
                    <a:fillToRect l="100000" b="100000"/>
                  </a:path>
                </a:gra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grpSp>
      <p:sp>
        <p:nvSpPr>
          <p:cNvPr id="17" name="圆角矩形 16">
            <a:extLst>
              <a:ext uri="{FF2B5EF4-FFF2-40B4-BE49-F238E27FC236}">
                <a16:creationId xmlns:a16="http://schemas.microsoft.com/office/drawing/2014/main" id="{7EE94401-A364-4C05-9C6E-581E8761B767}"/>
              </a:ext>
            </a:extLst>
          </p:cNvPr>
          <p:cNvSpPr/>
          <p:nvPr/>
        </p:nvSpPr>
        <p:spPr>
          <a:xfrm>
            <a:off x="4354785" y="2600138"/>
            <a:ext cx="7115580" cy="635307"/>
          </a:xfrm>
          <a:prstGeom prst="roundRect">
            <a:avLst>
              <a:gd name="adj" fmla="val 50000"/>
            </a:avLst>
          </a:prstGeom>
          <a:noFill/>
          <a:ln w="12700" cap="flat" cmpd="sng" algn="ctr">
            <a:solidFill>
              <a:srgbClr val="C00000"/>
            </a:solidFill>
            <a:prstDash val="solid"/>
          </a:ln>
          <a:effectLst/>
        </p:spPr>
        <p:txBody>
          <a:bodyPr rtlCol="0" anchor="ctr"/>
          <a:lstStyle/>
          <a:p>
            <a:pPr lvl="0" algn="ctr"/>
            <a:r>
              <a:rPr lang="zh-CN" altLang="en-US" sz="2400"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潜力巨大的消费市场</a:t>
            </a:r>
            <a:endParaRPr lang="zh-CN" altLang="en-US" sz="2400" kern="0"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18" name="任意多边形 17">
            <a:extLst>
              <a:ext uri="{FF2B5EF4-FFF2-40B4-BE49-F238E27FC236}">
                <a16:creationId xmlns:a16="http://schemas.microsoft.com/office/drawing/2014/main" id="{4B3864CD-0B57-4DEC-AA2F-14AD24607983}"/>
              </a:ext>
            </a:extLst>
          </p:cNvPr>
          <p:cNvSpPr/>
          <p:nvPr/>
        </p:nvSpPr>
        <p:spPr>
          <a:xfrm rot="18900000" flipH="1">
            <a:off x="4036695" y="3750774"/>
            <a:ext cx="224000" cy="224000"/>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ysClr val="window" lastClr="FFFFFF"/>
              </a:soli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grpSp>
        <p:nvGrpSpPr>
          <p:cNvPr id="19" name="组合 18">
            <a:extLst>
              <a:ext uri="{FF2B5EF4-FFF2-40B4-BE49-F238E27FC236}">
                <a16:creationId xmlns:a16="http://schemas.microsoft.com/office/drawing/2014/main" id="{6414B91D-197F-4E80-9494-3C9EBDE6F529}"/>
              </a:ext>
            </a:extLst>
          </p:cNvPr>
          <p:cNvGrpSpPr/>
          <p:nvPr/>
        </p:nvGrpSpPr>
        <p:grpSpPr>
          <a:xfrm>
            <a:off x="3400647" y="3516903"/>
            <a:ext cx="676483" cy="676480"/>
            <a:chOff x="5613944" y="2348233"/>
            <a:chExt cx="920788" cy="920788"/>
          </a:xfrm>
          <a:solidFill>
            <a:srgbClr val="E60000"/>
          </a:solidFill>
        </p:grpSpPr>
        <p:sp>
          <p:nvSpPr>
            <p:cNvPr id="20" name="椭圆 19">
              <a:extLst>
                <a:ext uri="{FF2B5EF4-FFF2-40B4-BE49-F238E27FC236}">
                  <a16:creationId xmlns:a16="http://schemas.microsoft.com/office/drawing/2014/main" id="{7DDECAE7-94AF-4D4E-9BEE-851A34A561EC}"/>
                </a:ext>
              </a:extLst>
            </p:cNvPr>
            <p:cNvSpPr/>
            <p:nvPr/>
          </p:nvSpPr>
          <p:spPr>
            <a:xfrm flipH="1">
              <a:off x="5613944" y="2348233"/>
              <a:ext cx="920788" cy="920788"/>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1" i="0" u="none" strike="noStrike" kern="0" cap="none" spc="0" normalizeH="0" baseline="0" noProof="0">
                <a:ln>
                  <a:noFill/>
                </a:ln>
                <a:gradFill>
                  <a:gsLst>
                    <a:gs pos="100000">
                      <a:schemeClr val="bg1"/>
                    </a:gs>
                    <a:gs pos="0">
                      <a:schemeClr val="bg1">
                        <a:lumMod val="95000"/>
                      </a:schemeClr>
                    </a:gs>
                  </a:gsLst>
                  <a:path path="circle">
                    <a:fillToRect l="100000" b="100000"/>
                  </a:path>
                </a:gra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21" name="TextBox 20">
              <a:extLst>
                <a:ext uri="{FF2B5EF4-FFF2-40B4-BE49-F238E27FC236}">
                  <a16:creationId xmlns:a16="http://schemas.microsoft.com/office/drawing/2014/main" id="{46D1C6FD-C3CD-443C-9909-E2DEB54A4E27}"/>
                </a:ext>
              </a:extLst>
            </p:cNvPr>
            <p:cNvSpPr txBox="1"/>
            <p:nvPr/>
          </p:nvSpPr>
          <p:spPr>
            <a:xfrm>
              <a:off x="5790692" y="2470132"/>
              <a:ext cx="567297" cy="670287"/>
            </a:xfrm>
            <a:prstGeom prst="rect">
              <a:avLst/>
            </a:prstGeom>
            <a:grp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i="0" u="none" strike="noStrike" kern="0" cap="none" spc="0" normalizeH="0" baseline="0" noProof="0">
                  <a:ln>
                    <a:noFill/>
                  </a:ln>
                  <a:gradFill>
                    <a:gsLst>
                      <a:gs pos="100000">
                        <a:schemeClr val="bg1"/>
                      </a:gs>
                      <a:gs pos="0">
                        <a:schemeClr val="bg1">
                          <a:lumMod val="95000"/>
                        </a:schemeClr>
                      </a:gs>
                    </a:gsLst>
                    <a:path path="circle">
                      <a:fillToRect l="100000" b="100000"/>
                    </a:path>
                  </a:gra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04</a:t>
              </a:r>
              <a:endParaRPr kumimoji="0" lang="zh-CN" altLang="en-US" sz="3200" i="0" u="none" strike="noStrike" kern="0" cap="none" spc="0" normalizeH="0" baseline="0" noProof="0" dirty="0">
                <a:ln>
                  <a:noFill/>
                </a:ln>
                <a:gradFill>
                  <a:gsLst>
                    <a:gs pos="100000">
                      <a:schemeClr val="bg1"/>
                    </a:gs>
                    <a:gs pos="0">
                      <a:schemeClr val="bg1">
                        <a:lumMod val="95000"/>
                      </a:schemeClr>
                    </a:gs>
                  </a:gsLst>
                  <a:path path="circle">
                    <a:fillToRect l="100000" b="100000"/>
                  </a:path>
                </a:gra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grpSp>
      <p:sp>
        <p:nvSpPr>
          <p:cNvPr id="22" name="圆角矩形 21">
            <a:extLst>
              <a:ext uri="{FF2B5EF4-FFF2-40B4-BE49-F238E27FC236}">
                <a16:creationId xmlns:a16="http://schemas.microsoft.com/office/drawing/2014/main" id="{93C11ACC-4DAC-4175-A188-798BACC1FF5E}"/>
              </a:ext>
            </a:extLst>
          </p:cNvPr>
          <p:cNvSpPr/>
          <p:nvPr/>
        </p:nvSpPr>
        <p:spPr>
          <a:xfrm>
            <a:off x="4354785" y="3545120"/>
            <a:ext cx="7115580" cy="635307"/>
          </a:xfrm>
          <a:prstGeom prst="roundRect">
            <a:avLst>
              <a:gd name="adj" fmla="val 50000"/>
            </a:avLst>
          </a:prstGeom>
          <a:noFill/>
          <a:ln w="12700" cap="flat" cmpd="sng" algn="ctr">
            <a:solidFill>
              <a:srgbClr val="C00000"/>
            </a:solidFill>
            <a:prstDash val="solid"/>
          </a:ln>
          <a:effectLst/>
        </p:spPr>
        <p:txBody>
          <a:bodyPr rtlCol="0" anchor="ctr"/>
          <a:lstStyle/>
          <a:p>
            <a:pPr lvl="0" algn="ctr"/>
            <a:r>
              <a:rPr lang="zh-CN" altLang="en-US" sz="2400"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丰富的宏观调控工具和经验</a:t>
            </a:r>
            <a:endParaRPr lang="zh-CN" altLang="en-US" sz="2400" kern="0" dirty="0">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pic>
        <p:nvPicPr>
          <p:cNvPr id="24" name="图片 4">
            <a:extLst>
              <a:ext uri="{FF2B5EF4-FFF2-40B4-BE49-F238E27FC236}">
                <a16:creationId xmlns:a16="http://schemas.microsoft.com/office/drawing/2014/main" id="{2BE3C350-ADDF-40E5-9E33-6E229B2D4DF7}"/>
              </a:ext>
            </a:extLst>
          </p:cNvPr>
          <p:cNvPicPr>
            <a:picLocks noChangeAspect="1"/>
          </p:cNvPicPr>
          <p:nvPr/>
        </p:nvPicPr>
        <p:blipFill rotWithShape="1">
          <a:blip r:embed="rId3">
            <a:extLst>
              <a:ext uri="{28A0092B-C50C-407E-A947-70E740481C1C}">
                <a14:useLocalDpi xmlns:a14="http://schemas.microsoft.com/office/drawing/2010/main" val="0"/>
              </a:ext>
            </a:extLst>
          </a:blip>
          <a:srcRect t="18442"/>
          <a:stretch/>
        </p:blipFill>
        <p:spPr bwMode="auto">
          <a:xfrm>
            <a:off x="713762" y="719557"/>
            <a:ext cx="2409229" cy="2237669"/>
          </a:xfrm>
          <a:prstGeom prst="rect">
            <a:avLst/>
          </a:prstGeom>
          <a:solidFill>
            <a:srgbClr val="CC0000"/>
          </a:solidFill>
          <a:ln>
            <a:noFill/>
          </a:ln>
          <a:effectLst>
            <a:outerShdw blurRad="152400" dist="63500" dir="2700000" sx="101000" sy="101000" algn="tl" rotWithShape="0">
              <a:prstClr val="black">
                <a:alpha val="21000"/>
              </a:prstClr>
            </a:outerShdw>
          </a:effectLst>
        </p:spPr>
      </p:pic>
      <p:sp>
        <p:nvSpPr>
          <p:cNvPr id="25" name="Freeform 10">
            <a:extLst>
              <a:ext uri="{FF2B5EF4-FFF2-40B4-BE49-F238E27FC236}">
                <a16:creationId xmlns:a16="http://schemas.microsoft.com/office/drawing/2014/main" id="{EB294DAB-E926-42F7-A721-937846B0D0BB}"/>
              </a:ext>
            </a:extLst>
          </p:cNvPr>
          <p:cNvSpPr>
            <a:spLocks noEditPoints="1"/>
          </p:cNvSpPr>
          <p:nvPr/>
        </p:nvSpPr>
        <p:spPr bwMode="auto">
          <a:xfrm>
            <a:off x="713762" y="2290198"/>
            <a:ext cx="2409229" cy="2044471"/>
          </a:xfrm>
          <a:custGeom>
            <a:avLst/>
            <a:gdLst>
              <a:gd name="T0" fmla="*/ 1868488 w 2333"/>
              <a:gd name="T1" fmla="*/ 0 h 1818"/>
              <a:gd name="T2" fmla="*/ 1868488 w 2333"/>
              <a:gd name="T3" fmla="*/ 1092205 h 1818"/>
              <a:gd name="T4" fmla="*/ 933844 w 2333"/>
              <a:gd name="T5" fmla="*/ 1455739 h 1818"/>
              <a:gd name="T6" fmla="*/ 0 w 2333"/>
              <a:gd name="T7" fmla="*/ 1092205 h 1818"/>
              <a:gd name="T8" fmla="*/ 0 w 2333"/>
              <a:gd name="T9" fmla="*/ 0 h 1818"/>
              <a:gd name="T10" fmla="*/ 1868488 w 2333"/>
              <a:gd name="T11" fmla="*/ 0 h 1818"/>
              <a:gd name="T12" fmla="*/ 933844 w 2333"/>
              <a:gd name="T13" fmla="*/ 0 h 1818"/>
              <a:gd name="T14" fmla="*/ 0 60000 65536"/>
              <a:gd name="T15" fmla="*/ 0 60000 65536"/>
              <a:gd name="T16" fmla="*/ 0 60000 65536"/>
              <a:gd name="T17" fmla="*/ 0 60000 65536"/>
              <a:gd name="T18" fmla="*/ 0 60000 65536"/>
              <a:gd name="T19" fmla="*/ 0 60000 65536"/>
              <a:gd name="T20" fmla="*/ 0 60000 65536"/>
              <a:gd name="T21" fmla="*/ 0 w 2333"/>
              <a:gd name="T22" fmla="*/ 0 h 1818"/>
              <a:gd name="T23" fmla="*/ 2333 w 2333"/>
              <a:gd name="T24" fmla="*/ 1818 h 18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3" h="1818">
                <a:moveTo>
                  <a:pt x="2333" y="0"/>
                </a:moveTo>
                <a:lnTo>
                  <a:pt x="2333" y="1364"/>
                </a:lnTo>
                <a:lnTo>
                  <a:pt x="1166" y="1818"/>
                </a:lnTo>
                <a:lnTo>
                  <a:pt x="0" y="1364"/>
                </a:lnTo>
                <a:lnTo>
                  <a:pt x="0" y="0"/>
                </a:lnTo>
                <a:lnTo>
                  <a:pt x="2333" y="0"/>
                </a:lnTo>
                <a:close/>
                <a:moveTo>
                  <a:pt x="1166" y="0"/>
                </a:moveTo>
              </a:path>
            </a:pathLst>
          </a:custGeom>
          <a:solidFill>
            <a:srgbClr val="CC0000"/>
          </a:solidFill>
          <a:ln w="25400" cap="flat" cmpd="sng" algn="ctr">
            <a:noFill/>
            <a:prstDash val="solid"/>
          </a:ln>
          <a:effectLst>
            <a:outerShdw blurRad="152400" dist="63500" dir="2700000" sx="101000" sy="101000" algn="tl" rotWithShape="0">
              <a:prstClr val="black">
                <a:alpha val="21000"/>
              </a:prstClr>
            </a:outerShdw>
          </a:effectLst>
        </p:spPr>
        <p:txBody>
          <a:bodyPr rot="0" spcFirstLastPara="0" vertOverflow="overflow" horzOverflow="overflow" vert="horz" wrap="square" lIns="91464" tIns="45732" rIns="91464" bIns="45732"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4667" b="1" i="0" u="none" strike="noStrike" kern="0" cap="none" spc="0" normalizeH="0" baseline="0" noProof="0" dirty="0">
              <a:ln>
                <a:noFill/>
              </a:ln>
              <a:solidFill>
                <a:srgbClr val="B2B2B2"/>
              </a:solidFill>
              <a:effectLst/>
              <a:uLnTx/>
              <a:uFillTx/>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endParaRPr>
          </a:p>
        </p:txBody>
      </p:sp>
      <p:sp>
        <p:nvSpPr>
          <p:cNvPr id="26" name="矩形 25">
            <a:extLst>
              <a:ext uri="{FF2B5EF4-FFF2-40B4-BE49-F238E27FC236}">
                <a16:creationId xmlns:a16="http://schemas.microsoft.com/office/drawing/2014/main" id="{8737D22B-929E-4E9C-B18C-9DE859607CD4}"/>
              </a:ext>
            </a:extLst>
          </p:cNvPr>
          <p:cNvSpPr/>
          <p:nvPr/>
        </p:nvSpPr>
        <p:spPr>
          <a:xfrm>
            <a:off x="1183105" y="2327393"/>
            <a:ext cx="1639807" cy="1692771"/>
          </a:xfrm>
          <a:prstGeom prst="rect">
            <a:avLst/>
          </a:prstGeom>
        </p:spPr>
        <p:txBody>
          <a:bodyPr wrap="square">
            <a:spAutoFit/>
          </a:bodyPr>
          <a:lstStyle/>
          <a:p>
            <a:r>
              <a:rPr lang="zh-CN" altLang="en-US" sz="5200" b="1" dirty="0">
                <a:solidFill>
                  <a:schemeClr val="bg1"/>
                </a:solidFill>
                <a:effectLst>
                  <a:outerShdw blurRad="38100" dist="38100" dir="2700000" algn="tl">
                    <a:srgbClr val="000000">
                      <a:alpha val="43137"/>
                    </a:srgbClr>
                  </a:outerShdw>
                </a:effectLst>
                <a:latin typeface="Calibri" panose="020F0502020204030204" pitchFamily="34" charset="0"/>
                <a:ea typeface="阿里巴巴普惠体 B" panose="00020600040101010101" pitchFamily="18" charset="-122"/>
                <a:cs typeface="阿里巴巴普惠体 B" panose="00020600040101010101" pitchFamily="18" charset="-122"/>
                <a:sym typeface="Calibri" panose="020F0502020204030204" pitchFamily="34" charset="0"/>
              </a:rPr>
              <a:t>我国拥有</a:t>
            </a:r>
          </a:p>
        </p:txBody>
      </p:sp>
    </p:spTree>
    <p:extLst>
      <p:ext uri="{BB962C8B-B14F-4D97-AF65-F5344CB8AC3E}">
        <p14:creationId xmlns:p14="http://schemas.microsoft.com/office/powerpoint/2010/main" val="141687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randombar(horizontal)">
                                      <p:cBhvr>
                                        <p:cTn id="11" dur="500"/>
                                        <p:tgtEl>
                                          <p:spTgt spid="24"/>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
                                          </p:val>
                                        </p:tav>
                                        <p:tav tm="100000">
                                          <p:val>
                                            <p:strVal val="#ppt_x"/>
                                          </p:val>
                                        </p:tav>
                                      </p:tavLst>
                                    </p:anim>
                                    <p:anim calcmode="lin" valueType="num">
                                      <p:cBhvr>
                                        <p:cTn id="17" dur="500" fill="hold"/>
                                        <p:tgtEl>
                                          <p:spTgt spid="25"/>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p:stCondLst>
                                    <p:cond delay="120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Effect transition="in" filter="fade">
                                      <p:cBhvr>
                                        <p:cTn id="22" dur="500"/>
                                        <p:tgtEl>
                                          <p:spTgt spid="26"/>
                                        </p:tgtEl>
                                      </p:cBhvr>
                                    </p:animEffect>
                                  </p:childTnLst>
                                </p:cTn>
                              </p:par>
                              <p:par>
                                <p:cTn id="23" presetID="35" presetClass="path" presetSubtype="0" accel="50000" decel="50000" fill="hold" grpId="1" nodeType="withEffect">
                                  <p:stCondLst>
                                    <p:cond delay="1200"/>
                                  </p:stCondLst>
                                  <p:childTnLst>
                                    <p:animMotion origin="layout" path="M -2.70833E-6 -1.48148E-6 L 0.42526 -1.48148E-6 " pathEditMode="relative" rAng="0" ptsTypes="AA">
                                      <p:cBhvr>
                                        <p:cTn id="24" dur="1000" spd="-100000" fill="hold"/>
                                        <p:tgtEl>
                                          <p:spTgt spid="26"/>
                                        </p:tgtEl>
                                        <p:attrNameLst>
                                          <p:attrName>ppt_x</p:attrName>
                                          <p:attrName>ppt_y</p:attrName>
                                        </p:attrNameLst>
                                      </p:cBhvr>
                                      <p:rCtr x="21263" y="0"/>
                                    </p:animMotion>
                                  </p:childTnLst>
                                </p:cTn>
                              </p:par>
                            </p:childTnLst>
                          </p:cTn>
                        </p:par>
                        <p:par>
                          <p:cTn id="25" fill="hold">
                            <p:stCondLst>
                              <p:cond delay="3200"/>
                            </p:stCondLst>
                            <p:childTnLst>
                              <p:par>
                                <p:cTn id="26" presetID="53" presetClass="entr" presetSubtype="528"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anim calcmode="lin" valueType="num">
                                      <p:cBhvr>
                                        <p:cTn id="31" dur="500" fill="hold"/>
                                        <p:tgtEl>
                                          <p:spTgt spid="4"/>
                                        </p:tgtEl>
                                        <p:attrNameLst>
                                          <p:attrName>ppt_x</p:attrName>
                                        </p:attrNameLst>
                                      </p:cBhvr>
                                      <p:tavLst>
                                        <p:tav tm="0">
                                          <p:val>
                                            <p:fltVal val="0.5"/>
                                          </p:val>
                                        </p:tav>
                                        <p:tav tm="100000">
                                          <p:val>
                                            <p:strVal val="#ppt_x"/>
                                          </p:val>
                                        </p:tav>
                                      </p:tavLst>
                                    </p:anim>
                                    <p:anim calcmode="lin" valueType="num">
                                      <p:cBhvr>
                                        <p:cTn id="32" dur="500" fill="hold"/>
                                        <p:tgtEl>
                                          <p:spTgt spid="4"/>
                                        </p:tgtEl>
                                        <p:attrNameLst>
                                          <p:attrName>ppt_y</p:attrName>
                                        </p:attrNameLst>
                                      </p:cBhvr>
                                      <p:tavLst>
                                        <p:tav tm="0">
                                          <p:val>
                                            <p:fltVal val="0.5"/>
                                          </p:val>
                                        </p:tav>
                                        <p:tav tm="100000">
                                          <p:val>
                                            <p:strVal val="#ppt_y"/>
                                          </p:val>
                                        </p:tav>
                                      </p:tavLst>
                                    </p:anim>
                                  </p:childTnLst>
                                </p:cTn>
                              </p:par>
                            </p:childTnLst>
                          </p:cTn>
                        </p:par>
                        <p:par>
                          <p:cTn id="33" fill="hold">
                            <p:stCondLst>
                              <p:cond delay="3700"/>
                            </p:stCondLst>
                            <p:childTnLst>
                              <p:par>
                                <p:cTn id="34" presetID="12" presetClass="entr" presetSubtype="8"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p:tgtEl>
                                          <p:spTgt spid="3"/>
                                        </p:tgtEl>
                                        <p:attrNameLst>
                                          <p:attrName>ppt_x</p:attrName>
                                        </p:attrNameLst>
                                      </p:cBhvr>
                                      <p:tavLst>
                                        <p:tav tm="0">
                                          <p:val>
                                            <p:strVal val="#ppt_x-#ppt_w*1.125000"/>
                                          </p:val>
                                        </p:tav>
                                        <p:tav tm="100000">
                                          <p:val>
                                            <p:strVal val="#ppt_x"/>
                                          </p:val>
                                        </p:tav>
                                      </p:tavLst>
                                    </p:anim>
                                    <p:animEffect transition="in" filter="wipe(right)">
                                      <p:cBhvr>
                                        <p:cTn id="37" dur="500"/>
                                        <p:tgtEl>
                                          <p:spTgt spid="3"/>
                                        </p:tgtEl>
                                      </p:cBhvr>
                                    </p:animEffect>
                                  </p:childTnLst>
                                </p:cTn>
                              </p:par>
                            </p:childTnLst>
                          </p:cTn>
                        </p:par>
                        <p:par>
                          <p:cTn id="38" fill="hold">
                            <p:stCondLst>
                              <p:cond delay="4200"/>
                            </p:stCondLst>
                            <p:childTnLst>
                              <p:par>
                                <p:cTn id="39" presetID="2" presetClass="entr" presetSubtype="2" decel="10000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1000" fill="hold"/>
                                        <p:tgtEl>
                                          <p:spTgt spid="7"/>
                                        </p:tgtEl>
                                        <p:attrNameLst>
                                          <p:attrName>ppt_x</p:attrName>
                                        </p:attrNameLst>
                                      </p:cBhvr>
                                      <p:tavLst>
                                        <p:tav tm="0">
                                          <p:val>
                                            <p:strVal val="1+#ppt_w/2"/>
                                          </p:val>
                                        </p:tav>
                                        <p:tav tm="100000">
                                          <p:val>
                                            <p:strVal val="#ppt_x"/>
                                          </p:val>
                                        </p:tav>
                                      </p:tavLst>
                                    </p:anim>
                                    <p:anim calcmode="lin" valueType="num">
                                      <p:cBhvr additive="base">
                                        <p:cTn id="42" dur="1000" fill="hold"/>
                                        <p:tgtEl>
                                          <p:spTgt spid="7"/>
                                        </p:tgtEl>
                                        <p:attrNameLst>
                                          <p:attrName>ppt_y</p:attrName>
                                        </p:attrNameLst>
                                      </p:cBhvr>
                                      <p:tavLst>
                                        <p:tav tm="0">
                                          <p:val>
                                            <p:strVal val="#ppt_y"/>
                                          </p:val>
                                        </p:tav>
                                        <p:tav tm="100000">
                                          <p:val>
                                            <p:strVal val="#ppt_y"/>
                                          </p:val>
                                        </p:tav>
                                      </p:tavLst>
                                    </p:anim>
                                  </p:childTnLst>
                                </p:cTn>
                              </p:par>
                            </p:childTnLst>
                          </p:cTn>
                        </p:par>
                        <p:par>
                          <p:cTn id="43" fill="hold">
                            <p:stCondLst>
                              <p:cond delay="5200"/>
                            </p:stCondLst>
                            <p:childTnLst>
                              <p:par>
                                <p:cTn id="44" presetID="53" presetClass="entr" presetSubtype="528"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anim calcmode="lin" valueType="num">
                                      <p:cBhvr>
                                        <p:cTn id="49" dur="500" fill="hold"/>
                                        <p:tgtEl>
                                          <p:spTgt spid="9"/>
                                        </p:tgtEl>
                                        <p:attrNameLst>
                                          <p:attrName>ppt_x</p:attrName>
                                        </p:attrNameLst>
                                      </p:cBhvr>
                                      <p:tavLst>
                                        <p:tav tm="0">
                                          <p:val>
                                            <p:fltVal val="0.5"/>
                                          </p:val>
                                        </p:tav>
                                        <p:tav tm="100000">
                                          <p:val>
                                            <p:strVal val="#ppt_x"/>
                                          </p:val>
                                        </p:tav>
                                      </p:tavLst>
                                    </p:anim>
                                    <p:anim calcmode="lin" valueType="num">
                                      <p:cBhvr>
                                        <p:cTn id="50" dur="500" fill="hold"/>
                                        <p:tgtEl>
                                          <p:spTgt spid="9"/>
                                        </p:tgtEl>
                                        <p:attrNameLst>
                                          <p:attrName>ppt_y</p:attrName>
                                        </p:attrNameLst>
                                      </p:cBhvr>
                                      <p:tavLst>
                                        <p:tav tm="0">
                                          <p:val>
                                            <p:fltVal val="0.5"/>
                                          </p:val>
                                        </p:tav>
                                        <p:tav tm="100000">
                                          <p:val>
                                            <p:strVal val="#ppt_y"/>
                                          </p:val>
                                        </p:tav>
                                      </p:tavLst>
                                    </p:anim>
                                  </p:childTnLst>
                                </p:cTn>
                              </p:par>
                            </p:childTnLst>
                          </p:cTn>
                        </p:par>
                        <p:par>
                          <p:cTn id="51" fill="hold">
                            <p:stCondLst>
                              <p:cond delay="5700"/>
                            </p:stCondLst>
                            <p:childTnLst>
                              <p:par>
                                <p:cTn id="52" presetID="12" presetClass="entr" presetSubtype="8"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p:tgtEl>
                                          <p:spTgt spid="8"/>
                                        </p:tgtEl>
                                        <p:attrNameLst>
                                          <p:attrName>ppt_x</p:attrName>
                                        </p:attrNameLst>
                                      </p:cBhvr>
                                      <p:tavLst>
                                        <p:tav tm="0">
                                          <p:val>
                                            <p:strVal val="#ppt_x-#ppt_w*1.125000"/>
                                          </p:val>
                                        </p:tav>
                                        <p:tav tm="100000">
                                          <p:val>
                                            <p:strVal val="#ppt_x"/>
                                          </p:val>
                                        </p:tav>
                                      </p:tavLst>
                                    </p:anim>
                                    <p:animEffect transition="in" filter="wipe(right)">
                                      <p:cBhvr>
                                        <p:cTn id="55" dur="500"/>
                                        <p:tgtEl>
                                          <p:spTgt spid="8"/>
                                        </p:tgtEl>
                                      </p:cBhvr>
                                    </p:animEffect>
                                  </p:childTnLst>
                                </p:cTn>
                              </p:par>
                            </p:childTnLst>
                          </p:cTn>
                        </p:par>
                        <p:par>
                          <p:cTn id="56" fill="hold">
                            <p:stCondLst>
                              <p:cond delay="6200"/>
                            </p:stCondLst>
                            <p:childTnLst>
                              <p:par>
                                <p:cTn id="57" presetID="2" presetClass="entr" presetSubtype="2" decel="10000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1000" fill="hold"/>
                                        <p:tgtEl>
                                          <p:spTgt spid="12"/>
                                        </p:tgtEl>
                                        <p:attrNameLst>
                                          <p:attrName>ppt_x</p:attrName>
                                        </p:attrNameLst>
                                      </p:cBhvr>
                                      <p:tavLst>
                                        <p:tav tm="0">
                                          <p:val>
                                            <p:strVal val="1+#ppt_w/2"/>
                                          </p:val>
                                        </p:tav>
                                        <p:tav tm="100000">
                                          <p:val>
                                            <p:strVal val="#ppt_x"/>
                                          </p:val>
                                        </p:tav>
                                      </p:tavLst>
                                    </p:anim>
                                    <p:anim calcmode="lin" valueType="num">
                                      <p:cBhvr additive="base">
                                        <p:cTn id="60" dur="1000" fill="hold"/>
                                        <p:tgtEl>
                                          <p:spTgt spid="12"/>
                                        </p:tgtEl>
                                        <p:attrNameLst>
                                          <p:attrName>ppt_y</p:attrName>
                                        </p:attrNameLst>
                                      </p:cBhvr>
                                      <p:tavLst>
                                        <p:tav tm="0">
                                          <p:val>
                                            <p:strVal val="#ppt_y"/>
                                          </p:val>
                                        </p:tav>
                                        <p:tav tm="100000">
                                          <p:val>
                                            <p:strVal val="#ppt_y"/>
                                          </p:val>
                                        </p:tav>
                                      </p:tavLst>
                                    </p:anim>
                                  </p:childTnLst>
                                </p:cTn>
                              </p:par>
                            </p:childTnLst>
                          </p:cTn>
                        </p:par>
                        <p:par>
                          <p:cTn id="61" fill="hold">
                            <p:stCondLst>
                              <p:cond delay="7200"/>
                            </p:stCondLst>
                            <p:childTnLst>
                              <p:par>
                                <p:cTn id="62" presetID="53" presetClass="entr" presetSubtype="528" fill="hold"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anim calcmode="lin" valueType="num">
                                      <p:cBhvr>
                                        <p:cTn id="67" dur="500" fill="hold"/>
                                        <p:tgtEl>
                                          <p:spTgt spid="14"/>
                                        </p:tgtEl>
                                        <p:attrNameLst>
                                          <p:attrName>ppt_x</p:attrName>
                                        </p:attrNameLst>
                                      </p:cBhvr>
                                      <p:tavLst>
                                        <p:tav tm="0">
                                          <p:val>
                                            <p:fltVal val="0.5"/>
                                          </p:val>
                                        </p:tav>
                                        <p:tav tm="100000">
                                          <p:val>
                                            <p:strVal val="#ppt_x"/>
                                          </p:val>
                                        </p:tav>
                                      </p:tavLst>
                                    </p:anim>
                                    <p:anim calcmode="lin" valueType="num">
                                      <p:cBhvr>
                                        <p:cTn id="68" dur="500" fill="hold"/>
                                        <p:tgtEl>
                                          <p:spTgt spid="14"/>
                                        </p:tgtEl>
                                        <p:attrNameLst>
                                          <p:attrName>ppt_y</p:attrName>
                                        </p:attrNameLst>
                                      </p:cBhvr>
                                      <p:tavLst>
                                        <p:tav tm="0">
                                          <p:val>
                                            <p:fltVal val="0.5"/>
                                          </p:val>
                                        </p:tav>
                                        <p:tav tm="100000">
                                          <p:val>
                                            <p:strVal val="#ppt_y"/>
                                          </p:val>
                                        </p:tav>
                                      </p:tavLst>
                                    </p:anim>
                                  </p:childTnLst>
                                </p:cTn>
                              </p:par>
                            </p:childTnLst>
                          </p:cTn>
                        </p:par>
                        <p:par>
                          <p:cTn id="69" fill="hold">
                            <p:stCondLst>
                              <p:cond delay="7700"/>
                            </p:stCondLst>
                            <p:childTnLst>
                              <p:par>
                                <p:cTn id="70" presetID="12" presetClass="entr" presetSubtype="8"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p:tgtEl>
                                          <p:spTgt spid="13"/>
                                        </p:tgtEl>
                                        <p:attrNameLst>
                                          <p:attrName>ppt_x</p:attrName>
                                        </p:attrNameLst>
                                      </p:cBhvr>
                                      <p:tavLst>
                                        <p:tav tm="0">
                                          <p:val>
                                            <p:strVal val="#ppt_x-#ppt_w*1.125000"/>
                                          </p:val>
                                        </p:tav>
                                        <p:tav tm="100000">
                                          <p:val>
                                            <p:strVal val="#ppt_x"/>
                                          </p:val>
                                        </p:tav>
                                      </p:tavLst>
                                    </p:anim>
                                    <p:animEffect transition="in" filter="wipe(right)">
                                      <p:cBhvr>
                                        <p:cTn id="73" dur="500"/>
                                        <p:tgtEl>
                                          <p:spTgt spid="13"/>
                                        </p:tgtEl>
                                      </p:cBhvr>
                                    </p:animEffect>
                                  </p:childTnLst>
                                </p:cTn>
                              </p:par>
                            </p:childTnLst>
                          </p:cTn>
                        </p:par>
                        <p:par>
                          <p:cTn id="74" fill="hold">
                            <p:stCondLst>
                              <p:cond delay="8200"/>
                            </p:stCondLst>
                            <p:childTnLst>
                              <p:par>
                                <p:cTn id="75" presetID="2" presetClass="entr" presetSubtype="2" decel="100000" fill="hold" grpId="0" nodeType="after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1000" fill="hold"/>
                                        <p:tgtEl>
                                          <p:spTgt spid="17"/>
                                        </p:tgtEl>
                                        <p:attrNameLst>
                                          <p:attrName>ppt_x</p:attrName>
                                        </p:attrNameLst>
                                      </p:cBhvr>
                                      <p:tavLst>
                                        <p:tav tm="0">
                                          <p:val>
                                            <p:strVal val="1+#ppt_w/2"/>
                                          </p:val>
                                        </p:tav>
                                        <p:tav tm="100000">
                                          <p:val>
                                            <p:strVal val="#ppt_x"/>
                                          </p:val>
                                        </p:tav>
                                      </p:tavLst>
                                    </p:anim>
                                    <p:anim calcmode="lin" valueType="num">
                                      <p:cBhvr additive="base">
                                        <p:cTn id="78" dur="1000" fill="hold"/>
                                        <p:tgtEl>
                                          <p:spTgt spid="17"/>
                                        </p:tgtEl>
                                        <p:attrNameLst>
                                          <p:attrName>ppt_y</p:attrName>
                                        </p:attrNameLst>
                                      </p:cBhvr>
                                      <p:tavLst>
                                        <p:tav tm="0">
                                          <p:val>
                                            <p:strVal val="#ppt_y"/>
                                          </p:val>
                                        </p:tav>
                                        <p:tav tm="100000">
                                          <p:val>
                                            <p:strVal val="#ppt_y"/>
                                          </p:val>
                                        </p:tav>
                                      </p:tavLst>
                                    </p:anim>
                                  </p:childTnLst>
                                </p:cTn>
                              </p:par>
                            </p:childTnLst>
                          </p:cTn>
                        </p:par>
                        <p:par>
                          <p:cTn id="79" fill="hold">
                            <p:stCondLst>
                              <p:cond delay="9200"/>
                            </p:stCondLst>
                            <p:childTnLst>
                              <p:par>
                                <p:cTn id="80" presetID="53" presetClass="entr" presetSubtype="528" fill="hold" nodeType="after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fltVal val="0"/>
                                          </p:val>
                                        </p:tav>
                                        <p:tav tm="100000">
                                          <p:val>
                                            <p:strVal val="#ppt_w"/>
                                          </p:val>
                                        </p:tav>
                                      </p:tavLst>
                                    </p:anim>
                                    <p:anim calcmode="lin" valueType="num">
                                      <p:cBhvr>
                                        <p:cTn id="83" dur="500" fill="hold"/>
                                        <p:tgtEl>
                                          <p:spTgt spid="19"/>
                                        </p:tgtEl>
                                        <p:attrNameLst>
                                          <p:attrName>ppt_h</p:attrName>
                                        </p:attrNameLst>
                                      </p:cBhvr>
                                      <p:tavLst>
                                        <p:tav tm="0">
                                          <p:val>
                                            <p:fltVal val="0"/>
                                          </p:val>
                                        </p:tav>
                                        <p:tav tm="100000">
                                          <p:val>
                                            <p:strVal val="#ppt_h"/>
                                          </p:val>
                                        </p:tav>
                                      </p:tavLst>
                                    </p:anim>
                                    <p:animEffect transition="in" filter="fade">
                                      <p:cBhvr>
                                        <p:cTn id="84" dur="500"/>
                                        <p:tgtEl>
                                          <p:spTgt spid="19"/>
                                        </p:tgtEl>
                                      </p:cBhvr>
                                    </p:animEffect>
                                    <p:anim calcmode="lin" valueType="num">
                                      <p:cBhvr>
                                        <p:cTn id="85" dur="500" fill="hold"/>
                                        <p:tgtEl>
                                          <p:spTgt spid="19"/>
                                        </p:tgtEl>
                                        <p:attrNameLst>
                                          <p:attrName>ppt_x</p:attrName>
                                        </p:attrNameLst>
                                      </p:cBhvr>
                                      <p:tavLst>
                                        <p:tav tm="0">
                                          <p:val>
                                            <p:fltVal val="0.5"/>
                                          </p:val>
                                        </p:tav>
                                        <p:tav tm="100000">
                                          <p:val>
                                            <p:strVal val="#ppt_x"/>
                                          </p:val>
                                        </p:tav>
                                      </p:tavLst>
                                    </p:anim>
                                    <p:anim calcmode="lin" valueType="num">
                                      <p:cBhvr>
                                        <p:cTn id="86" dur="500" fill="hold"/>
                                        <p:tgtEl>
                                          <p:spTgt spid="19"/>
                                        </p:tgtEl>
                                        <p:attrNameLst>
                                          <p:attrName>ppt_y</p:attrName>
                                        </p:attrNameLst>
                                      </p:cBhvr>
                                      <p:tavLst>
                                        <p:tav tm="0">
                                          <p:val>
                                            <p:fltVal val="0.5"/>
                                          </p:val>
                                        </p:tav>
                                        <p:tav tm="100000">
                                          <p:val>
                                            <p:strVal val="#ppt_y"/>
                                          </p:val>
                                        </p:tav>
                                      </p:tavLst>
                                    </p:anim>
                                  </p:childTnLst>
                                </p:cTn>
                              </p:par>
                            </p:childTnLst>
                          </p:cTn>
                        </p:par>
                        <p:par>
                          <p:cTn id="87" fill="hold">
                            <p:stCondLst>
                              <p:cond delay="9700"/>
                            </p:stCondLst>
                            <p:childTnLst>
                              <p:par>
                                <p:cTn id="88" presetID="12" presetClass="entr" presetSubtype="8" fill="hold" grpId="0" nodeType="after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additive="base">
                                        <p:cTn id="90" dur="500"/>
                                        <p:tgtEl>
                                          <p:spTgt spid="18"/>
                                        </p:tgtEl>
                                        <p:attrNameLst>
                                          <p:attrName>ppt_x</p:attrName>
                                        </p:attrNameLst>
                                      </p:cBhvr>
                                      <p:tavLst>
                                        <p:tav tm="0">
                                          <p:val>
                                            <p:strVal val="#ppt_x-#ppt_w*1.125000"/>
                                          </p:val>
                                        </p:tav>
                                        <p:tav tm="100000">
                                          <p:val>
                                            <p:strVal val="#ppt_x"/>
                                          </p:val>
                                        </p:tav>
                                      </p:tavLst>
                                    </p:anim>
                                    <p:animEffect transition="in" filter="wipe(right)">
                                      <p:cBhvr>
                                        <p:cTn id="91" dur="500"/>
                                        <p:tgtEl>
                                          <p:spTgt spid="18"/>
                                        </p:tgtEl>
                                      </p:cBhvr>
                                    </p:animEffect>
                                  </p:childTnLst>
                                </p:cTn>
                              </p:par>
                            </p:childTnLst>
                          </p:cTn>
                        </p:par>
                        <p:par>
                          <p:cTn id="92" fill="hold">
                            <p:stCondLst>
                              <p:cond delay="10200"/>
                            </p:stCondLst>
                            <p:childTnLst>
                              <p:par>
                                <p:cTn id="93" presetID="2" presetClass="entr" presetSubtype="2" decel="100000" fill="hold" grpId="0" nodeType="after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1000" fill="hold"/>
                                        <p:tgtEl>
                                          <p:spTgt spid="22"/>
                                        </p:tgtEl>
                                        <p:attrNameLst>
                                          <p:attrName>ppt_x</p:attrName>
                                        </p:attrNameLst>
                                      </p:cBhvr>
                                      <p:tavLst>
                                        <p:tav tm="0">
                                          <p:val>
                                            <p:strVal val="1+#ppt_w/2"/>
                                          </p:val>
                                        </p:tav>
                                        <p:tav tm="100000">
                                          <p:val>
                                            <p:strVal val="#ppt_x"/>
                                          </p:val>
                                        </p:tav>
                                      </p:tavLst>
                                    </p:anim>
                                    <p:anim calcmode="lin" valueType="num">
                                      <p:cBhvr additive="base">
                                        <p:cTn id="96"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2" grpId="0" animBg="1"/>
      <p:bldP spid="13" grpId="0" animBg="1"/>
      <p:bldP spid="17" grpId="0" animBg="1"/>
      <p:bldP spid="18" grpId="0" animBg="1"/>
      <p:bldP spid="22" grpId="0" animBg="1"/>
      <p:bldP spid="25" grpId="0" animBg="1"/>
      <p:bldP spid="26" grpId="0"/>
      <p:bldP spid="26" grpId="1"/>
    </p:bldLst>
  </p:timing>
</p:sld>
</file>

<file path=ppt/theme/theme1.xml><?xml version="1.0" encoding="utf-8"?>
<a:theme xmlns:a="http://schemas.openxmlformats.org/drawingml/2006/main" name="办公资源网: www.bangongziyuan.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1043</Words>
  <Application>Microsoft Office PowerPoint</Application>
  <PresentationFormat>宽屏</PresentationFormat>
  <Paragraphs>69</Paragraphs>
  <Slides>17</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17</vt:i4>
      </vt:variant>
    </vt:vector>
  </HeadingPairs>
  <TitlesOfParts>
    <vt:vector size="22" baseType="lpstr">
      <vt:lpstr>阿里巴巴普惠体 L</vt:lpstr>
      <vt:lpstr>阿里巴巴普惠体 R</vt:lpstr>
      <vt:lpstr>Arial</vt:lpstr>
      <vt:lpstr>Calibri</vt:lpstr>
      <vt:lpstr>办公资源网: www.bangongziyuan.com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办公资源</Manager>
  <Company>办公资源网:www.bangongziyuan.com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办公资源网</dc:creator>
  <cp:keywords>www.bangongziyuan.com</cp:keywords>
  <cp:lastModifiedBy>mayn</cp:lastModifiedBy>
  <cp:revision>23</cp:revision>
  <dcterms:created xsi:type="dcterms:W3CDTF">2019-08-29T09:21:28Z</dcterms:created>
  <dcterms:modified xsi:type="dcterms:W3CDTF">2020-09-07T08:56:55Z</dcterms:modified>
</cp:coreProperties>
</file>