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7" r:id="rId2"/>
    <p:sldId id="274" r:id="rId3"/>
    <p:sldId id="278" r:id="rId4"/>
    <p:sldId id="256" r:id="rId5"/>
    <p:sldId id="261" r:id="rId6"/>
    <p:sldId id="260" r:id="rId7"/>
    <p:sldId id="259" r:id="rId8"/>
    <p:sldId id="277" r:id="rId9"/>
    <p:sldId id="258" r:id="rId10"/>
    <p:sldId id="263" r:id="rId11"/>
    <p:sldId id="264" r:id="rId12"/>
    <p:sldId id="265" r:id="rId13"/>
    <p:sldId id="266" r:id="rId14"/>
    <p:sldId id="276" r:id="rId15"/>
    <p:sldId id="262" r:id="rId16"/>
    <p:sldId id="267" r:id="rId17"/>
    <p:sldId id="268" r:id="rId18"/>
    <p:sldId id="269" r:id="rId19"/>
    <p:sldId id="275" r:id="rId20"/>
    <p:sldId id="270" r:id="rId21"/>
    <p:sldId id="271" r:id="rId22"/>
    <p:sldId id="272" r:id="rId23"/>
    <p:sldId id="273" r:id="rId24"/>
    <p:sldId id="279" r:id="rId25"/>
  </p:sldIdLst>
  <p:sldSz cx="12192000" cy="6858000"/>
  <p:notesSz cx="7104063" cy="10234613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56">
          <p15:clr>
            <a:srgbClr val="A4A3A4"/>
          </p15:clr>
        </p15:guide>
        <p15:guide id="2" pos="375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77A8"/>
    <a:srgbClr val="0D5476"/>
    <a:srgbClr val="16597D"/>
    <a:srgbClr val="031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14" y="102"/>
      </p:cViewPr>
      <p:guideLst>
        <p:guide orient="horz" pos="2056"/>
        <p:guide pos="37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8E1CC-D1DC-49FE-863A-24908A12B80E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FAA5E-F333-42DF-BE12-12A46DF619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533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FAA5E-F333-42DF-BE12-12A46DF6191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871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FAA5E-F333-42DF-BE12-12A46DF6191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868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FAA5E-F333-42DF-BE12-12A46DF6191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75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FAA5E-F333-42DF-BE12-12A46DF6191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737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FAA5E-F333-42DF-BE12-12A46DF6191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324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FAA5E-F333-42DF-BE12-12A46DF6191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534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FAA5E-F333-42DF-BE12-12A46DF6191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300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FAA5E-F333-42DF-BE12-12A46DF6191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9627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FAA5E-F333-42DF-BE12-12A46DF6191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8438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FAA5E-F333-42DF-BE12-12A46DF6191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5326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FAA5E-F333-42DF-BE12-12A46DF6191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99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FAA5E-F333-42DF-BE12-12A46DF6191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9792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FAA5E-F333-42DF-BE12-12A46DF6191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5900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FAA5E-F333-42DF-BE12-12A46DF6191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1363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FAA5E-F333-42DF-BE12-12A46DF6191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801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FAA5E-F333-42DF-BE12-12A46DF6191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1842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FAA5E-F333-42DF-BE12-12A46DF6191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595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FAA5E-F333-42DF-BE12-12A46DF6191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63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FAA5E-F333-42DF-BE12-12A46DF6191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80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FAA5E-F333-42DF-BE12-12A46DF6191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7131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FAA5E-F333-42DF-BE12-12A46DF6191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6659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FAA5E-F333-42DF-BE12-12A46DF6191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558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FAA5E-F333-42DF-BE12-12A46DF6191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60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FAA5E-F333-42DF-BE12-12A46DF6191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897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46625" y="1845945"/>
            <a:ext cx="20842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2019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844800" y="3014345"/>
            <a:ext cx="624205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星空简约商务</a:t>
            </a:r>
            <a:r>
              <a:rPr lang="en-US" altLang="zh-CN" sz="48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PPT</a:t>
            </a:r>
            <a:r>
              <a:rPr lang="zh-CN" altLang="en-US" sz="48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模板</a:t>
            </a: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2879725" y="3844290"/>
            <a:ext cx="6207125" cy="10604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737485" y="4080510"/>
            <a:ext cx="64916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ea typeface="微软雅黑 Light" panose="020B0502040204020203" pitchFamily="34" charset="-122"/>
              </a:rPr>
              <a:t>Graduation thesis summary templateGraduation thesis summary templateGraduation thesis summary template</a:t>
            </a:r>
          </a:p>
        </p:txBody>
      </p:sp>
      <p:pic>
        <p:nvPicPr>
          <p:cNvPr id="5" name="Lovestoned - Bye Bye By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-854753"/>
            <a:ext cx="609600" cy="6096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185636" y="5280338"/>
            <a:ext cx="3825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ea typeface="微软雅黑 Light" panose="020B0502040204020203" pitchFamily="34" charset="-122"/>
              </a:rPr>
              <a:t>汇报人：办公资源   时间：</a:t>
            </a:r>
            <a:r>
              <a:rPr lang="en-US" altLang="zh-CN" dirty="0">
                <a:solidFill>
                  <a:schemeClr val="bg1"/>
                </a:solidFill>
                <a:ea typeface="微软雅黑 Light" panose="020B0502040204020203" pitchFamily="34" charset="-122"/>
              </a:rPr>
              <a:t>XX</a:t>
            </a:r>
            <a:r>
              <a:rPr lang="zh-CN" altLang="en-US" dirty="0">
                <a:solidFill>
                  <a:schemeClr val="bg1"/>
                </a:solidFill>
                <a:ea typeface="微软雅黑 Light" panose="020B0502040204020203" pitchFamily="34" charset="-122"/>
              </a:rPr>
              <a:t>年</a:t>
            </a:r>
            <a:r>
              <a:rPr lang="en-US" altLang="zh-CN" dirty="0">
                <a:solidFill>
                  <a:schemeClr val="bg1"/>
                </a:solidFill>
                <a:ea typeface="微软雅黑 Light" panose="020B0502040204020203" pitchFamily="34" charset="-122"/>
              </a:rPr>
              <a:t>XX</a:t>
            </a:r>
            <a:r>
              <a:rPr lang="zh-CN" altLang="en-US" dirty="0">
                <a:solidFill>
                  <a:schemeClr val="bg1"/>
                </a:solidFill>
                <a:ea typeface="微软雅黑 Light" panose="020B0502040204020203" pitchFamily="34" charset="-122"/>
              </a:rPr>
              <a:t>月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52095" y="170815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工作完成情况</a:t>
            </a:r>
          </a:p>
        </p:txBody>
      </p:sp>
      <p:sp>
        <p:nvSpPr>
          <p:cNvPr id="4" name="矩形 3"/>
          <p:cNvSpPr/>
          <p:nvPr/>
        </p:nvSpPr>
        <p:spPr>
          <a:xfrm>
            <a:off x="966470" y="1909445"/>
            <a:ext cx="4804410" cy="3964305"/>
          </a:xfrm>
          <a:prstGeom prst="rect">
            <a:avLst/>
          </a:prstGeom>
          <a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78575" y="2080260"/>
            <a:ext cx="4559935" cy="6502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请在此添加您的文字内容，请在此添加您的文字内容。请在此添加您的文字内容，请在此添加您的文字内容。</a:t>
            </a:r>
            <a:endParaRPr lang="zh-CN" altLang="en-US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369050" y="3293745"/>
            <a:ext cx="4559935" cy="6502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请在此添加您的文字内容，请在此添加您的文字内容。请在此添加您的文字内容，请在此添加您的文字内容。</a:t>
            </a:r>
            <a:endParaRPr lang="zh-CN" altLang="en-US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78575" y="4490720"/>
            <a:ext cx="4559935" cy="6502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请在此添加您的文字内容，请在此添加您的文字内容。请在此添加您的文字内容，请在此添加您的文字内容。</a:t>
            </a:r>
            <a:endParaRPr lang="zh-CN" altLang="en-US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52095" y="170815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工作完成情况</a:t>
            </a:r>
          </a:p>
        </p:txBody>
      </p:sp>
      <p:grpSp>
        <p:nvGrpSpPr>
          <p:cNvPr id="2" name="Group 33"/>
          <p:cNvGrpSpPr/>
          <p:nvPr/>
        </p:nvGrpSpPr>
        <p:grpSpPr>
          <a:xfrm>
            <a:off x="954405" y="1843405"/>
            <a:ext cx="2375535" cy="3180080"/>
            <a:chOff x="1208671" y="1659213"/>
            <a:chExt cx="2151201" cy="2534514"/>
          </a:xfrm>
          <a:solidFill>
            <a:srgbClr val="1877A8">
              <a:alpha val="50000"/>
            </a:srgbClr>
          </a:solidFill>
        </p:grpSpPr>
        <p:sp>
          <p:nvSpPr>
            <p:cNvPr id="25" name="Flowchart: Alternate Process 24"/>
            <p:cNvSpPr/>
            <p:nvPr/>
          </p:nvSpPr>
          <p:spPr>
            <a:xfrm>
              <a:off x="1208671" y="1659213"/>
              <a:ext cx="2151201" cy="2151201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a typeface="微软雅黑 Light" panose="020B0502040204020203" pitchFamily="34" charset="-122"/>
              </a:endParaRPr>
            </a:p>
          </p:txBody>
        </p:sp>
        <p:sp>
          <p:nvSpPr>
            <p:cNvPr id="32" name="Isosceles Triangle 31"/>
            <p:cNvSpPr/>
            <p:nvPr/>
          </p:nvSpPr>
          <p:spPr>
            <a:xfrm rot="10800000">
              <a:off x="2007871" y="3790478"/>
              <a:ext cx="552799" cy="40324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604895" y="1843405"/>
            <a:ext cx="2375535" cy="3180080"/>
            <a:chOff x="1208671" y="1659213"/>
            <a:chExt cx="2151201" cy="2534514"/>
          </a:xfrm>
          <a:solidFill>
            <a:srgbClr val="1877A8">
              <a:alpha val="50000"/>
            </a:srgbClr>
          </a:solidFill>
        </p:grpSpPr>
        <p:sp>
          <p:nvSpPr>
            <p:cNvPr id="34" name="Flowchart: Alternate Process 33"/>
            <p:cNvSpPr/>
            <p:nvPr/>
          </p:nvSpPr>
          <p:spPr>
            <a:xfrm>
              <a:off x="1208671" y="1659213"/>
              <a:ext cx="2151201" cy="2151201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a typeface="微软雅黑 Light" panose="020B0502040204020203" pitchFamily="34" charset="-122"/>
              </a:endParaRPr>
            </a:p>
          </p:txBody>
        </p:sp>
        <p:sp>
          <p:nvSpPr>
            <p:cNvPr id="35" name="Isosceles Triangle 34"/>
            <p:cNvSpPr/>
            <p:nvPr/>
          </p:nvSpPr>
          <p:spPr>
            <a:xfrm rot="10800000">
              <a:off x="2007871" y="3790478"/>
              <a:ext cx="552799" cy="40324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37" name="Group 33"/>
          <p:cNvGrpSpPr/>
          <p:nvPr/>
        </p:nvGrpSpPr>
        <p:grpSpPr>
          <a:xfrm>
            <a:off x="6255385" y="1843405"/>
            <a:ext cx="2375535" cy="3180080"/>
            <a:chOff x="1208671" y="1659213"/>
            <a:chExt cx="2151201" cy="2534514"/>
          </a:xfrm>
          <a:solidFill>
            <a:srgbClr val="1877A8">
              <a:alpha val="50000"/>
            </a:srgbClr>
          </a:solidFill>
        </p:grpSpPr>
        <p:sp>
          <p:nvSpPr>
            <p:cNvPr id="44" name="Flowchart: Alternate Process 43"/>
            <p:cNvSpPr/>
            <p:nvPr/>
          </p:nvSpPr>
          <p:spPr>
            <a:xfrm>
              <a:off x="1208671" y="1659213"/>
              <a:ext cx="2151201" cy="2151201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a typeface="微软雅黑 Light" panose="020B0502040204020203" pitchFamily="34" charset="-122"/>
              </a:endParaRPr>
            </a:p>
          </p:txBody>
        </p:sp>
        <p:sp>
          <p:nvSpPr>
            <p:cNvPr id="49" name="Isosceles Triangle 48"/>
            <p:cNvSpPr/>
            <p:nvPr/>
          </p:nvSpPr>
          <p:spPr>
            <a:xfrm rot="10800000">
              <a:off x="2007871" y="3790478"/>
              <a:ext cx="552799" cy="40324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52" name="Group 33"/>
          <p:cNvGrpSpPr/>
          <p:nvPr/>
        </p:nvGrpSpPr>
        <p:grpSpPr>
          <a:xfrm>
            <a:off x="8905240" y="1843405"/>
            <a:ext cx="2375535" cy="3180080"/>
            <a:chOff x="1208671" y="1659213"/>
            <a:chExt cx="2151201" cy="2534514"/>
          </a:xfrm>
          <a:solidFill>
            <a:srgbClr val="1877A8">
              <a:alpha val="50000"/>
            </a:srgbClr>
          </a:solidFill>
        </p:grpSpPr>
        <p:sp>
          <p:nvSpPr>
            <p:cNvPr id="53" name="Flowchart: Alternate Process 52"/>
            <p:cNvSpPr/>
            <p:nvPr/>
          </p:nvSpPr>
          <p:spPr>
            <a:xfrm>
              <a:off x="1208671" y="1659213"/>
              <a:ext cx="2151201" cy="2151201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a typeface="微软雅黑 Light" panose="020B0502040204020203" pitchFamily="34" charset="-122"/>
              </a:endParaRPr>
            </a:p>
          </p:txBody>
        </p:sp>
        <p:sp>
          <p:nvSpPr>
            <p:cNvPr id="54" name="Isosceles Triangle 53"/>
            <p:cNvSpPr/>
            <p:nvPr/>
          </p:nvSpPr>
          <p:spPr>
            <a:xfrm rot="10800000">
              <a:off x="2007871" y="3790478"/>
              <a:ext cx="552799" cy="40324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59" name="Group 57"/>
          <p:cNvGrpSpPr/>
          <p:nvPr/>
        </p:nvGrpSpPr>
        <p:grpSpPr>
          <a:xfrm>
            <a:off x="1703705" y="2104390"/>
            <a:ext cx="876300" cy="1007745"/>
            <a:chOff x="1817688" y="3025776"/>
            <a:chExt cx="658813" cy="666750"/>
          </a:xfrm>
          <a:solidFill>
            <a:schemeClr val="bg1"/>
          </a:solidFill>
        </p:grpSpPr>
        <p:sp>
          <p:nvSpPr>
            <p:cNvPr id="60" name="Freeform 101"/>
            <p:cNvSpPr/>
            <p:nvPr/>
          </p:nvSpPr>
          <p:spPr bwMode="auto">
            <a:xfrm>
              <a:off x="1833563" y="3025776"/>
              <a:ext cx="642938" cy="422275"/>
            </a:xfrm>
            <a:custGeom>
              <a:avLst/>
              <a:gdLst/>
              <a:ahLst/>
              <a:cxnLst>
                <a:cxn ang="0">
                  <a:pos x="13" y="253"/>
                </a:cxn>
                <a:cxn ang="0">
                  <a:pos x="277" y="135"/>
                </a:cxn>
                <a:cxn ang="0">
                  <a:pos x="323" y="227"/>
                </a:cxn>
                <a:cxn ang="0">
                  <a:pos x="343" y="227"/>
                </a:cxn>
                <a:cxn ang="0">
                  <a:pos x="286" y="0"/>
                </a:cxn>
                <a:cxn ang="0">
                  <a:pos x="255" y="63"/>
                </a:cxn>
                <a:cxn ang="0">
                  <a:pos x="267" y="103"/>
                </a:cxn>
                <a:cxn ang="0">
                  <a:pos x="0" y="226"/>
                </a:cxn>
                <a:cxn ang="0">
                  <a:pos x="13" y="253"/>
                </a:cxn>
              </a:cxnLst>
              <a:rect l="0" t="0" r="r" b="b"/>
              <a:pathLst>
                <a:path w="386" h="253">
                  <a:moveTo>
                    <a:pt x="13" y="253"/>
                  </a:moveTo>
                  <a:cubicBezTo>
                    <a:pt x="277" y="135"/>
                    <a:pt x="277" y="135"/>
                    <a:pt x="277" y="135"/>
                  </a:cubicBezTo>
                  <a:cubicBezTo>
                    <a:pt x="323" y="227"/>
                    <a:pt x="323" y="227"/>
                    <a:pt x="323" y="227"/>
                  </a:cubicBezTo>
                  <a:cubicBezTo>
                    <a:pt x="323" y="227"/>
                    <a:pt x="329" y="243"/>
                    <a:pt x="343" y="227"/>
                  </a:cubicBezTo>
                  <a:cubicBezTo>
                    <a:pt x="343" y="227"/>
                    <a:pt x="386" y="45"/>
                    <a:pt x="286" y="0"/>
                  </a:cubicBezTo>
                  <a:cubicBezTo>
                    <a:pt x="255" y="63"/>
                    <a:pt x="255" y="63"/>
                    <a:pt x="255" y="63"/>
                  </a:cubicBezTo>
                  <a:cubicBezTo>
                    <a:pt x="267" y="103"/>
                    <a:pt x="267" y="103"/>
                    <a:pt x="267" y="103"/>
                  </a:cubicBezTo>
                  <a:cubicBezTo>
                    <a:pt x="0" y="226"/>
                    <a:pt x="0" y="226"/>
                    <a:pt x="0" y="226"/>
                  </a:cubicBezTo>
                  <a:lnTo>
                    <a:pt x="13" y="25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61" name="Freeform 102"/>
            <p:cNvSpPr/>
            <p:nvPr/>
          </p:nvSpPr>
          <p:spPr bwMode="auto">
            <a:xfrm>
              <a:off x="2384425" y="3405189"/>
              <a:ext cx="1588" cy="2508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58"/>
                </a:cxn>
                <a:cxn ang="0">
                  <a:pos x="0" y="0"/>
                </a:cxn>
              </a:cxnLst>
              <a:rect l="0" t="0" r="r" b="b"/>
              <a:pathLst>
                <a:path h="158">
                  <a:moveTo>
                    <a:pt x="0" y="0"/>
                  </a:moveTo>
                  <a:lnTo>
                    <a:pt x="0" y="1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62" name="Line 103"/>
            <p:cNvSpPr>
              <a:spLocks noChangeShapeType="1"/>
            </p:cNvSpPr>
            <p:nvPr/>
          </p:nvSpPr>
          <p:spPr bwMode="auto">
            <a:xfrm>
              <a:off x="2384425" y="3405189"/>
              <a:ext cx="1588" cy="250825"/>
            </a:xfrm>
            <a:prstGeom prst="lin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63" name="Rectangle 104"/>
            <p:cNvSpPr>
              <a:spLocks noChangeArrowheads="1"/>
            </p:cNvSpPr>
            <p:nvPr/>
          </p:nvSpPr>
          <p:spPr bwMode="auto">
            <a:xfrm>
              <a:off x="2376488" y="3405189"/>
              <a:ext cx="15875" cy="2508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64" name="Freeform 105"/>
            <p:cNvSpPr/>
            <p:nvPr/>
          </p:nvSpPr>
          <p:spPr bwMode="auto">
            <a:xfrm>
              <a:off x="2003425" y="3173414"/>
              <a:ext cx="119063" cy="490538"/>
            </a:xfrm>
            <a:custGeom>
              <a:avLst/>
              <a:gdLst/>
              <a:ahLst/>
              <a:cxnLst>
                <a:cxn ang="0">
                  <a:pos x="5" y="294"/>
                </a:cxn>
                <a:cxn ang="0">
                  <a:pos x="4" y="294"/>
                </a:cxn>
                <a:cxn ang="0">
                  <a:pos x="0" y="288"/>
                </a:cxn>
                <a:cxn ang="0">
                  <a:pos x="61" y="4"/>
                </a:cxn>
                <a:cxn ang="0">
                  <a:pos x="67" y="0"/>
                </a:cxn>
                <a:cxn ang="0">
                  <a:pos x="71" y="6"/>
                </a:cxn>
                <a:cxn ang="0">
                  <a:pos x="10" y="291"/>
                </a:cxn>
                <a:cxn ang="0">
                  <a:pos x="5" y="294"/>
                </a:cxn>
              </a:cxnLst>
              <a:rect l="0" t="0" r="r" b="b"/>
              <a:pathLst>
                <a:path w="71" h="294">
                  <a:moveTo>
                    <a:pt x="5" y="294"/>
                  </a:moveTo>
                  <a:cubicBezTo>
                    <a:pt x="4" y="294"/>
                    <a:pt x="4" y="294"/>
                    <a:pt x="4" y="294"/>
                  </a:cubicBezTo>
                  <a:cubicBezTo>
                    <a:pt x="1" y="294"/>
                    <a:pt x="0" y="291"/>
                    <a:pt x="0" y="288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2" y="1"/>
                    <a:pt x="64" y="0"/>
                    <a:pt x="67" y="0"/>
                  </a:cubicBezTo>
                  <a:cubicBezTo>
                    <a:pt x="70" y="1"/>
                    <a:pt x="71" y="4"/>
                    <a:pt x="71" y="6"/>
                  </a:cubicBezTo>
                  <a:cubicBezTo>
                    <a:pt x="10" y="291"/>
                    <a:pt x="10" y="291"/>
                    <a:pt x="10" y="291"/>
                  </a:cubicBezTo>
                  <a:cubicBezTo>
                    <a:pt x="9" y="293"/>
                    <a:pt x="7" y="294"/>
                    <a:pt x="5" y="29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65" name="Freeform 106"/>
            <p:cNvSpPr/>
            <p:nvPr/>
          </p:nvSpPr>
          <p:spPr bwMode="auto">
            <a:xfrm>
              <a:off x="2106613" y="3176589"/>
              <a:ext cx="133350" cy="490538"/>
            </a:xfrm>
            <a:custGeom>
              <a:avLst/>
              <a:gdLst/>
              <a:ahLst/>
              <a:cxnLst>
                <a:cxn ang="0">
                  <a:pos x="75" y="294"/>
                </a:cxn>
                <a:cxn ang="0">
                  <a:pos x="70" y="290"/>
                </a:cxn>
                <a:cxn ang="0">
                  <a:pos x="0" y="7"/>
                </a:cxn>
                <a:cxn ang="0">
                  <a:pos x="4" y="1"/>
                </a:cxn>
                <a:cxn ang="0">
                  <a:pos x="10" y="4"/>
                </a:cxn>
                <a:cxn ang="0">
                  <a:pos x="79" y="288"/>
                </a:cxn>
                <a:cxn ang="0">
                  <a:pos x="76" y="294"/>
                </a:cxn>
                <a:cxn ang="0">
                  <a:pos x="75" y="294"/>
                </a:cxn>
              </a:cxnLst>
              <a:rect l="0" t="0" r="r" b="b"/>
              <a:pathLst>
                <a:path w="80" h="294">
                  <a:moveTo>
                    <a:pt x="75" y="294"/>
                  </a:moveTo>
                  <a:cubicBezTo>
                    <a:pt x="72" y="294"/>
                    <a:pt x="70" y="292"/>
                    <a:pt x="70" y="29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1" y="1"/>
                    <a:pt x="4" y="1"/>
                  </a:cubicBezTo>
                  <a:cubicBezTo>
                    <a:pt x="7" y="0"/>
                    <a:pt x="9" y="2"/>
                    <a:pt x="10" y="4"/>
                  </a:cubicBezTo>
                  <a:cubicBezTo>
                    <a:pt x="79" y="288"/>
                    <a:pt x="79" y="288"/>
                    <a:pt x="79" y="288"/>
                  </a:cubicBezTo>
                  <a:cubicBezTo>
                    <a:pt x="80" y="290"/>
                    <a:pt x="78" y="293"/>
                    <a:pt x="76" y="294"/>
                  </a:cubicBezTo>
                  <a:cubicBezTo>
                    <a:pt x="75" y="294"/>
                    <a:pt x="75" y="294"/>
                    <a:pt x="75" y="29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66" name="Rectangle 107"/>
            <p:cNvSpPr>
              <a:spLocks noChangeArrowheads="1"/>
            </p:cNvSpPr>
            <p:nvPr/>
          </p:nvSpPr>
          <p:spPr bwMode="auto">
            <a:xfrm>
              <a:off x="1885950" y="3408364"/>
              <a:ext cx="15875" cy="141288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67" name="Freeform 108"/>
            <p:cNvSpPr/>
            <p:nvPr/>
          </p:nvSpPr>
          <p:spPr bwMode="auto">
            <a:xfrm>
              <a:off x="2017713" y="3432176"/>
              <a:ext cx="169863" cy="238125"/>
            </a:xfrm>
            <a:custGeom>
              <a:avLst/>
              <a:gdLst/>
              <a:ahLst/>
              <a:cxnLst>
                <a:cxn ang="0">
                  <a:pos x="6" y="143"/>
                </a:cxn>
                <a:cxn ang="0">
                  <a:pos x="3" y="142"/>
                </a:cxn>
                <a:cxn ang="0">
                  <a:pos x="2" y="135"/>
                </a:cxn>
                <a:cxn ang="0">
                  <a:pos x="92" y="3"/>
                </a:cxn>
                <a:cxn ang="0">
                  <a:pos x="99" y="1"/>
                </a:cxn>
                <a:cxn ang="0">
                  <a:pos x="100" y="8"/>
                </a:cxn>
                <a:cxn ang="0">
                  <a:pos x="10" y="141"/>
                </a:cxn>
                <a:cxn ang="0">
                  <a:pos x="6" y="143"/>
                </a:cxn>
              </a:cxnLst>
              <a:rect l="0" t="0" r="r" b="b"/>
              <a:pathLst>
                <a:path w="102" h="143">
                  <a:moveTo>
                    <a:pt x="6" y="143"/>
                  </a:moveTo>
                  <a:cubicBezTo>
                    <a:pt x="5" y="143"/>
                    <a:pt x="4" y="143"/>
                    <a:pt x="3" y="142"/>
                  </a:cubicBezTo>
                  <a:cubicBezTo>
                    <a:pt x="1" y="141"/>
                    <a:pt x="0" y="138"/>
                    <a:pt x="2" y="135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3" y="0"/>
                    <a:pt x="96" y="0"/>
                    <a:pt x="99" y="1"/>
                  </a:cubicBezTo>
                  <a:cubicBezTo>
                    <a:pt x="101" y="3"/>
                    <a:pt x="102" y="6"/>
                    <a:pt x="100" y="8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9" y="142"/>
                    <a:pt x="8" y="143"/>
                    <a:pt x="6" y="14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68" name="Freeform 109"/>
            <p:cNvSpPr/>
            <p:nvPr/>
          </p:nvSpPr>
          <p:spPr bwMode="auto">
            <a:xfrm>
              <a:off x="2051050" y="3440114"/>
              <a:ext cx="185738" cy="228600"/>
            </a:xfrm>
            <a:custGeom>
              <a:avLst/>
              <a:gdLst/>
              <a:ahLst/>
              <a:cxnLst>
                <a:cxn ang="0">
                  <a:pos x="106" y="137"/>
                </a:cxn>
                <a:cxn ang="0">
                  <a:pos x="102" y="136"/>
                </a:cxn>
                <a:cxn ang="0">
                  <a:pos x="2" y="9"/>
                </a:cxn>
                <a:cxn ang="0">
                  <a:pos x="3" y="2"/>
                </a:cxn>
                <a:cxn ang="0">
                  <a:pos x="10" y="3"/>
                </a:cxn>
                <a:cxn ang="0">
                  <a:pos x="110" y="129"/>
                </a:cxn>
                <a:cxn ang="0">
                  <a:pos x="109" y="136"/>
                </a:cxn>
                <a:cxn ang="0">
                  <a:pos x="106" y="137"/>
                </a:cxn>
              </a:cxnLst>
              <a:rect l="0" t="0" r="r" b="b"/>
              <a:pathLst>
                <a:path w="112" h="137">
                  <a:moveTo>
                    <a:pt x="106" y="137"/>
                  </a:moveTo>
                  <a:cubicBezTo>
                    <a:pt x="105" y="137"/>
                    <a:pt x="103" y="137"/>
                    <a:pt x="102" y="136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7"/>
                    <a:pt x="0" y="4"/>
                    <a:pt x="3" y="2"/>
                  </a:cubicBezTo>
                  <a:cubicBezTo>
                    <a:pt x="5" y="0"/>
                    <a:pt x="8" y="1"/>
                    <a:pt x="10" y="3"/>
                  </a:cubicBezTo>
                  <a:cubicBezTo>
                    <a:pt x="110" y="129"/>
                    <a:pt x="110" y="129"/>
                    <a:pt x="110" y="129"/>
                  </a:cubicBezTo>
                  <a:cubicBezTo>
                    <a:pt x="112" y="132"/>
                    <a:pt x="111" y="135"/>
                    <a:pt x="109" y="136"/>
                  </a:cubicBezTo>
                  <a:cubicBezTo>
                    <a:pt x="108" y="137"/>
                    <a:pt x="107" y="137"/>
                    <a:pt x="106" y="137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69" name="Freeform 110"/>
            <p:cNvSpPr/>
            <p:nvPr/>
          </p:nvSpPr>
          <p:spPr bwMode="auto">
            <a:xfrm>
              <a:off x="2052638" y="3308351"/>
              <a:ext cx="107950" cy="141288"/>
            </a:xfrm>
            <a:custGeom>
              <a:avLst/>
              <a:gdLst/>
              <a:ahLst/>
              <a:cxnLst>
                <a:cxn ang="0">
                  <a:pos x="6" y="84"/>
                </a:cxn>
                <a:cxn ang="0">
                  <a:pos x="3" y="83"/>
                </a:cxn>
                <a:cxn ang="0">
                  <a:pos x="2" y="76"/>
                </a:cxn>
                <a:cxn ang="0">
                  <a:pos x="55" y="3"/>
                </a:cxn>
                <a:cxn ang="0">
                  <a:pos x="62" y="2"/>
                </a:cxn>
                <a:cxn ang="0">
                  <a:pos x="63" y="9"/>
                </a:cxn>
                <a:cxn ang="0">
                  <a:pos x="10" y="82"/>
                </a:cxn>
                <a:cxn ang="0">
                  <a:pos x="6" y="84"/>
                </a:cxn>
              </a:cxnLst>
              <a:rect l="0" t="0" r="r" b="b"/>
              <a:pathLst>
                <a:path w="65" h="84">
                  <a:moveTo>
                    <a:pt x="6" y="84"/>
                  </a:moveTo>
                  <a:cubicBezTo>
                    <a:pt x="5" y="84"/>
                    <a:pt x="4" y="84"/>
                    <a:pt x="3" y="83"/>
                  </a:cubicBezTo>
                  <a:cubicBezTo>
                    <a:pt x="1" y="82"/>
                    <a:pt x="0" y="79"/>
                    <a:pt x="2" y="76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7" y="1"/>
                    <a:pt x="60" y="0"/>
                    <a:pt x="62" y="2"/>
                  </a:cubicBezTo>
                  <a:cubicBezTo>
                    <a:pt x="64" y="4"/>
                    <a:pt x="65" y="7"/>
                    <a:pt x="63" y="9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9" y="84"/>
                    <a:pt x="7" y="84"/>
                    <a:pt x="6" y="8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70" name="Freeform 111"/>
            <p:cNvSpPr/>
            <p:nvPr/>
          </p:nvSpPr>
          <p:spPr bwMode="auto">
            <a:xfrm>
              <a:off x="2065338" y="3324226"/>
              <a:ext cx="122238" cy="119063"/>
            </a:xfrm>
            <a:custGeom>
              <a:avLst/>
              <a:gdLst/>
              <a:ahLst/>
              <a:cxnLst>
                <a:cxn ang="0">
                  <a:pos x="67" y="72"/>
                </a:cxn>
                <a:cxn ang="0">
                  <a:pos x="64" y="70"/>
                </a:cxn>
                <a:cxn ang="0">
                  <a:pos x="2" y="9"/>
                </a:cxn>
                <a:cxn ang="0">
                  <a:pos x="2" y="2"/>
                </a:cxn>
                <a:cxn ang="0">
                  <a:pos x="9" y="2"/>
                </a:cxn>
                <a:cxn ang="0">
                  <a:pos x="71" y="63"/>
                </a:cxn>
                <a:cxn ang="0">
                  <a:pos x="71" y="70"/>
                </a:cxn>
                <a:cxn ang="0">
                  <a:pos x="67" y="72"/>
                </a:cxn>
              </a:cxnLst>
              <a:rect l="0" t="0" r="r" b="b"/>
              <a:pathLst>
                <a:path w="73" h="72">
                  <a:moveTo>
                    <a:pt x="67" y="72"/>
                  </a:moveTo>
                  <a:cubicBezTo>
                    <a:pt x="66" y="72"/>
                    <a:pt x="65" y="71"/>
                    <a:pt x="64" y="7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4" y="0"/>
                    <a:pt x="7" y="0"/>
                    <a:pt x="9" y="2"/>
                  </a:cubicBezTo>
                  <a:cubicBezTo>
                    <a:pt x="71" y="63"/>
                    <a:pt x="71" y="63"/>
                    <a:pt x="71" y="63"/>
                  </a:cubicBezTo>
                  <a:cubicBezTo>
                    <a:pt x="73" y="65"/>
                    <a:pt x="73" y="68"/>
                    <a:pt x="71" y="70"/>
                  </a:cubicBezTo>
                  <a:cubicBezTo>
                    <a:pt x="70" y="71"/>
                    <a:pt x="69" y="72"/>
                    <a:pt x="67" y="7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71" name="Rectangle 112"/>
            <p:cNvSpPr>
              <a:spLocks noChangeArrowheads="1"/>
            </p:cNvSpPr>
            <p:nvPr/>
          </p:nvSpPr>
          <p:spPr bwMode="auto">
            <a:xfrm>
              <a:off x="1817688" y="3651251"/>
              <a:ext cx="619125" cy="4127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72" name="Rectangle 113"/>
            <p:cNvSpPr>
              <a:spLocks noChangeArrowheads="1"/>
            </p:cNvSpPr>
            <p:nvPr/>
          </p:nvSpPr>
          <p:spPr bwMode="auto">
            <a:xfrm>
              <a:off x="1852613" y="3530601"/>
              <a:ext cx="84138" cy="128588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74" name="Group 45"/>
          <p:cNvGrpSpPr/>
          <p:nvPr/>
        </p:nvGrpSpPr>
        <p:grpSpPr>
          <a:xfrm>
            <a:off x="4399915" y="2127885"/>
            <a:ext cx="784860" cy="1009015"/>
            <a:chOff x="2684463" y="3948114"/>
            <a:chExt cx="641350" cy="725487"/>
          </a:xfrm>
          <a:solidFill>
            <a:schemeClr val="bg1"/>
          </a:solidFill>
        </p:grpSpPr>
        <p:sp>
          <p:nvSpPr>
            <p:cNvPr id="76" name="Freeform 90"/>
            <p:cNvSpPr/>
            <p:nvPr/>
          </p:nvSpPr>
          <p:spPr bwMode="auto">
            <a:xfrm>
              <a:off x="2684463" y="4194176"/>
              <a:ext cx="520700" cy="479425"/>
            </a:xfrm>
            <a:custGeom>
              <a:avLst/>
              <a:gdLst/>
              <a:ahLst/>
              <a:cxnLst>
                <a:cxn ang="0">
                  <a:pos x="309" y="281"/>
                </a:cxn>
                <a:cxn ang="0">
                  <a:pos x="309" y="125"/>
                </a:cxn>
                <a:cxn ang="0">
                  <a:pos x="172" y="125"/>
                </a:cxn>
                <a:cxn ang="0">
                  <a:pos x="172" y="22"/>
                </a:cxn>
                <a:cxn ang="0">
                  <a:pos x="117" y="22"/>
                </a:cxn>
                <a:cxn ang="0">
                  <a:pos x="117" y="125"/>
                </a:cxn>
                <a:cxn ang="0">
                  <a:pos x="87" y="125"/>
                </a:cxn>
                <a:cxn ang="0">
                  <a:pos x="87" y="0"/>
                </a:cxn>
                <a:cxn ang="0">
                  <a:pos x="32" y="0"/>
                </a:cxn>
                <a:cxn ang="0">
                  <a:pos x="32" y="125"/>
                </a:cxn>
                <a:cxn ang="0">
                  <a:pos x="21" y="125"/>
                </a:cxn>
                <a:cxn ang="0">
                  <a:pos x="21" y="281"/>
                </a:cxn>
                <a:cxn ang="0">
                  <a:pos x="0" y="281"/>
                </a:cxn>
                <a:cxn ang="0">
                  <a:pos x="0" y="302"/>
                </a:cxn>
                <a:cxn ang="0">
                  <a:pos x="328" y="302"/>
                </a:cxn>
                <a:cxn ang="0">
                  <a:pos x="328" y="281"/>
                </a:cxn>
                <a:cxn ang="0">
                  <a:pos x="309" y="281"/>
                </a:cxn>
              </a:cxnLst>
              <a:rect l="0" t="0" r="r" b="b"/>
              <a:pathLst>
                <a:path w="328" h="302">
                  <a:moveTo>
                    <a:pt x="309" y="281"/>
                  </a:moveTo>
                  <a:lnTo>
                    <a:pt x="309" y="125"/>
                  </a:lnTo>
                  <a:lnTo>
                    <a:pt x="172" y="125"/>
                  </a:lnTo>
                  <a:lnTo>
                    <a:pt x="172" y="22"/>
                  </a:lnTo>
                  <a:lnTo>
                    <a:pt x="117" y="22"/>
                  </a:lnTo>
                  <a:lnTo>
                    <a:pt x="117" y="125"/>
                  </a:lnTo>
                  <a:lnTo>
                    <a:pt x="87" y="125"/>
                  </a:lnTo>
                  <a:lnTo>
                    <a:pt x="87" y="0"/>
                  </a:lnTo>
                  <a:lnTo>
                    <a:pt x="32" y="0"/>
                  </a:lnTo>
                  <a:lnTo>
                    <a:pt x="32" y="125"/>
                  </a:lnTo>
                  <a:lnTo>
                    <a:pt x="21" y="125"/>
                  </a:lnTo>
                  <a:lnTo>
                    <a:pt x="21" y="281"/>
                  </a:lnTo>
                  <a:lnTo>
                    <a:pt x="0" y="281"/>
                  </a:lnTo>
                  <a:lnTo>
                    <a:pt x="0" y="302"/>
                  </a:lnTo>
                  <a:lnTo>
                    <a:pt x="328" y="302"/>
                  </a:lnTo>
                  <a:lnTo>
                    <a:pt x="328" y="281"/>
                  </a:lnTo>
                  <a:lnTo>
                    <a:pt x="309" y="28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77" name="Rectangle 91"/>
            <p:cNvSpPr>
              <a:spLocks noChangeArrowheads="1"/>
            </p:cNvSpPr>
            <p:nvPr/>
          </p:nvSpPr>
          <p:spPr bwMode="auto">
            <a:xfrm>
              <a:off x="2752725" y="4435476"/>
              <a:ext cx="58738" cy="603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78" name="Rectangle 92"/>
            <p:cNvSpPr>
              <a:spLocks noChangeArrowheads="1"/>
            </p:cNvSpPr>
            <p:nvPr/>
          </p:nvSpPr>
          <p:spPr bwMode="auto">
            <a:xfrm>
              <a:off x="2865438" y="4435476"/>
              <a:ext cx="60325" cy="603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79" name="Rectangle 93"/>
            <p:cNvSpPr>
              <a:spLocks noChangeArrowheads="1"/>
            </p:cNvSpPr>
            <p:nvPr/>
          </p:nvSpPr>
          <p:spPr bwMode="auto">
            <a:xfrm>
              <a:off x="2978150" y="4435476"/>
              <a:ext cx="60325" cy="603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80" name="Rectangle 94"/>
            <p:cNvSpPr>
              <a:spLocks noChangeArrowheads="1"/>
            </p:cNvSpPr>
            <p:nvPr/>
          </p:nvSpPr>
          <p:spPr bwMode="auto">
            <a:xfrm>
              <a:off x="3090863" y="4435476"/>
              <a:ext cx="58738" cy="603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81" name="Rectangle 95"/>
            <p:cNvSpPr>
              <a:spLocks noChangeArrowheads="1"/>
            </p:cNvSpPr>
            <p:nvPr/>
          </p:nvSpPr>
          <p:spPr bwMode="auto">
            <a:xfrm>
              <a:off x="2752725" y="4545014"/>
              <a:ext cx="58738" cy="603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82" name="Rectangle 96"/>
            <p:cNvSpPr>
              <a:spLocks noChangeArrowheads="1"/>
            </p:cNvSpPr>
            <p:nvPr/>
          </p:nvSpPr>
          <p:spPr bwMode="auto">
            <a:xfrm>
              <a:off x="2865438" y="4545014"/>
              <a:ext cx="60325" cy="603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83" name="Rectangle 97"/>
            <p:cNvSpPr>
              <a:spLocks noChangeArrowheads="1"/>
            </p:cNvSpPr>
            <p:nvPr/>
          </p:nvSpPr>
          <p:spPr bwMode="auto">
            <a:xfrm>
              <a:off x="2978150" y="4545014"/>
              <a:ext cx="60325" cy="603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84" name="Rectangle 98"/>
            <p:cNvSpPr>
              <a:spLocks noChangeArrowheads="1"/>
            </p:cNvSpPr>
            <p:nvPr/>
          </p:nvSpPr>
          <p:spPr bwMode="auto">
            <a:xfrm>
              <a:off x="3090863" y="4545014"/>
              <a:ext cx="58738" cy="603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85" name="Freeform 99"/>
            <p:cNvSpPr/>
            <p:nvPr/>
          </p:nvSpPr>
          <p:spPr bwMode="auto">
            <a:xfrm>
              <a:off x="2838450" y="3976689"/>
              <a:ext cx="487363" cy="223838"/>
            </a:xfrm>
            <a:custGeom>
              <a:avLst/>
              <a:gdLst/>
              <a:ahLst/>
              <a:cxnLst>
                <a:cxn ang="0">
                  <a:pos x="6" y="109"/>
                </a:cxn>
                <a:cxn ang="0">
                  <a:pos x="27" y="86"/>
                </a:cxn>
                <a:cxn ang="0">
                  <a:pos x="47" y="72"/>
                </a:cxn>
                <a:cxn ang="0">
                  <a:pos x="52" y="62"/>
                </a:cxn>
                <a:cxn ang="0">
                  <a:pos x="68" y="61"/>
                </a:cxn>
                <a:cxn ang="0">
                  <a:pos x="74" y="27"/>
                </a:cxn>
                <a:cxn ang="0">
                  <a:pos x="99" y="11"/>
                </a:cxn>
                <a:cxn ang="0">
                  <a:pos x="117" y="15"/>
                </a:cxn>
                <a:cxn ang="0">
                  <a:pos x="143" y="1"/>
                </a:cxn>
                <a:cxn ang="0">
                  <a:pos x="171" y="18"/>
                </a:cxn>
                <a:cxn ang="0">
                  <a:pos x="218" y="30"/>
                </a:cxn>
                <a:cxn ang="0">
                  <a:pos x="258" y="34"/>
                </a:cxn>
                <a:cxn ang="0">
                  <a:pos x="274" y="48"/>
                </a:cxn>
                <a:cxn ang="0">
                  <a:pos x="272" y="67"/>
                </a:cxn>
                <a:cxn ang="0">
                  <a:pos x="287" y="113"/>
                </a:cxn>
                <a:cxn ang="0">
                  <a:pos x="275" y="124"/>
                </a:cxn>
                <a:cxn ang="0">
                  <a:pos x="228" y="111"/>
                </a:cxn>
                <a:cxn ang="0">
                  <a:pos x="215" y="130"/>
                </a:cxn>
                <a:cxn ang="0">
                  <a:pos x="194" y="120"/>
                </a:cxn>
                <a:cxn ang="0">
                  <a:pos x="153" y="103"/>
                </a:cxn>
                <a:cxn ang="0">
                  <a:pos x="139" y="124"/>
                </a:cxn>
                <a:cxn ang="0">
                  <a:pos x="118" y="117"/>
                </a:cxn>
                <a:cxn ang="0">
                  <a:pos x="109" y="124"/>
                </a:cxn>
                <a:cxn ang="0">
                  <a:pos x="83" y="134"/>
                </a:cxn>
                <a:cxn ang="0">
                  <a:pos x="72" y="125"/>
                </a:cxn>
                <a:cxn ang="0">
                  <a:pos x="92" y="123"/>
                </a:cxn>
                <a:cxn ang="0">
                  <a:pos x="107" y="121"/>
                </a:cxn>
                <a:cxn ang="0">
                  <a:pos x="116" y="108"/>
                </a:cxn>
                <a:cxn ang="0">
                  <a:pos x="135" y="119"/>
                </a:cxn>
                <a:cxn ang="0">
                  <a:pos x="157" y="98"/>
                </a:cxn>
                <a:cxn ang="0">
                  <a:pos x="172" y="116"/>
                </a:cxn>
                <a:cxn ang="0">
                  <a:pos x="196" y="114"/>
                </a:cxn>
                <a:cxn ang="0">
                  <a:pos x="223" y="117"/>
                </a:cxn>
                <a:cxn ang="0">
                  <a:pos x="254" y="119"/>
                </a:cxn>
                <a:cxn ang="0">
                  <a:pos x="278" y="112"/>
                </a:cxn>
                <a:cxn ang="0">
                  <a:pos x="283" y="92"/>
                </a:cxn>
                <a:cxn ang="0">
                  <a:pos x="267" y="68"/>
                </a:cxn>
                <a:cxn ang="0">
                  <a:pos x="267" y="46"/>
                </a:cxn>
                <a:cxn ang="0">
                  <a:pos x="237" y="35"/>
                </a:cxn>
                <a:cxn ang="0">
                  <a:pos x="216" y="38"/>
                </a:cxn>
                <a:cxn ang="0">
                  <a:pos x="172" y="20"/>
                </a:cxn>
                <a:cxn ang="0">
                  <a:pos x="168" y="11"/>
                </a:cxn>
                <a:cxn ang="0">
                  <a:pos x="118" y="26"/>
                </a:cxn>
                <a:cxn ang="0">
                  <a:pos x="107" y="20"/>
                </a:cxn>
                <a:cxn ang="0">
                  <a:pos x="80" y="30"/>
                </a:cxn>
                <a:cxn ang="0">
                  <a:pos x="69" y="65"/>
                </a:cxn>
                <a:cxn ang="0">
                  <a:pos x="59" y="64"/>
                </a:cxn>
                <a:cxn ang="0">
                  <a:pos x="53" y="77"/>
                </a:cxn>
                <a:cxn ang="0">
                  <a:pos x="38" y="79"/>
                </a:cxn>
                <a:cxn ang="0">
                  <a:pos x="25" y="115"/>
                </a:cxn>
                <a:cxn ang="0">
                  <a:pos x="2" y="118"/>
                </a:cxn>
              </a:cxnLst>
              <a:rect l="0" t="0" r="r" b="b"/>
              <a:pathLst>
                <a:path w="292" h="134">
                  <a:moveTo>
                    <a:pt x="2" y="127"/>
                  </a:moveTo>
                  <a:cubicBezTo>
                    <a:pt x="1" y="125"/>
                    <a:pt x="0" y="121"/>
                    <a:pt x="0" y="118"/>
                  </a:cubicBezTo>
                  <a:cubicBezTo>
                    <a:pt x="0" y="116"/>
                    <a:pt x="1" y="114"/>
                    <a:pt x="2" y="113"/>
                  </a:cubicBezTo>
                  <a:cubicBezTo>
                    <a:pt x="3" y="111"/>
                    <a:pt x="4" y="110"/>
                    <a:pt x="6" y="109"/>
                  </a:cubicBezTo>
                  <a:cubicBezTo>
                    <a:pt x="9" y="108"/>
                    <a:pt x="13" y="108"/>
                    <a:pt x="16" y="108"/>
                  </a:cubicBezTo>
                  <a:cubicBezTo>
                    <a:pt x="20" y="109"/>
                    <a:pt x="23" y="110"/>
                    <a:pt x="26" y="112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3" y="104"/>
                    <a:pt x="24" y="95"/>
                    <a:pt x="27" y="86"/>
                  </a:cubicBezTo>
                  <a:cubicBezTo>
                    <a:pt x="29" y="82"/>
                    <a:pt x="31" y="77"/>
                    <a:pt x="35" y="74"/>
                  </a:cubicBezTo>
                  <a:cubicBezTo>
                    <a:pt x="37" y="73"/>
                    <a:pt x="38" y="73"/>
                    <a:pt x="39" y="72"/>
                  </a:cubicBezTo>
                  <a:cubicBezTo>
                    <a:pt x="41" y="72"/>
                    <a:pt x="42" y="72"/>
                    <a:pt x="43" y="72"/>
                  </a:cubicBezTo>
                  <a:cubicBezTo>
                    <a:pt x="45" y="72"/>
                    <a:pt x="46" y="72"/>
                    <a:pt x="47" y="72"/>
                  </a:cubicBezTo>
                  <a:cubicBezTo>
                    <a:pt x="49" y="73"/>
                    <a:pt x="50" y="73"/>
                    <a:pt x="51" y="74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7" y="73"/>
                    <a:pt x="48" y="71"/>
                    <a:pt x="49" y="69"/>
                  </a:cubicBezTo>
                  <a:cubicBezTo>
                    <a:pt x="49" y="67"/>
                    <a:pt x="50" y="65"/>
                    <a:pt x="52" y="62"/>
                  </a:cubicBezTo>
                  <a:cubicBezTo>
                    <a:pt x="53" y="61"/>
                    <a:pt x="53" y="60"/>
                    <a:pt x="55" y="59"/>
                  </a:cubicBezTo>
                  <a:cubicBezTo>
                    <a:pt x="56" y="58"/>
                    <a:pt x="58" y="57"/>
                    <a:pt x="60" y="57"/>
                  </a:cubicBezTo>
                  <a:cubicBezTo>
                    <a:pt x="62" y="58"/>
                    <a:pt x="63" y="58"/>
                    <a:pt x="65" y="59"/>
                  </a:cubicBezTo>
                  <a:cubicBezTo>
                    <a:pt x="66" y="60"/>
                    <a:pt x="67" y="61"/>
                    <a:pt x="68" y="61"/>
                  </a:cubicBezTo>
                  <a:cubicBezTo>
                    <a:pt x="62" y="63"/>
                    <a:pt x="62" y="63"/>
                    <a:pt x="62" y="63"/>
                  </a:cubicBezTo>
                  <a:cubicBezTo>
                    <a:pt x="64" y="56"/>
                    <a:pt x="65" y="49"/>
                    <a:pt x="67" y="42"/>
                  </a:cubicBezTo>
                  <a:cubicBezTo>
                    <a:pt x="68" y="38"/>
                    <a:pt x="70" y="35"/>
                    <a:pt x="71" y="31"/>
                  </a:cubicBezTo>
                  <a:cubicBezTo>
                    <a:pt x="72" y="30"/>
                    <a:pt x="73" y="28"/>
                    <a:pt x="74" y="27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76" y="23"/>
                    <a:pt x="77" y="23"/>
                    <a:pt x="78" y="22"/>
                  </a:cubicBezTo>
                  <a:cubicBezTo>
                    <a:pt x="80" y="19"/>
                    <a:pt x="83" y="16"/>
                    <a:pt x="87" y="14"/>
                  </a:cubicBezTo>
                  <a:cubicBezTo>
                    <a:pt x="90" y="12"/>
                    <a:pt x="94" y="11"/>
                    <a:pt x="99" y="11"/>
                  </a:cubicBezTo>
                  <a:cubicBezTo>
                    <a:pt x="103" y="11"/>
                    <a:pt x="107" y="12"/>
                    <a:pt x="111" y="15"/>
                  </a:cubicBezTo>
                  <a:cubicBezTo>
                    <a:pt x="114" y="17"/>
                    <a:pt x="116" y="21"/>
                    <a:pt x="118" y="24"/>
                  </a:cubicBezTo>
                  <a:cubicBezTo>
                    <a:pt x="113" y="25"/>
                    <a:pt x="113" y="25"/>
                    <a:pt x="113" y="25"/>
                  </a:cubicBezTo>
                  <a:cubicBezTo>
                    <a:pt x="114" y="21"/>
                    <a:pt x="115" y="18"/>
                    <a:pt x="117" y="15"/>
                  </a:cubicBezTo>
                  <a:cubicBezTo>
                    <a:pt x="119" y="12"/>
                    <a:pt x="121" y="10"/>
                    <a:pt x="124" y="8"/>
                  </a:cubicBezTo>
                  <a:cubicBezTo>
                    <a:pt x="125" y="6"/>
                    <a:pt x="126" y="5"/>
                    <a:pt x="128" y="5"/>
                  </a:cubicBezTo>
                  <a:cubicBezTo>
                    <a:pt x="130" y="4"/>
                    <a:pt x="131" y="3"/>
                    <a:pt x="133" y="3"/>
                  </a:cubicBezTo>
                  <a:cubicBezTo>
                    <a:pt x="136" y="2"/>
                    <a:pt x="139" y="1"/>
                    <a:pt x="143" y="1"/>
                  </a:cubicBezTo>
                  <a:cubicBezTo>
                    <a:pt x="149" y="0"/>
                    <a:pt x="156" y="1"/>
                    <a:pt x="162" y="3"/>
                  </a:cubicBezTo>
                  <a:cubicBezTo>
                    <a:pt x="165" y="4"/>
                    <a:pt x="168" y="6"/>
                    <a:pt x="170" y="9"/>
                  </a:cubicBezTo>
                  <a:cubicBezTo>
                    <a:pt x="172" y="12"/>
                    <a:pt x="173" y="16"/>
                    <a:pt x="173" y="19"/>
                  </a:cubicBezTo>
                  <a:cubicBezTo>
                    <a:pt x="171" y="18"/>
                    <a:pt x="171" y="18"/>
                    <a:pt x="171" y="18"/>
                  </a:cubicBezTo>
                  <a:cubicBezTo>
                    <a:pt x="175" y="15"/>
                    <a:pt x="180" y="13"/>
                    <a:pt x="185" y="12"/>
                  </a:cubicBezTo>
                  <a:cubicBezTo>
                    <a:pt x="191" y="11"/>
                    <a:pt x="196" y="11"/>
                    <a:pt x="201" y="13"/>
                  </a:cubicBezTo>
                  <a:cubicBezTo>
                    <a:pt x="207" y="15"/>
                    <a:pt x="211" y="18"/>
                    <a:pt x="215" y="22"/>
                  </a:cubicBezTo>
                  <a:cubicBezTo>
                    <a:pt x="216" y="24"/>
                    <a:pt x="217" y="27"/>
                    <a:pt x="218" y="30"/>
                  </a:cubicBezTo>
                  <a:cubicBezTo>
                    <a:pt x="219" y="32"/>
                    <a:pt x="219" y="35"/>
                    <a:pt x="219" y="38"/>
                  </a:cubicBezTo>
                  <a:cubicBezTo>
                    <a:pt x="217" y="36"/>
                    <a:pt x="217" y="36"/>
                    <a:pt x="217" y="36"/>
                  </a:cubicBezTo>
                  <a:cubicBezTo>
                    <a:pt x="223" y="33"/>
                    <a:pt x="230" y="32"/>
                    <a:pt x="237" y="31"/>
                  </a:cubicBezTo>
                  <a:cubicBezTo>
                    <a:pt x="244" y="31"/>
                    <a:pt x="251" y="32"/>
                    <a:pt x="258" y="34"/>
                  </a:cubicBezTo>
                  <a:cubicBezTo>
                    <a:pt x="260" y="35"/>
                    <a:pt x="261" y="35"/>
                    <a:pt x="263" y="36"/>
                  </a:cubicBezTo>
                  <a:cubicBezTo>
                    <a:pt x="265" y="37"/>
                    <a:pt x="266" y="38"/>
                    <a:pt x="268" y="39"/>
                  </a:cubicBezTo>
                  <a:cubicBezTo>
                    <a:pt x="269" y="40"/>
                    <a:pt x="270" y="42"/>
                    <a:pt x="272" y="43"/>
                  </a:cubicBezTo>
                  <a:cubicBezTo>
                    <a:pt x="273" y="45"/>
                    <a:pt x="274" y="47"/>
                    <a:pt x="274" y="48"/>
                  </a:cubicBezTo>
                  <a:cubicBezTo>
                    <a:pt x="276" y="52"/>
                    <a:pt x="276" y="56"/>
                    <a:pt x="276" y="60"/>
                  </a:cubicBezTo>
                  <a:cubicBezTo>
                    <a:pt x="275" y="62"/>
                    <a:pt x="275" y="63"/>
                    <a:pt x="275" y="65"/>
                  </a:cubicBezTo>
                  <a:cubicBezTo>
                    <a:pt x="274" y="67"/>
                    <a:pt x="273" y="69"/>
                    <a:pt x="273" y="70"/>
                  </a:cubicBezTo>
                  <a:cubicBezTo>
                    <a:pt x="272" y="67"/>
                    <a:pt x="272" y="67"/>
                    <a:pt x="272" y="67"/>
                  </a:cubicBezTo>
                  <a:cubicBezTo>
                    <a:pt x="276" y="70"/>
                    <a:pt x="279" y="73"/>
                    <a:pt x="282" y="77"/>
                  </a:cubicBezTo>
                  <a:cubicBezTo>
                    <a:pt x="285" y="81"/>
                    <a:pt x="288" y="85"/>
                    <a:pt x="290" y="90"/>
                  </a:cubicBezTo>
                  <a:cubicBezTo>
                    <a:pt x="292" y="95"/>
                    <a:pt x="292" y="101"/>
                    <a:pt x="290" y="106"/>
                  </a:cubicBezTo>
                  <a:cubicBezTo>
                    <a:pt x="290" y="109"/>
                    <a:pt x="288" y="111"/>
                    <a:pt x="287" y="113"/>
                  </a:cubicBezTo>
                  <a:cubicBezTo>
                    <a:pt x="286" y="114"/>
                    <a:pt x="285" y="115"/>
                    <a:pt x="284" y="116"/>
                  </a:cubicBezTo>
                  <a:cubicBezTo>
                    <a:pt x="284" y="117"/>
                    <a:pt x="283" y="117"/>
                    <a:pt x="283" y="118"/>
                  </a:cubicBezTo>
                  <a:cubicBezTo>
                    <a:pt x="282" y="119"/>
                    <a:pt x="282" y="119"/>
                    <a:pt x="282" y="119"/>
                  </a:cubicBezTo>
                  <a:cubicBezTo>
                    <a:pt x="280" y="121"/>
                    <a:pt x="278" y="122"/>
                    <a:pt x="275" y="124"/>
                  </a:cubicBezTo>
                  <a:cubicBezTo>
                    <a:pt x="273" y="125"/>
                    <a:pt x="271" y="126"/>
                    <a:pt x="268" y="127"/>
                  </a:cubicBezTo>
                  <a:cubicBezTo>
                    <a:pt x="263" y="128"/>
                    <a:pt x="258" y="129"/>
                    <a:pt x="252" y="127"/>
                  </a:cubicBezTo>
                  <a:cubicBezTo>
                    <a:pt x="247" y="126"/>
                    <a:pt x="242" y="124"/>
                    <a:pt x="238" y="121"/>
                  </a:cubicBezTo>
                  <a:cubicBezTo>
                    <a:pt x="234" y="118"/>
                    <a:pt x="231" y="114"/>
                    <a:pt x="228" y="111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35" y="111"/>
                    <a:pt x="234" y="113"/>
                    <a:pt x="233" y="116"/>
                  </a:cubicBezTo>
                  <a:cubicBezTo>
                    <a:pt x="232" y="118"/>
                    <a:pt x="231" y="121"/>
                    <a:pt x="229" y="123"/>
                  </a:cubicBezTo>
                  <a:cubicBezTo>
                    <a:pt x="225" y="127"/>
                    <a:pt x="220" y="129"/>
                    <a:pt x="215" y="130"/>
                  </a:cubicBezTo>
                  <a:cubicBezTo>
                    <a:pt x="210" y="131"/>
                    <a:pt x="205" y="131"/>
                    <a:pt x="200" y="129"/>
                  </a:cubicBezTo>
                  <a:cubicBezTo>
                    <a:pt x="198" y="128"/>
                    <a:pt x="195" y="126"/>
                    <a:pt x="193" y="124"/>
                  </a:cubicBezTo>
                  <a:cubicBezTo>
                    <a:pt x="191" y="123"/>
                    <a:pt x="190" y="121"/>
                    <a:pt x="189" y="118"/>
                  </a:cubicBezTo>
                  <a:cubicBezTo>
                    <a:pt x="194" y="120"/>
                    <a:pt x="194" y="120"/>
                    <a:pt x="194" y="120"/>
                  </a:cubicBezTo>
                  <a:cubicBezTo>
                    <a:pt x="191" y="122"/>
                    <a:pt x="187" y="124"/>
                    <a:pt x="182" y="125"/>
                  </a:cubicBezTo>
                  <a:cubicBezTo>
                    <a:pt x="178" y="126"/>
                    <a:pt x="173" y="125"/>
                    <a:pt x="169" y="123"/>
                  </a:cubicBezTo>
                  <a:cubicBezTo>
                    <a:pt x="164" y="121"/>
                    <a:pt x="161" y="117"/>
                    <a:pt x="159" y="114"/>
                  </a:cubicBezTo>
                  <a:cubicBezTo>
                    <a:pt x="157" y="110"/>
                    <a:pt x="155" y="107"/>
                    <a:pt x="153" y="103"/>
                  </a:cubicBezTo>
                  <a:cubicBezTo>
                    <a:pt x="160" y="102"/>
                    <a:pt x="160" y="102"/>
                    <a:pt x="160" y="102"/>
                  </a:cubicBezTo>
                  <a:cubicBezTo>
                    <a:pt x="159" y="107"/>
                    <a:pt x="157" y="113"/>
                    <a:pt x="154" y="117"/>
                  </a:cubicBezTo>
                  <a:cubicBezTo>
                    <a:pt x="152" y="119"/>
                    <a:pt x="149" y="121"/>
                    <a:pt x="147" y="122"/>
                  </a:cubicBezTo>
                  <a:cubicBezTo>
                    <a:pt x="145" y="123"/>
                    <a:pt x="142" y="124"/>
                    <a:pt x="139" y="124"/>
                  </a:cubicBezTo>
                  <a:cubicBezTo>
                    <a:pt x="138" y="125"/>
                    <a:pt x="137" y="125"/>
                    <a:pt x="136" y="125"/>
                  </a:cubicBezTo>
                  <a:cubicBezTo>
                    <a:pt x="134" y="125"/>
                    <a:pt x="133" y="125"/>
                    <a:pt x="132" y="125"/>
                  </a:cubicBezTo>
                  <a:cubicBezTo>
                    <a:pt x="129" y="124"/>
                    <a:pt x="126" y="123"/>
                    <a:pt x="124" y="122"/>
                  </a:cubicBezTo>
                  <a:cubicBezTo>
                    <a:pt x="121" y="120"/>
                    <a:pt x="120" y="118"/>
                    <a:pt x="118" y="117"/>
                  </a:cubicBezTo>
                  <a:cubicBezTo>
                    <a:pt x="116" y="115"/>
                    <a:pt x="115" y="113"/>
                    <a:pt x="113" y="112"/>
                  </a:cubicBezTo>
                  <a:cubicBezTo>
                    <a:pt x="117" y="110"/>
                    <a:pt x="117" y="110"/>
                    <a:pt x="117" y="110"/>
                  </a:cubicBezTo>
                  <a:cubicBezTo>
                    <a:pt x="117" y="113"/>
                    <a:pt x="117" y="116"/>
                    <a:pt x="115" y="118"/>
                  </a:cubicBezTo>
                  <a:cubicBezTo>
                    <a:pt x="114" y="121"/>
                    <a:pt x="111" y="123"/>
                    <a:pt x="109" y="124"/>
                  </a:cubicBezTo>
                  <a:cubicBezTo>
                    <a:pt x="104" y="126"/>
                    <a:pt x="98" y="127"/>
                    <a:pt x="93" y="125"/>
                  </a:cubicBezTo>
                  <a:cubicBezTo>
                    <a:pt x="95" y="124"/>
                    <a:pt x="95" y="124"/>
                    <a:pt x="95" y="124"/>
                  </a:cubicBezTo>
                  <a:cubicBezTo>
                    <a:pt x="94" y="127"/>
                    <a:pt x="92" y="129"/>
                    <a:pt x="90" y="131"/>
                  </a:cubicBezTo>
                  <a:cubicBezTo>
                    <a:pt x="88" y="132"/>
                    <a:pt x="86" y="133"/>
                    <a:pt x="83" y="134"/>
                  </a:cubicBezTo>
                  <a:cubicBezTo>
                    <a:pt x="80" y="134"/>
                    <a:pt x="78" y="133"/>
                    <a:pt x="76" y="131"/>
                  </a:cubicBezTo>
                  <a:cubicBezTo>
                    <a:pt x="73" y="130"/>
                    <a:pt x="72" y="127"/>
                    <a:pt x="72" y="125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2" y="125"/>
                    <a:pt x="72" y="125"/>
                    <a:pt x="72" y="125"/>
                  </a:cubicBezTo>
                  <a:cubicBezTo>
                    <a:pt x="73" y="127"/>
                    <a:pt x="74" y="129"/>
                    <a:pt x="76" y="130"/>
                  </a:cubicBezTo>
                  <a:cubicBezTo>
                    <a:pt x="78" y="131"/>
                    <a:pt x="81" y="132"/>
                    <a:pt x="83" y="132"/>
                  </a:cubicBezTo>
                  <a:cubicBezTo>
                    <a:pt x="85" y="131"/>
                    <a:pt x="87" y="130"/>
                    <a:pt x="89" y="129"/>
                  </a:cubicBezTo>
                  <a:cubicBezTo>
                    <a:pt x="90" y="127"/>
                    <a:pt x="91" y="125"/>
                    <a:pt x="92" y="123"/>
                  </a:cubicBezTo>
                  <a:cubicBezTo>
                    <a:pt x="92" y="123"/>
                    <a:pt x="93" y="122"/>
                    <a:pt x="94" y="122"/>
                  </a:cubicBezTo>
                  <a:cubicBezTo>
                    <a:pt x="94" y="122"/>
                    <a:pt x="94" y="122"/>
                    <a:pt x="94" y="122"/>
                  </a:cubicBezTo>
                  <a:cubicBezTo>
                    <a:pt x="94" y="122"/>
                    <a:pt x="94" y="122"/>
                    <a:pt x="94" y="122"/>
                  </a:cubicBezTo>
                  <a:cubicBezTo>
                    <a:pt x="98" y="123"/>
                    <a:pt x="103" y="123"/>
                    <a:pt x="107" y="121"/>
                  </a:cubicBezTo>
                  <a:cubicBezTo>
                    <a:pt x="109" y="120"/>
                    <a:pt x="111" y="118"/>
                    <a:pt x="111" y="116"/>
                  </a:cubicBezTo>
                  <a:cubicBezTo>
                    <a:pt x="112" y="115"/>
                    <a:pt x="113" y="112"/>
                    <a:pt x="112" y="110"/>
                  </a:cubicBezTo>
                  <a:cubicBezTo>
                    <a:pt x="112" y="109"/>
                    <a:pt x="113" y="108"/>
                    <a:pt x="114" y="108"/>
                  </a:cubicBezTo>
                  <a:cubicBezTo>
                    <a:pt x="115" y="108"/>
                    <a:pt x="115" y="108"/>
                    <a:pt x="116" y="108"/>
                  </a:cubicBezTo>
                  <a:cubicBezTo>
                    <a:pt x="116" y="108"/>
                    <a:pt x="116" y="108"/>
                    <a:pt x="116" y="108"/>
                  </a:cubicBezTo>
                  <a:cubicBezTo>
                    <a:pt x="120" y="111"/>
                    <a:pt x="123" y="115"/>
                    <a:pt x="127" y="117"/>
                  </a:cubicBezTo>
                  <a:cubicBezTo>
                    <a:pt x="128" y="118"/>
                    <a:pt x="130" y="119"/>
                    <a:pt x="132" y="119"/>
                  </a:cubicBezTo>
                  <a:cubicBezTo>
                    <a:pt x="133" y="119"/>
                    <a:pt x="134" y="119"/>
                    <a:pt x="135" y="119"/>
                  </a:cubicBezTo>
                  <a:cubicBezTo>
                    <a:pt x="136" y="119"/>
                    <a:pt x="138" y="118"/>
                    <a:pt x="138" y="118"/>
                  </a:cubicBezTo>
                  <a:cubicBezTo>
                    <a:pt x="142" y="117"/>
                    <a:pt x="146" y="116"/>
                    <a:pt x="149" y="112"/>
                  </a:cubicBezTo>
                  <a:cubicBezTo>
                    <a:pt x="151" y="109"/>
                    <a:pt x="152" y="105"/>
                    <a:pt x="153" y="101"/>
                  </a:cubicBezTo>
                  <a:cubicBezTo>
                    <a:pt x="153" y="99"/>
                    <a:pt x="155" y="98"/>
                    <a:pt x="157" y="98"/>
                  </a:cubicBezTo>
                  <a:cubicBezTo>
                    <a:pt x="158" y="98"/>
                    <a:pt x="159" y="99"/>
                    <a:pt x="160" y="100"/>
                  </a:cubicBezTo>
                  <a:cubicBezTo>
                    <a:pt x="160" y="100"/>
                    <a:pt x="160" y="100"/>
                    <a:pt x="160" y="100"/>
                  </a:cubicBezTo>
                  <a:cubicBezTo>
                    <a:pt x="161" y="104"/>
                    <a:pt x="163" y="107"/>
                    <a:pt x="165" y="110"/>
                  </a:cubicBezTo>
                  <a:cubicBezTo>
                    <a:pt x="167" y="113"/>
                    <a:pt x="169" y="115"/>
                    <a:pt x="172" y="116"/>
                  </a:cubicBezTo>
                  <a:cubicBezTo>
                    <a:pt x="175" y="118"/>
                    <a:pt x="178" y="118"/>
                    <a:pt x="181" y="117"/>
                  </a:cubicBezTo>
                  <a:cubicBezTo>
                    <a:pt x="184" y="116"/>
                    <a:pt x="187" y="115"/>
                    <a:pt x="190" y="113"/>
                  </a:cubicBezTo>
                  <a:cubicBezTo>
                    <a:pt x="192" y="112"/>
                    <a:pt x="194" y="112"/>
                    <a:pt x="196" y="114"/>
                  </a:cubicBezTo>
                  <a:cubicBezTo>
                    <a:pt x="196" y="114"/>
                    <a:pt x="196" y="114"/>
                    <a:pt x="196" y="114"/>
                  </a:cubicBezTo>
                  <a:cubicBezTo>
                    <a:pt x="196" y="114"/>
                    <a:pt x="196" y="114"/>
                    <a:pt x="196" y="114"/>
                  </a:cubicBezTo>
                  <a:cubicBezTo>
                    <a:pt x="197" y="117"/>
                    <a:pt x="200" y="120"/>
                    <a:pt x="203" y="121"/>
                  </a:cubicBezTo>
                  <a:cubicBezTo>
                    <a:pt x="207" y="122"/>
                    <a:pt x="210" y="122"/>
                    <a:pt x="214" y="122"/>
                  </a:cubicBezTo>
                  <a:cubicBezTo>
                    <a:pt x="217" y="121"/>
                    <a:pt x="220" y="119"/>
                    <a:pt x="223" y="117"/>
                  </a:cubicBezTo>
                  <a:cubicBezTo>
                    <a:pt x="225" y="114"/>
                    <a:pt x="226" y="111"/>
                    <a:pt x="227" y="108"/>
                  </a:cubicBezTo>
                  <a:cubicBezTo>
                    <a:pt x="227" y="105"/>
                    <a:pt x="229" y="104"/>
                    <a:pt x="231" y="104"/>
                  </a:cubicBezTo>
                  <a:cubicBezTo>
                    <a:pt x="232" y="104"/>
                    <a:pt x="233" y="104"/>
                    <a:pt x="234" y="105"/>
                  </a:cubicBezTo>
                  <a:cubicBezTo>
                    <a:pt x="240" y="112"/>
                    <a:pt x="246" y="118"/>
                    <a:pt x="254" y="119"/>
                  </a:cubicBezTo>
                  <a:cubicBezTo>
                    <a:pt x="258" y="120"/>
                    <a:pt x="262" y="120"/>
                    <a:pt x="266" y="119"/>
                  </a:cubicBezTo>
                  <a:cubicBezTo>
                    <a:pt x="268" y="119"/>
                    <a:pt x="270" y="118"/>
                    <a:pt x="271" y="117"/>
                  </a:cubicBezTo>
                  <a:cubicBezTo>
                    <a:pt x="273" y="116"/>
                    <a:pt x="275" y="115"/>
                    <a:pt x="276" y="113"/>
                  </a:cubicBezTo>
                  <a:cubicBezTo>
                    <a:pt x="278" y="112"/>
                    <a:pt x="278" y="112"/>
                    <a:pt x="278" y="112"/>
                  </a:cubicBezTo>
                  <a:cubicBezTo>
                    <a:pt x="279" y="111"/>
                    <a:pt x="279" y="111"/>
                    <a:pt x="279" y="111"/>
                  </a:cubicBezTo>
                  <a:cubicBezTo>
                    <a:pt x="279" y="110"/>
                    <a:pt x="280" y="110"/>
                    <a:pt x="281" y="109"/>
                  </a:cubicBezTo>
                  <a:cubicBezTo>
                    <a:pt x="282" y="107"/>
                    <a:pt x="283" y="105"/>
                    <a:pt x="283" y="104"/>
                  </a:cubicBezTo>
                  <a:cubicBezTo>
                    <a:pt x="284" y="100"/>
                    <a:pt x="284" y="96"/>
                    <a:pt x="283" y="92"/>
                  </a:cubicBezTo>
                  <a:cubicBezTo>
                    <a:pt x="282" y="88"/>
                    <a:pt x="280" y="85"/>
                    <a:pt x="277" y="81"/>
                  </a:cubicBezTo>
                  <a:cubicBezTo>
                    <a:pt x="274" y="78"/>
                    <a:pt x="271" y="74"/>
                    <a:pt x="268" y="71"/>
                  </a:cubicBezTo>
                  <a:cubicBezTo>
                    <a:pt x="267" y="71"/>
                    <a:pt x="266" y="69"/>
                    <a:pt x="267" y="68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68" y="66"/>
                    <a:pt x="268" y="65"/>
                    <a:pt x="269" y="63"/>
                  </a:cubicBezTo>
                  <a:cubicBezTo>
                    <a:pt x="269" y="62"/>
                    <a:pt x="269" y="60"/>
                    <a:pt x="270" y="59"/>
                  </a:cubicBezTo>
                  <a:cubicBezTo>
                    <a:pt x="270" y="56"/>
                    <a:pt x="270" y="53"/>
                    <a:pt x="269" y="50"/>
                  </a:cubicBezTo>
                  <a:cubicBezTo>
                    <a:pt x="269" y="49"/>
                    <a:pt x="268" y="48"/>
                    <a:pt x="267" y="46"/>
                  </a:cubicBezTo>
                  <a:cubicBezTo>
                    <a:pt x="266" y="45"/>
                    <a:pt x="265" y="44"/>
                    <a:pt x="264" y="43"/>
                  </a:cubicBezTo>
                  <a:cubicBezTo>
                    <a:pt x="263" y="42"/>
                    <a:pt x="262" y="41"/>
                    <a:pt x="261" y="40"/>
                  </a:cubicBezTo>
                  <a:cubicBezTo>
                    <a:pt x="259" y="40"/>
                    <a:pt x="258" y="39"/>
                    <a:pt x="256" y="38"/>
                  </a:cubicBezTo>
                  <a:cubicBezTo>
                    <a:pt x="250" y="36"/>
                    <a:pt x="244" y="35"/>
                    <a:pt x="237" y="35"/>
                  </a:cubicBezTo>
                  <a:cubicBezTo>
                    <a:pt x="231" y="35"/>
                    <a:pt x="224" y="37"/>
                    <a:pt x="218" y="39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7" y="40"/>
                    <a:pt x="216" y="39"/>
                    <a:pt x="216" y="38"/>
                  </a:cubicBezTo>
                  <a:cubicBezTo>
                    <a:pt x="216" y="38"/>
                    <a:pt x="216" y="38"/>
                    <a:pt x="216" y="38"/>
                  </a:cubicBezTo>
                  <a:cubicBezTo>
                    <a:pt x="216" y="35"/>
                    <a:pt x="216" y="33"/>
                    <a:pt x="215" y="30"/>
                  </a:cubicBezTo>
                  <a:cubicBezTo>
                    <a:pt x="215" y="28"/>
                    <a:pt x="214" y="26"/>
                    <a:pt x="212" y="24"/>
                  </a:cubicBezTo>
                  <a:cubicBezTo>
                    <a:pt x="210" y="20"/>
                    <a:pt x="205" y="17"/>
                    <a:pt x="201" y="15"/>
                  </a:cubicBezTo>
                  <a:cubicBezTo>
                    <a:pt x="191" y="12"/>
                    <a:pt x="180" y="14"/>
                    <a:pt x="172" y="20"/>
                  </a:cubicBezTo>
                  <a:cubicBezTo>
                    <a:pt x="172" y="21"/>
                    <a:pt x="171" y="21"/>
                    <a:pt x="171" y="20"/>
                  </a:cubicBezTo>
                  <a:cubicBezTo>
                    <a:pt x="170" y="19"/>
                    <a:pt x="170" y="19"/>
                    <a:pt x="170" y="19"/>
                  </a:cubicBezTo>
                  <a:cubicBezTo>
                    <a:pt x="170" y="19"/>
                    <a:pt x="170" y="19"/>
                    <a:pt x="170" y="19"/>
                  </a:cubicBezTo>
                  <a:cubicBezTo>
                    <a:pt x="170" y="16"/>
                    <a:pt x="169" y="13"/>
                    <a:pt x="168" y="11"/>
                  </a:cubicBezTo>
                  <a:cubicBezTo>
                    <a:pt x="166" y="9"/>
                    <a:pt x="164" y="7"/>
                    <a:pt x="161" y="6"/>
                  </a:cubicBezTo>
                  <a:cubicBezTo>
                    <a:pt x="155" y="4"/>
                    <a:pt x="149" y="4"/>
                    <a:pt x="143" y="5"/>
                  </a:cubicBezTo>
                  <a:cubicBezTo>
                    <a:pt x="137" y="6"/>
                    <a:pt x="131" y="8"/>
                    <a:pt x="127" y="11"/>
                  </a:cubicBezTo>
                  <a:cubicBezTo>
                    <a:pt x="123" y="15"/>
                    <a:pt x="120" y="21"/>
                    <a:pt x="118" y="26"/>
                  </a:cubicBezTo>
                  <a:cubicBezTo>
                    <a:pt x="118" y="28"/>
                    <a:pt x="116" y="29"/>
                    <a:pt x="115" y="28"/>
                  </a:cubicBezTo>
                  <a:cubicBezTo>
                    <a:pt x="114" y="28"/>
                    <a:pt x="113" y="28"/>
                    <a:pt x="113" y="27"/>
                  </a:cubicBezTo>
                  <a:cubicBezTo>
                    <a:pt x="113" y="27"/>
                    <a:pt x="113" y="27"/>
                    <a:pt x="113" y="27"/>
                  </a:cubicBezTo>
                  <a:cubicBezTo>
                    <a:pt x="111" y="24"/>
                    <a:pt x="109" y="21"/>
                    <a:pt x="107" y="20"/>
                  </a:cubicBezTo>
                  <a:cubicBezTo>
                    <a:pt x="105" y="18"/>
                    <a:pt x="102" y="17"/>
                    <a:pt x="99" y="18"/>
                  </a:cubicBezTo>
                  <a:cubicBezTo>
                    <a:pt x="93" y="18"/>
                    <a:pt x="87" y="22"/>
                    <a:pt x="83" y="27"/>
                  </a:cubicBezTo>
                  <a:cubicBezTo>
                    <a:pt x="83" y="27"/>
                    <a:pt x="82" y="28"/>
                    <a:pt x="82" y="28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79" y="32"/>
                    <a:pt x="78" y="33"/>
                    <a:pt x="78" y="35"/>
                  </a:cubicBezTo>
                  <a:cubicBezTo>
                    <a:pt x="76" y="38"/>
                    <a:pt x="75" y="41"/>
                    <a:pt x="74" y="44"/>
                  </a:cubicBezTo>
                  <a:cubicBezTo>
                    <a:pt x="72" y="51"/>
                    <a:pt x="71" y="58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7"/>
                    <a:pt x="67" y="68"/>
                    <a:pt x="65" y="67"/>
                  </a:cubicBezTo>
                  <a:cubicBezTo>
                    <a:pt x="64" y="67"/>
                    <a:pt x="64" y="67"/>
                    <a:pt x="63" y="66"/>
                  </a:cubicBezTo>
                  <a:cubicBezTo>
                    <a:pt x="62" y="65"/>
                    <a:pt x="60" y="64"/>
                    <a:pt x="60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8" y="65"/>
                    <a:pt x="58" y="65"/>
                    <a:pt x="57" y="66"/>
                  </a:cubicBezTo>
                  <a:cubicBezTo>
                    <a:pt x="56" y="67"/>
                    <a:pt x="55" y="69"/>
                    <a:pt x="55" y="71"/>
                  </a:cubicBezTo>
                  <a:cubicBezTo>
                    <a:pt x="54" y="73"/>
                    <a:pt x="53" y="75"/>
                    <a:pt x="53" y="77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52" y="79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7" y="78"/>
                    <a:pt x="45" y="78"/>
                    <a:pt x="43" y="78"/>
                  </a:cubicBezTo>
                  <a:cubicBezTo>
                    <a:pt x="42" y="78"/>
                    <a:pt x="40" y="78"/>
                    <a:pt x="38" y="79"/>
                  </a:cubicBezTo>
                  <a:cubicBezTo>
                    <a:pt x="35" y="81"/>
                    <a:pt x="33" y="84"/>
                    <a:pt x="32" y="88"/>
                  </a:cubicBezTo>
                  <a:cubicBezTo>
                    <a:pt x="28" y="96"/>
                    <a:pt x="27" y="105"/>
                    <a:pt x="27" y="114"/>
                  </a:cubicBezTo>
                  <a:cubicBezTo>
                    <a:pt x="27" y="114"/>
                    <a:pt x="27" y="114"/>
                    <a:pt x="27" y="114"/>
                  </a:cubicBezTo>
                  <a:cubicBezTo>
                    <a:pt x="26" y="115"/>
                    <a:pt x="26" y="116"/>
                    <a:pt x="25" y="115"/>
                  </a:cubicBezTo>
                  <a:cubicBezTo>
                    <a:pt x="24" y="115"/>
                    <a:pt x="24" y="115"/>
                    <a:pt x="24" y="115"/>
                  </a:cubicBezTo>
                  <a:cubicBezTo>
                    <a:pt x="21" y="113"/>
                    <a:pt x="19" y="112"/>
                    <a:pt x="16" y="111"/>
                  </a:cubicBezTo>
                  <a:cubicBezTo>
                    <a:pt x="13" y="110"/>
                    <a:pt x="10" y="111"/>
                    <a:pt x="7" y="112"/>
                  </a:cubicBezTo>
                  <a:cubicBezTo>
                    <a:pt x="4" y="113"/>
                    <a:pt x="2" y="115"/>
                    <a:pt x="2" y="118"/>
                  </a:cubicBezTo>
                  <a:cubicBezTo>
                    <a:pt x="1" y="121"/>
                    <a:pt x="2" y="124"/>
                    <a:pt x="3" y="127"/>
                  </a:cubicBezTo>
                  <a:cubicBezTo>
                    <a:pt x="3" y="128"/>
                    <a:pt x="3" y="128"/>
                    <a:pt x="3" y="128"/>
                  </a:cubicBezTo>
                  <a:cubicBezTo>
                    <a:pt x="2" y="127"/>
                    <a:pt x="2" y="127"/>
                    <a:pt x="2" y="127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86" name="Freeform 100"/>
            <p:cNvSpPr/>
            <p:nvPr/>
          </p:nvSpPr>
          <p:spPr bwMode="auto">
            <a:xfrm>
              <a:off x="2724150" y="3948114"/>
              <a:ext cx="276225" cy="231775"/>
            </a:xfrm>
            <a:custGeom>
              <a:avLst/>
              <a:gdLst/>
              <a:ahLst/>
              <a:cxnLst>
                <a:cxn ang="0">
                  <a:pos x="1" y="127"/>
                </a:cxn>
                <a:cxn ang="0">
                  <a:pos x="4" y="102"/>
                </a:cxn>
                <a:cxn ang="0">
                  <a:pos x="21" y="97"/>
                </a:cxn>
                <a:cxn ang="0">
                  <a:pos x="22" y="102"/>
                </a:cxn>
                <a:cxn ang="0">
                  <a:pos x="21" y="92"/>
                </a:cxn>
                <a:cxn ang="0">
                  <a:pos x="29" y="82"/>
                </a:cxn>
                <a:cxn ang="0">
                  <a:pos x="40" y="84"/>
                </a:cxn>
                <a:cxn ang="0">
                  <a:pos x="34" y="80"/>
                </a:cxn>
                <a:cxn ang="0">
                  <a:pos x="48" y="47"/>
                </a:cxn>
                <a:cxn ang="0">
                  <a:pos x="66" y="50"/>
                </a:cxn>
                <a:cxn ang="0">
                  <a:pos x="68" y="55"/>
                </a:cxn>
                <a:cxn ang="0">
                  <a:pos x="79" y="40"/>
                </a:cxn>
                <a:cxn ang="0">
                  <a:pos x="89" y="45"/>
                </a:cxn>
                <a:cxn ang="0">
                  <a:pos x="83" y="28"/>
                </a:cxn>
                <a:cxn ang="0">
                  <a:pos x="90" y="11"/>
                </a:cxn>
                <a:cxn ang="0">
                  <a:pos x="95" y="6"/>
                </a:cxn>
                <a:cxn ang="0">
                  <a:pos x="111" y="0"/>
                </a:cxn>
                <a:cxn ang="0">
                  <a:pos x="125" y="17"/>
                </a:cxn>
                <a:cxn ang="0">
                  <a:pos x="126" y="8"/>
                </a:cxn>
                <a:cxn ang="0">
                  <a:pos x="138" y="5"/>
                </a:cxn>
                <a:cxn ang="0">
                  <a:pos x="146" y="14"/>
                </a:cxn>
                <a:cxn ang="0">
                  <a:pos x="145" y="16"/>
                </a:cxn>
                <a:cxn ang="0">
                  <a:pos x="155" y="12"/>
                </a:cxn>
                <a:cxn ang="0">
                  <a:pos x="164" y="19"/>
                </a:cxn>
                <a:cxn ang="0">
                  <a:pos x="166" y="30"/>
                </a:cxn>
                <a:cxn ang="0">
                  <a:pos x="165" y="28"/>
                </a:cxn>
                <a:cxn ang="0">
                  <a:pos x="160" y="19"/>
                </a:cxn>
                <a:cxn ang="0">
                  <a:pos x="152" y="16"/>
                </a:cxn>
                <a:cxn ang="0">
                  <a:pos x="148" y="20"/>
                </a:cxn>
                <a:cxn ang="0">
                  <a:pos x="142" y="22"/>
                </a:cxn>
                <a:cxn ang="0">
                  <a:pos x="138" y="12"/>
                </a:cxn>
                <a:cxn ang="0">
                  <a:pos x="129" y="14"/>
                </a:cxn>
                <a:cxn ang="0">
                  <a:pos x="119" y="19"/>
                </a:cxn>
                <a:cxn ang="0">
                  <a:pos x="116" y="10"/>
                </a:cxn>
                <a:cxn ang="0">
                  <a:pos x="104" y="11"/>
                </a:cxn>
                <a:cxn ang="0">
                  <a:pos x="99" y="14"/>
                </a:cxn>
                <a:cxn ang="0">
                  <a:pos x="93" y="21"/>
                </a:cxn>
                <a:cxn ang="0">
                  <a:pos x="90" y="38"/>
                </a:cxn>
                <a:cxn ang="0">
                  <a:pos x="84" y="49"/>
                </a:cxn>
                <a:cxn ang="0">
                  <a:pos x="80" y="46"/>
                </a:cxn>
                <a:cxn ang="0">
                  <a:pos x="72" y="55"/>
                </a:cxn>
                <a:cxn ang="0">
                  <a:pos x="68" y="59"/>
                </a:cxn>
                <a:cxn ang="0">
                  <a:pos x="57" y="48"/>
                </a:cxn>
                <a:cxn ang="0">
                  <a:pos x="37" y="71"/>
                </a:cxn>
                <a:cxn ang="0">
                  <a:pos x="41" y="90"/>
                </a:cxn>
                <a:cxn ang="0">
                  <a:pos x="35" y="88"/>
                </a:cxn>
                <a:cxn ang="0">
                  <a:pos x="30" y="89"/>
                </a:cxn>
                <a:cxn ang="0">
                  <a:pos x="28" y="95"/>
                </a:cxn>
                <a:cxn ang="0">
                  <a:pos x="29" y="100"/>
                </a:cxn>
                <a:cxn ang="0">
                  <a:pos x="26" y="106"/>
                </a:cxn>
                <a:cxn ang="0">
                  <a:pos x="11" y="104"/>
                </a:cxn>
                <a:cxn ang="0">
                  <a:pos x="5" y="126"/>
                </a:cxn>
                <a:cxn ang="0">
                  <a:pos x="12" y="138"/>
                </a:cxn>
              </a:cxnLst>
              <a:rect l="0" t="0" r="r" b="b"/>
              <a:pathLst>
                <a:path w="166" h="139">
                  <a:moveTo>
                    <a:pt x="12" y="139"/>
                  </a:moveTo>
                  <a:cubicBezTo>
                    <a:pt x="11" y="139"/>
                    <a:pt x="9" y="139"/>
                    <a:pt x="8" y="138"/>
                  </a:cubicBezTo>
                  <a:cubicBezTo>
                    <a:pt x="6" y="137"/>
                    <a:pt x="6" y="136"/>
                    <a:pt x="5" y="135"/>
                  </a:cubicBezTo>
                  <a:cubicBezTo>
                    <a:pt x="3" y="132"/>
                    <a:pt x="2" y="130"/>
                    <a:pt x="1" y="127"/>
                  </a:cubicBezTo>
                  <a:cubicBezTo>
                    <a:pt x="1" y="125"/>
                    <a:pt x="0" y="122"/>
                    <a:pt x="0" y="119"/>
                  </a:cubicBezTo>
                  <a:cubicBezTo>
                    <a:pt x="0" y="116"/>
                    <a:pt x="0" y="113"/>
                    <a:pt x="1" y="111"/>
                  </a:cubicBezTo>
                  <a:cubicBezTo>
                    <a:pt x="1" y="109"/>
                    <a:pt x="1" y="108"/>
                    <a:pt x="2" y="106"/>
                  </a:cubicBezTo>
                  <a:cubicBezTo>
                    <a:pt x="2" y="105"/>
                    <a:pt x="3" y="104"/>
                    <a:pt x="4" y="102"/>
                  </a:cubicBezTo>
                  <a:cubicBezTo>
                    <a:pt x="5" y="101"/>
                    <a:pt x="6" y="100"/>
                    <a:pt x="7" y="99"/>
                  </a:cubicBezTo>
                  <a:cubicBezTo>
                    <a:pt x="9" y="98"/>
                    <a:pt x="10" y="97"/>
                    <a:pt x="12" y="97"/>
                  </a:cubicBezTo>
                  <a:cubicBezTo>
                    <a:pt x="14" y="96"/>
                    <a:pt x="15" y="96"/>
                    <a:pt x="17" y="96"/>
                  </a:cubicBezTo>
                  <a:cubicBezTo>
                    <a:pt x="18" y="96"/>
                    <a:pt x="20" y="96"/>
                    <a:pt x="21" y="97"/>
                  </a:cubicBezTo>
                  <a:cubicBezTo>
                    <a:pt x="24" y="98"/>
                    <a:pt x="27" y="99"/>
                    <a:pt x="29" y="100"/>
                  </a:cubicBezTo>
                  <a:cubicBezTo>
                    <a:pt x="25" y="106"/>
                    <a:pt x="25" y="106"/>
                    <a:pt x="25" y="106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3" y="103"/>
                    <a:pt x="22" y="103"/>
                    <a:pt x="22" y="102"/>
                  </a:cubicBezTo>
                  <a:cubicBezTo>
                    <a:pt x="22" y="101"/>
                    <a:pt x="21" y="100"/>
                    <a:pt x="21" y="99"/>
                  </a:cubicBezTo>
                  <a:cubicBezTo>
                    <a:pt x="21" y="99"/>
                    <a:pt x="21" y="98"/>
                    <a:pt x="21" y="97"/>
                  </a:cubicBezTo>
                  <a:cubicBezTo>
                    <a:pt x="20" y="96"/>
                    <a:pt x="20" y="95"/>
                    <a:pt x="20" y="94"/>
                  </a:cubicBezTo>
                  <a:cubicBezTo>
                    <a:pt x="20" y="93"/>
                    <a:pt x="21" y="93"/>
                    <a:pt x="21" y="92"/>
                  </a:cubicBezTo>
                  <a:cubicBezTo>
                    <a:pt x="21" y="91"/>
                    <a:pt x="21" y="90"/>
                    <a:pt x="22" y="89"/>
                  </a:cubicBezTo>
                  <a:cubicBezTo>
                    <a:pt x="22" y="88"/>
                    <a:pt x="22" y="88"/>
                    <a:pt x="23" y="87"/>
                  </a:cubicBezTo>
                  <a:cubicBezTo>
                    <a:pt x="24" y="85"/>
                    <a:pt x="25" y="84"/>
                    <a:pt x="27" y="83"/>
                  </a:cubicBezTo>
                  <a:cubicBezTo>
                    <a:pt x="28" y="83"/>
                    <a:pt x="28" y="82"/>
                    <a:pt x="29" y="82"/>
                  </a:cubicBezTo>
                  <a:cubicBezTo>
                    <a:pt x="30" y="82"/>
                    <a:pt x="31" y="81"/>
                    <a:pt x="32" y="81"/>
                  </a:cubicBezTo>
                  <a:cubicBezTo>
                    <a:pt x="33" y="81"/>
                    <a:pt x="34" y="81"/>
                    <a:pt x="35" y="82"/>
                  </a:cubicBezTo>
                  <a:cubicBezTo>
                    <a:pt x="36" y="82"/>
                    <a:pt x="37" y="82"/>
                    <a:pt x="38" y="83"/>
                  </a:cubicBezTo>
                  <a:cubicBezTo>
                    <a:pt x="38" y="83"/>
                    <a:pt x="39" y="84"/>
                    <a:pt x="40" y="84"/>
                  </a:cubicBezTo>
                  <a:cubicBezTo>
                    <a:pt x="41" y="86"/>
                    <a:pt x="41" y="86"/>
                    <a:pt x="41" y="86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36" y="88"/>
                    <a:pt x="35" y="87"/>
                    <a:pt x="35" y="85"/>
                  </a:cubicBezTo>
                  <a:cubicBezTo>
                    <a:pt x="34" y="83"/>
                    <a:pt x="34" y="82"/>
                    <a:pt x="34" y="80"/>
                  </a:cubicBezTo>
                  <a:cubicBezTo>
                    <a:pt x="33" y="77"/>
                    <a:pt x="33" y="74"/>
                    <a:pt x="33" y="71"/>
                  </a:cubicBezTo>
                  <a:cubicBezTo>
                    <a:pt x="34" y="64"/>
                    <a:pt x="36" y="58"/>
                    <a:pt x="40" y="53"/>
                  </a:cubicBezTo>
                  <a:cubicBezTo>
                    <a:pt x="41" y="52"/>
                    <a:pt x="43" y="51"/>
                    <a:pt x="44" y="50"/>
                  </a:cubicBezTo>
                  <a:cubicBezTo>
                    <a:pt x="45" y="49"/>
                    <a:pt x="46" y="48"/>
                    <a:pt x="48" y="47"/>
                  </a:cubicBezTo>
                  <a:cubicBezTo>
                    <a:pt x="49" y="46"/>
                    <a:pt x="51" y="46"/>
                    <a:pt x="52" y="45"/>
                  </a:cubicBezTo>
                  <a:cubicBezTo>
                    <a:pt x="54" y="45"/>
                    <a:pt x="56" y="45"/>
                    <a:pt x="57" y="45"/>
                  </a:cubicBezTo>
                  <a:cubicBezTo>
                    <a:pt x="59" y="46"/>
                    <a:pt x="61" y="46"/>
                    <a:pt x="62" y="47"/>
                  </a:cubicBezTo>
                  <a:cubicBezTo>
                    <a:pt x="64" y="48"/>
                    <a:pt x="65" y="49"/>
                    <a:pt x="66" y="50"/>
                  </a:cubicBezTo>
                  <a:cubicBezTo>
                    <a:pt x="67" y="51"/>
                    <a:pt x="69" y="52"/>
                    <a:pt x="69" y="53"/>
                  </a:cubicBezTo>
                  <a:cubicBezTo>
                    <a:pt x="71" y="55"/>
                    <a:pt x="71" y="56"/>
                    <a:pt x="72" y="57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57"/>
                    <a:pt x="68" y="56"/>
                    <a:pt x="68" y="55"/>
                  </a:cubicBezTo>
                  <a:cubicBezTo>
                    <a:pt x="68" y="53"/>
                    <a:pt x="68" y="52"/>
                    <a:pt x="69" y="51"/>
                  </a:cubicBezTo>
                  <a:cubicBezTo>
                    <a:pt x="69" y="48"/>
                    <a:pt x="71" y="46"/>
                    <a:pt x="73" y="44"/>
                  </a:cubicBezTo>
                  <a:cubicBezTo>
                    <a:pt x="74" y="42"/>
                    <a:pt x="75" y="42"/>
                    <a:pt x="76" y="41"/>
                  </a:cubicBezTo>
                  <a:cubicBezTo>
                    <a:pt x="77" y="41"/>
                    <a:pt x="78" y="40"/>
                    <a:pt x="79" y="40"/>
                  </a:cubicBezTo>
                  <a:cubicBezTo>
                    <a:pt x="80" y="40"/>
                    <a:pt x="81" y="40"/>
                    <a:pt x="81" y="40"/>
                  </a:cubicBezTo>
                  <a:cubicBezTo>
                    <a:pt x="83" y="40"/>
                    <a:pt x="85" y="41"/>
                    <a:pt x="86" y="42"/>
                  </a:cubicBezTo>
                  <a:cubicBezTo>
                    <a:pt x="87" y="42"/>
                    <a:pt x="87" y="43"/>
                    <a:pt x="88" y="43"/>
                  </a:cubicBezTo>
                  <a:cubicBezTo>
                    <a:pt x="89" y="45"/>
                    <a:pt x="89" y="45"/>
                    <a:pt x="89" y="45"/>
                  </a:cubicBezTo>
                  <a:cubicBezTo>
                    <a:pt x="83" y="47"/>
                    <a:pt x="83" y="47"/>
                    <a:pt x="83" y="47"/>
                  </a:cubicBezTo>
                  <a:cubicBezTo>
                    <a:pt x="83" y="38"/>
                    <a:pt x="83" y="38"/>
                    <a:pt x="83" y="38"/>
                  </a:cubicBezTo>
                  <a:cubicBezTo>
                    <a:pt x="83" y="36"/>
                    <a:pt x="83" y="35"/>
                    <a:pt x="83" y="33"/>
                  </a:cubicBezTo>
                  <a:cubicBezTo>
                    <a:pt x="83" y="31"/>
                    <a:pt x="83" y="30"/>
                    <a:pt x="83" y="28"/>
                  </a:cubicBezTo>
                  <a:cubicBezTo>
                    <a:pt x="83" y="26"/>
                    <a:pt x="83" y="25"/>
                    <a:pt x="84" y="23"/>
                  </a:cubicBezTo>
                  <a:cubicBezTo>
                    <a:pt x="84" y="21"/>
                    <a:pt x="85" y="20"/>
                    <a:pt x="85" y="18"/>
                  </a:cubicBezTo>
                  <a:cubicBezTo>
                    <a:pt x="86" y="16"/>
                    <a:pt x="87" y="15"/>
                    <a:pt x="88" y="13"/>
                  </a:cubicBezTo>
                  <a:cubicBezTo>
                    <a:pt x="89" y="13"/>
                    <a:pt x="89" y="12"/>
                    <a:pt x="90" y="11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4" y="7"/>
                    <a:pt x="94" y="7"/>
                    <a:pt x="94" y="7"/>
                  </a:cubicBezTo>
                  <a:cubicBezTo>
                    <a:pt x="95" y="6"/>
                    <a:pt x="95" y="6"/>
                    <a:pt x="95" y="6"/>
                  </a:cubicBezTo>
                  <a:cubicBezTo>
                    <a:pt x="95" y="6"/>
                    <a:pt x="95" y="6"/>
                    <a:pt x="95" y="6"/>
                  </a:cubicBezTo>
                  <a:cubicBezTo>
                    <a:pt x="97" y="5"/>
                    <a:pt x="99" y="4"/>
                    <a:pt x="100" y="3"/>
                  </a:cubicBezTo>
                  <a:cubicBezTo>
                    <a:pt x="102" y="2"/>
                    <a:pt x="103" y="2"/>
                    <a:pt x="105" y="1"/>
                  </a:cubicBezTo>
                  <a:cubicBezTo>
                    <a:pt x="107" y="1"/>
                    <a:pt x="109" y="0"/>
                    <a:pt x="111" y="0"/>
                  </a:cubicBezTo>
                  <a:cubicBezTo>
                    <a:pt x="113" y="0"/>
                    <a:pt x="115" y="0"/>
                    <a:pt x="117" y="1"/>
                  </a:cubicBezTo>
                  <a:cubicBezTo>
                    <a:pt x="119" y="2"/>
                    <a:pt x="121" y="3"/>
                    <a:pt x="122" y="5"/>
                  </a:cubicBezTo>
                  <a:cubicBezTo>
                    <a:pt x="124" y="7"/>
                    <a:pt x="125" y="9"/>
                    <a:pt x="125" y="11"/>
                  </a:cubicBezTo>
                  <a:cubicBezTo>
                    <a:pt x="126" y="13"/>
                    <a:pt x="125" y="15"/>
                    <a:pt x="125" y="17"/>
                  </a:cubicBezTo>
                  <a:cubicBezTo>
                    <a:pt x="118" y="14"/>
                    <a:pt x="118" y="14"/>
                    <a:pt x="118" y="14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1" y="11"/>
                    <a:pt x="122" y="10"/>
                    <a:pt x="123" y="10"/>
                  </a:cubicBezTo>
                  <a:cubicBezTo>
                    <a:pt x="124" y="9"/>
                    <a:pt x="125" y="8"/>
                    <a:pt x="126" y="8"/>
                  </a:cubicBezTo>
                  <a:cubicBezTo>
                    <a:pt x="127" y="7"/>
                    <a:pt x="128" y="7"/>
                    <a:pt x="129" y="6"/>
                  </a:cubicBezTo>
                  <a:cubicBezTo>
                    <a:pt x="130" y="6"/>
                    <a:pt x="131" y="6"/>
                    <a:pt x="132" y="6"/>
                  </a:cubicBezTo>
                  <a:cubicBezTo>
                    <a:pt x="133" y="6"/>
                    <a:pt x="134" y="5"/>
                    <a:pt x="135" y="5"/>
                  </a:cubicBezTo>
                  <a:cubicBezTo>
                    <a:pt x="136" y="5"/>
                    <a:pt x="137" y="5"/>
                    <a:pt x="138" y="5"/>
                  </a:cubicBezTo>
                  <a:cubicBezTo>
                    <a:pt x="141" y="6"/>
                    <a:pt x="141" y="6"/>
                    <a:pt x="141" y="6"/>
                  </a:cubicBezTo>
                  <a:cubicBezTo>
                    <a:pt x="142" y="6"/>
                    <a:pt x="142" y="6"/>
                    <a:pt x="142" y="6"/>
                  </a:cubicBezTo>
                  <a:cubicBezTo>
                    <a:pt x="143" y="6"/>
                    <a:pt x="144" y="7"/>
                    <a:pt x="144" y="8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7" y="16"/>
                    <a:pt x="147" y="18"/>
                    <a:pt x="148" y="20"/>
                  </a:cubicBezTo>
                  <a:cubicBezTo>
                    <a:pt x="142" y="20"/>
                    <a:pt x="142" y="20"/>
                    <a:pt x="142" y="20"/>
                  </a:cubicBezTo>
                  <a:cubicBezTo>
                    <a:pt x="143" y="18"/>
                    <a:pt x="143" y="18"/>
                    <a:pt x="143" y="18"/>
                  </a:cubicBezTo>
                  <a:cubicBezTo>
                    <a:pt x="144" y="17"/>
                    <a:pt x="144" y="16"/>
                    <a:pt x="145" y="16"/>
                  </a:cubicBezTo>
                  <a:cubicBezTo>
                    <a:pt x="145" y="15"/>
                    <a:pt x="146" y="14"/>
                    <a:pt x="147" y="14"/>
                  </a:cubicBezTo>
                  <a:cubicBezTo>
                    <a:pt x="147" y="13"/>
                    <a:pt x="148" y="13"/>
                    <a:pt x="149" y="12"/>
                  </a:cubicBezTo>
                  <a:cubicBezTo>
                    <a:pt x="150" y="12"/>
                    <a:pt x="151" y="12"/>
                    <a:pt x="152" y="11"/>
                  </a:cubicBezTo>
                  <a:cubicBezTo>
                    <a:pt x="153" y="11"/>
                    <a:pt x="154" y="11"/>
                    <a:pt x="155" y="12"/>
                  </a:cubicBezTo>
                  <a:cubicBezTo>
                    <a:pt x="155" y="12"/>
                    <a:pt x="156" y="12"/>
                    <a:pt x="157" y="13"/>
                  </a:cubicBezTo>
                  <a:cubicBezTo>
                    <a:pt x="158" y="13"/>
                    <a:pt x="159" y="13"/>
                    <a:pt x="159" y="14"/>
                  </a:cubicBezTo>
                  <a:cubicBezTo>
                    <a:pt x="160" y="15"/>
                    <a:pt x="162" y="16"/>
                    <a:pt x="163" y="17"/>
                  </a:cubicBezTo>
                  <a:cubicBezTo>
                    <a:pt x="163" y="18"/>
                    <a:pt x="163" y="18"/>
                    <a:pt x="164" y="19"/>
                  </a:cubicBezTo>
                  <a:cubicBezTo>
                    <a:pt x="164" y="20"/>
                    <a:pt x="165" y="20"/>
                    <a:pt x="165" y="21"/>
                  </a:cubicBezTo>
                  <a:cubicBezTo>
                    <a:pt x="166" y="23"/>
                    <a:pt x="166" y="24"/>
                    <a:pt x="166" y="26"/>
                  </a:cubicBezTo>
                  <a:cubicBezTo>
                    <a:pt x="166" y="26"/>
                    <a:pt x="166" y="27"/>
                    <a:pt x="166" y="28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6" y="31"/>
                    <a:pt x="166" y="31"/>
                    <a:pt x="166" y="31"/>
                  </a:cubicBezTo>
                  <a:cubicBezTo>
                    <a:pt x="165" y="30"/>
                    <a:pt x="165" y="30"/>
                    <a:pt x="165" y="30"/>
                  </a:cubicBezTo>
                  <a:cubicBezTo>
                    <a:pt x="165" y="30"/>
                    <a:pt x="165" y="30"/>
                    <a:pt x="165" y="30"/>
                  </a:cubicBezTo>
                  <a:cubicBezTo>
                    <a:pt x="165" y="28"/>
                    <a:pt x="165" y="28"/>
                    <a:pt x="165" y="28"/>
                  </a:cubicBezTo>
                  <a:cubicBezTo>
                    <a:pt x="165" y="27"/>
                    <a:pt x="165" y="27"/>
                    <a:pt x="165" y="26"/>
                  </a:cubicBezTo>
                  <a:cubicBezTo>
                    <a:pt x="164" y="25"/>
                    <a:pt x="164" y="23"/>
                    <a:pt x="163" y="22"/>
                  </a:cubicBezTo>
                  <a:cubicBezTo>
                    <a:pt x="163" y="22"/>
                    <a:pt x="162" y="21"/>
                    <a:pt x="162" y="21"/>
                  </a:cubicBezTo>
                  <a:cubicBezTo>
                    <a:pt x="161" y="20"/>
                    <a:pt x="161" y="20"/>
                    <a:pt x="160" y="19"/>
                  </a:cubicBezTo>
                  <a:cubicBezTo>
                    <a:pt x="159" y="18"/>
                    <a:pt x="158" y="17"/>
                    <a:pt x="157" y="17"/>
                  </a:cubicBezTo>
                  <a:cubicBezTo>
                    <a:pt x="157" y="16"/>
                    <a:pt x="156" y="16"/>
                    <a:pt x="155" y="16"/>
                  </a:cubicBezTo>
                  <a:cubicBezTo>
                    <a:pt x="155" y="16"/>
                    <a:pt x="154" y="16"/>
                    <a:pt x="154" y="16"/>
                  </a:cubicBezTo>
                  <a:cubicBezTo>
                    <a:pt x="153" y="16"/>
                    <a:pt x="153" y="16"/>
                    <a:pt x="152" y="16"/>
                  </a:cubicBezTo>
                  <a:cubicBezTo>
                    <a:pt x="152" y="16"/>
                    <a:pt x="151" y="16"/>
                    <a:pt x="151" y="16"/>
                  </a:cubicBezTo>
                  <a:cubicBezTo>
                    <a:pt x="151" y="17"/>
                    <a:pt x="150" y="17"/>
                    <a:pt x="150" y="17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9" y="19"/>
                    <a:pt x="148" y="19"/>
                    <a:pt x="148" y="20"/>
                  </a:cubicBezTo>
                  <a:cubicBezTo>
                    <a:pt x="148" y="22"/>
                    <a:pt x="148" y="22"/>
                    <a:pt x="148" y="22"/>
                  </a:cubicBezTo>
                  <a:cubicBezTo>
                    <a:pt x="147" y="23"/>
                    <a:pt x="146" y="24"/>
                    <a:pt x="144" y="24"/>
                  </a:cubicBezTo>
                  <a:cubicBezTo>
                    <a:pt x="143" y="23"/>
                    <a:pt x="143" y="23"/>
                    <a:pt x="142" y="22"/>
                  </a:cubicBezTo>
                  <a:cubicBezTo>
                    <a:pt x="142" y="22"/>
                    <a:pt x="142" y="22"/>
                    <a:pt x="142" y="22"/>
                  </a:cubicBezTo>
                  <a:cubicBezTo>
                    <a:pt x="140" y="16"/>
                    <a:pt x="140" y="16"/>
                    <a:pt x="140" y="16"/>
                  </a:cubicBezTo>
                  <a:cubicBezTo>
                    <a:pt x="138" y="11"/>
                    <a:pt x="138" y="11"/>
                    <a:pt x="138" y="11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38" y="12"/>
                    <a:pt x="138" y="12"/>
                    <a:pt x="138" y="12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3"/>
                    <a:pt x="133" y="13"/>
                  </a:cubicBezTo>
                  <a:cubicBezTo>
                    <a:pt x="133" y="13"/>
                    <a:pt x="132" y="13"/>
                    <a:pt x="131" y="13"/>
                  </a:cubicBezTo>
                  <a:cubicBezTo>
                    <a:pt x="131" y="14"/>
                    <a:pt x="130" y="14"/>
                    <a:pt x="129" y="14"/>
                  </a:cubicBezTo>
                  <a:cubicBezTo>
                    <a:pt x="128" y="16"/>
                    <a:pt x="128" y="16"/>
                    <a:pt x="128" y="16"/>
                  </a:cubicBezTo>
                  <a:cubicBezTo>
                    <a:pt x="126" y="17"/>
                    <a:pt x="126" y="17"/>
                    <a:pt x="126" y="17"/>
                  </a:cubicBezTo>
                  <a:cubicBezTo>
                    <a:pt x="124" y="19"/>
                    <a:pt x="124" y="19"/>
                    <a:pt x="124" y="19"/>
                  </a:cubicBezTo>
                  <a:cubicBezTo>
                    <a:pt x="123" y="21"/>
                    <a:pt x="120" y="21"/>
                    <a:pt x="119" y="19"/>
                  </a:cubicBezTo>
                  <a:cubicBezTo>
                    <a:pt x="118" y="19"/>
                    <a:pt x="117" y="17"/>
                    <a:pt x="117" y="16"/>
                  </a:cubicBezTo>
                  <a:cubicBezTo>
                    <a:pt x="117" y="16"/>
                    <a:pt x="117" y="16"/>
                    <a:pt x="117" y="16"/>
                  </a:cubicBezTo>
                  <a:cubicBezTo>
                    <a:pt x="117" y="15"/>
                    <a:pt x="117" y="14"/>
                    <a:pt x="117" y="13"/>
                  </a:cubicBezTo>
                  <a:cubicBezTo>
                    <a:pt x="117" y="12"/>
                    <a:pt x="117" y="11"/>
                    <a:pt x="116" y="10"/>
                  </a:cubicBezTo>
                  <a:cubicBezTo>
                    <a:pt x="116" y="10"/>
                    <a:pt x="115" y="9"/>
                    <a:pt x="114" y="9"/>
                  </a:cubicBezTo>
                  <a:cubicBezTo>
                    <a:pt x="113" y="9"/>
                    <a:pt x="112" y="9"/>
                    <a:pt x="111" y="9"/>
                  </a:cubicBezTo>
                  <a:cubicBezTo>
                    <a:pt x="110" y="9"/>
                    <a:pt x="109" y="9"/>
                    <a:pt x="107" y="10"/>
                  </a:cubicBezTo>
                  <a:cubicBezTo>
                    <a:pt x="106" y="10"/>
                    <a:pt x="105" y="10"/>
                    <a:pt x="104" y="11"/>
                  </a:cubicBezTo>
                  <a:cubicBezTo>
                    <a:pt x="102" y="11"/>
                    <a:pt x="102" y="12"/>
                    <a:pt x="100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14"/>
                    <a:pt x="99" y="14"/>
                    <a:pt x="99" y="14"/>
                  </a:cubicBezTo>
                  <a:cubicBezTo>
                    <a:pt x="99" y="14"/>
                    <a:pt x="99" y="14"/>
                    <a:pt x="99" y="14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96" y="17"/>
                    <a:pt x="96" y="17"/>
                    <a:pt x="96" y="17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4" y="19"/>
                    <a:pt x="93" y="20"/>
                    <a:pt x="93" y="21"/>
                  </a:cubicBezTo>
                  <a:cubicBezTo>
                    <a:pt x="92" y="23"/>
                    <a:pt x="92" y="24"/>
                    <a:pt x="91" y="25"/>
                  </a:cubicBezTo>
                  <a:cubicBezTo>
                    <a:pt x="91" y="26"/>
                    <a:pt x="91" y="28"/>
                    <a:pt x="90" y="29"/>
                  </a:cubicBezTo>
                  <a:cubicBezTo>
                    <a:pt x="90" y="31"/>
                    <a:pt x="90" y="32"/>
                    <a:pt x="90" y="33"/>
                  </a:cubicBezTo>
                  <a:cubicBezTo>
                    <a:pt x="90" y="35"/>
                    <a:pt x="90" y="36"/>
                    <a:pt x="90" y="38"/>
                  </a:cubicBezTo>
                  <a:cubicBezTo>
                    <a:pt x="90" y="47"/>
                    <a:pt x="90" y="47"/>
                    <a:pt x="90" y="47"/>
                  </a:cubicBezTo>
                  <a:cubicBezTo>
                    <a:pt x="90" y="49"/>
                    <a:pt x="88" y="50"/>
                    <a:pt x="86" y="50"/>
                  </a:cubicBezTo>
                  <a:cubicBezTo>
                    <a:pt x="85" y="50"/>
                    <a:pt x="84" y="50"/>
                    <a:pt x="84" y="49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3" y="48"/>
                    <a:pt x="83" y="48"/>
                    <a:pt x="83" y="48"/>
                  </a:cubicBezTo>
                  <a:cubicBezTo>
                    <a:pt x="83" y="48"/>
                    <a:pt x="82" y="48"/>
                    <a:pt x="82" y="47"/>
                  </a:cubicBezTo>
                  <a:cubicBezTo>
                    <a:pt x="82" y="47"/>
                    <a:pt x="81" y="47"/>
                    <a:pt x="80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78" y="47"/>
                    <a:pt x="77" y="47"/>
                    <a:pt x="76" y="48"/>
                  </a:cubicBezTo>
                  <a:cubicBezTo>
                    <a:pt x="75" y="49"/>
                    <a:pt x="74" y="50"/>
                    <a:pt x="73" y="52"/>
                  </a:cubicBezTo>
                  <a:cubicBezTo>
                    <a:pt x="73" y="53"/>
                    <a:pt x="73" y="54"/>
                    <a:pt x="72" y="55"/>
                  </a:cubicBezTo>
                  <a:cubicBezTo>
                    <a:pt x="72" y="56"/>
                    <a:pt x="72" y="57"/>
                    <a:pt x="72" y="58"/>
                  </a:cubicBezTo>
                  <a:cubicBezTo>
                    <a:pt x="72" y="58"/>
                    <a:pt x="72" y="58"/>
                    <a:pt x="72" y="58"/>
                  </a:cubicBezTo>
                  <a:cubicBezTo>
                    <a:pt x="73" y="59"/>
                    <a:pt x="72" y="60"/>
                    <a:pt x="71" y="60"/>
                  </a:cubicBezTo>
                  <a:cubicBezTo>
                    <a:pt x="70" y="60"/>
                    <a:pt x="69" y="60"/>
                    <a:pt x="68" y="59"/>
                  </a:cubicBezTo>
                  <a:cubicBezTo>
                    <a:pt x="68" y="58"/>
                    <a:pt x="67" y="57"/>
                    <a:pt x="66" y="56"/>
                  </a:cubicBezTo>
                  <a:cubicBezTo>
                    <a:pt x="66" y="54"/>
                    <a:pt x="65" y="53"/>
                    <a:pt x="64" y="52"/>
                  </a:cubicBezTo>
                  <a:cubicBezTo>
                    <a:pt x="63" y="51"/>
                    <a:pt x="62" y="50"/>
                    <a:pt x="61" y="50"/>
                  </a:cubicBezTo>
                  <a:cubicBezTo>
                    <a:pt x="59" y="49"/>
                    <a:pt x="58" y="48"/>
                    <a:pt x="57" y="48"/>
                  </a:cubicBezTo>
                  <a:cubicBezTo>
                    <a:pt x="54" y="48"/>
                    <a:pt x="51" y="48"/>
                    <a:pt x="49" y="49"/>
                  </a:cubicBezTo>
                  <a:cubicBezTo>
                    <a:pt x="48" y="50"/>
                    <a:pt x="46" y="51"/>
                    <a:pt x="45" y="52"/>
                  </a:cubicBezTo>
                  <a:cubicBezTo>
                    <a:pt x="44" y="53"/>
                    <a:pt x="43" y="54"/>
                    <a:pt x="42" y="55"/>
                  </a:cubicBezTo>
                  <a:cubicBezTo>
                    <a:pt x="39" y="59"/>
                    <a:pt x="37" y="65"/>
                    <a:pt x="37" y="71"/>
                  </a:cubicBezTo>
                  <a:cubicBezTo>
                    <a:pt x="37" y="74"/>
                    <a:pt x="37" y="76"/>
                    <a:pt x="38" y="79"/>
                  </a:cubicBezTo>
                  <a:cubicBezTo>
                    <a:pt x="39" y="80"/>
                    <a:pt x="39" y="82"/>
                    <a:pt x="40" y="83"/>
                  </a:cubicBezTo>
                  <a:cubicBezTo>
                    <a:pt x="40" y="84"/>
                    <a:pt x="41" y="85"/>
                    <a:pt x="42" y="87"/>
                  </a:cubicBezTo>
                  <a:cubicBezTo>
                    <a:pt x="43" y="88"/>
                    <a:pt x="42" y="90"/>
                    <a:pt x="41" y="90"/>
                  </a:cubicBezTo>
                  <a:cubicBezTo>
                    <a:pt x="40" y="91"/>
                    <a:pt x="39" y="91"/>
                    <a:pt x="38" y="90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36" y="89"/>
                    <a:pt x="36" y="89"/>
                    <a:pt x="36" y="89"/>
                  </a:cubicBezTo>
                  <a:cubicBezTo>
                    <a:pt x="36" y="89"/>
                    <a:pt x="35" y="89"/>
                    <a:pt x="35" y="88"/>
                  </a:cubicBezTo>
                  <a:cubicBezTo>
                    <a:pt x="34" y="88"/>
                    <a:pt x="34" y="88"/>
                    <a:pt x="34" y="88"/>
                  </a:cubicBezTo>
                  <a:cubicBezTo>
                    <a:pt x="33" y="88"/>
                    <a:pt x="33" y="88"/>
                    <a:pt x="32" y="88"/>
                  </a:cubicBezTo>
                  <a:cubicBezTo>
                    <a:pt x="32" y="88"/>
                    <a:pt x="32" y="88"/>
                    <a:pt x="31" y="88"/>
                  </a:cubicBezTo>
                  <a:cubicBezTo>
                    <a:pt x="30" y="89"/>
                    <a:pt x="30" y="89"/>
                    <a:pt x="30" y="89"/>
                  </a:cubicBezTo>
                  <a:cubicBezTo>
                    <a:pt x="30" y="89"/>
                    <a:pt x="29" y="90"/>
                    <a:pt x="29" y="91"/>
                  </a:cubicBezTo>
                  <a:cubicBezTo>
                    <a:pt x="29" y="91"/>
                    <a:pt x="28" y="91"/>
                    <a:pt x="28" y="92"/>
                  </a:cubicBezTo>
                  <a:cubicBezTo>
                    <a:pt x="28" y="92"/>
                    <a:pt x="28" y="93"/>
                    <a:pt x="28" y="93"/>
                  </a:cubicBezTo>
                  <a:cubicBezTo>
                    <a:pt x="28" y="94"/>
                    <a:pt x="28" y="94"/>
                    <a:pt x="28" y="95"/>
                  </a:cubicBezTo>
                  <a:cubicBezTo>
                    <a:pt x="28" y="95"/>
                    <a:pt x="27" y="96"/>
                    <a:pt x="28" y="96"/>
                  </a:cubicBezTo>
                  <a:cubicBezTo>
                    <a:pt x="28" y="96"/>
                    <a:pt x="28" y="97"/>
                    <a:pt x="28" y="97"/>
                  </a:cubicBezTo>
                  <a:cubicBezTo>
                    <a:pt x="28" y="98"/>
                    <a:pt x="28" y="98"/>
                    <a:pt x="28" y="99"/>
                  </a:cubicBezTo>
                  <a:cubicBezTo>
                    <a:pt x="29" y="99"/>
                    <a:pt x="29" y="99"/>
                    <a:pt x="29" y="100"/>
                  </a:cubicBezTo>
                  <a:cubicBezTo>
                    <a:pt x="29" y="100"/>
                    <a:pt x="30" y="100"/>
                    <a:pt x="30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2" y="103"/>
                    <a:pt x="31" y="105"/>
                    <a:pt x="30" y="106"/>
                  </a:cubicBezTo>
                  <a:cubicBezTo>
                    <a:pt x="29" y="107"/>
                    <a:pt x="27" y="107"/>
                    <a:pt x="26" y="106"/>
                  </a:cubicBezTo>
                  <a:cubicBezTo>
                    <a:pt x="24" y="105"/>
                    <a:pt x="22" y="104"/>
                    <a:pt x="20" y="103"/>
                  </a:cubicBezTo>
                  <a:cubicBezTo>
                    <a:pt x="18" y="103"/>
                    <a:pt x="17" y="103"/>
                    <a:pt x="16" y="103"/>
                  </a:cubicBezTo>
                  <a:cubicBezTo>
                    <a:pt x="15" y="103"/>
                    <a:pt x="14" y="103"/>
                    <a:pt x="14" y="103"/>
                  </a:cubicBezTo>
                  <a:cubicBezTo>
                    <a:pt x="13" y="103"/>
                    <a:pt x="12" y="103"/>
                    <a:pt x="11" y="104"/>
                  </a:cubicBezTo>
                  <a:cubicBezTo>
                    <a:pt x="10" y="104"/>
                    <a:pt x="10" y="105"/>
                    <a:pt x="9" y="106"/>
                  </a:cubicBezTo>
                  <a:cubicBezTo>
                    <a:pt x="8" y="107"/>
                    <a:pt x="8" y="108"/>
                    <a:pt x="7" y="109"/>
                  </a:cubicBezTo>
                  <a:cubicBezTo>
                    <a:pt x="7" y="110"/>
                    <a:pt x="6" y="111"/>
                    <a:pt x="6" y="112"/>
                  </a:cubicBezTo>
                  <a:cubicBezTo>
                    <a:pt x="5" y="116"/>
                    <a:pt x="4" y="122"/>
                    <a:pt x="5" y="126"/>
                  </a:cubicBezTo>
                  <a:cubicBezTo>
                    <a:pt x="5" y="129"/>
                    <a:pt x="6" y="131"/>
                    <a:pt x="7" y="134"/>
                  </a:cubicBezTo>
                  <a:cubicBezTo>
                    <a:pt x="7" y="135"/>
                    <a:pt x="8" y="136"/>
                    <a:pt x="9" y="137"/>
                  </a:cubicBezTo>
                  <a:cubicBezTo>
                    <a:pt x="10" y="137"/>
                    <a:pt x="10" y="138"/>
                    <a:pt x="12" y="138"/>
                  </a:cubicBezTo>
                  <a:cubicBezTo>
                    <a:pt x="12" y="138"/>
                    <a:pt x="12" y="138"/>
                    <a:pt x="12" y="138"/>
                  </a:cubicBezTo>
                  <a:cubicBezTo>
                    <a:pt x="12" y="138"/>
                    <a:pt x="12" y="138"/>
                    <a:pt x="12" y="138"/>
                  </a:cubicBezTo>
                  <a:lnTo>
                    <a:pt x="12" y="13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88" name="Group 71"/>
          <p:cNvGrpSpPr/>
          <p:nvPr/>
        </p:nvGrpSpPr>
        <p:grpSpPr>
          <a:xfrm>
            <a:off x="6944995" y="2104390"/>
            <a:ext cx="995045" cy="993775"/>
            <a:chOff x="4338638" y="4006851"/>
            <a:chExt cx="758825" cy="666750"/>
          </a:xfrm>
          <a:solidFill>
            <a:schemeClr val="bg1"/>
          </a:solidFill>
        </p:grpSpPr>
        <p:sp>
          <p:nvSpPr>
            <p:cNvPr id="90" name="Rectangle 114"/>
            <p:cNvSpPr>
              <a:spLocks noChangeArrowheads="1"/>
            </p:cNvSpPr>
            <p:nvPr/>
          </p:nvSpPr>
          <p:spPr bwMode="auto">
            <a:xfrm>
              <a:off x="4338638" y="4638676"/>
              <a:ext cx="665163" cy="349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91" name="Freeform 115"/>
            <p:cNvSpPr/>
            <p:nvPr/>
          </p:nvSpPr>
          <p:spPr bwMode="auto">
            <a:xfrm>
              <a:off x="4376738" y="4275139"/>
              <a:ext cx="327025" cy="377825"/>
            </a:xfrm>
            <a:custGeom>
              <a:avLst/>
              <a:gdLst/>
              <a:ahLst/>
              <a:cxnLst>
                <a:cxn ang="0">
                  <a:pos x="0" y="227"/>
                </a:cxn>
                <a:cxn ang="0">
                  <a:pos x="35" y="0"/>
                </a:cxn>
                <a:cxn ang="0">
                  <a:pos x="156" y="0"/>
                </a:cxn>
                <a:cxn ang="0">
                  <a:pos x="197" y="226"/>
                </a:cxn>
                <a:cxn ang="0">
                  <a:pos x="0" y="226"/>
                </a:cxn>
              </a:cxnLst>
              <a:rect l="0" t="0" r="r" b="b"/>
              <a:pathLst>
                <a:path w="197" h="227">
                  <a:moveTo>
                    <a:pt x="0" y="227"/>
                  </a:moveTo>
                  <a:cubicBezTo>
                    <a:pt x="0" y="227"/>
                    <a:pt x="87" y="121"/>
                    <a:pt x="35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0"/>
                    <a:pt x="111" y="150"/>
                    <a:pt x="197" y="226"/>
                  </a:cubicBezTo>
                  <a:cubicBezTo>
                    <a:pt x="0" y="226"/>
                    <a:pt x="0" y="226"/>
                    <a:pt x="0" y="22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92" name="Freeform 116"/>
            <p:cNvSpPr/>
            <p:nvPr/>
          </p:nvSpPr>
          <p:spPr bwMode="auto">
            <a:xfrm>
              <a:off x="4665663" y="4273551"/>
              <a:ext cx="300038" cy="374650"/>
            </a:xfrm>
            <a:custGeom>
              <a:avLst/>
              <a:gdLst/>
              <a:ahLst/>
              <a:cxnLst>
                <a:cxn ang="0">
                  <a:pos x="180" y="225"/>
                </a:cxn>
                <a:cxn ang="0">
                  <a:pos x="139" y="0"/>
                </a:cxn>
                <a:cxn ang="0">
                  <a:pos x="18" y="0"/>
                </a:cxn>
                <a:cxn ang="0">
                  <a:pos x="0" y="178"/>
                </a:cxn>
                <a:cxn ang="0">
                  <a:pos x="26" y="225"/>
                </a:cxn>
                <a:cxn ang="0">
                  <a:pos x="180" y="225"/>
                </a:cxn>
              </a:cxnLst>
              <a:rect l="0" t="0" r="r" b="b"/>
              <a:pathLst>
                <a:path w="180" h="225">
                  <a:moveTo>
                    <a:pt x="180" y="225"/>
                  </a:moveTo>
                  <a:cubicBezTo>
                    <a:pt x="100" y="153"/>
                    <a:pt x="139" y="0"/>
                    <a:pt x="13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35" y="64"/>
                    <a:pt x="38" y="140"/>
                    <a:pt x="0" y="178"/>
                  </a:cubicBezTo>
                  <a:cubicBezTo>
                    <a:pt x="8" y="189"/>
                    <a:pt x="23" y="194"/>
                    <a:pt x="26" y="225"/>
                  </a:cubicBezTo>
                  <a:lnTo>
                    <a:pt x="180" y="22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93" name="Freeform 117"/>
            <p:cNvSpPr/>
            <p:nvPr/>
          </p:nvSpPr>
          <p:spPr bwMode="auto">
            <a:xfrm>
              <a:off x="4659313" y="4068764"/>
              <a:ext cx="438150" cy="201613"/>
            </a:xfrm>
            <a:custGeom>
              <a:avLst/>
              <a:gdLst/>
              <a:ahLst/>
              <a:cxnLst>
                <a:cxn ang="0">
                  <a:pos x="1" y="98"/>
                </a:cxn>
                <a:cxn ang="0">
                  <a:pos x="5" y="79"/>
                </a:cxn>
                <a:cxn ang="0">
                  <a:pos x="32" y="79"/>
                </a:cxn>
                <a:cxn ang="0">
                  <a:pos x="47" y="59"/>
                </a:cxn>
                <a:cxn ang="0">
                  <a:pos x="50" y="37"/>
                </a:cxn>
                <a:cxn ang="0">
                  <a:pos x="56" y="29"/>
                </a:cxn>
                <a:cxn ang="0">
                  <a:pos x="77" y="24"/>
                </a:cxn>
                <a:cxn ang="0">
                  <a:pos x="90" y="23"/>
                </a:cxn>
                <a:cxn ang="0">
                  <a:pos x="99" y="18"/>
                </a:cxn>
                <a:cxn ang="0">
                  <a:pos x="114" y="13"/>
                </a:cxn>
                <a:cxn ang="0">
                  <a:pos x="139" y="0"/>
                </a:cxn>
                <a:cxn ang="0">
                  <a:pos x="154" y="14"/>
                </a:cxn>
                <a:cxn ang="0">
                  <a:pos x="173" y="6"/>
                </a:cxn>
                <a:cxn ang="0">
                  <a:pos x="189" y="19"/>
                </a:cxn>
                <a:cxn ang="0">
                  <a:pos x="207" y="19"/>
                </a:cxn>
                <a:cxn ang="0">
                  <a:pos x="222" y="37"/>
                </a:cxn>
                <a:cxn ang="0">
                  <a:pos x="240" y="39"/>
                </a:cxn>
                <a:cxn ang="0">
                  <a:pos x="248" y="42"/>
                </a:cxn>
                <a:cxn ang="0">
                  <a:pos x="261" y="60"/>
                </a:cxn>
                <a:cxn ang="0">
                  <a:pos x="263" y="73"/>
                </a:cxn>
                <a:cxn ang="0">
                  <a:pos x="255" y="89"/>
                </a:cxn>
                <a:cxn ang="0">
                  <a:pos x="243" y="96"/>
                </a:cxn>
                <a:cxn ang="0">
                  <a:pos x="220" y="92"/>
                </a:cxn>
                <a:cxn ang="0">
                  <a:pos x="219" y="109"/>
                </a:cxn>
                <a:cxn ang="0">
                  <a:pos x="213" y="113"/>
                </a:cxn>
                <a:cxn ang="0">
                  <a:pos x="197" y="107"/>
                </a:cxn>
                <a:cxn ang="0">
                  <a:pos x="181" y="120"/>
                </a:cxn>
                <a:cxn ang="0">
                  <a:pos x="157" y="108"/>
                </a:cxn>
                <a:cxn ang="0">
                  <a:pos x="178" y="117"/>
                </a:cxn>
                <a:cxn ang="0">
                  <a:pos x="192" y="109"/>
                </a:cxn>
                <a:cxn ang="0">
                  <a:pos x="207" y="108"/>
                </a:cxn>
                <a:cxn ang="0">
                  <a:pos x="211" y="107"/>
                </a:cxn>
                <a:cxn ang="0">
                  <a:pos x="216" y="101"/>
                </a:cxn>
                <a:cxn ang="0">
                  <a:pos x="223" y="85"/>
                </a:cxn>
                <a:cxn ang="0">
                  <a:pos x="241" y="88"/>
                </a:cxn>
                <a:cxn ang="0">
                  <a:pos x="245" y="87"/>
                </a:cxn>
                <a:cxn ang="0">
                  <a:pos x="255" y="74"/>
                </a:cxn>
                <a:cxn ang="0">
                  <a:pos x="255" y="72"/>
                </a:cxn>
                <a:cxn ang="0">
                  <a:pos x="248" y="52"/>
                </a:cxn>
                <a:cxn ang="0">
                  <a:pos x="244" y="49"/>
                </a:cxn>
                <a:cxn ang="0">
                  <a:pos x="226" y="47"/>
                </a:cxn>
                <a:cxn ang="0">
                  <a:pos x="214" y="33"/>
                </a:cxn>
                <a:cxn ang="0">
                  <a:pos x="198" y="25"/>
                </a:cxn>
                <a:cxn ang="0">
                  <a:pos x="184" y="20"/>
                </a:cxn>
                <a:cxn ang="0">
                  <a:pos x="172" y="11"/>
                </a:cxn>
                <a:cxn ang="0">
                  <a:pos x="156" y="16"/>
                </a:cxn>
                <a:cxn ang="0">
                  <a:pos x="146" y="4"/>
                </a:cxn>
                <a:cxn ang="0">
                  <a:pos x="121" y="9"/>
                </a:cxn>
                <a:cxn ang="0">
                  <a:pos x="108" y="25"/>
                </a:cxn>
                <a:cxn ang="0">
                  <a:pos x="96" y="23"/>
                </a:cxn>
                <a:cxn ang="0">
                  <a:pos x="90" y="33"/>
                </a:cxn>
                <a:cxn ang="0">
                  <a:pos x="69" y="30"/>
                </a:cxn>
                <a:cxn ang="0">
                  <a:pos x="54" y="47"/>
                </a:cxn>
                <a:cxn ang="0">
                  <a:pos x="46" y="66"/>
                </a:cxn>
                <a:cxn ang="0">
                  <a:pos x="38" y="72"/>
                </a:cxn>
                <a:cxn ang="0">
                  <a:pos x="12" y="79"/>
                </a:cxn>
                <a:cxn ang="0">
                  <a:pos x="3" y="98"/>
                </a:cxn>
                <a:cxn ang="0">
                  <a:pos x="10" y="110"/>
                </a:cxn>
              </a:cxnLst>
              <a:rect l="0" t="0" r="r" b="b"/>
              <a:pathLst>
                <a:path w="263" h="121">
                  <a:moveTo>
                    <a:pt x="10" y="111"/>
                  </a:moveTo>
                  <a:cubicBezTo>
                    <a:pt x="9" y="111"/>
                    <a:pt x="8" y="111"/>
                    <a:pt x="8" y="111"/>
                  </a:cubicBezTo>
                  <a:cubicBezTo>
                    <a:pt x="7" y="110"/>
                    <a:pt x="6" y="110"/>
                    <a:pt x="6" y="110"/>
                  </a:cubicBezTo>
                  <a:cubicBezTo>
                    <a:pt x="5" y="109"/>
                    <a:pt x="4" y="109"/>
                    <a:pt x="4" y="108"/>
                  </a:cubicBezTo>
                  <a:cubicBezTo>
                    <a:pt x="3" y="107"/>
                    <a:pt x="3" y="107"/>
                    <a:pt x="3" y="106"/>
                  </a:cubicBezTo>
                  <a:cubicBezTo>
                    <a:pt x="2" y="105"/>
                    <a:pt x="2" y="103"/>
                    <a:pt x="1" y="102"/>
                  </a:cubicBezTo>
                  <a:cubicBezTo>
                    <a:pt x="1" y="101"/>
                    <a:pt x="1" y="99"/>
                    <a:pt x="1" y="98"/>
                  </a:cubicBezTo>
                  <a:cubicBezTo>
                    <a:pt x="0" y="95"/>
                    <a:pt x="0" y="92"/>
                    <a:pt x="1" y="89"/>
                  </a:cubicBezTo>
                  <a:cubicBezTo>
                    <a:pt x="1" y="88"/>
                    <a:pt x="1" y="87"/>
                    <a:pt x="2" y="85"/>
                  </a:cubicBezTo>
                  <a:cubicBezTo>
                    <a:pt x="2" y="84"/>
                    <a:pt x="2" y="84"/>
                    <a:pt x="2" y="83"/>
                  </a:cubicBezTo>
                  <a:cubicBezTo>
                    <a:pt x="3" y="82"/>
                    <a:pt x="3" y="82"/>
                    <a:pt x="3" y="82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4" y="80"/>
                    <a:pt x="4" y="80"/>
                    <a:pt x="5" y="79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10" y="75"/>
                    <a:pt x="10" y="75"/>
                    <a:pt x="10" y="75"/>
                  </a:cubicBezTo>
                  <a:cubicBezTo>
                    <a:pt x="12" y="74"/>
                    <a:pt x="13" y="73"/>
                    <a:pt x="15" y="73"/>
                  </a:cubicBezTo>
                  <a:cubicBezTo>
                    <a:pt x="16" y="73"/>
                    <a:pt x="18" y="72"/>
                    <a:pt x="19" y="72"/>
                  </a:cubicBezTo>
                  <a:cubicBezTo>
                    <a:pt x="25" y="72"/>
                    <a:pt x="31" y="74"/>
                    <a:pt x="36" y="76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2" y="77"/>
                    <a:pt x="31" y="74"/>
                    <a:pt x="32" y="71"/>
                  </a:cubicBezTo>
                  <a:cubicBezTo>
                    <a:pt x="32" y="69"/>
                    <a:pt x="32" y="66"/>
                    <a:pt x="34" y="63"/>
                  </a:cubicBezTo>
                  <a:cubicBezTo>
                    <a:pt x="35" y="63"/>
                    <a:pt x="35" y="62"/>
                    <a:pt x="36" y="61"/>
                  </a:cubicBezTo>
                  <a:cubicBezTo>
                    <a:pt x="37" y="61"/>
                    <a:pt x="37" y="60"/>
                    <a:pt x="38" y="60"/>
                  </a:cubicBezTo>
                  <a:cubicBezTo>
                    <a:pt x="40" y="59"/>
                    <a:pt x="41" y="59"/>
                    <a:pt x="43" y="59"/>
                  </a:cubicBezTo>
                  <a:cubicBezTo>
                    <a:pt x="43" y="59"/>
                    <a:pt x="44" y="59"/>
                    <a:pt x="45" y="59"/>
                  </a:cubicBezTo>
                  <a:cubicBezTo>
                    <a:pt x="46" y="59"/>
                    <a:pt x="46" y="59"/>
                    <a:pt x="47" y="59"/>
                  </a:cubicBezTo>
                  <a:cubicBezTo>
                    <a:pt x="48" y="59"/>
                    <a:pt x="50" y="59"/>
                    <a:pt x="51" y="60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46" y="60"/>
                    <a:pt x="46" y="58"/>
                    <a:pt x="46" y="55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47" y="49"/>
                    <a:pt x="47" y="48"/>
                    <a:pt x="47" y="46"/>
                  </a:cubicBezTo>
                  <a:cubicBezTo>
                    <a:pt x="47" y="45"/>
                    <a:pt x="48" y="43"/>
                    <a:pt x="48" y="42"/>
                  </a:cubicBezTo>
                  <a:cubicBezTo>
                    <a:pt x="48" y="40"/>
                    <a:pt x="49" y="39"/>
                    <a:pt x="50" y="37"/>
                  </a:cubicBezTo>
                  <a:cubicBezTo>
                    <a:pt x="50" y="36"/>
                    <a:pt x="51" y="35"/>
                    <a:pt x="52" y="33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60" y="26"/>
                    <a:pt x="62" y="26"/>
                    <a:pt x="63" y="25"/>
                  </a:cubicBezTo>
                  <a:cubicBezTo>
                    <a:pt x="65" y="24"/>
                    <a:pt x="66" y="24"/>
                    <a:pt x="68" y="24"/>
                  </a:cubicBezTo>
                  <a:cubicBezTo>
                    <a:pt x="69" y="24"/>
                    <a:pt x="71" y="24"/>
                    <a:pt x="72" y="24"/>
                  </a:cubicBezTo>
                  <a:cubicBezTo>
                    <a:pt x="77" y="24"/>
                    <a:pt x="77" y="24"/>
                    <a:pt x="77" y="24"/>
                  </a:cubicBezTo>
                  <a:cubicBezTo>
                    <a:pt x="81" y="26"/>
                    <a:pt x="81" y="26"/>
                    <a:pt x="81" y="26"/>
                  </a:cubicBezTo>
                  <a:cubicBezTo>
                    <a:pt x="85" y="27"/>
                    <a:pt x="85" y="27"/>
                    <a:pt x="85" y="27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6" y="30"/>
                    <a:pt x="86" y="30"/>
                    <a:pt x="86" y="30"/>
                  </a:cubicBezTo>
                  <a:cubicBezTo>
                    <a:pt x="86" y="29"/>
                    <a:pt x="87" y="29"/>
                    <a:pt x="87" y="28"/>
                  </a:cubicBezTo>
                  <a:cubicBezTo>
                    <a:pt x="88" y="27"/>
                    <a:pt x="88" y="25"/>
                    <a:pt x="89" y="24"/>
                  </a:cubicBezTo>
                  <a:cubicBezTo>
                    <a:pt x="89" y="24"/>
                    <a:pt x="90" y="23"/>
                    <a:pt x="90" y="23"/>
                  </a:cubicBezTo>
                  <a:cubicBezTo>
                    <a:pt x="90" y="22"/>
                    <a:pt x="91" y="21"/>
                    <a:pt x="91" y="21"/>
                  </a:cubicBezTo>
                  <a:cubicBezTo>
                    <a:pt x="92" y="20"/>
                    <a:pt x="92" y="20"/>
                    <a:pt x="93" y="20"/>
                  </a:cubicBezTo>
                  <a:cubicBezTo>
                    <a:pt x="94" y="19"/>
                    <a:pt x="94" y="19"/>
                    <a:pt x="94" y="19"/>
                  </a:cubicBezTo>
                  <a:cubicBezTo>
                    <a:pt x="94" y="19"/>
                    <a:pt x="94" y="19"/>
                    <a:pt x="95" y="19"/>
                  </a:cubicBezTo>
                  <a:cubicBezTo>
                    <a:pt x="95" y="19"/>
                    <a:pt x="95" y="19"/>
                    <a:pt x="95" y="19"/>
                  </a:cubicBezTo>
                  <a:cubicBezTo>
                    <a:pt x="96" y="18"/>
                    <a:pt x="96" y="18"/>
                    <a:pt x="97" y="18"/>
                  </a:cubicBezTo>
                  <a:cubicBezTo>
                    <a:pt x="98" y="18"/>
                    <a:pt x="99" y="18"/>
                    <a:pt x="99" y="18"/>
                  </a:cubicBezTo>
                  <a:cubicBezTo>
                    <a:pt x="101" y="18"/>
                    <a:pt x="102" y="19"/>
                    <a:pt x="103" y="19"/>
                  </a:cubicBezTo>
                  <a:cubicBezTo>
                    <a:pt x="105" y="19"/>
                    <a:pt x="106" y="20"/>
                    <a:pt x="107" y="20"/>
                  </a:cubicBezTo>
                  <a:cubicBezTo>
                    <a:pt x="108" y="21"/>
                    <a:pt x="109" y="22"/>
                    <a:pt x="110" y="23"/>
                  </a:cubicBezTo>
                  <a:cubicBezTo>
                    <a:pt x="108" y="23"/>
                    <a:pt x="108" y="23"/>
                    <a:pt x="108" y="23"/>
                  </a:cubicBezTo>
                  <a:cubicBezTo>
                    <a:pt x="108" y="22"/>
                    <a:pt x="109" y="21"/>
                    <a:pt x="109" y="19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4" y="13"/>
                    <a:pt x="114" y="13"/>
                    <a:pt x="114" y="13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21" y="7"/>
                    <a:pt x="122" y="6"/>
                    <a:pt x="123" y="5"/>
                  </a:cubicBezTo>
                  <a:cubicBezTo>
                    <a:pt x="124" y="4"/>
                    <a:pt x="126" y="4"/>
                    <a:pt x="127" y="3"/>
                  </a:cubicBezTo>
                  <a:cubicBezTo>
                    <a:pt x="128" y="3"/>
                    <a:pt x="129" y="2"/>
                    <a:pt x="131" y="2"/>
                  </a:cubicBezTo>
                  <a:cubicBezTo>
                    <a:pt x="132" y="1"/>
                    <a:pt x="133" y="1"/>
                    <a:pt x="134" y="1"/>
                  </a:cubicBezTo>
                  <a:cubicBezTo>
                    <a:pt x="136" y="1"/>
                    <a:pt x="137" y="1"/>
                    <a:pt x="139" y="0"/>
                  </a:cubicBezTo>
                  <a:cubicBezTo>
                    <a:pt x="140" y="0"/>
                    <a:pt x="141" y="1"/>
                    <a:pt x="143" y="1"/>
                  </a:cubicBezTo>
                  <a:cubicBezTo>
                    <a:pt x="144" y="1"/>
                    <a:pt x="145" y="1"/>
                    <a:pt x="147" y="2"/>
                  </a:cubicBezTo>
                  <a:cubicBezTo>
                    <a:pt x="148" y="3"/>
                    <a:pt x="149" y="3"/>
                    <a:pt x="150" y="4"/>
                  </a:cubicBezTo>
                  <a:cubicBezTo>
                    <a:pt x="151" y="5"/>
                    <a:pt x="152" y="6"/>
                    <a:pt x="153" y="7"/>
                  </a:cubicBezTo>
                  <a:cubicBezTo>
                    <a:pt x="154" y="9"/>
                    <a:pt x="155" y="10"/>
                    <a:pt x="155" y="11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4" y="14"/>
                    <a:pt x="154" y="14"/>
                    <a:pt x="154" y="14"/>
                  </a:cubicBezTo>
                  <a:cubicBezTo>
                    <a:pt x="156" y="12"/>
                    <a:pt x="156" y="12"/>
                    <a:pt x="156" y="12"/>
                  </a:cubicBezTo>
                  <a:cubicBezTo>
                    <a:pt x="157" y="11"/>
                    <a:pt x="157" y="11"/>
                    <a:pt x="158" y="10"/>
                  </a:cubicBezTo>
                  <a:cubicBezTo>
                    <a:pt x="159" y="9"/>
                    <a:pt x="160" y="9"/>
                    <a:pt x="161" y="8"/>
                  </a:cubicBezTo>
                  <a:cubicBezTo>
                    <a:pt x="162" y="8"/>
                    <a:pt x="163" y="8"/>
                    <a:pt x="164" y="7"/>
                  </a:cubicBezTo>
                  <a:cubicBezTo>
                    <a:pt x="164" y="7"/>
                    <a:pt x="165" y="7"/>
                    <a:pt x="166" y="7"/>
                  </a:cubicBezTo>
                  <a:cubicBezTo>
                    <a:pt x="167" y="6"/>
                    <a:pt x="168" y="6"/>
                    <a:pt x="169" y="6"/>
                  </a:cubicBezTo>
                  <a:cubicBezTo>
                    <a:pt x="173" y="6"/>
                    <a:pt x="173" y="6"/>
                    <a:pt x="173" y="6"/>
                  </a:cubicBezTo>
                  <a:cubicBezTo>
                    <a:pt x="176" y="7"/>
                    <a:pt x="176" y="7"/>
                    <a:pt x="176" y="7"/>
                  </a:cubicBezTo>
                  <a:cubicBezTo>
                    <a:pt x="177" y="7"/>
                    <a:pt x="178" y="7"/>
                    <a:pt x="179" y="8"/>
                  </a:cubicBezTo>
                  <a:cubicBezTo>
                    <a:pt x="179" y="8"/>
                    <a:pt x="180" y="8"/>
                    <a:pt x="181" y="9"/>
                  </a:cubicBezTo>
                  <a:cubicBezTo>
                    <a:pt x="182" y="10"/>
                    <a:pt x="183" y="10"/>
                    <a:pt x="184" y="11"/>
                  </a:cubicBezTo>
                  <a:cubicBezTo>
                    <a:pt x="185" y="12"/>
                    <a:pt x="186" y="12"/>
                    <a:pt x="186" y="13"/>
                  </a:cubicBezTo>
                  <a:cubicBezTo>
                    <a:pt x="187" y="14"/>
                    <a:pt x="187" y="15"/>
                    <a:pt x="188" y="16"/>
                  </a:cubicBezTo>
                  <a:cubicBezTo>
                    <a:pt x="188" y="17"/>
                    <a:pt x="189" y="18"/>
                    <a:pt x="189" y="19"/>
                  </a:cubicBezTo>
                  <a:cubicBezTo>
                    <a:pt x="189" y="20"/>
                    <a:pt x="190" y="21"/>
                    <a:pt x="190" y="22"/>
                  </a:cubicBezTo>
                  <a:cubicBezTo>
                    <a:pt x="190" y="25"/>
                    <a:pt x="190" y="25"/>
                    <a:pt x="190" y="25"/>
                  </a:cubicBezTo>
                  <a:cubicBezTo>
                    <a:pt x="185" y="23"/>
                    <a:pt x="185" y="23"/>
                    <a:pt x="185" y="23"/>
                  </a:cubicBezTo>
                  <a:cubicBezTo>
                    <a:pt x="187" y="22"/>
                    <a:pt x="189" y="21"/>
                    <a:pt x="191" y="20"/>
                  </a:cubicBezTo>
                  <a:cubicBezTo>
                    <a:pt x="193" y="20"/>
                    <a:pt x="195" y="19"/>
                    <a:pt x="197" y="19"/>
                  </a:cubicBezTo>
                  <a:cubicBezTo>
                    <a:pt x="200" y="19"/>
                    <a:pt x="202" y="19"/>
                    <a:pt x="204" y="19"/>
                  </a:cubicBezTo>
                  <a:cubicBezTo>
                    <a:pt x="205" y="19"/>
                    <a:pt x="206" y="19"/>
                    <a:pt x="207" y="19"/>
                  </a:cubicBezTo>
                  <a:cubicBezTo>
                    <a:pt x="208" y="20"/>
                    <a:pt x="209" y="20"/>
                    <a:pt x="211" y="21"/>
                  </a:cubicBezTo>
                  <a:cubicBezTo>
                    <a:pt x="212" y="21"/>
                    <a:pt x="213" y="22"/>
                    <a:pt x="214" y="22"/>
                  </a:cubicBezTo>
                  <a:cubicBezTo>
                    <a:pt x="215" y="23"/>
                    <a:pt x="216" y="24"/>
                    <a:pt x="216" y="24"/>
                  </a:cubicBezTo>
                  <a:cubicBezTo>
                    <a:pt x="217" y="25"/>
                    <a:pt x="218" y="26"/>
                    <a:pt x="219" y="27"/>
                  </a:cubicBezTo>
                  <a:cubicBezTo>
                    <a:pt x="219" y="28"/>
                    <a:pt x="220" y="29"/>
                    <a:pt x="220" y="30"/>
                  </a:cubicBezTo>
                  <a:cubicBezTo>
                    <a:pt x="221" y="31"/>
                    <a:pt x="221" y="32"/>
                    <a:pt x="222" y="33"/>
                  </a:cubicBezTo>
                  <a:cubicBezTo>
                    <a:pt x="222" y="34"/>
                    <a:pt x="222" y="36"/>
                    <a:pt x="222" y="37"/>
                  </a:cubicBezTo>
                  <a:cubicBezTo>
                    <a:pt x="223" y="38"/>
                    <a:pt x="223" y="39"/>
                    <a:pt x="223" y="40"/>
                  </a:cubicBezTo>
                  <a:cubicBezTo>
                    <a:pt x="223" y="43"/>
                    <a:pt x="223" y="43"/>
                    <a:pt x="223" y="43"/>
                  </a:cubicBezTo>
                  <a:cubicBezTo>
                    <a:pt x="219" y="39"/>
                    <a:pt x="219" y="39"/>
                    <a:pt x="219" y="39"/>
                  </a:cubicBezTo>
                  <a:cubicBezTo>
                    <a:pt x="221" y="39"/>
                    <a:pt x="223" y="39"/>
                    <a:pt x="226" y="39"/>
                  </a:cubicBezTo>
                  <a:cubicBezTo>
                    <a:pt x="228" y="39"/>
                    <a:pt x="230" y="38"/>
                    <a:pt x="232" y="38"/>
                  </a:cubicBezTo>
                  <a:cubicBezTo>
                    <a:pt x="236" y="38"/>
                    <a:pt x="236" y="38"/>
                    <a:pt x="236" y="38"/>
                  </a:cubicBezTo>
                  <a:cubicBezTo>
                    <a:pt x="238" y="38"/>
                    <a:pt x="239" y="39"/>
                    <a:pt x="240" y="39"/>
                  </a:cubicBezTo>
                  <a:cubicBezTo>
                    <a:pt x="244" y="40"/>
                    <a:pt x="244" y="40"/>
                    <a:pt x="244" y="40"/>
                  </a:cubicBezTo>
                  <a:cubicBezTo>
                    <a:pt x="248" y="42"/>
                    <a:pt x="248" y="42"/>
                    <a:pt x="248" y="42"/>
                  </a:cubicBezTo>
                  <a:cubicBezTo>
                    <a:pt x="248" y="42"/>
                    <a:pt x="248" y="42"/>
                    <a:pt x="248" y="42"/>
                  </a:cubicBezTo>
                  <a:cubicBezTo>
                    <a:pt x="248" y="42"/>
                    <a:pt x="248" y="42"/>
                    <a:pt x="248" y="42"/>
                  </a:cubicBezTo>
                  <a:cubicBezTo>
                    <a:pt x="248" y="42"/>
                    <a:pt x="248" y="42"/>
                    <a:pt x="248" y="42"/>
                  </a:cubicBezTo>
                  <a:cubicBezTo>
                    <a:pt x="248" y="42"/>
                    <a:pt x="248" y="42"/>
                    <a:pt x="248" y="42"/>
                  </a:cubicBezTo>
                  <a:cubicBezTo>
                    <a:pt x="248" y="42"/>
                    <a:pt x="248" y="42"/>
                    <a:pt x="248" y="42"/>
                  </a:cubicBezTo>
                  <a:cubicBezTo>
                    <a:pt x="249" y="42"/>
                    <a:pt x="249" y="42"/>
                    <a:pt x="249" y="42"/>
                  </a:cubicBezTo>
                  <a:cubicBezTo>
                    <a:pt x="249" y="43"/>
                    <a:pt x="249" y="43"/>
                    <a:pt x="249" y="43"/>
                  </a:cubicBezTo>
                  <a:cubicBezTo>
                    <a:pt x="251" y="44"/>
                    <a:pt x="251" y="44"/>
                    <a:pt x="251" y="44"/>
                  </a:cubicBezTo>
                  <a:cubicBezTo>
                    <a:pt x="252" y="44"/>
                    <a:pt x="253" y="46"/>
                    <a:pt x="254" y="47"/>
                  </a:cubicBezTo>
                  <a:cubicBezTo>
                    <a:pt x="255" y="48"/>
                    <a:pt x="255" y="49"/>
                    <a:pt x="256" y="50"/>
                  </a:cubicBezTo>
                  <a:cubicBezTo>
                    <a:pt x="257" y="51"/>
                    <a:pt x="258" y="52"/>
                    <a:pt x="258" y="53"/>
                  </a:cubicBezTo>
                  <a:cubicBezTo>
                    <a:pt x="260" y="55"/>
                    <a:pt x="261" y="57"/>
                    <a:pt x="261" y="60"/>
                  </a:cubicBezTo>
                  <a:cubicBezTo>
                    <a:pt x="263" y="63"/>
                    <a:pt x="263" y="63"/>
                    <a:pt x="263" y="63"/>
                  </a:cubicBezTo>
                  <a:cubicBezTo>
                    <a:pt x="263" y="67"/>
                    <a:pt x="263" y="67"/>
                    <a:pt x="263" y="67"/>
                  </a:cubicBezTo>
                  <a:cubicBezTo>
                    <a:pt x="263" y="68"/>
                    <a:pt x="263" y="70"/>
                    <a:pt x="263" y="71"/>
                  </a:cubicBezTo>
                  <a:cubicBezTo>
                    <a:pt x="263" y="72"/>
                    <a:pt x="263" y="72"/>
                    <a:pt x="263" y="72"/>
                  </a:cubicBezTo>
                  <a:cubicBezTo>
                    <a:pt x="263" y="72"/>
                    <a:pt x="263" y="72"/>
                    <a:pt x="263" y="72"/>
                  </a:cubicBezTo>
                  <a:cubicBezTo>
                    <a:pt x="263" y="73"/>
                    <a:pt x="263" y="73"/>
                    <a:pt x="263" y="73"/>
                  </a:cubicBezTo>
                  <a:cubicBezTo>
                    <a:pt x="263" y="73"/>
                    <a:pt x="263" y="73"/>
                    <a:pt x="263" y="73"/>
                  </a:cubicBezTo>
                  <a:cubicBezTo>
                    <a:pt x="263" y="73"/>
                    <a:pt x="263" y="73"/>
                    <a:pt x="263" y="73"/>
                  </a:cubicBezTo>
                  <a:cubicBezTo>
                    <a:pt x="263" y="73"/>
                    <a:pt x="263" y="73"/>
                    <a:pt x="263" y="73"/>
                  </a:cubicBezTo>
                  <a:cubicBezTo>
                    <a:pt x="263" y="75"/>
                    <a:pt x="263" y="75"/>
                    <a:pt x="263" y="75"/>
                  </a:cubicBezTo>
                  <a:cubicBezTo>
                    <a:pt x="263" y="76"/>
                    <a:pt x="262" y="78"/>
                    <a:pt x="262" y="79"/>
                  </a:cubicBezTo>
                  <a:cubicBezTo>
                    <a:pt x="261" y="80"/>
                    <a:pt x="261" y="81"/>
                    <a:pt x="260" y="83"/>
                  </a:cubicBezTo>
                  <a:cubicBezTo>
                    <a:pt x="260" y="84"/>
                    <a:pt x="259" y="85"/>
                    <a:pt x="258" y="86"/>
                  </a:cubicBezTo>
                  <a:cubicBezTo>
                    <a:pt x="257" y="87"/>
                    <a:pt x="256" y="88"/>
                    <a:pt x="255" y="89"/>
                  </a:cubicBezTo>
                  <a:cubicBezTo>
                    <a:pt x="254" y="90"/>
                    <a:pt x="253" y="91"/>
                    <a:pt x="252" y="91"/>
                  </a:cubicBezTo>
                  <a:cubicBezTo>
                    <a:pt x="251" y="92"/>
                    <a:pt x="250" y="93"/>
                    <a:pt x="249" y="94"/>
                  </a:cubicBezTo>
                  <a:cubicBezTo>
                    <a:pt x="248" y="94"/>
                    <a:pt x="247" y="95"/>
                    <a:pt x="246" y="95"/>
                  </a:cubicBezTo>
                  <a:cubicBezTo>
                    <a:pt x="244" y="96"/>
                    <a:pt x="244" y="96"/>
                    <a:pt x="244" y="96"/>
                  </a:cubicBezTo>
                  <a:cubicBezTo>
                    <a:pt x="244" y="96"/>
                    <a:pt x="244" y="96"/>
                    <a:pt x="244" y="96"/>
                  </a:cubicBezTo>
                  <a:cubicBezTo>
                    <a:pt x="243" y="96"/>
                    <a:pt x="243" y="96"/>
                    <a:pt x="243" y="96"/>
                  </a:cubicBezTo>
                  <a:cubicBezTo>
                    <a:pt x="243" y="96"/>
                    <a:pt x="243" y="96"/>
                    <a:pt x="243" y="96"/>
                  </a:cubicBezTo>
                  <a:cubicBezTo>
                    <a:pt x="243" y="96"/>
                    <a:pt x="243" y="96"/>
                    <a:pt x="243" y="96"/>
                  </a:cubicBezTo>
                  <a:cubicBezTo>
                    <a:pt x="242" y="97"/>
                    <a:pt x="242" y="97"/>
                    <a:pt x="242" y="97"/>
                  </a:cubicBezTo>
                  <a:cubicBezTo>
                    <a:pt x="240" y="97"/>
                    <a:pt x="240" y="97"/>
                    <a:pt x="240" y="97"/>
                  </a:cubicBezTo>
                  <a:cubicBezTo>
                    <a:pt x="239" y="97"/>
                    <a:pt x="239" y="97"/>
                    <a:pt x="238" y="97"/>
                  </a:cubicBezTo>
                  <a:cubicBezTo>
                    <a:pt x="236" y="97"/>
                    <a:pt x="235" y="97"/>
                    <a:pt x="234" y="97"/>
                  </a:cubicBezTo>
                  <a:cubicBezTo>
                    <a:pt x="231" y="96"/>
                    <a:pt x="228" y="96"/>
                    <a:pt x="226" y="95"/>
                  </a:cubicBezTo>
                  <a:cubicBezTo>
                    <a:pt x="224" y="94"/>
                    <a:pt x="222" y="93"/>
                    <a:pt x="220" y="92"/>
                  </a:cubicBezTo>
                  <a:cubicBezTo>
                    <a:pt x="225" y="89"/>
                    <a:pt x="225" y="89"/>
                    <a:pt x="225" y="89"/>
                  </a:cubicBezTo>
                  <a:cubicBezTo>
                    <a:pt x="225" y="94"/>
                    <a:pt x="225" y="94"/>
                    <a:pt x="225" y="94"/>
                  </a:cubicBezTo>
                  <a:cubicBezTo>
                    <a:pt x="225" y="95"/>
                    <a:pt x="225" y="96"/>
                    <a:pt x="224" y="97"/>
                  </a:cubicBezTo>
                  <a:cubicBezTo>
                    <a:pt x="224" y="98"/>
                    <a:pt x="224" y="99"/>
                    <a:pt x="224" y="100"/>
                  </a:cubicBezTo>
                  <a:cubicBezTo>
                    <a:pt x="224" y="101"/>
                    <a:pt x="223" y="103"/>
                    <a:pt x="223" y="104"/>
                  </a:cubicBezTo>
                  <a:cubicBezTo>
                    <a:pt x="222" y="105"/>
                    <a:pt x="222" y="106"/>
                    <a:pt x="221" y="106"/>
                  </a:cubicBezTo>
                  <a:cubicBezTo>
                    <a:pt x="220" y="107"/>
                    <a:pt x="220" y="108"/>
                    <a:pt x="219" y="109"/>
                  </a:cubicBezTo>
                  <a:cubicBezTo>
                    <a:pt x="218" y="110"/>
                    <a:pt x="217" y="110"/>
                    <a:pt x="216" y="111"/>
                  </a:cubicBezTo>
                  <a:cubicBezTo>
                    <a:pt x="215" y="112"/>
                    <a:pt x="215" y="112"/>
                    <a:pt x="215" y="112"/>
                  </a:cubicBezTo>
                  <a:cubicBezTo>
                    <a:pt x="214" y="112"/>
                    <a:pt x="214" y="112"/>
                    <a:pt x="214" y="112"/>
                  </a:cubicBezTo>
                  <a:cubicBezTo>
                    <a:pt x="214" y="112"/>
                    <a:pt x="214" y="112"/>
                    <a:pt x="214" y="112"/>
                  </a:cubicBezTo>
                  <a:cubicBezTo>
                    <a:pt x="214" y="112"/>
                    <a:pt x="214" y="112"/>
                    <a:pt x="214" y="112"/>
                  </a:cubicBezTo>
                  <a:cubicBezTo>
                    <a:pt x="214" y="112"/>
                    <a:pt x="214" y="112"/>
                    <a:pt x="214" y="112"/>
                  </a:cubicBezTo>
                  <a:cubicBezTo>
                    <a:pt x="213" y="113"/>
                    <a:pt x="213" y="113"/>
                    <a:pt x="213" y="113"/>
                  </a:cubicBezTo>
                  <a:cubicBezTo>
                    <a:pt x="212" y="113"/>
                    <a:pt x="212" y="113"/>
                    <a:pt x="210" y="114"/>
                  </a:cubicBezTo>
                  <a:cubicBezTo>
                    <a:pt x="209" y="114"/>
                    <a:pt x="208" y="114"/>
                    <a:pt x="207" y="114"/>
                  </a:cubicBezTo>
                  <a:cubicBezTo>
                    <a:pt x="206" y="114"/>
                    <a:pt x="205" y="114"/>
                    <a:pt x="204" y="114"/>
                  </a:cubicBezTo>
                  <a:cubicBezTo>
                    <a:pt x="203" y="114"/>
                    <a:pt x="202" y="114"/>
                    <a:pt x="201" y="113"/>
                  </a:cubicBezTo>
                  <a:cubicBezTo>
                    <a:pt x="200" y="113"/>
                    <a:pt x="199" y="113"/>
                    <a:pt x="198" y="112"/>
                  </a:cubicBezTo>
                  <a:cubicBezTo>
                    <a:pt x="196" y="111"/>
                    <a:pt x="194" y="110"/>
                    <a:pt x="193" y="109"/>
                  </a:cubicBezTo>
                  <a:cubicBezTo>
                    <a:pt x="197" y="107"/>
                    <a:pt x="197" y="107"/>
                    <a:pt x="197" y="107"/>
                  </a:cubicBezTo>
                  <a:cubicBezTo>
                    <a:pt x="196" y="110"/>
                    <a:pt x="196" y="110"/>
                    <a:pt x="196" y="110"/>
                  </a:cubicBezTo>
                  <a:cubicBezTo>
                    <a:pt x="196" y="111"/>
                    <a:pt x="196" y="112"/>
                    <a:pt x="195" y="113"/>
                  </a:cubicBezTo>
                  <a:cubicBezTo>
                    <a:pt x="195" y="114"/>
                    <a:pt x="194" y="115"/>
                    <a:pt x="193" y="116"/>
                  </a:cubicBezTo>
                  <a:cubicBezTo>
                    <a:pt x="192" y="117"/>
                    <a:pt x="191" y="118"/>
                    <a:pt x="190" y="119"/>
                  </a:cubicBezTo>
                  <a:cubicBezTo>
                    <a:pt x="189" y="119"/>
                    <a:pt x="188" y="120"/>
                    <a:pt x="187" y="120"/>
                  </a:cubicBezTo>
                  <a:cubicBezTo>
                    <a:pt x="186" y="120"/>
                    <a:pt x="185" y="120"/>
                    <a:pt x="184" y="120"/>
                  </a:cubicBezTo>
                  <a:cubicBezTo>
                    <a:pt x="183" y="120"/>
                    <a:pt x="182" y="121"/>
                    <a:pt x="181" y="120"/>
                  </a:cubicBezTo>
                  <a:cubicBezTo>
                    <a:pt x="180" y="120"/>
                    <a:pt x="179" y="120"/>
                    <a:pt x="178" y="120"/>
                  </a:cubicBezTo>
                  <a:cubicBezTo>
                    <a:pt x="177" y="120"/>
                    <a:pt x="176" y="120"/>
                    <a:pt x="175" y="119"/>
                  </a:cubicBezTo>
                  <a:cubicBezTo>
                    <a:pt x="174" y="119"/>
                    <a:pt x="173" y="119"/>
                    <a:pt x="172" y="119"/>
                  </a:cubicBezTo>
                  <a:cubicBezTo>
                    <a:pt x="170" y="118"/>
                    <a:pt x="168" y="117"/>
                    <a:pt x="166" y="116"/>
                  </a:cubicBezTo>
                  <a:cubicBezTo>
                    <a:pt x="164" y="115"/>
                    <a:pt x="163" y="114"/>
                    <a:pt x="161" y="113"/>
                  </a:cubicBezTo>
                  <a:cubicBezTo>
                    <a:pt x="159" y="111"/>
                    <a:pt x="158" y="110"/>
                    <a:pt x="157" y="108"/>
                  </a:cubicBezTo>
                  <a:cubicBezTo>
                    <a:pt x="157" y="108"/>
                    <a:pt x="157" y="108"/>
                    <a:pt x="157" y="108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09"/>
                    <a:pt x="160" y="110"/>
                    <a:pt x="162" y="111"/>
                  </a:cubicBezTo>
                  <a:cubicBezTo>
                    <a:pt x="164" y="113"/>
                    <a:pt x="165" y="113"/>
                    <a:pt x="167" y="114"/>
                  </a:cubicBezTo>
                  <a:cubicBezTo>
                    <a:pt x="169" y="115"/>
                    <a:pt x="171" y="115"/>
                    <a:pt x="172" y="116"/>
                  </a:cubicBezTo>
                  <a:cubicBezTo>
                    <a:pt x="173" y="116"/>
                    <a:pt x="174" y="116"/>
                    <a:pt x="175" y="117"/>
                  </a:cubicBezTo>
                  <a:cubicBezTo>
                    <a:pt x="176" y="117"/>
                    <a:pt x="177" y="117"/>
                    <a:pt x="178" y="117"/>
                  </a:cubicBezTo>
                  <a:cubicBezTo>
                    <a:pt x="179" y="117"/>
                    <a:pt x="180" y="117"/>
                    <a:pt x="181" y="117"/>
                  </a:cubicBezTo>
                  <a:cubicBezTo>
                    <a:pt x="182" y="117"/>
                    <a:pt x="182" y="117"/>
                    <a:pt x="183" y="117"/>
                  </a:cubicBezTo>
                  <a:cubicBezTo>
                    <a:pt x="184" y="117"/>
                    <a:pt x="185" y="116"/>
                    <a:pt x="186" y="116"/>
                  </a:cubicBezTo>
                  <a:cubicBezTo>
                    <a:pt x="187" y="116"/>
                    <a:pt x="187" y="115"/>
                    <a:pt x="188" y="115"/>
                  </a:cubicBezTo>
                  <a:cubicBezTo>
                    <a:pt x="189" y="115"/>
                    <a:pt x="189" y="114"/>
                    <a:pt x="190" y="113"/>
                  </a:cubicBezTo>
                  <a:cubicBezTo>
                    <a:pt x="190" y="113"/>
                    <a:pt x="191" y="112"/>
                    <a:pt x="191" y="111"/>
                  </a:cubicBezTo>
                  <a:cubicBezTo>
                    <a:pt x="191" y="111"/>
                    <a:pt x="192" y="110"/>
                    <a:pt x="192" y="109"/>
                  </a:cubicBezTo>
                  <a:cubicBezTo>
                    <a:pt x="192" y="107"/>
                    <a:pt x="192" y="107"/>
                    <a:pt x="192" y="107"/>
                  </a:cubicBezTo>
                  <a:cubicBezTo>
                    <a:pt x="192" y="105"/>
                    <a:pt x="193" y="104"/>
                    <a:pt x="195" y="104"/>
                  </a:cubicBezTo>
                  <a:cubicBezTo>
                    <a:pt x="195" y="104"/>
                    <a:pt x="195" y="105"/>
                    <a:pt x="196" y="105"/>
                  </a:cubicBezTo>
                  <a:cubicBezTo>
                    <a:pt x="197" y="106"/>
                    <a:pt x="199" y="107"/>
                    <a:pt x="200" y="107"/>
                  </a:cubicBezTo>
                  <a:cubicBezTo>
                    <a:pt x="201" y="107"/>
                    <a:pt x="201" y="108"/>
                    <a:pt x="202" y="108"/>
                  </a:cubicBezTo>
                  <a:cubicBezTo>
                    <a:pt x="203" y="108"/>
                    <a:pt x="204" y="108"/>
                    <a:pt x="204" y="108"/>
                  </a:cubicBezTo>
                  <a:cubicBezTo>
                    <a:pt x="205" y="108"/>
                    <a:pt x="206" y="108"/>
                    <a:pt x="207" y="108"/>
                  </a:cubicBezTo>
                  <a:cubicBezTo>
                    <a:pt x="207" y="108"/>
                    <a:pt x="208" y="108"/>
                    <a:pt x="208" y="108"/>
                  </a:cubicBezTo>
                  <a:cubicBezTo>
                    <a:pt x="209" y="108"/>
                    <a:pt x="210" y="107"/>
                    <a:pt x="211" y="107"/>
                  </a:cubicBezTo>
                  <a:cubicBezTo>
                    <a:pt x="211" y="107"/>
                    <a:pt x="211" y="107"/>
                    <a:pt x="211" y="107"/>
                  </a:cubicBezTo>
                  <a:cubicBezTo>
                    <a:pt x="211" y="107"/>
                    <a:pt x="211" y="107"/>
                    <a:pt x="211" y="107"/>
                  </a:cubicBezTo>
                  <a:cubicBezTo>
                    <a:pt x="211" y="107"/>
                    <a:pt x="211" y="107"/>
                    <a:pt x="211" y="107"/>
                  </a:cubicBezTo>
                  <a:cubicBezTo>
                    <a:pt x="211" y="107"/>
                    <a:pt x="211" y="107"/>
                    <a:pt x="211" y="107"/>
                  </a:cubicBezTo>
                  <a:cubicBezTo>
                    <a:pt x="211" y="107"/>
                    <a:pt x="211" y="107"/>
                    <a:pt x="211" y="107"/>
                  </a:cubicBezTo>
                  <a:cubicBezTo>
                    <a:pt x="211" y="107"/>
                    <a:pt x="211" y="107"/>
                    <a:pt x="211" y="107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12" y="106"/>
                    <a:pt x="212" y="106"/>
                    <a:pt x="212" y="106"/>
                  </a:cubicBezTo>
                  <a:cubicBezTo>
                    <a:pt x="213" y="106"/>
                    <a:pt x="213" y="106"/>
                    <a:pt x="213" y="106"/>
                  </a:cubicBezTo>
                  <a:cubicBezTo>
                    <a:pt x="213" y="105"/>
                    <a:pt x="214" y="105"/>
                    <a:pt x="214" y="104"/>
                  </a:cubicBezTo>
                  <a:cubicBezTo>
                    <a:pt x="215" y="104"/>
                    <a:pt x="215" y="103"/>
                    <a:pt x="216" y="103"/>
                  </a:cubicBezTo>
                  <a:cubicBezTo>
                    <a:pt x="216" y="102"/>
                    <a:pt x="216" y="102"/>
                    <a:pt x="216" y="101"/>
                  </a:cubicBezTo>
                  <a:cubicBezTo>
                    <a:pt x="217" y="100"/>
                    <a:pt x="217" y="100"/>
                    <a:pt x="217" y="99"/>
                  </a:cubicBezTo>
                  <a:cubicBezTo>
                    <a:pt x="217" y="98"/>
                    <a:pt x="217" y="97"/>
                    <a:pt x="217" y="96"/>
                  </a:cubicBezTo>
                  <a:cubicBezTo>
                    <a:pt x="217" y="96"/>
                    <a:pt x="218" y="95"/>
                    <a:pt x="218" y="94"/>
                  </a:cubicBezTo>
                  <a:cubicBezTo>
                    <a:pt x="218" y="89"/>
                    <a:pt x="218" y="89"/>
                    <a:pt x="218" y="89"/>
                  </a:cubicBezTo>
                  <a:cubicBezTo>
                    <a:pt x="218" y="87"/>
                    <a:pt x="220" y="85"/>
                    <a:pt x="222" y="85"/>
                  </a:cubicBezTo>
                  <a:cubicBezTo>
                    <a:pt x="222" y="85"/>
                    <a:pt x="222" y="85"/>
                    <a:pt x="222" y="85"/>
                  </a:cubicBezTo>
                  <a:cubicBezTo>
                    <a:pt x="223" y="85"/>
                    <a:pt x="223" y="85"/>
                    <a:pt x="223" y="85"/>
                  </a:cubicBezTo>
                  <a:cubicBezTo>
                    <a:pt x="225" y="86"/>
                    <a:pt x="227" y="87"/>
                    <a:pt x="229" y="88"/>
                  </a:cubicBezTo>
                  <a:cubicBezTo>
                    <a:pt x="231" y="88"/>
                    <a:pt x="233" y="89"/>
                    <a:pt x="235" y="89"/>
                  </a:cubicBezTo>
                  <a:cubicBezTo>
                    <a:pt x="236" y="89"/>
                    <a:pt x="237" y="89"/>
                    <a:pt x="237" y="89"/>
                  </a:cubicBezTo>
                  <a:cubicBezTo>
                    <a:pt x="238" y="89"/>
                    <a:pt x="238" y="89"/>
                    <a:pt x="238" y="89"/>
                  </a:cubicBezTo>
                  <a:cubicBezTo>
                    <a:pt x="240" y="89"/>
                    <a:pt x="240" y="89"/>
                    <a:pt x="240" y="89"/>
                  </a:cubicBezTo>
                  <a:cubicBezTo>
                    <a:pt x="241" y="89"/>
                    <a:pt x="241" y="89"/>
                    <a:pt x="241" y="89"/>
                  </a:cubicBezTo>
                  <a:cubicBezTo>
                    <a:pt x="241" y="88"/>
                    <a:pt x="241" y="88"/>
                    <a:pt x="241" y="88"/>
                  </a:cubicBezTo>
                  <a:cubicBezTo>
                    <a:pt x="241" y="88"/>
                    <a:pt x="241" y="88"/>
                    <a:pt x="241" y="88"/>
                  </a:cubicBezTo>
                  <a:cubicBezTo>
                    <a:pt x="241" y="88"/>
                    <a:pt x="241" y="88"/>
                    <a:pt x="241" y="88"/>
                  </a:cubicBezTo>
                  <a:cubicBezTo>
                    <a:pt x="241" y="88"/>
                    <a:pt x="241" y="88"/>
                    <a:pt x="241" y="88"/>
                  </a:cubicBezTo>
                  <a:cubicBezTo>
                    <a:pt x="241" y="88"/>
                    <a:pt x="241" y="88"/>
                    <a:pt x="241" y="88"/>
                  </a:cubicBezTo>
                  <a:cubicBezTo>
                    <a:pt x="241" y="88"/>
                    <a:pt x="241" y="88"/>
                    <a:pt x="241" y="88"/>
                  </a:cubicBezTo>
                  <a:cubicBezTo>
                    <a:pt x="242" y="88"/>
                    <a:pt x="242" y="88"/>
                    <a:pt x="242" y="88"/>
                  </a:cubicBezTo>
                  <a:cubicBezTo>
                    <a:pt x="243" y="88"/>
                    <a:pt x="244" y="87"/>
                    <a:pt x="245" y="87"/>
                  </a:cubicBezTo>
                  <a:cubicBezTo>
                    <a:pt x="246" y="86"/>
                    <a:pt x="247" y="85"/>
                    <a:pt x="247" y="85"/>
                  </a:cubicBezTo>
                  <a:cubicBezTo>
                    <a:pt x="248" y="84"/>
                    <a:pt x="249" y="84"/>
                    <a:pt x="249" y="83"/>
                  </a:cubicBezTo>
                  <a:cubicBezTo>
                    <a:pt x="250" y="82"/>
                    <a:pt x="251" y="82"/>
                    <a:pt x="251" y="81"/>
                  </a:cubicBezTo>
                  <a:cubicBezTo>
                    <a:pt x="252" y="80"/>
                    <a:pt x="252" y="79"/>
                    <a:pt x="253" y="78"/>
                  </a:cubicBezTo>
                  <a:cubicBezTo>
                    <a:pt x="253" y="78"/>
                    <a:pt x="254" y="77"/>
                    <a:pt x="254" y="76"/>
                  </a:cubicBezTo>
                  <a:cubicBezTo>
                    <a:pt x="254" y="75"/>
                    <a:pt x="254" y="75"/>
                    <a:pt x="254" y="75"/>
                  </a:cubicBezTo>
                  <a:cubicBezTo>
                    <a:pt x="254" y="75"/>
                    <a:pt x="255" y="74"/>
                    <a:pt x="255" y="74"/>
                  </a:cubicBezTo>
                  <a:cubicBezTo>
                    <a:pt x="255" y="72"/>
                    <a:pt x="255" y="72"/>
                    <a:pt x="255" y="72"/>
                  </a:cubicBezTo>
                  <a:cubicBezTo>
                    <a:pt x="255" y="72"/>
                    <a:pt x="255" y="72"/>
                    <a:pt x="255" y="72"/>
                  </a:cubicBezTo>
                  <a:cubicBezTo>
                    <a:pt x="255" y="71"/>
                    <a:pt x="255" y="71"/>
                    <a:pt x="255" y="71"/>
                  </a:cubicBezTo>
                  <a:cubicBezTo>
                    <a:pt x="255" y="71"/>
                    <a:pt x="255" y="71"/>
                    <a:pt x="255" y="71"/>
                  </a:cubicBezTo>
                  <a:cubicBezTo>
                    <a:pt x="255" y="71"/>
                    <a:pt x="255" y="71"/>
                    <a:pt x="255" y="71"/>
                  </a:cubicBezTo>
                  <a:cubicBezTo>
                    <a:pt x="255" y="71"/>
                    <a:pt x="255" y="72"/>
                    <a:pt x="255" y="72"/>
                  </a:cubicBezTo>
                  <a:cubicBezTo>
                    <a:pt x="255" y="72"/>
                    <a:pt x="255" y="72"/>
                    <a:pt x="255" y="72"/>
                  </a:cubicBezTo>
                  <a:cubicBezTo>
                    <a:pt x="255" y="71"/>
                    <a:pt x="255" y="71"/>
                    <a:pt x="255" y="71"/>
                  </a:cubicBezTo>
                  <a:cubicBezTo>
                    <a:pt x="255" y="70"/>
                    <a:pt x="255" y="69"/>
                    <a:pt x="255" y="68"/>
                  </a:cubicBezTo>
                  <a:cubicBezTo>
                    <a:pt x="254" y="65"/>
                    <a:pt x="254" y="65"/>
                    <a:pt x="254" y="65"/>
                  </a:cubicBezTo>
                  <a:cubicBezTo>
                    <a:pt x="253" y="62"/>
                    <a:pt x="253" y="62"/>
                    <a:pt x="253" y="62"/>
                  </a:cubicBezTo>
                  <a:cubicBezTo>
                    <a:pt x="253" y="61"/>
                    <a:pt x="252" y="59"/>
                    <a:pt x="251" y="57"/>
                  </a:cubicBezTo>
                  <a:cubicBezTo>
                    <a:pt x="251" y="56"/>
                    <a:pt x="250" y="55"/>
                    <a:pt x="249" y="55"/>
                  </a:cubicBezTo>
                  <a:cubicBezTo>
                    <a:pt x="249" y="54"/>
                    <a:pt x="248" y="53"/>
                    <a:pt x="248" y="52"/>
                  </a:cubicBezTo>
                  <a:cubicBezTo>
                    <a:pt x="247" y="52"/>
                    <a:pt x="247" y="51"/>
                    <a:pt x="246" y="51"/>
                  </a:cubicBezTo>
                  <a:cubicBezTo>
                    <a:pt x="244" y="50"/>
                    <a:pt x="244" y="50"/>
                    <a:pt x="244" y="50"/>
                  </a:cubicBezTo>
                  <a:cubicBezTo>
                    <a:pt x="244" y="49"/>
                    <a:pt x="244" y="49"/>
                    <a:pt x="244" y="49"/>
                  </a:cubicBezTo>
                  <a:cubicBezTo>
                    <a:pt x="243" y="49"/>
                    <a:pt x="243" y="49"/>
                    <a:pt x="243" y="49"/>
                  </a:cubicBezTo>
                  <a:cubicBezTo>
                    <a:pt x="244" y="49"/>
                    <a:pt x="244" y="49"/>
                    <a:pt x="244" y="49"/>
                  </a:cubicBezTo>
                  <a:cubicBezTo>
                    <a:pt x="244" y="49"/>
                    <a:pt x="244" y="49"/>
                    <a:pt x="244" y="49"/>
                  </a:cubicBezTo>
                  <a:cubicBezTo>
                    <a:pt x="244" y="49"/>
                    <a:pt x="244" y="49"/>
                    <a:pt x="244" y="49"/>
                  </a:cubicBezTo>
                  <a:cubicBezTo>
                    <a:pt x="244" y="49"/>
                    <a:pt x="244" y="49"/>
                    <a:pt x="244" y="49"/>
                  </a:cubicBezTo>
                  <a:cubicBezTo>
                    <a:pt x="243" y="49"/>
                    <a:pt x="243" y="49"/>
                    <a:pt x="243" y="49"/>
                  </a:cubicBezTo>
                  <a:cubicBezTo>
                    <a:pt x="241" y="47"/>
                    <a:pt x="241" y="47"/>
                    <a:pt x="241" y="47"/>
                  </a:cubicBezTo>
                  <a:cubicBezTo>
                    <a:pt x="238" y="47"/>
                    <a:pt x="238" y="47"/>
                    <a:pt x="238" y="47"/>
                  </a:cubicBezTo>
                  <a:cubicBezTo>
                    <a:pt x="236" y="46"/>
                    <a:pt x="236" y="46"/>
                    <a:pt x="236" y="46"/>
                  </a:cubicBezTo>
                  <a:cubicBezTo>
                    <a:pt x="233" y="46"/>
                    <a:pt x="233" y="46"/>
                    <a:pt x="233" y="46"/>
                  </a:cubicBezTo>
                  <a:cubicBezTo>
                    <a:pt x="231" y="46"/>
                    <a:pt x="228" y="46"/>
                    <a:pt x="226" y="47"/>
                  </a:cubicBezTo>
                  <a:cubicBezTo>
                    <a:pt x="224" y="47"/>
                    <a:pt x="222" y="47"/>
                    <a:pt x="219" y="47"/>
                  </a:cubicBezTo>
                  <a:cubicBezTo>
                    <a:pt x="217" y="47"/>
                    <a:pt x="215" y="45"/>
                    <a:pt x="215" y="43"/>
                  </a:cubicBezTo>
                  <a:cubicBezTo>
                    <a:pt x="215" y="43"/>
                    <a:pt x="215" y="43"/>
                    <a:pt x="215" y="43"/>
                  </a:cubicBezTo>
                  <a:cubicBezTo>
                    <a:pt x="215" y="40"/>
                    <a:pt x="215" y="40"/>
                    <a:pt x="215" y="40"/>
                  </a:cubicBezTo>
                  <a:cubicBezTo>
                    <a:pt x="215" y="39"/>
                    <a:pt x="215" y="39"/>
                    <a:pt x="215" y="38"/>
                  </a:cubicBezTo>
                  <a:cubicBezTo>
                    <a:pt x="215" y="37"/>
                    <a:pt x="215" y="36"/>
                    <a:pt x="215" y="35"/>
                  </a:cubicBezTo>
                  <a:cubicBezTo>
                    <a:pt x="214" y="35"/>
                    <a:pt x="214" y="34"/>
                    <a:pt x="214" y="33"/>
                  </a:cubicBezTo>
                  <a:cubicBezTo>
                    <a:pt x="214" y="33"/>
                    <a:pt x="213" y="32"/>
                    <a:pt x="213" y="31"/>
                  </a:cubicBezTo>
                  <a:cubicBezTo>
                    <a:pt x="212" y="31"/>
                    <a:pt x="212" y="30"/>
                    <a:pt x="211" y="30"/>
                  </a:cubicBezTo>
                  <a:cubicBezTo>
                    <a:pt x="211" y="29"/>
                    <a:pt x="210" y="29"/>
                    <a:pt x="210" y="28"/>
                  </a:cubicBezTo>
                  <a:cubicBezTo>
                    <a:pt x="209" y="28"/>
                    <a:pt x="208" y="27"/>
                    <a:pt x="208" y="27"/>
                  </a:cubicBezTo>
                  <a:cubicBezTo>
                    <a:pt x="207" y="27"/>
                    <a:pt x="206" y="26"/>
                    <a:pt x="206" y="26"/>
                  </a:cubicBezTo>
                  <a:cubicBezTo>
                    <a:pt x="205" y="26"/>
                    <a:pt x="204" y="26"/>
                    <a:pt x="203" y="26"/>
                  </a:cubicBezTo>
                  <a:cubicBezTo>
                    <a:pt x="202" y="25"/>
                    <a:pt x="200" y="25"/>
                    <a:pt x="198" y="25"/>
                  </a:cubicBezTo>
                  <a:cubicBezTo>
                    <a:pt x="196" y="26"/>
                    <a:pt x="195" y="26"/>
                    <a:pt x="193" y="26"/>
                  </a:cubicBezTo>
                  <a:cubicBezTo>
                    <a:pt x="191" y="27"/>
                    <a:pt x="190" y="27"/>
                    <a:pt x="188" y="28"/>
                  </a:cubicBezTo>
                  <a:cubicBezTo>
                    <a:pt x="188" y="28"/>
                    <a:pt x="188" y="28"/>
                    <a:pt x="188" y="28"/>
                  </a:cubicBezTo>
                  <a:cubicBezTo>
                    <a:pt x="186" y="29"/>
                    <a:pt x="185" y="28"/>
                    <a:pt x="184" y="26"/>
                  </a:cubicBezTo>
                  <a:cubicBezTo>
                    <a:pt x="184" y="26"/>
                    <a:pt x="184" y="25"/>
                    <a:pt x="184" y="25"/>
                  </a:cubicBezTo>
                  <a:cubicBezTo>
                    <a:pt x="184" y="23"/>
                    <a:pt x="184" y="23"/>
                    <a:pt x="184" y="23"/>
                  </a:cubicBezTo>
                  <a:cubicBezTo>
                    <a:pt x="184" y="22"/>
                    <a:pt x="184" y="21"/>
                    <a:pt x="184" y="20"/>
                  </a:cubicBezTo>
                  <a:cubicBezTo>
                    <a:pt x="184" y="20"/>
                    <a:pt x="183" y="19"/>
                    <a:pt x="183" y="18"/>
                  </a:cubicBezTo>
                  <a:cubicBezTo>
                    <a:pt x="183" y="18"/>
                    <a:pt x="182" y="17"/>
                    <a:pt x="182" y="16"/>
                  </a:cubicBezTo>
                  <a:cubicBezTo>
                    <a:pt x="182" y="16"/>
                    <a:pt x="181" y="15"/>
                    <a:pt x="180" y="15"/>
                  </a:cubicBezTo>
                  <a:cubicBezTo>
                    <a:pt x="180" y="14"/>
                    <a:pt x="179" y="14"/>
                    <a:pt x="179" y="13"/>
                  </a:cubicBezTo>
                  <a:cubicBezTo>
                    <a:pt x="178" y="13"/>
                    <a:pt x="177" y="12"/>
                    <a:pt x="177" y="12"/>
                  </a:cubicBezTo>
                  <a:cubicBezTo>
                    <a:pt x="174" y="11"/>
                    <a:pt x="174" y="11"/>
                    <a:pt x="174" y="11"/>
                  </a:cubicBezTo>
                  <a:cubicBezTo>
                    <a:pt x="172" y="11"/>
                    <a:pt x="172" y="11"/>
                    <a:pt x="172" y="11"/>
                  </a:cubicBezTo>
                  <a:cubicBezTo>
                    <a:pt x="170" y="10"/>
                    <a:pt x="170" y="10"/>
                    <a:pt x="170" y="10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65" y="11"/>
                    <a:pt x="165" y="11"/>
                    <a:pt x="165" y="11"/>
                  </a:cubicBezTo>
                  <a:cubicBezTo>
                    <a:pt x="162" y="12"/>
                    <a:pt x="162" y="12"/>
                    <a:pt x="162" y="12"/>
                  </a:cubicBezTo>
                  <a:cubicBezTo>
                    <a:pt x="160" y="13"/>
                    <a:pt x="160" y="13"/>
                    <a:pt x="160" y="13"/>
                  </a:cubicBezTo>
                  <a:cubicBezTo>
                    <a:pt x="158" y="14"/>
                    <a:pt x="158" y="14"/>
                    <a:pt x="158" y="14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56" y="17"/>
                    <a:pt x="155" y="17"/>
                    <a:pt x="154" y="16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2" y="12"/>
                    <a:pt x="152" y="12"/>
                    <a:pt x="152" y="12"/>
                  </a:cubicBezTo>
                  <a:cubicBezTo>
                    <a:pt x="152" y="11"/>
                    <a:pt x="151" y="10"/>
                    <a:pt x="151" y="9"/>
                  </a:cubicBezTo>
                  <a:cubicBezTo>
                    <a:pt x="150" y="8"/>
                    <a:pt x="149" y="7"/>
                    <a:pt x="148" y="6"/>
                  </a:cubicBezTo>
                  <a:cubicBezTo>
                    <a:pt x="148" y="6"/>
                    <a:pt x="146" y="5"/>
                    <a:pt x="146" y="4"/>
                  </a:cubicBezTo>
                  <a:cubicBezTo>
                    <a:pt x="144" y="4"/>
                    <a:pt x="143" y="4"/>
                    <a:pt x="142" y="3"/>
                  </a:cubicBezTo>
                  <a:cubicBezTo>
                    <a:pt x="141" y="3"/>
                    <a:pt x="140" y="3"/>
                    <a:pt x="139" y="3"/>
                  </a:cubicBezTo>
                  <a:cubicBezTo>
                    <a:pt x="137" y="3"/>
                    <a:pt x="136" y="3"/>
                    <a:pt x="135" y="3"/>
                  </a:cubicBezTo>
                  <a:cubicBezTo>
                    <a:pt x="134" y="4"/>
                    <a:pt x="132" y="4"/>
                    <a:pt x="131" y="4"/>
                  </a:cubicBezTo>
                  <a:cubicBezTo>
                    <a:pt x="130" y="5"/>
                    <a:pt x="129" y="5"/>
                    <a:pt x="128" y="6"/>
                  </a:cubicBezTo>
                  <a:cubicBezTo>
                    <a:pt x="127" y="6"/>
                    <a:pt x="125" y="7"/>
                    <a:pt x="124" y="7"/>
                  </a:cubicBezTo>
                  <a:cubicBezTo>
                    <a:pt x="123" y="8"/>
                    <a:pt x="122" y="9"/>
                    <a:pt x="121" y="9"/>
                  </a:cubicBezTo>
                  <a:cubicBezTo>
                    <a:pt x="118" y="12"/>
                    <a:pt x="118" y="12"/>
                    <a:pt x="118" y="12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14" y="18"/>
                    <a:pt x="114" y="18"/>
                    <a:pt x="114" y="18"/>
                  </a:cubicBezTo>
                  <a:cubicBezTo>
                    <a:pt x="112" y="21"/>
                    <a:pt x="112" y="21"/>
                    <a:pt x="112" y="21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0" y="25"/>
                    <a:pt x="109" y="25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4"/>
                    <a:pt x="107" y="24"/>
                    <a:pt x="106" y="23"/>
                  </a:cubicBezTo>
                  <a:cubicBezTo>
                    <a:pt x="105" y="23"/>
                    <a:pt x="104" y="23"/>
                    <a:pt x="102" y="22"/>
                  </a:cubicBezTo>
                  <a:cubicBezTo>
                    <a:pt x="101" y="22"/>
                    <a:pt x="100" y="22"/>
                    <a:pt x="99" y="22"/>
                  </a:cubicBezTo>
                  <a:cubicBezTo>
                    <a:pt x="99" y="22"/>
                    <a:pt x="98" y="22"/>
                    <a:pt x="98" y="22"/>
                  </a:cubicBezTo>
                  <a:cubicBezTo>
                    <a:pt x="98" y="22"/>
                    <a:pt x="97" y="22"/>
                    <a:pt x="97" y="23"/>
                  </a:cubicBezTo>
                  <a:cubicBezTo>
                    <a:pt x="96" y="23"/>
                    <a:pt x="96" y="23"/>
                    <a:pt x="96" y="23"/>
                  </a:cubicBezTo>
                  <a:cubicBezTo>
                    <a:pt x="96" y="23"/>
                    <a:pt x="96" y="23"/>
                    <a:pt x="96" y="23"/>
                  </a:cubicBezTo>
                  <a:cubicBezTo>
                    <a:pt x="96" y="23"/>
                    <a:pt x="96" y="23"/>
                    <a:pt x="96" y="23"/>
                  </a:cubicBezTo>
                  <a:cubicBezTo>
                    <a:pt x="95" y="23"/>
                    <a:pt x="95" y="24"/>
                    <a:pt x="95" y="24"/>
                  </a:cubicBezTo>
                  <a:cubicBezTo>
                    <a:pt x="94" y="25"/>
                    <a:pt x="94" y="25"/>
                    <a:pt x="94" y="25"/>
                  </a:cubicBezTo>
                  <a:cubicBezTo>
                    <a:pt x="94" y="25"/>
                    <a:pt x="93" y="26"/>
                    <a:pt x="93" y="26"/>
                  </a:cubicBezTo>
                  <a:cubicBezTo>
                    <a:pt x="93" y="27"/>
                    <a:pt x="92" y="29"/>
                    <a:pt x="92" y="30"/>
                  </a:cubicBezTo>
                  <a:cubicBezTo>
                    <a:pt x="91" y="31"/>
                    <a:pt x="91" y="32"/>
                    <a:pt x="90" y="33"/>
                  </a:cubicBezTo>
                  <a:cubicBezTo>
                    <a:pt x="89" y="34"/>
                    <a:pt x="88" y="35"/>
                    <a:pt x="87" y="34"/>
                  </a:cubicBezTo>
                  <a:cubicBezTo>
                    <a:pt x="86" y="34"/>
                    <a:pt x="86" y="34"/>
                    <a:pt x="86" y="34"/>
                  </a:cubicBezTo>
                  <a:cubicBezTo>
                    <a:pt x="83" y="32"/>
                    <a:pt x="83" y="32"/>
                    <a:pt x="83" y="32"/>
                  </a:cubicBezTo>
                  <a:cubicBezTo>
                    <a:pt x="79" y="31"/>
                    <a:pt x="79" y="31"/>
                    <a:pt x="79" y="31"/>
                  </a:cubicBezTo>
                  <a:cubicBezTo>
                    <a:pt x="76" y="30"/>
                    <a:pt x="76" y="30"/>
                    <a:pt x="76" y="30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8" y="30"/>
                    <a:pt x="67" y="31"/>
                    <a:pt x="66" y="31"/>
                  </a:cubicBezTo>
                  <a:cubicBezTo>
                    <a:pt x="65" y="32"/>
                    <a:pt x="64" y="32"/>
                    <a:pt x="63" y="32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59" y="36"/>
                    <a:pt x="59" y="37"/>
                    <a:pt x="58" y="38"/>
                  </a:cubicBezTo>
                  <a:cubicBezTo>
                    <a:pt x="57" y="39"/>
                    <a:pt x="57" y="40"/>
                    <a:pt x="56" y="41"/>
                  </a:cubicBezTo>
                  <a:cubicBezTo>
                    <a:pt x="56" y="42"/>
                    <a:pt x="55" y="43"/>
                    <a:pt x="55" y="44"/>
                  </a:cubicBezTo>
                  <a:cubicBezTo>
                    <a:pt x="54" y="45"/>
                    <a:pt x="54" y="46"/>
                    <a:pt x="54" y="47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8"/>
                    <a:pt x="53" y="61"/>
                    <a:pt x="53" y="63"/>
                  </a:cubicBezTo>
                  <a:cubicBezTo>
                    <a:pt x="53" y="65"/>
                    <a:pt x="52" y="67"/>
                    <a:pt x="50" y="67"/>
                  </a:cubicBezTo>
                  <a:cubicBezTo>
                    <a:pt x="49" y="67"/>
                    <a:pt x="49" y="67"/>
                    <a:pt x="49" y="67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8" y="66"/>
                    <a:pt x="47" y="66"/>
                    <a:pt x="46" y="66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4" y="66"/>
                    <a:pt x="44" y="66"/>
                    <a:pt x="43" y="66"/>
                  </a:cubicBezTo>
                  <a:cubicBezTo>
                    <a:pt x="42" y="66"/>
                    <a:pt x="42" y="66"/>
                    <a:pt x="41" y="66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39" y="68"/>
                    <a:pt x="39" y="68"/>
                    <a:pt x="39" y="69"/>
                  </a:cubicBezTo>
                  <a:cubicBezTo>
                    <a:pt x="38" y="70"/>
                    <a:pt x="38" y="71"/>
                    <a:pt x="38" y="72"/>
                  </a:cubicBezTo>
                  <a:cubicBezTo>
                    <a:pt x="38" y="74"/>
                    <a:pt x="38" y="76"/>
                    <a:pt x="38" y="78"/>
                  </a:cubicBezTo>
                  <a:cubicBezTo>
                    <a:pt x="38" y="78"/>
                    <a:pt x="38" y="78"/>
                    <a:pt x="38" y="78"/>
                  </a:cubicBezTo>
                  <a:cubicBezTo>
                    <a:pt x="38" y="80"/>
                    <a:pt x="37" y="81"/>
                    <a:pt x="36" y="82"/>
                  </a:cubicBezTo>
                  <a:cubicBezTo>
                    <a:pt x="35" y="82"/>
                    <a:pt x="34" y="82"/>
                    <a:pt x="34" y="81"/>
                  </a:cubicBezTo>
                  <a:cubicBezTo>
                    <a:pt x="29" y="79"/>
                    <a:pt x="24" y="78"/>
                    <a:pt x="19" y="78"/>
                  </a:cubicBezTo>
                  <a:cubicBezTo>
                    <a:pt x="18" y="78"/>
                    <a:pt x="17" y="78"/>
                    <a:pt x="16" y="78"/>
                  </a:cubicBezTo>
                  <a:cubicBezTo>
                    <a:pt x="15" y="78"/>
                    <a:pt x="14" y="78"/>
                    <a:pt x="12" y="79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9" y="81"/>
                    <a:pt x="9" y="81"/>
                    <a:pt x="9" y="81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8" y="82"/>
                    <a:pt x="7" y="83"/>
                    <a:pt x="7" y="83"/>
                  </a:cubicBezTo>
                  <a:cubicBezTo>
                    <a:pt x="6" y="84"/>
                    <a:pt x="6" y="85"/>
                    <a:pt x="5" y="86"/>
                  </a:cubicBezTo>
                  <a:cubicBezTo>
                    <a:pt x="5" y="87"/>
                    <a:pt x="4" y="89"/>
                    <a:pt x="4" y="90"/>
                  </a:cubicBezTo>
                  <a:cubicBezTo>
                    <a:pt x="4" y="93"/>
                    <a:pt x="3" y="95"/>
                    <a:pt x="3" y="98"/>
                  </a:cubicBezTo>
                  <a:cubicBezTo>
                    <a:pt x="3" y="99"/>
                    <a:pt x="3" y="100"/>
                    <a:pt x="4" y="102"/>
                  </a:cubicBezTo>
                  <a:cubicBezTo>
                    <a:pt x="4" y="103"/>
                    <a:pt x="4" y="104"/>
                    <a:pt x="4" y="105"/>
                  </a:cubicBezTo>
                  <a:cubicBezTo>
                    <a:pt x="5" y="106"/>
                    <a:pt x="5" y="107"/>
                    <a:pt x="5" y="107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7" y="109"/>
                    <a:pt x="7" y="109"/>
                    <a:pt x="8" y="109"/>
                  </a:cubicBezTo>
                  <a:cubicBezTo>
                    <a:pt x="8" y="110"/>
                    <a:pt x="9" y="110"/>
                    <a:pt x="10" y="110"/>
                  </a:cubicBezTo>
                  <a:cubicBezTo>
                    <a:pt x="10" y="110"/>
                    <a:pt x="10" y="110"/>
                    <a:pt x="10" y="110"/>
                  </a:cubicBezTo>
                  <a:cubicBezTo>
                    <a:pt x="10" y="110"/>
                    <a:pt x="10" y="110"/>
                    <a:pt x="10" y="110"/>
                  </a:cubicBezTo>
                  <a:cubicBezTo>
                    <a:pt x="10" y="111"/>
                    <a:pt x="10" y="111"/>
                    <a:pt x="10" y="11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94" name="Freeform 118"/>
            <p:cNvSpPr/>
            <p:nvPr/>
          </p:nvSpPr>
          <p:spPr bwMode="auto">
            <a:xfrm>
              <a:off x="4451350" y="4006851"/>
              <a:ext cx="431800" cy="247650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1" y="130"/>
                </a:cxn>
                <a:cxn ang="0">
                  <a:pos x="1" y="113"/>
                </a:cxn>
                <a:cxn ang="0">
                  <a:pos x="2" y="108"/>
                </a:cxn>
                <a:cxn ang="0">
                  <a:pos x="26" y="103"/>
                </a:cxn>
                <a:cxn ang="0">
                  <a:pos x="24" y="84"/>
                </a:cxn>
                <a:cxn ang="0">
                  <a:pos x="37" y="86"/>
                </a:cxn>
                <a:cxn ang="0">
                  <a:pos x="28" y="65"/>
                </a:cxn>
                <a:cxn ang="0">
                  <a:pos x="44" y="51"/>
                </a:cxn>
                <a:cxn ang="0">
                  <a:pos x="60" y="47"/>
                </a:cxn>
                <a:cxn ang="0">
                  <a:pos x="77" y="30"/>
                </a:cxn>
                <a:cxn ang="0">
                  <a:pos x="87" y="36"/>
                </a:cxn>
                <a:cxn ang="0">
                  <a:pos x="101" y="26"/>
                </a:cxn>
                <a:cxn ang="0">
                  <a:pos x="114" y="34"/>
                </a:cxn>
                <a:cxn ang="0">
                  <a:pos x="114" y="31"/>
                </a:cxn>
                <a:cxn ang="0">
                  <a:pos x="132" y="23"/>
                </a:cxn>
                <a:cxn ang="0">
                  <a:pos x="139" y="35"/>
                </a:cxn>
                <a:cxn ang="0">
                  <a:pos x="143" y="14"/>
                </a:cxn>
                <a:cxn ang="0">
                  <a:pos x="157" y="2"/>
                </a:cxn>
                <a:cxn ang="0">
                  <a:pos x="179" y="11"/>
                </a:cxn>
                <a:cxn ang="0">
                  <a:pos x="179" y="9"/>
                </a:cxn>
                <a:cxn ang="0">
                  <a:pos x="198" y="9"/>
                </a:cxn>
                <a:cxn ang="0">
                  <a:pos x="208" y="23"/>
                </a:cxn>
                <a:cxn ang="0">
                  <a:pos x="211" y="7"/>
                </a:cxn>
                <a:cxn ang="0">
                  <a:pos x="227" y="8"/>
                </a:cxn>
                <a:cxn ang="0">
                  <a:pos x="238" y="25"/>
                </a:cxn>
                <a:cxn ang="0">
                  <a:pos x="251" y="24"/>
                </a:cxn>
                <a:cxn ang="0">
                  <a:pos x="258" y="39"/>
                </a:cxn>
                <a:cxn ang="0">
                  <a:pos x="246" y="25"/>
                </a:cxn>
                <a:cxn ang="0">
                  <a:pos x="238" y="31"/>
                </a:cxn>
                <a:cxn ang="0">
                  <a:pos x="220" y="12"/>
                </a:cxn>
                <a:cxn ang="0">
                  <a:pos x="214" y="13"/>
                </a:cxn>
                <a:cxn ang="0">
                  <a:pos x="204" y="28"/>
                </a:cxn>
                <a:cxn ang="0">
                  <a:pos x="197" y="18"/>
                </a:cxn>
                <a:cxn ang="0">
                  <a:pos x="187" y="14"/>
                </a:cxn>
                <a:cxn ang="0">
                  <a:pos x="180" y="22"/>
                </a:cxn>
                <a:cxn ang="0">
                  <a:pos x="166" y="9"/>
                </a:cxn>
                <a:cxn ang="0">
                  <a:pos x="153" y="14"/>
                </a:cxn>
                <a:cxn ang="0">
                  <a:pos x="147" y="24"/>
                </a:cxn>
                <a:cxn ang="0">
                  <a:pos x="139" y="37"/>
                </a:cxn>
                <a:cxn ang="0">
                  <a:pos x="129" y="29"/>
                </a:cxn>
                <a:cxn ang="0">
                  <a:pos x="118" y="34"/>
                </a:cxn>
                <a:cxn ang="0">
                  <a:pos x="111" y="41"/>
                </a:cxn>
                <a:cxn ang="0">
                  <a:pos x="105" y="31"/>
                </a:cxn>
                <a:cxn ang="0">
                  <a:pos x="92" y="34"/>
                </a:cxn>
                <a:cxn ang="0">
                  <a:pos x="84" y="37"/>
                </a:cxn>
                <a:cxn ang="0">
                  <a:pos x="68" y="34"/>
                </a:cxn>
                <a:cxn ang="0">
                  <a:pos x="61" y="61"/>
                </a:cxn>
                <a:cxn ang="0">
                  <a:pos x="42" y="57"/>
                </a:cxn>
                <a:cxn ang="0">
                  <a:pos x="34" y="70"/>
                </a:cxn>
                <a:cxn ang="0">
                  <a:pos x="32" y="91"/>
                </a:cxn>
                <a:cxn ang="0">
                  <a:pos x="29" y="89"/>
                </a:cxn>
                <a:cxn ang="0">
                  <a:pos x="27" y="105"/>
                </a:cxn>
                <a:cxn ang="0">
                  <a:pos x="7" y="109"/>
                </a:cxn>
                <a:cxn ang="0">
                  <a:pos x="6" y="111"/>
                </a:cxn>
                <a:cxn ang="0">
                  <a:pos x="7" y="121"/>
                </a:cxn>
                <a:cxn ang="0">
                  <a:pos x="8" y="133"/>
                </a:cxn>
                <a:cxn ang="0">
                  <a:pos x="2" y="141"/>
                </a:cxn>
                <a:cxn ang="0">
                  <a:pos x="5" y="148"/>
                </a:cxn>
              </a:cxnLst>
              <a:rect l="0" t="0" r="r" b="b"/>
              <a:pathLst>
                <a:path w="259" h="148">
                  <a:moveTo>
                    <a:pt x="5" y="148"/>
                  </a:moveTo>
                  <a:cubicBezTo>
                    <a:pt x="4" y="147"/>
                    <a:pt x="3" y="147"/>
                    <a:pt x="2" y="146"/>
                  </a:cubicBezTo>
                  <a:cubicBezTo>
                    <a:pt x="2" y="146"/>
                    <a:pt x="1" y="145"/>
                    <a:pt x="1" y="145"/>
                  </a:cubicBezTo>
                  <a:cubicBezTo>
                    <a:pt x="1" y="144"/>
                    <a:pt x="1" y="144"/>
                    <a:pt x="0" y="143"/>
                  </a:cubicBezTo>
                  <a:cubicBezTo>
                    <a:pt x="0" y="143"/>
                    <a:pt x="0" y="142"/>
                    <a:pt x="0" y="142"/>
                  </a:cubicBezTo>
                  <a:cubicBezTo>
                    <a:pt x="0" y="141"/>
                    <a:pt x="0" y="141"/>
                    <a:pt x="0" y="140"/>
                  </a:cubicBezTo>
                  <a:cubicBezTo>
                    <a:pt x="0" y="139"/>
                    <a:pt x="0" y="138"/>
                    <a:pt x="0" y="137"/>
                  </a:cubicBezTo>
                  <a:cubicBezTo>
                    <a:pt x="0" y="136"/>
                    <a:pt x="1" y="135"/>
                    <a:pt x="2" y="134"/>
                  </a:cubicBezTo>
                  <a:cubicBezTo>
                    <a:pt x="2" y="133"/>
                    <a:pt x="3" y="132"/>
                    <a:pt x="4" y="131"/>
                  </a:cubicBezTo>
                  <a:cubicBezTo>
                    <a:pt x="5" y="131"/>
                    <a:pt x="5" y="131"/>
                    <a:pt x="6" y="131"/>
                  </a:cubicBezTo>
                  <a:cubicBezTo>
                    <a:pt x="6" y="130"/>
                    <a:pt x="7" y="130"/>
                    <a:pt x="7" y="130"/>
                  </a:cubicBezTo>
                  <a:cubicBezTo>
                    <a:pt x="9" y="130"/>
                    <a:pt x="10" y="130"/>
                    <a:pt x="11" y="130"/>
                  </a:cubicBezTo>
                  <a:cubicBezTo>
                    <a:pt x="9" y="133"/>
                    <a:pt x="9" y="133"/>
                    <a:pt x="9" y="133"/>
                  </a:cubicBezTo>
                  <a:cubicBezTo>
                    <a:pt x="8" y="131"/>
                    <a:pt x="7" y="130"/>
                    <a:pt x="6" y="128"/>
                  </a:cubicBezTo>
                  <a:cubicBezTo>
                    <a:pt x="4" y="126"/>
                    <a:pt x="3" y="124"/>
                    <a:pt x="3" y="122"/>
                  </a:cubicBezTo>
                  <a:cubicBezTo>
                    <a:pt x="2" y="121"/>
                    <a:pt x="2" y="120"/>
                    <a:pt x="2" y="119"/>
                  </a:cubicBezTo>
                  <a:cubicBezTo>
                    <a:pt x="1" y="118"/>
                    <a:pt x="1" y="117"/>
                    <a:pt x="1" y="116"/>
                  </a:cubicBezTo>
                  <a:cubicBezTo>
                    <a:pt x="1" y="115"/>
                    <a:pt x="1" y="114"/>
                    <a:pt x="1" y="113"/>
                  </a:cubicBezTo>
                  <a:cubicBezTo>
                    <a:pt x="0" y="112"/>
                    <a:pt x="1" y="110"/>
                    <a:pt x="1" y="109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2" y="107"/>
                    <a:pt x="3" y="106"/>
                    <a:pt x="3" y="106"/>
                  </a:cubicBezTo>
                  <a:cubicBezTo>
                    <a:pt x="4" y="104"/>
                    <a:pt x="5" y="104"/>
                    <a:pt x="6" y="103"/>
                  </a:cubicBezTo>
                  <a:cubicBezTo>
                    <a:pt x="8" y="102"/>
                    <a:pt x="10" y="101"/>
                    <a:pt x="13" y="100"/>
                  </a:cubicBezTo>
                  <a:cubicBezTo>
                    <a:pt x="17" y="100"/>
                    <a:pt x="22" y="101"/>
                    <a:pt x="26" y="103"/>
                  </a:cubicBezTo>
                  <a:cubicBezTo>
                    <a:pt x="21" y="107"/>
                    <a:pt x="21" y="107"/>
                    <a:pt x="21" y="107"/>
                  </a:cubicBezTo>
                  <a:cubicBezTo>
                    <a:pt x="20" y="104"/>
                    <a:pt x="20" y="102"/>
                    <a:pt x="20" y="99"/>
                  </a:cubicBezTo>
                  <a:cubicBezTo>
                    <a:pt x="20" y="98"/>
                    <a:pt x="20" y="96"/>
                    <a:pt x="20" y="95"/>
                  </a:cubicBezTo>
                  <a:cubicBezTo>
                    <a:pt x="20" y="94"/>
                    <a:pt x="20" y="92"/>
                    <a:pt x="20" y="91"/>
                  </a:cubicBezTo>
                  <a:cubicBezTo>
                    <a:pt x="21" y="89"/>
                    <a:pt x="21" y="88"/>
                    <a:pt x="22" y="86"/>
                  </a:cubicBezTo>
                  <a:cubicBezTo>
                    <a:pt x="22" y="86"/>
                    <a:pt x="23" y="85"/>
                    <a:pt x="24" y="84"/>
                  </a:cubicBezTo>
                  <a:cubicBezTo>
                    <a:pt x="24" y="83"/>
                    <a:pt x="26" y="83"/>
                    <a:pt x="27" y="82"/>
                  </a:cubicBezTo>
                  <a:cubicBezTo>
                    <a:pt x="28" y="82"/>
                    <a:pt x="29" y="82"/>
                    <a:pt x="30" y="82"/>
                  </a:cubicBezTo>
                  <a:cubicBezTo>
                    <a:pt x="31" y="82"/>
                    <a:pt x="31" y="82"/>
                    <a:pt x="32" y="83"/>
                  </a:cubicBezTo>
                  <a:cubicBezTo>
                    <a:pt x="33" y="83"/>
                    <a:pt x="33" y="83"/>
                    <a:pt x="33" y="83"/>
                  </a:cubicBezTo>
                  <a:cubicBezTo>
                    <a:pt x="34" y="83"/>
                    <a:pt x="34" y="84"/>
                    <a:pt x="35" y="84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31" y="88"/>
                    <a:pt x="31" y="88"/>
                    <a:pt x="31" y="88"/>
                  </a:cubicBezTo>
                  <a:cubicBezTo>
                    <a:pt x="31" y="87"/>
                    <a:pt x="30" y="86"/>
                    <a:pt x="30" y="85"/>
                  </a:cubicBezTo>
                  <a:cubicBezTo>
                    <a:pt x="30" y="84"/>
                    <a:pt x="30" y="83"/>
                    <a:pt x="30" y="82"/>
                  </a:cubicBezTo>
                  <a:cubicBezTo>
                    <a:pt x="29" y="79"/>
                    <a:pt x="28" y="77"/>
                    <a:pt x="28" y="74"/>
                  </a:cubicBezTo>
                  <a:cubicBezTo>
                    <a:pt x="27" y="72"/>
                    <a:pt x="28" y="71"/>
                    <a:pt x="27" y="69"/>
                  </a:cubicBezTo>
                  <a:cubicBezTo>
                    <a:pt x="28" y="68"/>
                    <a:pt x="28" y="66"/>
                    <a:pt x="28" y="65"/>
                  </a:cubicBezTo>
                  <a:cubicBezTo>
                    <a:pt x="29" y="63"/>
                    <a:pt x="29" y="62"/>
                    <a:pt x="30" y="61"/>
                  </a:cubicBezTo>
                  <a:cubicBezTo>
                    <a:pt x="31" y="59"/>
                    <a:pt x="31" y="59"/>
                    <a:pt x="31" y="59"/>
                  </a:cubicBezTo>
                  <a:cubicBezTo>
                    <a:pt x="32" y="58"/>
                    <a:pt x="32" y="58"/>
                    <a:pt x="33" y="57"/>
                  </a:cubicBezTo>
                  <a:cubicBezTo>
                    <a:pt x="34" y="56"/>
                    <a:pt x="35" y="55"/>
                    <a:pt x="36" y="54"/>
                  </a:cubicBezTo>
                  <a:cubicBezTo>
                    <a:pt x="37" y="53"/>
                    <a:pt x="39" y="52"/>
                    <a:pt x="40" y="52"/>
                  </a:cubicBezTo>
                  <a:cubicBezTo>
                    <a:pt x="41" y="51"/>
                    <a:pt x="43" y="51"/>
                    <a:pt x="44" y="51"/>
                  </a:cubicBezTo>
                  <a:cubicBezTo>
                    <a:pt x="46" y="51"/>
                    <a:pt x="47" y="51"/>
                    <a:pt x="49" y="51"/>
                  </a:cubicBezTo>
                  <a:cubicBezTo>
                    <a:pt x="52" y="51"/>
                    <a:pt x="54" y="52"/>
                    <a:pt x="57" y="53"/>
                  </a:cubicBezTo>
                  <a:cubicBezTo>
                    <a:pt x="58" y="54"/>
                    <a:pt x="59" y="55"/>
                    <a:pt x="60" y="56"/>
                  </a:cubicBezTo>
                  <a:cubicBezTo>
                    <a:pt x="61" y="57"/>
                    <a:pt x="62" y="58"/>
                    <a:pt x="63" y="59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61" y="56"/>
                    <a:pt x="60" y="51"/>
                    <a:pt x="60" y="47"/>
                  </a:cubicBezTo>
                  <a:cubicBezTo>
                    <a:pt x="60" y="45"/>
                    <a:pt x="60" y="42"/>
                    <a:pt x="60" y="40"/>
                  </a:cubicBezTo>
                  <a:cubicBezTo>
                    <a:pt x="61" y="38"/>
                    <a:pt x="62" y="36"/>
                    <a:pt x="64" y="34"/>
                  </a:cubicBezTo>
                  <a:cubicBezTo>
                    <a:pt x="65" y="33"/>
                    <a:pt x="66" y="33"/>
                    <a:pt x="67" y="32"/>
                  </a:cubicBezTo>
                  <a:cubicBezTo>
                    <a:pt x="68" y="31"/>
                    <a:pt x="69" y="31"/>
                    <a:pt x="70" y="30"/>
                  </a:cubicBezTo>
                  <a:cubicBezTo>
                    <a:pt x="71" y="30"/>
                    <a:pt x="72" y="30"/>
                    <a:pt x="74" y="30"/>
                  </a:cubicBezTo>
                  <a:cubicBezTo>
                    <a:pt x="75" y="30"/>
                    <a:pt x="76" y="30"/>
                    <a:pt x="77" y="30"/>
                  </a:cubicBezTo>
                  <a:cubicBezTo>
                    <a:pt x="78" y="30"/>
                    <a:pt x="79" y="31"/>
                    <a:pt x="80" y="31"/>
                  </a:cubicBezTo>
                  <a:cubicBezTo>
                    <a:pt x="81" y="32"/>
                    <a:pt x="82" y="32"/>
                    <a:pt x="83" y="33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8" y="38"/>
                    <a:pt x="88" y="38"/>
                    <a:pt x="88" y="38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7" y="35"/>
                    <a:pt x="87" y="35"/>
                    <a:pt x="88" y="34"/>
                  </a:cubicBezTo>
                  <a:cubicBezTo>
                    <a:pt x="88" y="33"/>
                    <a:pt x="89" y="33"/>
                    <a:pt x="89" y="32"/>
                  </a:cubicBezTo>
                  <a:cubicBezTo>
                    <a:pt x="90" y="31"/>
                    <a:pt x="91" y="31"/>
                    <a:pt x="91" y="30"/>
                  </a:cubicBezTo>
                  <a:cubicBezTo>
                    <a:pt x="92" y="29"/>
                    <a:pt x="93" y="29"/>
                    <a:pt x="93" y="28"/>
                  </a:cubicBezTo>
                  <a:cubicBezTo>
                    <a:pt x="94" y="28"/>
                    <a:pt x="95" y="28"/>
                    <a:pt x="96" y="27"/>
                  </a:cubicBezTo>
                  <a:cubicBezTo>
                    <a:pt x="97" y="27"/>
                    <a:pt x="99" y="26"/>
                    <a:pt x="101" y="26"/>
                  </a:cubicBezTo>
                  <a:cubicBezTo>
                    <a:pt x="102" y="26"/>
                    <a:pt x="103" y="26"/>
                    <a:pt x="104" y="26"/>
                  </a:cubicBezTo>
                  <a:cubicBezTo>
                    <a:pt x="105" y="27"/>
                    <a:pt x="106" y="27"/>
                    <a:pt x="106" y="27"/>
                  </a:cubicBezTo>
                  <a:cubicBezTo>
                    <a:pt x="107" y="27"/>
                    <a:pt x="108" y="28"/>
                    <a:pt x="109" y="28"/>
                  </a:cubicBezTo>
                  <a:cubicBezTo>
                    <a:pt x="110" y="29"/>
                    <a:pt x="110" y="29"/>
                    <a:pt x="111" y="30"/>
                  </a:cubicBezTo>
                  <a:cubicBezTo>
                    <a:pt x="112" y="31"/>
                    <a:pt x="112" y="31"/>
                    <a:pt x="113" y="32"/>
                  </a:cubicBezTo>
                  <a:cubicBezTo>
                    <a:pt x="113" y="33"/>
                    <a:pt x="114" y="34"/>
                    <a:pt x="114" y="34"/>
                  </a:cubicBezTo>
                  <a:cubicBezTo>
                    <a:pt x="115" y="35"/>
                    <a:pt x="115" y="36"/>
                    <a:pt x="115" y="3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11" y="40"/>
                    <a:pt x="111" y="40"/>
                    <a:pt x="111" y="40"/>
                  </a:cubicBezTo>
                  <a:cubicBezTo>
                    <a:pt x="112" y="37"/>
                    <a:pt x="112" y="37"/>
                    <a:pt x="112" y="37"/>
                  </a:cubicBezTo>
                  <a:cubicBezTo>
                    <a:pt x="112" y="36"/>
                    <a:pt x="112" y="35"/>
                    <a:pt x="112" y="34"/>
                  </a:cubicBezTo>
                  <a:cubicBezTo>
                    <a:pt x="113" y="33"/>
                    <a:pt x="113" y="32"/>
                    <a:pt x="114" y="31"/>
                  </a:cubicBezTo>
                  <a:cubicBezTo>
                    <a:pt x="114" y="30"/>
                    <a:pt x="115" y="30"/>
                    <a:pt x="115" y="29"/>
                  </a:cubicBezTo>
                  <a:cubicBezTo>
                    <a:pt x="117" y="27"/>
                    <a:pt x="118" y="26"/>
                    <a:pt x="120" y="25"/>
                  </a:cubicBezTo>
                  <a:cubicBezTo>
                    <a:pt x="121" y="25"/>
                    <a:pt x="122" y="24"/>
                    <a:pt x="123" y="24"/>
                  </a:cubicBezTo>
                  <a:cubicBezTo>
                    <a:pt x="124" y="24"/>
                    <a:pt x="125" y="23"/>
                    <a:pt x="126" y="23"/>
                  </a:cubicBezTo>
                  <a:cubicBezTo>
                    <a:pt x="127" y="23"/>
                    <a:pt x="128" y="23"/>
                    <a:pt x="129" y="23"/>
                  </a:cubicBezTo>
                  <a:cubicBezTo>
                    <a:pt x="130" y="23"/>
                    <a:pt x="131" y="23"/>
                    <a:pt x="132" y="23"/>
                  </a:cubicBezTo>
                  <a:cubicBezTo>
                    <a:pt x="134" y="23"/>
                    <a:pt x="136" y="24"/>
                    <a:pt x="137" y="25"/>
                  </a:cubicBezTo>
                  <a:cubicBezTo>
                    <a:pt x="138" y="25"/>
                    <a:pt x="139" y="26"/>
                    <a:pt x="140" y="27"/>
                  </a:cubicBezTo>
                  <a:cubicBezTo>
                    <a:pt x="141" y="27"/>
                    <a:pt x="142" y="28"/>
                    <a:pt x="142" y="29"/>
                  </a:cubicBezTo>
                  <a:cubicBezTo>
                    <a:pt x="143" y="29"/>
                    <a:pt x="144" y="30"/>
                    <a:pt x="144" y="31"/>
                  </a:cubicBezTo>
                  <a:cubicBezTo>
                    <a:pt x="145" y="32"/>
                    <a:pt x="145" y="33"/>
                    <a:pt x="146" y="34"/>
                  </a:cubicBezTo>
                  <a:cubicBezTo>
                    <a:pt x="139" y="35"/>
                    <a:pt x="139" y="35"/>
                    <a:pt x="139" y="35"/>
                  </a:cubicBezTo>
                  <a:cubicBezTo>
                    <a:pt x="139" y="31"/>
                    <a:pt x="139" y="31"/>
                    <a:pt x="139" y="31"/>
                  </a:cubicBezTo>
                  <a:cubicBezTo>
                    <a:pt x="139" y="30"/>
                    <a:pt x="139" y="28"/>
                    <a:pt x="139" y="27"/>
                  </a:cubicBezTo>
                  <a:cubicBezTo>
                    <a:pt x="139" y="25"/>
                    <a:pt x="140" y="24"/>
                    <a:pt x="140" y="22"/>
                  </a:cubicBezTo>
                  <a:cubicBezTo>
                    <a:pt x="140" y="21"/>
                    <a:pt x="141" y="19"/>
                    <a:pt x="141" y="18"/>
                  </a:cubicBezTo>
                  <a:cubicBezTo>
                    <a:pt x="141" y="17"/>
                    <a:pt x="142" y="16"/>
                    <a:pt x="142" y="16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44" y="12"/>
                    <a:pt x="144" y="12"/>
                    <a:pt x="144" y="12"/>
                  </a:cubicBezTo>
                  <a:cubicBezTo>
                    <a:pt x="146" y="10"/>
                    <a:pt x="146" y="10"/>
                    <a:pt x="146" y="10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48" y="7"/>
                    <a:pt x="149" y="7"/>
                    <a:pt x="149" y="7"/>
                  </a:cubicBezTo>
                  <a:cubicBezTo>
                    <a:pt x="151" y="6"/>
                    <a:pt x="152" y="5"/>
                    <a:pt x="153" y="4"/>
                  </a:cubicBezTo>
                  <a:cubicBezTo>
                    <a:pt x="155" y="3"/>
                    <a:pt x="156" y="3"/>
                    <a:pt x="157" y="2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62" y="1"/>
                    <a:pt x="162" y="1"/>
                    <a:pt x="162" y="1"/>
                  </a:cubicBezTo>
                  <a:cubicBezTo>
                    <a:pt x="164" y="0"/>
                    <a:pt x="165" y="0"/>
                    <a:pt x="167" y="1"/>
                  </a:cubicBezTo>
                  <a:cubicBezTo>
                    <a:pt x="169" y="1"/>
                    <a:pt x="171" y="1"/>
                    <a:pt x="173" y="3"/>
                  </a:cubicBezTo>
                  <a:cubicBezTo>
                    <a:pt x="174" y="4"/>
                    <a:pt x="176" y="5"/>
                    <a:pt x="177" y="7"/>
                  </a:cubicBezTo>
                  <a:cubicBezTo>
                    <a:pt x="178" y="8"/>
                    <a:pt x="178" y="10"/>
                    <a:pt x="179" y="11"/>
                  </a:cubicBezTo>
                  <a:cubicBezTo>
                    <a:pt x="180" y="15"/>
                    <a:pt x="180" y="18"/>
                    <a:pt x="180" y="21"/>
                  </a:cubicBezTo>
                  <a:cubicBezTo>
                    <a:pt x="172" y="19"/>
                    <a:pt x="172" y="19"/>
                    <a:pt x="172" y="19"/>
                  </a:cubicBezTo>
                  <a:cubicBezTo>
                    <a:pt x="173" y="16"/>
                    <a:pt x="173" y="16"/>
                    <a:pt x="173" y="16"/>
                  </a:cubicBezTo>
                  <a:cubicBezTo>
                    <a:pt x="173" y="15"/>
                    <a:pt x="174" y="15"/>
                    <a:pt x="175" y="14"/>
                  </a:cubicBezTo>
                  <a:cubicBezTo>
                    <a:pt x="175" y="13"/>
                    <a:pt x="176" y="12"/>
                    <a:pt x="177" y="11"/>
                  </a:cubicBezTo>
                  <a:cubicBezTo>
                    <a:pt x="177" y="10"/>
                    <a:pt x="178" y="10"/>
                    <a:pt x="179" y="9"/>
                  </a:cubicBezTo>
                  <a:cubicBezTo>
                    <a:pt x="180" y="8"/>
                    <a:pt x="181" y="8"/>
                    <a:pt x="182" y="7"/>
                  </a:cubicBezTo>
                  <a:cubicBezTo>
                    <a:pt x="183" y="6"/>
                    <a:pt x="184" y="6"/>
                    <a:pt x="185" y="6"/>
                  </a:cubicBezTo>
                  <a:cubicBezTo>
                    <a:pt x="186" y="6"/>
                    <a:pt x="188" y="6"/>
                    <a:pt x="189" y="5"/>
                  </a:cubicBezTo>
                  <a:cubicBezTo>
                    <a:pt x="190" y="6"/>
                    <a:pt x="191" y="6"/>
                    <a:pt x="192" y="6"/>
                  </a:cubicBezTo>
                  <a:cubicBezTo>
                    <a:pt x="193" y="6"/>
                    <a:pt x="194" y="6"/>
                    <a:pt x="195" y="7"/>
                  </a:cubicBezTo>
                  <a:cubicBezTo>
                    <a:pt x="196" y="7"/>
                    <a:pt x="197" y="8"/>
                    <a:pt x="198" y="9"/>
                  </a:cubicBezTo>
                  <a:cubicBezTo>
                    <a:pt x="199" y="9"/>
                    <a:pt x="200" y="10"/>
                    <a:pt x="201" y="11"/>
                  </a:cubicBezTo>
                  <a:cubicBezTo>
                    <a:pt x="202" y="11"/>
                    <a:pt x="202" y="12"/>
                    <a:pt x="203" y="13"/>
                  </a:cubicBezTo>
                  <a:cubicBezTo>
                    <a:pt x="204" y="14"/>
                    <a:pt x="204" y="14"/>
                    <a:pt x="205" y="15"/>
                  </a:cubicBezTo>
                  <a:cubicBezTo>
                    <a:pt x="205" y="16"/>
                    <a:pt x="206" y="17"/>
                    <a:pt x="206" y="18"/>
                  </a:cubicBezTo>
                  <a:cubicBezTo>
                    <a:pt x="207" y="19"/>
                    <a:pt x="207" y="20"/>
                    <a:pt x="207" y="21"/>
                  </a:cubicBezTo>
                  <a:cubicBezTo>
                    <a:pt x="208" y="23"/>
                    <a:pt x="208" y="23"/>
                    <a:pt x="208" y="23"/>
                  </a:cubicBezTo>
                  <a:cubicBezTo>
                    <a:pt x="201" y="24"/>
                    <a:pt x="201" y="24"/>
                    <a:pt x="201" y="24"/>
                  </a:cubicBezTo>
                  <a:cubicBezTo>
                    <a:pt x="202" y="20"/>
                    <a:pt x="202" y="20"/>
                    <a:pt x="202" y="20"/>
                  </a:cubicBezTo>
                  <a:cubicBezTo>
                    <a:pt x="202" y="19"/>
                    <a:pt x="203" y="18"/>
                    <a:pt x="203" y="17"/>
                  </a:cubicBezTo>
                  <a:cubicBezTo>
                    <a:pt x="204" y="16"/>
                    <a:pt x="204" y="15"/>
                    <a:pt x="205" y="13"/>
                  </a:cubicBezTo>
                  <a:cubicBezTo>
                    <a:pt x="206" y="12"/>
                    <a:pt x="206" y="11"/>
                    <a:pt x="207" y="10"/>
                  </a:cubicBezTo>
                  <a:cubicBezTo>
                    <a:pt x="208" y="9"/>
                    <a:pt x="210" y="8"/>
                    <a:pt x="211" y="7"/>
                  </a:cubicBezTo>
                  <a:cubicBezTo>
                    <a:pt x="212" y="7"/>
                    <a:pt x="214" y="6"/>
                    <a:pt x="215" y="6"/>
                  </a:cubicBezTo>
                  <a:cubicBezTo>
                    <a:pt x="217" y="6"/>
                    <a:pt x="217" y="6"/>
                    <a:pt x="217" y="6"/>
                  </a:cubicBezTo>
                  <a:cubicBezTo>
                    <a:pt x="217" y="6"/>
                    <a:pt x="218" y="6"/>
                    <a:pt x="218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20" y="6"/>
                    <a:pt x="222" y="6"/>
                    <a:pt x="223" y="7"/>
                  </a:cubicBezTo>
                  <a:cubicBezTo>
                    <a:pt x="224" y="7"/>
                    <a:pt x="225" y="8"/>
                    <a:pt x="227" y="8"/>
                  </a:cubicBezTo>
                  <a:cubicBezTo>
                    <a:pt x="228" y="9"/>
                    <a:pt x="229" y="10"/>
                    <a:pt x="230" y="10"/>
                  </a:cubicBezTo>
                  <a:cubicBezTo>
                    <a:pt x="232" y="12"/>
                    <a:pt x="233" y="14"/>
                    <a:pt x="235" y="16"/>
                  </a:cubicBezTo>
                  <a:cubicBezTo>
                    <a:pt x="237" y="20"/>
                    <a:pt x="239" y="25"/>
                    <a:pt x="239" y="30"/>
                  </a:cubicBezTo>
                  <a:cubicBezTo>
                    <a:pt x="235" y="29"/>
                    <a:pt x="235" y="29"/>
                    <a:pt x="235" y="29"/>
                  </a:cubicBezTo>
                  <a:cubicBezTo>
                    <a:pt x="236" y="27"/>
                    <a:pt x="236" y="27"/>
                    <a:pt x="236" y="27"/>
                  </a:cubicBezTo>
                  <a:cubicBezTo>
                    <a:pt x="236" y="26"/>
                    <a:pt x="237" y="25"/>
                    <a:pt x="238" y="25"/>
                  </a:cubicBezTo>
                  <a:cubicBezTo>
                    <a:pt x="238" y="24"/>
                    <a:pt x="239" y="24"/>
                    <a:pt x="240" y="23"/>
                  </a:cubicBezTo>
                  <a:cubicBezTo>
                    <a:pt x="240" y="23"/>
                    <a:pt x="241" y="22"/>
                    <a:pt x="242" y="22"/>
                  </a:cubicBezTo>
                  <a:cubicBezTo>
                    <a:pt x="243" y="22"/>
                    <a:pt x="243" y="22"/>
                    <a:pt x="244" y="22"/>
                  </a:cubicBezTo>
                  <a:cubicBezTo>
                    <a:pt x="245" y="21"/>
                    <a:pt x="246" y="22"/>
                    <a:pt x="247" y="22"/>
                  </a:cubicBezTo>
                  <a:cubicBezTo>
                    <a:pt x="248" y="22"/>
                    <a:pt x="248" y="22"/>
                    <a:pt x="249" y="22"/>
                  </a:cubicBezTo>
                  <a:cubicBezTo>
                    <a:pt x="250" y="23"/>
                    <a:pt x="251" y="23"/>
                    <a:pt x="251" y="24"/>
                  </a:cubicBezTo>
                  <a:cubicBezTo>
                    <a:pt x="254" y="25"/>
                    <a:pt x="256" y="28"/>
                    <a:pt x="257" y="31"/>
                  </a:cubicBezTo>
                  <a:cubicBezTo>
                    <a:pt x="258" y="32"/>
                    <a:pt x="258" y="33"/>
                    <a:pt x="259" y="35"/>
                  </a:cubicBezTo>
                  <a:cubicBezTo>
                    <a:pt x="259" y="36"/>
                    <a:pt x="259" y="38"/>
                    <a:pt x="259" y="39"/>
                  </a:cubicBezTo>
                  <a:cubicBezTo>
                    <a:pt x="258" y="40"/>
                    <a:pt x="258" y="40"/>
                    <a:pt x="258" y="40"/>
                  </a:cubicBezTo>
                  <a:cubicBezTo>
                    <a:pt x="258" y="39"/>
                    <a:pt x="258" y="39"/>
                    <a:pt x="258" y="39"/>
                  </a:cubicBezTo>
                  <a:cubicBezTo>
                    <a:pt x="258" y="39"/>
                    <a:pt x="258" y="39"/>
                    <a:pt x="258" y="39"/>
                  </a:cubicBezTo>
                  <a:cubicBezTo>
                    <a:pt x="258" y="38"/>
                    <a:pt x="258" y="36"/>
                    <a:pt x="257" y="35"/>
                  </a:cubicBezTo>
                  <a:cubicBezTo>
                    <a:pt x="257" y="34"/>
                    <a:pt x="257" y="34"/>
                    <a:pt x="256" y="33"/>
                  </a:cubicBezTo>
                  <a:cubicBezTo>
                    <a:pt x="256" y="33"/>
                    <a:pt x="256" y="32"/>
                    <a:pt x="256" y="31"/>
                  </a:cubicBezTo>
                  <a:cubicBezTo>
                    <a:pt x="254" y="29"/>
                    <a:pt x="252" y="27"/>
                    <a:pt x="250" y="26"/>
                  </a:cubicBezTo>
                  <a:cubicBezTo>
                    <a:pt x="249" y="26"/>
                    <a:pt x="249" y="25"/>
                    <a:pt x="248" y="25"/>
                  </a:cubicBezTo>
                  <a:cubicBezTo>
                    <a:pt x="248" y="25"/>
                    <a:pt x="247" y="25"/>
                    <a:pt x="246" y="25"/>
                  </a:cubicBezTo>
                  <a:cubicBezTo>
                    <a:pt x="246" y="25"/>
                    <a:pt x="245" y="25"/>
                    <a:pt x="245" y="25"/>
                  </a:cubicBezTo>
                  <a:cubicBezTo>
                    <a:pt x="244" y="25"/>
                    <a:pt x="244" y="25"/>
                    <a:pt x="243" y="26"/>
                  </a:cubicBezTo>
                  <a:cubicBezTo>
                    <a:pt x="243" y="26"/>
                    <a:pt x="242" y="26"/>
                    <a:pt x="242" y="26"/>
                  </a:cubicBezTo>
                  <a:cubicBezTo>
                    <a:pt x="241" y="27"/>
                    <a:pt x="241" y="27"/>
                    <a:pt x="240" y="28"/>
                  </a:cubicBezTo>
                  <a:cubicBezTo>
                    <a:pt x="240" y="28"/>
                    <a:pt x="240" y="29"/>
                    <a:pt x="239" y="29"/>
                  </a:cubicBezTo>
                  <a:cubicBezTo>
                    <a:pt x="238" y="31"/>
                    <a:pt x="238" y="31"/>
                    <a:pt x="238" y="31"/>
                  </a:cubicBezTo>
                  <a:cubicBezTo>
                    <a:pt x="238" y="32"/>
                    <a:pt x="236" y="32"/>
                    <a:pt x="235" y="32"/>
                  </a:cubicBezTo>
                  <a:cubicBezTo>
                    <a:pt x="235" y="31"/>
                    <a:pt x="234" y="30"/>
                    <a:pt x="234" y="30"/>
                  </a:cubicBezTo>
                  <a:cubicBezTo>
                    <a:pt x="234" y="30"/>
                    <a:pt x="234" y="30"/>
                    <a:pt x="234" y="30"/>
                  </a:cubicBezTo>
                  <a:cubicBezTo>
                    <a:pt x="234" y="26"/>
                    <a:pt x="233" y="22"/>
                    <a:pt x="230" y="19"/>
                  </a:cubicBezTo>
                  <a:cubicBezTo>
                    <a:pt x="228" y="16"/>
                    <a:pt x="225" y="14"/>
                    <a:pt x="221" y="13"/>
                  </a:cubicBezTo>
                  <a:cubicBezTo>
                    <a:pt x="221" y="13"/>
                    <a:pt x="220" y="13"/>
                    <a:pt x="220" y="12"/>
                  </a:cubicBezTo>
                  <a:cubicBezTo>
                    <a:pt x="220" y="12"/>
                    <a:pt x="220" y="12"/>
                    <a:pt x="220" y="12"/>
                  </a:cubicBezTo>
                  <a:cubicBezTo>
                    <a:pt x="219" y="12"/>
                    <a:pt x="219" y="12"/>
                    <a:pt x="219" y="12"/>
                  </a:cubicBezTo>
                  <a:cubicBezTo>
                    <a:pt x="218" y="12"/>
                    <a:pt x="218" y="12"/>
                    <a:pt x="218" y="12"/>
                  </a:cubicBezTo>
                  <a:cubicBezTo>
                    <a:pt x="217" y="12"/>
                    <a:pt x="217" y="12"/>
                    <a:pt x="217" y="12"/>
                  </a:cubicBezTo>
                  <a:cubicBezTo>
                    <a:pt x="216" y="13"/>
                    <a:pt x="216" y="13"/>
                    <a:pt x="216" y="13"/>
                  </a:cubicBezTo>
                  <a:cubicBezTo>
                    <a:pt x="215" y="13"/>
                    <a:pt x="215" y="13"/>
                    <a:pt x="214" y="13"/>
                  </a:cubicBezTo>
                  <a:cubicBezTo>
                    <a:pt x="214" y="14"/>
                    <a:pt x="213" y="14"/>
                    <a:pt x="213" y="15"/>
                  </a:cubicBezTo>
                  <a:cubicBezTo>
                    <a:pt x="212" y="16"/>
                    <a:pt x="212" y="16"/>
                    <a:pt x="211" y="17"/>
                  </a:cubicBezTo>
                  <a:cubicBezTo>
                    <a:pt x="211" y="18"/>
                    <a:pt x="210" y="19"/>
                    <a:pt x="210" y="20"/>
                  </a:cubicBezTo>
                  <a:cubicBezTo>
                    <a:pt x="210" y="20"/>
                    <a:pt x="209" y="21"/>
                    <a:pt x="209" y="22"/>
                  </a:cubicBezTo>
                  <a:cubicBezTo>
                    <a:pt x="208" y="25"/>
                    <a:pt x="208" y="25"/>
                    <a:pt x="208" y="25"/>
                  </a:cubicBezTo>
                  <a:cubicBezTo>
                    <a:pt x="208" y="27"/>
                    <a:pt x="206" y="29"/>
                    <a:pt x="204" y="28"/>
                  </a:cubicBezTo>
                  <a:cubicBezTo>
                    <a:pt x="203" y="28"/>
                    <a:pt x="202" y="27"/>
                    <a:pt x="201" y="26"/>
                  </a:cubicBezTo>
                  <a:cubicBezTo>
                    <a:pt x="201" y="26"/>
                    <a:pt x="201" y="26"/>
                    <a:pt x="201" y="26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200" y="23"/>
                    <a:pt x="200" y="22"/>
                    <a:pt x="199" y="21"/>
                  </a:cubicBezTo>
                  <a:cubicBezTo>
                    <a:pt x="199" y="21"/>
                    <a:pt x="199" y="20"/>
                    <a:pt x="198" y="20"/>
                  </a:cubicBezTo>
                  <a:cubicBezTo>
                    <a:pt x="198" y="19"/>
                    <a:pt x="197" y="18"/>
                    <a:pt x="197" y="18"/>
                  </a:cubicBezTo>
                  <a:cubicBezTo>
                    <a:pt x="196" y="17"/>
                    <a:pt x="196" y="17"/>
                    <a:pt x="195" y="17"/>
                  </a:cubicBezTo>
                  <a:cubicBezTo>
                    <a:pt x="195" y="16"/>
                    <a:pt x="194" y="16"/>
                    <a:pt x="194" y="15"/>
                  </a:cubicBezTo>
                  <a:cubicBezTo>
                    <a:pt x="193" y="15"/>
                    <a:pt x="193" y="15"/>
                    <a:pt x="192" y="14"/>
                  </a:cubicBezTo>
                  <a:cubicBezTo>
                    <a:pt x="192" y="14"/>
                    <a:pt x="191" y="14"/>
                    <a:pt x="190" y="14"/>
                  </a:cubicBezTo>
                  <a:cubicBezTo>
                    <a:pt x="190" y="14"/>
                    <a:pt x="189" y="14"/>
                    <a:pt x="189" y="14"/>
                  </a:cubicBezTo>
                  <a:cubicBezTo>
                    <a:pt x="188" y="14"/>
                    <a:pt x="188" y="14"/>
                    <a:pt x="187" y="14"/>
                  </a:cubicBezTo>
                  <a:cubicBezTo>
                    <a:pt x="187" y="14"/>
                    <a:pt x="186" y="14"/>
                    <a:pt x="186" y="15"/>
                  </a:cubicBezTo>
                  <a:cubicBezTo>
                    <a:pt x="185" y="15"/>
                    <a:pt x="185" y="15"/>
                    <a:pt x="184" y="15"/>
                  </a:cubicBezTo>
                  <a:cubicBezTo>
                    <a:pt x="184" y="16"/>
                    <a:pt x="183" y="16"/>
                    <a:pt x="183" y="17"/>
                  </a:cubicBezTo>
                  <a:cubicBezTo>
                    <a:pt x="182" y="17"/>
                    <a:pt x="182" y="18"/>
                    <a:pt x="182" y="18"/>
                  </a:cubicBezTo>
                  <a:cubicBezTo>
                    <a:pt x="181" y="19"/>
                    <a:pt x="181" y="19"/>
                    <a:pt x="181" y="20"/>
                  </a:cubicBezTo>
                  <a:cubicBezTo>
                    <a:pt x="180" y="22"/>
                    <a:pt x="180" y="22"/>
                    <a:pt x="180" y="22"/>
                  </a:cubicBezTo>
                  <a:cubicBezTo>
                    <a:pt x="180" y="22"/>
                    <a:pt x="180" y="22"/>
                    <a:pt x="180" y="22"/>
                  </a:cubicBezTo>
                  <a:cubicBezTo>
                    <a:pt x="179" y="25"/>
                    <a:pt x="176" y="25"/>
                    <a:pt x="174" y="24"/>
                  </a:cubicBezTo>
                  <a:cubicBezTo>
                    <a:pt x="172" y="24"/>
                    <a:pt x="171" y="22"/>
                    <a:pt x="171" y="21"/>
                  </a:cubicBezTo>
                  <a:cubicBezTo>
                    <a:pt x="172" y="18"/>
                    <a:pt x="171" y="16"/>
                    <a:pt x="171" y="14"/>
                  </a:cubicBezTo>
                  <a:cubicBezTo>
                    <a:pt x="170" y="12"/>
                    <a:pt x="169" y="10"/>
                    <a:pt x="168" y="10"/>
                  </a:cubicBezTo>
                  <a:cubicBezTo>
                    <a:pt x="167" y="9"/>
                    <a:pt x="167" y="9"/>
                    <a:pt x="166" y="9"/>
                  </a:cubicBezTo>
                  <a:cubicBezTo>
                    <a:pt x="165" y="9"/>
                    <a:pt x="164" y="9"/>
                    <a:pt x="163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0" y="10"/>
                    <a:pt x="160" y="10"/>
                    <a:pt x="160" y="10"/>
                  </a:cubicBezTo>
                  <a:cubicBezTo>
                    <a:pt x="159" y="10"/>
                    <a:pt x="158" y="11"/>
                    <a:pt x="157" y="11"/>
                  </a:cubicBezTo>
                  <a:cubicBezTo>
                    <a:pt x="156" y="11"/>
                    <a:pt x="155" y="12"/>
                    <a:pt x="154" y="13"/>
                  </a:cubicBezTo>
                  <a:cubicBezTo>
                    <a:pt x="154" y="13"/>
                    <a:pt x="153" y="13"/>
                    <a:pt x="153" y="14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1" y="16"/>
                    <a:pt x="151" y="16"/>
                    <a:pt x="151" y="16"/>
                  </a:cubicBezTo>
                  <a:cubicBezTo>
                    <a:pt x="150" y="18"/>
                    <a:pt x="150" y="18"/>
                    <a:pt x="150" y="18"/>
                  </a:cubicBezTo>
                  <a:cubicBezTo>
                    <a:pt x="149" y="19"/>
                    <a:pt x="149" y="19"/>
                    <a:pt x="149" y="19"/>
                  </a:cubicBezTo>
                  <a:cubicBezTo>
                    <a:pt x="149" y="20"/>
                    <a:pt x="149" y="20"/>
                    <a:pt x="148" y="21"/>
                  </a:cubicBezTo>
                  <a:cubicBezTo>
                    <a:pt x="148" y="22"/>
                    <a:pt x="148" y="23"/>
                    <a:pt x="147" y="24"/>
                  </a:cubicBezTo>
                  <a:cubicBezTo>
                    <a:pt x="147" y="25"/>
                    <a:pt x="147" y="26"/>
                    <a:pt x="147" y="28"/>
                  </a:cubicBezTo>
                  <a:cubicBezTo>
                    <a:pt x="147" y="29"/>
                    <a:pt x="146" y="30"/>
                    <a:pt x="146" y="31"/>
                  </a:cubicBezTo>
                  <a:cubicBezTo>
                    <a:pt x="146" y="35"/>
                    <a:pt x="146" y="35"/>
                    <a:pt x="146" y="35"/>
                  </a:cubicBezTo>
                  <a:cubicBezTo>
                    <a:pt x="146" y="37"/>
                    <a:pt x="144" y="39"/>
                    <a:pt x="142" y="39"/>
                  </a:cubicBezTo>
                  <a:cubicBezTo>
                    <a:pt x="141" y="39"/>
                    <a:pt x="140" y="38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39" y="36"/>
                    <a:pt x="139" y="35"/>
                    <a:pt x="138" y="35"/>
                  </a:cubicBezTo>
                  <a:cubicBezTo>
                    <a:pt x="138" y="34"/>
                    <a:pt x="138" y="34"/>
                    <a:pt x="137" y="33"/>
                  </a:cubicBezTo>
                  <a:cubicBezTo>
                    <a:pt x="137" y="33"/>
                    <a:pt x="136" y="32"/>
                    <a:pt x="136" y="32"/>
                  </a:cubicBezTo>
                  <a:cubicBezTo>
                    <a:pt x="135" y="32"/>
                    <a:pt x="135" y="31"/>
                    <a:pt x="134" y="31"/>
                  </a:cubicBezTo>
                  <a:cubicBezTo>
                    <a:pt x="133" y="30"/>
                    <a:pt x="132" y="30"/>
                    <a:pt x="131" y="30"/>
                  </a:cubicBezTo>
                  <a:cubicBezTo>
                    <a:pt x="130" y="29"/>
                    <a:pt x="129" y="29"/>
                    <a:pt x="129" y="29"/>
                  </a:cubicBezTo>
                  <a:cubicBezTo>
                    <a:pt x="127" y="29"/>
                    <a:pt x="127" y="29"/>
                    <a:pt x="127" y="29"/>
                  </a:cubicBezTo>
                  <a:cubicBezTo>
                    <a:pt x="125" y="30"/>
                    <a:pt x="125" y="30"/>
                    <a:pt x="125" y="30"/>
                  </a:cubicBezTo>
                  <a:cubicBezTo>
                    <a:pt x="124" y="30"/>
                    <a:pt x="123" y="30"/>
                    <a:pt x="123" y="31"/>
                  </a:cubicBezTo>
                  <a:cubicBezTo>
                    <a:pt x="122" y="31"/>
                    <a:pt x="122" y="31"/>
                    <a:pt x="121" y="32"/>
                  </a:cubicBezTo>
                  <a:cubicBezTo>
                    <a:pt x="121" y="32"/>
                    <a:pt x="120" y="32"/>
                    <a:pt x="120" y="33"/>
                  </a:cubicBezTo>
                  <a:cubicBezTo>
                    <a:pt x="119" y="33"/>
                    <a:pt x="119" y="34"/>
                    <a:pt x="118" y="34"/>
                  </a:cubicBezTo>
                  <a:cubicBezTo>
                    <a:pt x="118" y="35"/>
                    <a:pt x="118" y="35"/>
                    <a:pt x="117" y="36"/>
                  </a:cubicBezTo>
                  <a:cubicBezTo>
                    <a:pt x="117" y="37"/>
                    <a:pt x="117" y="37"/>
                    <a:pt x="117" y="38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16" y="42"/>
                    <a:pt x="115" y="43"/>
                    <a:pt x="113" y="42"/>
                  </a:cubicBezTo>
                  <a:cubicBezTo>
                    <a:pt x="112" y="42"/>
                    <a:pt x="112" y="41"/>
                    <a:pt x="111" y="41"/>
                  </a:cubicBezTo>
                  <a:cubicBezTo>
                    <a:pt x="111" y="38"/>
                    <a:pt x="111" y="38"/>
                    <a:pt x="111" y="38"/>
                  </a:cubicBezTo>
                  <a:cubicBezTo>
                    <a:pt x="111" y="38"/>
                    <a:pt x="110" y="37"/>
                    <a:pt x="110" y="37"/>
                  </a:cubicBezTo>
                  <a:cubicBezTo>
                    <a:pt x="110" y="36"/>
                    <a:pt x="109" y="35"/>
                    <a:pt x="109" y="35"/>
                  </a:cubicBezTo>
                  <a:cubicBezTo>
                    <a:pt x="109" y="34"/>
                    <a:pt x="108" y="34"/>
                    <a:pt x="108" y="33"/>
                  </a:cubicBezTo>
                  <a:cubicBezTo>
                    <a:pt x="107" y="33"/>
                    <a:pt x="107" y="32"/>
                    <a:pt x="106" y="32"/>
                  </a:cubicBezTo>
                  <a:cubicBezTo>
                    <a:pt x="106" y="31"/>
                    <a:pt x="105" y="31"/>
                    <a:pt x="105" y="31"/>
                  </a:cubicBezTo>
                  <a:cubicBezTo>
                    <a:pt x="104" y="31"/>
                    <a:pt x="104" y="30"/>
                    <a:pt x="103" y="30"/>
                  </a:cubicBezTo>
                  <a:cubicBezTo>
                    <a:pt x="102" y="30"/>
                    <a:pt x="102" y="30"/>
                    <a:pt x="101" y="30"/>
                  </a:cubicBezTo>
                  <a:cubicBezTo>
                    <a:pt x="100" y="30"/>
                    <a:pt x="98" y="30"/>
                    <a:pt x="97" y="31"/>
                  </a:cubicBezTo>
                  <a:cubicBezTo>
                    <a:pt x="96" y="31"/>
                    <a:pt x="96" y="31"/>
                    <a:pt x="95" y="31"/>
                  </a:cubicBezTo>
                  <a:cubicBezTo>
                    <a:pt x="94" y="32"/>
                    <a:pt x="94" y="32"/>
                    <a:pt x="93" y="32"/>
                  </a:cubicBezTo>
                  <a:cubicBezTo>
                    <a:pt x="93" y="33"/>
                    <a:pt x="92" y="33"/>
                    <a:pt x="92" y="34"/>
                  </a:cubicBezTo>
                  <a:cubicBezTo>
                    <a:pt x="91" y="34"/>
                    <a:pt x="91" y="35"/>
                    <a:pt x="90" y="36"/>
                  </a:cubicBezTo>
                  <a:cubicBezTo>
                    <a:pt x="90" y="36"/>
                    <a:pt x="89" y="37"/>
                    <a:pt x="89" y="37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8" y="40"/>
                    <a:pt x="87" y="41"/>
                    <a:pt x="86" y="40"/>
                  </a:cubicBezTo>
                  <a:cubicBezTo>
                    <a:pt x="86" y="40"/>
                    <a:pt x="86" y="40"/>
                    <a:pt x="86" y="40"/>
                  </a:cubicBezTo>
                  <a:cubicBezTo>
                    <a:pt x="84" y="37"/>
                    <a:pt x="84" y="37"/>
                    <a:pt x="84" y="37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1" y="35"/>
                    <a:pt x="80" y="34"/>
                    <a:pt x="79" y="33"/>
                  </a:cubicBezTo>
                  <a:cubicBezTo>
                    <a:pt x="78" y="33"/>
                    <a:pt x="78" y="33"/>
                    <a:pt x="77" y="32"/>
                  </a:cubicBezTo>
                  <a:cubicBezTo>
                    <a:pt x="76" y="32"/>
                    <a:pt x="75" y="32"/>
                    <a:pt x="74" y="32"/>
                  </a:cubicBezTo>
                  <a:cubicBezTo>
                    <a:pt x="73" y="32"/>
                    <a:pt x="72" y="32"/>
                    <a:pt x="71" y="33"/>
                  </a:cubicBezTo>
                  <a:cubicBezTo>
                    <a:pt x="70" y="33"/>
                    <a:pt x="69" y="33"/>
                    <a:pt x="68" y="34"/>
                  </a:cubicBezTo>
                  <a:cubicBezTo>
                    <a:pt x="67" y="34"/>
                    <a:pt x="66" y="35"/>
                    <a:pt x="66" y="36"/>
                  </a:cubicBezTo>
                  <a:cubicBezTo>
                    <a:pt x="64" y="37"/>
                    <a:pt x="63" y="39"/>
                    <a:pt x="63" y="41"/>
                  </a:cubicBezTo>
                  <a:cubicBezTo>
                    <a:pt x="62" y="43"/>
                    <a:pt x="62" y="45"/>
                    <a:pt x="63" y="47"/>
                  </a:cubicBezTo>
                  <a:cubicBezTo>
                    <a:pt x="63" y="51"/>
                    <a:pt x="64" y="55"/>
                    <a:pt x="64" y="60"/>
                  </a:cubicBezTo>
                  <a:cubicBezTo>
                    <a:pt x="64" y="61"/>
                    <a:pt x="63" y="62"/>
                    <a:pt x="62" y="62"/>
                  </a:cubicBezTo>
                  <a:cubicBezTo>
                    <a:pt x="61" y="62"/>
                    <a:pt x="61" y="62"/>
                    <a:pt x="61" y="61"/>
                  </a:cubicBezTo>
                  <a:cubicBezTo>
                    <a:pt x="61" y="61"/>
                    <a:pt x="61" y="61"/>
                    <a:pt x="61" y="61"/>
                  </a:cubicBezTo>
                  <a:cubicBezTo>
                    <a:pt x="60" y="60"/>
                    <a:pt x="59" y="60"/>
                    <a:pt x="58" y="59"/>
                  </a:cubicBezTo>
                  <a:cubicBezTo>
                    <a:pt x="57" y="58"/>
                    <a:pt x="56" y="58"/>
                    <a:pt x="55" y="57"/>
                  </a:cubicBezTo>
                  <a:cubicBezTo>
                    <a:pt x="53" y="56"/>
                    <a:pt x="51" y="56"/>
                    <a:pt x="48" y="56"/>
                  </a:cubicBezTo>
                  <a:cubicBezTo>
                    <a:pt x="47" y="56"/>
                    <a:pt x="46" y="56"/>
                    <a:pt x="45" y="56"/>
                  </a:cubicBezTo>
                  <a:cubicBezTo>
                    <a:pt x="44" y="56"/>
                    <a:pt x="43" y="56"/>
                    <a:pt x="42" y="57"/>
                  </a:cubicBezTo>
                  <a:cubicBezTo>
                    <a:pt x="41" y="57"/>
                    <a:pt x="40" y="58"/>
                    <a:pt x="40" y="59"/>
                  </a:cubicBezTo>
                  <a:cubicBezTo>
                    <a:pt x="39" y="59"/>
                    <a:pt x="38" y="60"/>
                    <a:pt x="37" y="61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5" y="64"/>
                    <a:pt x="35" y="66"/>
                    <a:pt x="35" y="67"/>
                  </a:cubicBezTo>
                  <a:cubicBezTo>
                    <a:pt x="34" y="68"/>
                    <a:pt x="34" y="69"/>
                    <a:pt x="34" y="70"/>
                  </a:cubicBezTo>
                  <a:cubicBezTo>
                    <a:pt x="34" y="71"/>
                    <a:pt x="34" y="72"/>
                    <a:pt x="34" y="73"/>
                  </a:cubicBezTo>
                  <a:cubicBezTo>
                    <a:pt x="35" y="75"/>
                    <a:pt x="36" y="77"/>
                    <a:pt x="36" y="80"/>
                  </a:cubicBezTo>
                  <a:cubicBezTo>
                    <a:pt x="37" y="81"/>
                    <a:pt x="37" y="83"/>
                    <a:pt x="37" y="84"/>
                  </a:cubicBezTo>
                  <a:cubicBezTo>
                    <a:pt x="38" y="85"/>
                    <a:pt x="38" y="87"/>
                    <a:pt x="38" y="88"/>
                  </a:cubicBezTo>
                  <a:cubicBezTo>
                    <a:pt x="38" y="90"/>
                    <a:pt x="37" y="92"/>
                    <a:pt x="35" y="92"/>
                  </a:cubicBezTo>
                  <a:cubicBezTo>
                    <a:pt x="34" y="92"/>
                    <a:pt x="33" y="92"/>
                    <a:pt x="32" y="91"/>
                  </a:cubicBezTo>
                  <a:cubicBezTo>
                    <a:pt x="32" y="91"/>
                    <a:pt x="32" y="91"/>
                    <a:pt x="32" y="91"/>
                  </a:cubicBezTo>
                  <a:cubicBezTo>
                    <a:pt x="31" y="90"/>
                    <a:pt x="31" y="90"/>
                    <a:pt x="31" y="90"/>
                  </a:cubicBezTo>
                  <a:cubicBezTo>
                    <a:pt x="30" y="90"/>
                    <a:pt x="30" y="90"/>
                    <a:pt x="30" y="90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8" y="90"/>
                    <a:pt x="28" y="90"/>
                    <a:pt x="28" y="90"/>
                  </a:cubicBezTo>
                  <a:cubicBezTo>
                    <a:pt x="28" y="91"/>
                    <a:pt x="27" y="91"/>
                    <a:pt x="27" y="92"/>
                  </a:cubicBezTo>
                  <a:cubicBezTo>
                    <a:pt x="27" y="93"/>
                    <a:pt x="27" y="94"/>
                    <a:pt x="27" y="95"/>
                  </a:cubicBezTo>
                  <a:cubicBezTo>
                    <a:pt x="27" y="97"/>
                    <a:pt x="27" y="98"/>
                    <a:pt x="27" y="99"/>
                  </a:cubicBezTo>
                  <a:cubicBezTo>
                    <a:pt x="27" y="101"/>
                    <a:pt x="27" y="103"/>
                    <a:pt x="27" y="105"/>
                  </a:cubicBezTo>
                  <a:cubicBezTo>
                    <a:pt x="28" y="105"/>
                    <a:pt x="28" y="105"/>
                    <a:pt x="28" y="105"/>
                  </a:cubicBezTo>
                  <a:cubicBezTo>
                    <a:pt x="28" y="107"/>
                    <a:pt x="27" y="109"/>
                    <a:pt x="25" y="109"/>
                  </a:cubicBezTo>
                  <a:cubicBezTo>
                    <a:pt x="24" y="110"/>
                    <a:pt x="23" y="109"/>
                    <a:pt x="23" y="109"/>
                  </a:cubicBezTo>
                  <a:cubicBezTo>
                    <a:pt x="20" y="107"/>
                    <a:pt x="17" y="106"/>
                    <a:pt x="13" y="107"/>
                  </a:cubicBezTo>
                  <a:cubicBezTo>
                    <a:pt x="12" y="107"/>
                    <a:pt x="10" y="107"/>
                    <a:pt x="9" y="108"/>
                  </a:cubicBezTo>
                  <a:cubicBezTo>
                    <a:pt x="8" y="108"/>
                    <a:pt x="8" y="109"/>
                    <a:pt x="7" y="109"/>
                  </a:cubicBezTo>
                  <a:cubicBezTo>
                    <a:pt x="7" y="109"/>
                    <a:pt x="7" y="109"/>
                    <a:pt x="7" y="110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6" y="111"/>
                    <a:pt x="6" y="111"/>
                    <a:pt x="6" y="111"/>
                  </a:cubicBezTo>
                  <a:cubicBezTo>
                    <a:pt x="6" y="111"/>
                    <a:pt x="6" y="111"/>
                    <a:pt x="6" y="111"/>
                  </a:cubicBezTo>
                  <a:cubicBezTo>
                    <a:pt x="6" y="111"/>
                    <a:pt x="6" y="111"/>
                    <a:pt x="6" y="111"/>
                  </a:cubicBezTo>
                  <a:cubicBezTo>
                    <a:pt x="6" y="111"/>
                    <a:pt x="6" y="111"/>
                    <a:pt x="6" y="111"/>
                  </a:cubicBezTo>
                  <a:cubicBezTo>
                    <a:pt x="6" y="111"/>
                    <a:pt x="6" y="111"/>
                    <a:pt x="6" y="111"/>
                  </a:cubicBezTo>
                  <a:cubicBezTo>
                    <a:pt x="6" y="111"/>
                    <a:pt x="6" y="111"/>
                    <a:pt x="6" y="111"/>
                  </a:cubicBezTo>
                  <a:cubicBezTo>
                    <a:pt x="6" y="112"/>
                    <a:pt x="6" y="112"/>
                    <a:pt x="6" y="113"/>
                  </a:cubicBezTo>
                  <a:cubicBezTo>
                    <a:pt x="6" y="114"/>
                    <a:pt x="6" y="115"/>
                    <a:pt x="6" y="115"/>
                  </a:cubicBezTo>
                  <a:cubicBezTo>
                    <a:pt x="6" y="116"/>
                    <a:pt x="6" y="117"/>
                    <a:pt x="6" y="118"/>
                  </a:cubicBezTo>
                  <a:cubicBezTo>
                    <a:pt x="7" y="119"/>
                    <a:pt x="7" y="120"/>
                    <a:pt x="7" y="121"/>
                  </a:cubicBezTo>
                  <a:cubicBezTo>
                    <a:pt x="8" y="122"/>
                    <a:pt x="8" y="124"/>
                    <a:pt x="9" y="126"/>
                  </a:cubicBezTo>
                  <a:cubicBezTo>
                    <a:pt x="10" y="127"/>
                    <a:pt x="11" y="129"/>
                    <a:pt x="12" y="131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13" y="131"/>
                    <a:pt x="13" y="133"/>
                    <a:pt x="12" y="133"/>
                  </a:cubicBezTo>
                  <a:cubicBezTo>
                    <a:pt x="11" y="134"/>
                    <a:pt x="11" y="134"/>
                    <a:pt x="10" y="134"/>
                  </a:cubicBezTo>
                  <a:cubicBezTo>
                    <a:pt x="10" y="133"/>
                    <a:pt x="9" y="133"/>
                    <a:pt x="8" y="133"/>
                  </a:cubicBezTo>
                  <a:cubicBezTo>
                    <a:pt x="8" y="133"/>
                    <a:pt x="7" y="134"/>
                    <a:pt x="7" y="134"/>
                  </a:cubicBezTo>
                  <a:cubicBezTo>
                    <a:pt x="6" y="134"/>
                    <a:pt x="6" y="134"/>
                    <a:pt x="6" y="134"/>
                  </a:cubicBezTo>
                  <a:cubicBezTo>
                    <a:pt x="5" y="134"/>
                    <a:pt x="4" y="135"/>
                    <a:pt x="4" y="135"/>
                  </a:cubicBezTo>
                  <a:cubicBezTo>
                    <a:pt x="3" y="136"/>
                    <a:pt x="3" y="137"/>
                    <a:pt x="2" y="138"/>
                  </a:cubicBezTo>
                  <a:cubicBezTo>
                    <a:pt x="2" y="138"/>
                    <a:pt x="2" y="139"/>
                    <a:pt x="2" y="140"/>
                  </a:cubicBezTo>
                  <a:cubicBezTo>
                    <a:pt x="2" y="140"/>
                    <a:pt x="1" y="141"/>
                    <a:pt x="2" y="141"/>
                  </a:cubicBezTo>
                  <a:cubicBezTo>
                    <a:pt x="2" y="142"/>
                    <a:pt x="2" y="142"/>
                    <a:pt x="2" y="143"/>
                  </a:cubicBezTo>
                  <a:cubicBezTo>
                    <a:pt x="2" y="143"/>
                    <a:pt x="2" y="143"/>
                    <a:pt x="2" y="144"/>
                  </a:cubicBezTo>
                  <a:cubicBezTo>
                    <a:pt x="3" y="144"/>
                    <a:pt x="3" y="145"/>
                    <a:pt x="3" y="145"/>
                  </a:cubicBezTo>
                  <a:cubicBezTo>
                    <a:pt x="3" y="145"/>
                    <a:pt x="4" y="146"/>
                    <a:pt x="4" y="146"/>
                  </a:cubicBezTo>
                  <a:cubicBezTo>
                    <a:pt x="5" y="147"/>
                    <a:pt x="5" y="147"/>
                    <a:pt x="5" y="147"/>
                  </a:cubicBezTo>
                  <a:cubicBezTo>
                    <a:pt x="5" y="148"/>
                    <a:pt x="5" y="148"/>
                    <a:pt x="5" y="148"/>
                  </a:cubicBezTo>
                  <a:cubicBezTo>
                    <a:pt x="5" y="148"/>
                    <a:pt x="5" y="148"/>
                    <a:pt x="5" y="148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96" name="Group 7"/>
          <p:cNvGrpSpPr/>
          <p:nvPr/>
        </p:nvGrpSpPr>
        <p:grpSpPr>
          <a:xfrm>
            <a:off x="9474835" y="2122805"/>
            <a:ext cx="1012825" cy="975360"/>
            <a:chOff x="1752600" y="2200276"/>
            <a:chExt cx="749301" cy="635000"/>
          </a:xfrm>
          <a:solidFill>
            <a:schemeClr val="bg1"/>
          </a:solidFill>
        </p:grpSpPr>
        <p:sp>
          <p:nvSpPr>
            <p:cNvPr id="98" name="Freeform 7"/>
            <p:cNvSpPr/>
            <p:nvPr/>
          </p:nvSpPr>
          <p:spPr bwMode="auto">
            <a:xfrm>
              <a:off x="1919288" y="2711451"/>
              <a:ext cx="582613" cy="123825"/>
            </a:xfrm>
            <a:custGeom>
              <a:avLst/>
              <a:gdLst/>
              <a:ahLst/>
              <a:cxnLst>
                <a:cxn ang="0">
                  <a:pos x="367" y="24"/>
                </a:cxn>
                <a:cxn ang="0">
                  <a:pos x="367" y="0"/>
                </a:cxn>
                <a:cxn ang="0">
                  <a:pos x="0" y="0"/>
                </a:cxn>
                <a:cxn ang="0">
                  <a:pos x="0" y="24"/>
                </a:cxn>
                <a:cxn ang="0">
                  <a:pos x="164" y="24"/>
                </a:cxn>
                <a:cxn ang="0">
                  <a:pos x="164" y="53"/>
                </a:cxn>
                <a:cxn ang="0">
                  <a:pos x="132" y="53"/>
                </a:cxn>
                <a:cxn ang="0">
                  <a:pos x="132" y="78"/>
                </a:cxn>
                <a:cxn ang="0">
                  <a:pos x="235" y="78"/>
                </a:cxn>
                <a:cxn ang="0">
                  <a:pos x="235" y="53"/>
                </a:cxn>
                <a:cxn ang="0">
                  <a:pos x="203" y="53"/>
                </a:cxn>
                <a:cxn ang="0">
                  <a:pos x="203" y="24"/>
                </a:cxn>
                <a:cxn ang="0">
                  <a:pos x="367" y="24"/>
                </a:cxn>
              </a:cxnLst>
              <a:rect l="0" t="0" r="r" b="b"/>
              <a:pathLst>
                <a:path w="367" h="78">
                  <a:moveTo>
                    <a:pt x="367" y="24"/>
                  </a:moveTo>
                  <a:lnTo>
                    <a:pt x="367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164" y="24"/>
                  </a:lnTo>
                  <a:lnTo>
                    <a:pt x="164" y="53"/>
                  </a:lnTo>
                  <a:lnTo>
                    <a:pt x="132" y="53"/>
                  </a:lnTo>
                  <a:lnTo>
                    <a:pt x="132" y="78"/>
                  </a:lnTo>
                  <a:lnTo>
                    <a:pt x="235" y="78"/>
                  </a:lnTo>
                  <a:lnTo>
                    <a:pt x="235" y="53"/>
                  </a:lnTo>
                  <a:lnTo>
                    <a:pt x="203" y="53"/>
                  </a:lnTo>
                  <a:lnTo>
                    <a:pt x="203" y="24"/>
                  </a:lnTo>
                  <a:lnTo>
                    <a:pt x="367" y="2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99" name="Freeform 8"/>
            <p:cNvSpPr/>
            <p:nvPr/>
          </p:nvSpPr>
          <p:spPr bwMode="auto">
            <a:xfrm>
              <a:off x="2216150" y="2476501"/>
              <a:ext cx="120650" cy="42863"/>
            </a:xfrm>
            <a:custGeom>
              <a:avLst/>
              <a:gdLst/>
              <a:ahLst/>
              <a:cxnLst>
                <a:cxn ang="0">
                  <a:pos x="76" y="27"/>
                </a:cxn>
                <a:cxn ang="0">
                  <a:pos x="70" y="0"/>
                </a:cxn>
                <a:cxn ang="0">
                  <a:pos x="0" y="0"/>
                </a:cxn>
                <a:cxn ang="0">
                  <a:pos x="0" y="27"/>
                </a:cxn>
                <a:cxn ang="0">
                  <a:pos x="76" y="27"/>
                </a:cxn>
              </a:cxnLst>
              <a:rect l="0" t="0" r="r" b="b"/>
              <a:pathLst>
                <a:path w="76" h="27">
                  <a:moveTo>
                    <a:pt x="76" y="27"/>
                  </a:moveTo>
                  <a:lnTo>
                    <a:pt x="70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76" y="2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100" name="Freeform 9"/>
            <p:cNvSpPr/>
            <p:nvPr/>
          </p:nvSpPr>
          <p:spPr bwMode="auto">
            <a:xfrm>
              <a:off x="2214563" y="2528889"/>
              <a:ext cx="146050" cy="80963"/>
            </a:xfrm>
            <a:custGeom>
              <a:avLst/>
              <a:gdLst/>
              <a:ahLst/>
              <a:cxnLst>
                <a:cxn ang="0">
                  <a:pos x="0" y="51"/>
                </a:cxn>
                <a:cxn ang="0">
                  <a:pos x="92" y="51"/>
                </a:cxn>
                <a:cxn ang="0">
                  <a:pos x="79" y="0"/>
                </a:cxn>
                <a:cxn ang="0">
                  <a:pos x="1" y="0"/>
                </a:cxn>
                <a:cxn ang="0">
                  <a:pos x="0" y="51"/>
                </a:cxn>
              </a:cxnLst>
              <a:rect l="0" t="0" r="r" b="b"/>
              <a:pathLst>
                <a:path w="92" h="51">
                  <a:moveTo>
                    <a:pt x="0" y="51"/>
                  </a:moveTo>
                  <a:lnTo>
                    <a:pt x="92" y="51"/>
                  </a:lnTo>
                  <a:lnTo>
                    <a:pt x="79" y="0"/>
                  </a:lnTo>
                  <a:lnTo>
                    <a:pt x="1" y="0"/>
                  </a:lnTo>
                  <a:lnTo>
                    <a:pt x="0" y="5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101" name="Freeform 10"/>
            <p:cNvSpPr/>
            <p:nvPr/>
          </p:nvSpPr>
          <p:spPr bwMode="auto">
            <a:xfrm>
              <a:off x="2341563" y="2476501"/>
              <a:ext cx="93663" cy="42863"/>
            </a:xfrm>
            <a:custGeom>
              <a:avLst/>
              <a:gdLst/>
              <a:ahLst/>
              <a:cxnLst>
                <a:cxn ang="0">
                  <a:pos x="59" y="27"/>
                </a:cxn>
                <a:cxn ang="0">
                  <a:pos x="51" y="0"/>
                </a:cxn>
                <a:cxn ang="0">
                  <a:pos x="0" y="0"/>
                </a:cxn>
                <a:cxn ang="0">
                  <a:pos x="8" y="27"/>
                </a:cxn>
                <a:cxn ang="0">
                  <a:pos x="59" y="27"/>
                </a:cxn>
              </a:cxnLst>
              <a:rect l="0" t="0" r="r" b="b"/>
              <a:pathLst>
                <a:path w="59" h="27">
                  <a:moveTo>
                    <a:pt x="59" y="27"/>
                  </a:moveTo>
                  <a:lnTo>
                    <a:pt x="51" y="0"/>
                  </a:lnTo>
                  <a:lnTo>
                    <a:pt x="0" y="0"/>
                  </a:lnTo>
                  <a:lnTo>
                    <a:pt x="8" y="27"/>
                  </a:lnTo>
                  <a:lnTo>
                    <a:pt x="59" y="2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102" name="Freeform 11"/>
            <p:cNvSpPr/>
            <p:nvPr/>
          </p:nvSpPr>
          <p:spPr bwMode="auto">
            <a:xfrm>
              <a:off x="2355850" y="2528889"/>
              <a:ext cx="106363" cy="80963"/>
            </a:xfrm>
            <a:custGeom>
              <a:avLst/>
              <a:gdLst/>
              <a:ahLst/>
              <a:cxnLst>
                <a:cxn ang="0">
                  <a:pos x="12" y="51"/>
                </a:cxn>
                <a:cxn ang="0">
                  <a:pos x="67" y="51"/>
                </a:cxn>
                <a:cxn ang="0">
                  <a:pos x="52" y="0"/>
                </a:cxn>
                <a:cxn ang="0">
                  <a:pos x="0" y="0"/>
                </a:cxn>
                <a:cxn ang="0">
                  <a:pos x="12" y="51"/>
                </a:cxn>
              </a:cxnLst>
              <a:rect l="0" t="0" r="r" b="b"/>
              <a:pathLst>
                <a:path w="67" h="51">
                  <a:moveTo>
                    <a:pt x="12" y="51"/>
                  </a:moveTo>
                  <a:lnTo>
                    <a:pt x="67" y="51"/>
                  </a:lnTo>
                  <a:lnTo>
                    <a:pt x="52" y="0"/>
                  </a:lnTo>
                  <a:lnTo>
                    <a:pt x="0" y="0"/>
                  </a:lnTo>
                  <a:lnTo>
                    <a:pt x="12" y="5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103" name="Freeform 12"/>
            <p:cNvSpPr/>
            <p:nvPr/>
          </p:nvSpPr>
          <p:spPr bwMode="auto">
            <a:xfrm>
              <a:off x="1951038" y="2528889"/>
              <a:ext cx="111125" cy="80963"/>
            </a:xfrm>
            <a:custGeom>
              <a:avLst/>
              <a:gdLst/>
              <a:ahLst/>
              <a:cxnLst>
                <a:cxn ang="0">
                  <a:pos x="70" y="0"/>
                </a:cxn>
                <a:cxn ang="0">
                  <a:pos x="17" y="0"/>
                </a:cxn>
                <a:cxn ang="0">
                  <a:pos x="0" y="51"/>
                </a:cxn>
                <a:cxn ang="0">
                  <a:pos x="56" y="51"/>
                </a:cxn>
                <a:cxn ang="0">
                  <a:pos x="70" y="0"/>
                </a:cxn>
              </a:cxnLst>
              <a:rect l="0" t="0" r="r" b="b"/>
              <a:pathLst>
                <a:path w="70" h="51">
                  <a:moveTo>
                    <a:pt x="70" y="0"/>
                  </a:moveTo>
                  <a:lnTo>
                    <a:pt x="17" y="0"/>
                  </a:lnTo>
                  <a:lnTo>
                    <a:pt x="0" y="51"/>
                  </a:lnTo>
                  <a:lnTo>
                    <a:pt x="56" y="51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104" name="Freeform 13"/>
            <p:cNvSpPr/>
            <p:nvPr/>
          </p:nvSpPr>
          <p:spPr bwMode="auto">
            <a:xfrm>
              <a:off x="1981200" y="2476501"/>
              <a:ext cx="95250" cy="42863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8" y="0"/>
                </a:cxn>
                <a:cxn ang="0">
                  <a:pos x="0" y="27"/>
                </a:cxn>
                <a:cxn ang="0">
                  <a:pos x="52" y="27"/>
                </a:cxn>
                <a:cxn ang="0">
                  <a:pos x="60" y="0"/>
                </a:cxn>
              </a:cxnLst>
              <a:rect l="0" t="0" r="r" b="b"/>
              <a:pathLst>
                <a:path w="60" h="27">
                  <a:moveTo>
                    <a:pt x="60" y="0"/>
                  </a:moveTo>
                  <a:lnTo>
                    <a:pt x="8" y="0"/>
                  </a:lnTo>
                  <a:lnTo>
                    <a:pt x="0" y="27"/>
                  </a:lnTo>
                  <a:lnTo>
                    <a:pt x="52" y="27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105" name="Freeform 14"/>
            <p:cNvSpPr/>
            <p:nvPr/>
          </p:nvSpPr>
          <p:spPr bwMode="auto">
            <a:xfrm>
              <a:off x="1922463" y="2619376"/>
              <a:ext cx="114300" cy="74613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47"/>
                </a:cxn>
                <a:cxn ang="0">
                  <a:pos x="60" y="47"/>
                </a:cxn>
                <a:cxn ang="0">
                  <a:pos x="72" y="0"/>
                </a:cxn>
                <a:cxn ang="0">
                  <a:pos x="16" y="0"/>
                </a:cxn>
              </a:cxnLst>
              <a:rect l="0" t="0" r="r" b="b"/>
              <a:pathLst>
                <a:path w="72" h="47">
                  <a:moveTo>
                    <a:pt x="16" y="0"/>
                  </a:moveTo>
                  <a:lnTo>
                    <a:pt x="0" y="47"/>
                  </a:lnTo>
                  <a:lnTo>
                    <a:pt x="60" y="47"/>
                  </a:lnTo>
                  <a:lnTo>
                    <a:pt x="72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106" name="Freeform 15"/>
            <p:cNvSpPr/>
            <p:nvPr/>
          </p:nvSpPr>
          <p:spPr bwMode="auto">
            <a:xfrm>
              <a:off x="2081213" y="2476501"/>
              <a:ext cx="119063" cy="42863"/>
            </a:xfrm>
            <a:custGeom>
              <a:avLst/>
              <a:gdLst/>
              <a:ahLst/>
              <a:cxnLst>
                <a:cxn ang="0">
                  <a:pos x="75" y="27"/>
                </a:cxn>
                <a:cxn ang="0">
                  <a:pos x="75" y="0"/>
                </a:cxn>
                <a:cxn ang="0">
                  <a:pos x="7" y="0"/>
                </a:cxn>
                <a:cxn ang="0">
                  <a:pos x="0" y="27"/>
                </a:cxn>
                <a:cxn ang="0">
                  <a:pos x="75" y="27"/>
                </a:cxn>
              </a:cxnLst>
              <a:rect l="0" t="0" r="r" b="b"/>
              <a:pathLst>
                <a:path w="75" h="27">
                  <a:moveTo>
                    <a:pt x="75" y="27"/>
                  </a:moveTo>
                  <a:lnTo>
                    <a:pt x="75" y="0"/>
                  </a:lnTo>
                  <a:lnTo>
                    <a:pt x="7" y="0"/>
                  </a:lnTo>
                  <a:lnTo>
                    <a:pt x="0" y="27"/>
                  </a:lnTo>
                  <a:lnTo>
                    <a:pt x="75" y="2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107" name="Freeform 16"/>
            <p:cNvSpPr/>
            <p:nvPr/>
          </p:nvSpPr>
          <p:spPr bwMode="auto">
            <a:xfrm>
              <a:off x="2376488" y="2619376"/>
              <a:ext cx="112713" cy="74613"/>
            </a:xfrm>
            <a:custGeom>
              <a:avLst/>
              <a:gdLst/>
              <a:ahLst/>
              <a:cxnLst>
                <a:cxn ang="0">
                  <a:pos x="12" y="47"/>
                </a:cxn>
                <a:cxn ang="0">
                  <a:pos x="71" y="47"/>
                </a:cxn>
                <a:cxn ang="0">
                  <a:pos x="56" y="0"/>
                </a:cxn>
                <a:cxn ang="0">
                  <a:pos x="0" y="0"/>
                </a:cxn>
                <a:cxn ang="0">
                  <a:pos x="12" y="47"/>
                </a:cxn>
              </a:cxnLst>
              <a:rect l="0" t="0" r="r" b="b"/>
              <a:pathLst>
                <a:path w="71" h="47">
                  <a:moveTo>
                    <a:pt x="12" y="47"/>
                  </a:moveTo>
                  <a:lnTo>
                    <a:pt x="71" y="47"/>
                  </a:lnTo>
                  <a:lnTo>
                    <a:pt x="56" y="0"/>
                  </a:lnTo>
                  <a:lnTo>
                    <a:pt x="0" y="0"/>
                  </a:lnTo>
                  <a:lnTo>
                    <a:pt x="12" y="4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108" name="Freeform 17"/>
            <p:cNvSpPr/>
            <p:nvPr/>
          </p:nvSpPr>
          <p:spPr bwMode="auto">
            <a:xfrm>
              <a:off x="2214563" y="2619376"/>
              <a:ext cx="166688" cy="746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7"/>
                </a:cxn>
                <a:cxn ang="0">
                  <a:pos x="105" y="47"/>
                </a:cxn>
                <a:cxn ang="0">
                  <a:pos x="93" y="0"/>
                </a:cxn>
                <a:cxn ang="0">
                  <a:pos x="0" y="0"/>
                </a:cxn>
              </a:cxnLst>
              <a:rect l="0" t="0" r="r" b="b"/>
              <a:pathLst>
                <a:path w="105" h="47">
                  <a:moveTo>
                    <a:pt x="0" y="0"/>
                  </a:moveTo>
                  <a:lnTo>
                    <a:pt x="0" y="47"/>
                  </a:lnTo>
                  <a:lnTo>
                    <a:pt x="105" y="47"/>
                  </a:lnTo>
                  <a:lnTo>
                    <a:pt x="9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109" name="Freeform 18"/>
            <p:cNvSpPr/>
            <p:nvPr/>
          </p:nvSpPr>
          <p:spPr bwMode="auto">
            <a:xfrm>
              <a:off x="2032000" y="2619376"/>
              <a:ext cx="166688" cy="74613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47"/>
                </a:cxn>
                <a:cxn ang="0">
                  <a:pos x="105" y="47"/>
                </a:cxn>
                <a:cxn ang="0">
                  <a:pos x="105" y="0"/>
                </a:cxn>
                <a:cxn ang="0">
                  <a:pos x="13" y="0"/>
                </a:cxn>
              </a:cxnLst>
              <a:rect l="0" t="0" r="r" b="b"/>
              <a:pathLst>
                <a:path w="105" h="47">
                  <a:moveTo>
                    <a:pt x="13" y="0"/>
                  </a:moveTo>
                  <a:lnTo>
                    <a:pt x="0" y="47"/>
                  </a:lnTo>
                  <a:lnTo>
                    <a:pt x="105" y="47"/>
                  </a:lnTo>
                  <a:lnTo>
                    <a:pt x="10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110" name="Freeform 19"/>
            <p:cNvSpPr/>
            <p:nvPr/>
          </p:nvSpPr>
          <p:spPr bwMode="auto">
            <a:xfrm>
              <a:off x="2055813" y="2528889"/>
              <a:ext cx="144463" cy="80963"/>
            </a:xfrm>
            <a:custGeom>
              <a:avLst/>
              <a:gdLst/>
              <a:ahLst/>
              <a:cxnLst>
                <a:cxn ang="0">
                  <a:pos x="0" y="51"/>
                </a:cxn>
                <a:cxn ang="0">
                  <a:pos x="90" y="51"/>
                </a:cxn>
                <a:cxn ang="0">
                  <a:pos x="91" y="0"/>
                </a:cxn>
                <a:cxn ang="0">
                  <a:pos x="14" y="0"/>
                </a:cxn>
                <a:cxn ang="0">
                  <a:pos x="0" y="51"/>
                </a:cxn>
              </a:cxnLst>
              <a:rect l="0" t="0" r="r" b="b"/>
              <a:pathLst>
                <a:path w="91" h="51">
                  <a:moveTo>
                    <a:pt x="0" y="51"/>
                  </a:moveTo>
                  <a:lnTo>
                    <a:pt x="90" y="51"/>
                  </a:lnTo>
                  <a:lnTo>
                    <a:pt x="91" y="0"/>
                  </a:lnTo>
                  <a:lnTo>
                    <a:pt x="14" y="0"/>
                  </a:lnTo>
                  <a:lnTo>
                    <a:pt x="0" y="5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112" name="Freeform 21"/>
            <p:cNvSpPr/>
            <p:nvPr/>
          </p:nvSpPr>
          <p:spPr bwMode="auto">
            <a:xfrm>
              <a:off x="1831975" y="2284414"/>
              <a:ext cx="295275" cy="285750"/>
            </a:xfrm>
            <a:custGeom>
              <a:avLst/>
              <a:gdLst/>
              <a:ahLst/>
              <a:cxnLst>
                <a:cxn ang="0">
                  <a:pos x="176" y="100"/>
                </a:cxn>
                <a:cxn ang="0">
                  <a:pos x="177" y="89"/>
                </a:cxn>
                <a:cxn ang="0">
                  <a:pos x="88" y="0"/>
                </a:cxn>
                <a:cxn ang="0">
                  <a:pos x="0" y="89"/>
                </a:cxn>
                <a:cxn ang="0">
                  <a:pos x="59" y="172"/>
                </a:cxn>
                <a:cxn ang="0">
                  <a:pos x="96" y="100"/>
                </a:cxn>
                <a:cxn ang="0">
                  <a:pos x="176" y="100"/>
                </a:cxn>
              </a:cxnLst>
              <a:rect l="0" t="0" r="r" b="b"/>
              <a:pathLst>
                <a:path w="177" h="172">
                  <a:moveTo>
                    <a:pt x="176" y="100"/>
                  </a:moveTo>
                  <a:cubicBezTo>
                    <a:pt x="177" y="97"/>
                    <a:pt x="177" y="93"/>
                    <a:pt x="177" y="89"/>
                  </a:cubicBezTo>
                  <a:cubicBezTo>
                    <a:pt x="177" y="40"/>
                    <a:pt x="137" y="0"/>
                    <a:pt x="88" y="0"/>
                  </a:cubicBezTo>
                  <a:cubicBezTo>
                    <a:pt x="40" y="0"/>
                    <a:pt x="0" y="40"/>
                    <a:pt x="0" y="89"/>
                  </a:cubicBezTo>
                  <a:cubicBezTo>
                    <a:pt x="0" y="127"/>
                    <a:pt x="24" y="159"/>
                    <a:pt x="59" y="172"/>
                  </a:cubicBezTo>
                  <a:cubicBezTo>
                    <a:pt x="96" y="100"/>
                    <a:pt x="96" y="100"/>
                    <a:pt x="96" y="100"/>
                  </a:cubicBezTo>
                  <a:lnTo>
                    <a:pt x="176" y="10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113" name="Freeform 22"/>
            <p:cNvSpPr/>
            <p:nvPr/>
          </p:nvSpPr>
          <p:spPr bwMode="auto">
            <a:xfrm>
              <a:off x="1825625" y="2524126"/>
              <a:ext cx="53975" cy="5556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33"/>
                </a:cxn>
                <a:cxn ang="0">
                  <a:pos x="32" y="15"/>
                </a:cxn>
                <a:cxn ang="0">
                  <a:pos x="18" y="0"/>
                </a:cxn>
              </a:cxnLst>
              <a:rect l="0" t="0" r="r" b="b"/>
              <a:pathLst>
                <a:path w="32" h="33">
                  <a:moveTo>
                    <a:pt x="18" y="0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27" y="10"/>
                    <a:pt x="22" y="6"/>
                    <a:pt x="18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114" name="Freeform 23"/>
            <p:cNvSpPr/>
            <p:nvPr/>
          </p:nvSpPr>
          <p:spPr bwMode="auto">
            <a:xfrm>
              <a:off x="1879600" y="2559051"/>
              <a:ext cx="46038" cy="82550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28" y="10"/>
                </a:cxn>
                <a:cxn ang="0">
                  <a:pos x="8" y="0"/>
                </a:cxn>
                <a:cxn ang="0">
                  <a:pos x="0" y="49"/>
                </a:cxn>
              </a:cxnLst>
              <a:rect l="0" t="0" r="r" b="b"/>
              <a:pathLst>
                <a:path w="28" h="49">
                  <a:moveTo>
                    <a:pt x="0" y="49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1" y="8"/>
                    <a:pt x="14" y="4"/>
                    <a:pt x="8" y="0"/>
                  </a:cubicBezTo>
                  <a:lnTo>
                    <a:pt x="0" y="4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115" name="Freeform 24"/>
            <p:cNvSpPr/>
            <p:nvPr/>
          </p:nvSpPr>
          <p:spPr bwMode="auto">
            <a:xfrm>
              <a:off x="1771650" y="2476501"/>
              <a:ext cx="76200" cy="53975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46" y="21"/>
                </a:cxn>
                <a:cxn ang="0">
                  <a:pos x="36" y="0"/>
                </a:cxn>
                <a:cxn ang="0">
                  <a:pos x="0" y="33"/>
                </a:cxn>
              </a:cxnLst>
              <a:rect l="0" t="0" r="r" b="b"/>
              <a:pathLst>
                <a:path w="46" h="33">
                  <a:moveTo>
                    <a:pt x="0" y="33"/>
                  </a:moveTo>
                  <a:cubicBezTo>
                    <a:pt x="46" y="21"/>
                    <a:pt x="46" y="21"/>
                    <a:pt x="46" y="21"/>
                  </a:cubicBezTo>
                  <a:cubicBezTo>
                    <a:pt x="42" y="14"/>
                    <a:pt x="39" y="7"/>
                    <a:pt x="36" y="0"/>
                  </a:cubicBezTo>
                  <a:lnTo>
                    <a:pt x="0" y="3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116" name="Freeform 25"/>
            <p:cNvSpPr/>
            <p:nvPr/>
          </p:nvSpPr>
          <p:spPr bwMode="auto">
            <a:xfrm>
              <a:off x="1752600" y="2366964"/>
              <a:ext cx="841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7" y="23"/>
                </a:cxn>
                <a:cxn ang="0">
                  <a:pos x="51" y="2"/>
                </a:cxn>
                <a:cxn ang="0">
                  <a:pos x="0" y="0"/>
                </a:cxn>
              </a:cxnLst>
              <a:rect l="0" t="0" r="r" b="b"/>
              <a:pathLst>
                <a:path w="51" h="23">
                  <a:moveTo>
                    <a:pt x="0" y="0"/>
                  </a:moveTo>
                  <a:cubicBezTo>
                    <a:pt x="47" y="23"/>
                    <a:pt x="47" y="23"/>
                    <a:pt x="47" y="23"/>
                  </a:cubicBezTo>
                  <a:cubicBezTo>
                    <a:pt x="45" y="18"/>
                    <a:pt x="48" y="10"/>
                    <a:pt x="51" y="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117" name="Freeform 26"/>
            <p:cNvSpPr/>
            <p:nvPr/>
          </p:nvSpPr>
          <p:spPr bwMode="auto">
            <a:xfrm>
              <a:off x="1816100" y="2392364"/>
              <a:ext cx="42863" cy="33338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14"/>
                </a:cxn>
                <a:cxn ang="0">
                  <a:pos x="26" y="20"/>
                </a:cxn>
                <a:cxn ang="0">
                  <a:pos x="25" y="6"/>
                </a:cxn>
                <a:cxn ang="0">
                  <a:pos x="26" y="0"/>
                </a:cxn>
              </a:cxnLst>
              <a:rect l="0" t="0" r="r" b="b"/>
              <a:pathLst>
                <a:path w="26" h="20">
                  <a:moveTo>
                    <a:pt x="26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15"/>
                    <a:pt x="25" y="11"/>
                    <a:pt x="25" y="6"/>
                  </a:cubicBezTo>
                  <a:cubicBezTo>
                    <a:pt x="25" y="4"/>
                    <a:pt x="25" y="2"/>
                    <a:pt x="26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118" name="Freeform 27"/>
            <p:cNvSpPr/>
            <p:nvPr/>
          </p:nvSpPr>
          <p:spPr bwMode="auto">
            <a:xfrm>
              <a:off x="1801813" y="2324101"/>
              <a:ext cx="6350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24"/>
                </a:cxn>
                <a:cxn ang="0">
                  <a:pos x="38" y="2"/>
                </a:cxn>
                <a:cxn ang="0">
                  <a:pos x="0" y="0"/>
                </a:cxn>
              </a:cxnLst>
              <a:rect l="0" t="0" r="r" b="b"/>
              <a:pathLst>
                <a:path w="38" h="24">
                  <a:moveTo>
                    <a:pt x="0" y="0"/>
                  </a:moveTo>
                  <a:cubicBezTo>
                    <a:pt x="23" y="24"/>
                    <a:pt x="23" y="24"/>
                    <a:pt x="23" y="24"/>
                  </a:cubicBezTo>
                  <a:cubicBezTo>
                    <a:pt x="27" y="16"/>
                    <a:pt x="32" y="9"/>
                    <a:pt x="38" y="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119" name="Freeform 28"/>
            <p:cNvSpPr/>
            <p:nvPr/>
          </p:nvSpPr>
          <p:spPr bwMode="auto">
            <a:xfrm>
              <a:off x="1912938" y="2241551"/>
              <a:ext cx="30163" cy="492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30"/>
                </a:cxn>
                <a:cxn ang="0">
                  <a:pos x="18" y="25"/>
                </a:cxn>
                <a:cxn ang="0">
                  <a:pos x="0" y="0"/>
                </a:cxn>
              </a:cxnLst>
              <a:rect l="0" t="0" r="r" b="b"/>
              <a:pathLst>
                <a:path w="18" h="30">
                  <a:moveTo>
                    <a:pt x="0" y="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6" y="28"/>
                    <a:pt x="12" y="26"/>
                    <a:pt x="18" y="2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120" name="Freeform 29"/>
            <p:cNvSpPr/>
            <p:nvPr/>
          </p:nvSpPr>
          <p:spPr bwMode="auto">
            <a:xfrm>
              <a:off x="1830388" y="2259014"/>
              <a:ext cx="63500" cy="65088"/>
            </a:xfrm>
            <a:custGeom>
              <a:avLst/>
              <a:gdLst/>
              <a:ahLst/>
              <a:cxnLst>
                <a:cxn ang="0">
                  <a:pos x="38" y="26"/>
                </a:cxn>
                <a:cxn ang="0">
                  <a:pos x="0" y="0"/>
                </a:cxn>
                <a:cxn ang="0">
                  <a:pos x="23" y="39"/>
                </a:cxn>
                <a:cxn ang="0">
                  <a:pos x="38" y="26"/>
                </a:cxn>
              </a:cxnLst>
              <a:rect l="0" t="0" r="r" b="b"/>
              <a:pathLst>
                <a:path w="38" h="39">
                  <a:moveTo>
                    <a:pt x="38" y="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7" y="34"/>
                    <a:pt x="32" y="30"/>
                    <a:pt x="38" y="2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121" name="Freeform 30"/>
            <p:cNvSpPr/>
            <p:nvPr/>
          </p:nvSpPr>
          <p:spPr bwMode="auto">
            <a:xfrm>
              <a:off x="1963738" y="2200276"/>
              <a:ext cx="33338" cy="77788"/>
            </a:xfrm>
            <a:custGeom>
              <a:avLst/>
              <a:gdLst/>
              <a:ahLst/>
              <a:cxnLst>
                <a:cxn ang="0">
                  <a:pos x="20" y="46"/>
                </a:cxn>
                <a:cxn ang="0">
                  <a:pos x="7" y="0"/>
                </a:cxn>
                <a:cxn ang="0">
                  <a:pos x="0" y="46"/>
                </a:cxn>
                <a:cxn ang="0">
                  <a:pos x="9" y="46"/>
                </a:cxn>
                <a:cxn ang="0">
                  <a:pos x="20" y="46"/>
                </a:cxn>
              </a:cxnLst>
              <a:rect l="0" t="0" r="r" b="b"/>
              <a:pathLst>
                <a:path w="20" h="46">
                  <a:moveTo>
                    <a:pt x="20" y="46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3" y="46"/>
                    <a:pt x="6" y="46"/>
                    <a:pt x="9" y="46"/>
                  </a:cubicBezTo>
                  <a:cubicBezTo>
                    <a:pt x="13" y="46"/>
                    <a:pt x="17" y="46"/>
                    <a:pt x="20" y="4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122" name="Freeform 31"/>
            <p:cNvSpPr/>
            <p:nvPr/>
          </p:nvSpPr>
          <p:spPr bwMode="auto">
            <a:xfrm>
              <a:off x="2055813" y="2243139"/>
              <a:ext cx="55563" cy="77788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0" y="32"/>
                </a:cxn>
                <a:cxn ang="0">
                  <a:pos x="19" y="47"/>
                </a:cxn>
                <a:cxn ang="0">
                  <a:pos x="33" y="0"/>
                </a:cxn>
              </a:cxnLst>
              <a:rect l="0" t="0" r="r" b="b"/>
              <a:pathLst>
                <a:path w="33" h="47">
                  <a:moveTo>
                    <a:pt x="33" y="0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7" y="36"/>
                    <a:pt x="13" y="41"/>
                    <a:pt x="19" y="47"/>
                  </a:cubicBezTo>
                  <a:lnTo>
                    <a:pt x="33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123" name="Freeform 32"/>
            <p:cNvSpPr/>
            <p:nvPr/>
          </p:nvSpPr>
          <p:spPr bwMode="auto">
            <a:xfrm>
              <a:off x="2014538" y="2241551"/>
              <a:ext cx="39688" cy="53975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24"/>
                </a:cxn>
                <a:cxn ang="0">
                  <a:pos x="24" y="33"/>
                </a:cxn>
                <a:cxn ang="0">
                  <a:pos x="18" y="0"/>
                </a:cxn>
              </a:cxnLst>
              <a:rect l="0" t="0" r="r" b="b"/>
              <a:pathLst>
                <a:path w="24" h="33">
                  <a:moveTo>
                    <a:pt x="18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9" y="26"/>
                    <a:pt x="16" y="29"/>
                    <a:pt x="24" y="33"/>
                  </a:cubicBezTo>
                  <a:lnTo>
                    <a:pt x="1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124" name="Freeform 33"/>
            <p:cNvSpPr/>
            <p:nvPr/>
          </p:nvSpPr>
          <p:spPr bwMode="auto">
            <a:xfrm>
              <a:off x="2008188" y="2293939"/>
              <a:ext cx="6350" cy="1588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4" y="1"/>
                </a:cxn>
              </a:cxnLst>
              <a:rect l="0" t="0" r="r" b="b"/>
              <a:pathLst>
                <a:path w="4" h="1">
                  <a:moveTo>
                    <a:pt x="4" y="1"/>
                  </a:moveTo>
                  <a:cubicBezTo>
                    <a:pt x="3" y="1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4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125" name="Freeform 34"/>
            <p:cNvSpPr/>
            <p:nvPr/>
          </p:nvSpPr>
          <p:spPr bwMode="auto">
            <a:xfrm>
              <a:off x="2093913" y="2319339"/>
              <a:ext cx="58738" cy="4445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5"/>
                </a:cxn>
                <a:cxn ang="0">
                  <a:pos x="15" y="27"/>
                </a:cxn>
                <a:cxn ang="0">
                  <a:pos x="35" y="0"/>
                </a:cxn>
              </a:cxnLst>
              <a:rect l="0" t="0" r="r" b="b"/>
              <a:pathLst>
                <a:path w="35" h="27">
                  <a:moveTo>
                    <a:pt x="35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6" y="11"/>
                    <a:pt x="11" y="19"/>
                    <a:pt x="15" y="27"/>
                  </a:cubicBezTo>
                  <a:lnTo>
                    <a:pt x="3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  <p:sp>
          <p:nvSpPr>
            <p:cNvPr id="126" name="Freeform 35"/>
            <p:cNvSpPr/>
            <p:nvPr/>
          </p:nvSpPr>
          <p:spPr bwMode="auto">
            <a:xfrm>
              <a:off x="2127250" y="2386014"/>
              <a:ext cx="76200" cy="55563"/>
            </a:xfrm>
            <a:custGeom>
              <a:avLst/>
              <a:gdLst/>
              <a:ahLst/>
              <a:cxnLst>
                <a:cxn ang="0">
                  <a:pos x="4" y="33"/>
                </a:cxn>
                <a:cxn ang="0">
                  <a:pos x="46" y="10"/>
                </a:cxn>
                <a:cxn ang="0">
                  <a:pos x="0" y="0"/>
                </a:cxn>
                <a:cxn ang="0">
                  <a:pos x="4" y="28"/>
                </a:cxn>
                <a:cxn ang="0">
                  <a:pos x="4" y="33"/>
                </a:cxn>
              </a:cxnLst>
              <a:rect l="0" t="0" r="r" b="b"/>
              <a:pathLst>
                <a:path w="46" h="33">
                  <a:moveTo>
                    <a:pt x="4" y="33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9"/>
                    <a:pt x="4" y="18"/>
                    <a:pt x="4" y="28"/>
                  </a:cubicBezTo>
                  <a:cubicBezTo>
                    <a:pt x="4" y="29"/>
                    <a:pt x="4" y="31"/>
                    <a:pt x="4" y="3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ea typeface="微软雅黑 Light" panose="020B0502040204020203" pitchFamily="34" charset="-122"/>
              </a:endParaRPr>
            </a:p>
          </p:txBody>
        </p:sp>
      </p:grpSp>
      <p:sp>
        <p:nvSpPr>
          <p:cNvPr id="3" name="TextBox 10"/>
          <p:cNvSpPr txBox="1"/>
          <p:nvPr/>
        </p:nvSpPr>
        <p:spPr>
          <a:xfrm>
            <a:off x="3974465" y="3214370"/>
            <a:ext cx="1635760" cy="3385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eaLnBrk="1" hangingPunct="1"/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请在此添加标题</a:t>
            </a:r>
            <a:endParaRPr lang="zh-CN" altLang="en-US" sz="16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3768090" y="3566795"/>
            <a:ext cx="2048510" cy="8839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 ea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 请在此添加您的文字内容。请在此添加您的文字内容，请在此添加您的文字内容。</a:t>
            </a:r>
            <a:endParaRPr lang="zh-CN" altLang="x-none" sz="1000" dirty="0">
              <a:solidFill>
                <a:schemeClr val="bg2">
                  <a:lumMod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9" name="TextBox 10"/>
          <p:cNvSpPr txBox="1"/>
          <p:nvPr/>
        </p:nvSpPr>
        <p:spPr>
          <a:xfrm>
            <a:off x="1358900" y="3214370"/>
            <a:ext cx="1635760" cy="3385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eaLnBrk="1" hangingPunct="1"/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请在此添加标题</a:t>
            </a:r>
            <a:endParaRPr lang="zh-CN" altLang="en-US" sz="16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10" name="TextBox 11"/>
          <p:cNvSpPr txBox="1"/>
          <p:nvPr/>
        </p:nvSpPr>
        <p:spPr>
          <a:xfrm>
            <a:off x="1152525" y="3566795"/>
            <a:ext cx="2048510" cy="8839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 ea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 请在此添加您的文字内容。请在此添加您的文字内容，请在此添加您的文字内容。</a:t>
            </a:r>
            <a:endParaRPr lang="zh-CN" altLang="x-none" sz="1000" dirty="0">
              <a:solidFill>
                <a:schemeClr val="bg2">
                  <a:lumMod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63360" y="3214370"/>
            <a:ext cx="1635760" cy="3385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eaLnBrk="1" hangingPunct="1"/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请在此添加标题</a:t>
            </a:r>
            <a:endParaRPr lang="zh-CN" altLang="en-US" sz="16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6985" y="3566795"/>
            <a:ext cx="2048510" cy="8839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 ea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 请在此添加您的文字内容。请在此添加您的文字内容，请在此添加您的文字内容。</a:t>
            </a:r>
            <a:endParaRPr lang="zh-CN" altLang="x-none" sz="1000" dirty="0">
              <a:solidFill>
                <a:schemeClr val="bg2">
                  <a:lumMod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9274810" y="3214370"/>
            <a:ext cx="1635760" cy="3385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eaLnBrk="1" hangingPunct="1"/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请在此添加标题</a:t>
            </a:r>
            <a:endParaRPr lang="zh-CN" altLang="en-US" sz="16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9068435" y="3566795"/>
            <a:ext cx="2048510" cy="8839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 ea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 请在此添加您的文字内容。请在此添加您的文字内容，请在此添加您的文字内容。</a:t>
            </a:r>
            <a:endParaRPr lang="zh-CN" altLang="x-none" sz="1000" dirty="0">
              <a:solidFill>
                <a:schemeClr val="bg2">
                  <a:lumMod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52095" y="170815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工作完成情况</a:t>
            </a:r>
          </a:p>
        </p:txBody>
      </p:sp>
      <p:sp>
        <p:nvSpPr>
          <p:cNvPr id="9" name="Freeform 5"/>
          <p:cNvSpPr/>
          <p:nvPr/>
        </p:nvSpPr>
        <p:spPr bwMode="auto">
          <a:xfrm>
            <a:off x="6189981" y="1694180"/>
            <a:ext cx="2554288" cy="2614613"/>
          </a:xfrm>
          <a:custGeom>
            <a:avLst/>
            <a:gdLst>
              <a:gd name="T0" fmla="*/ 0 w 800"/>
              <a:gd name="T1" fmla="*/ 819 h 819"/>
              <a:gd name="T2" fmla="*/ 412 w 800"/>
              <a:gd name="T3" fmla="*/ 819 h 819"/>
              <a:gd name="T4" fmla="*/ 800 w 800"/>
              <a:gd name="T5" fmla="*/ 431 h 819"/>
              <a:gd name="T6" fmla="*/ 800 w 800"/>
              <a:gd name="T7" fmla="*/ 0 h 819"/>
              <a:gd name="T8" fmla="*/ 388 w 800"/>
              <a:gd name="T9" fmla="*/ 0 h 819"/>
              <a:gd name="T10" fmla="*/ 0 w 800"/>
              <a:gd name="T11" fmla="*/ 388 h 819"/>
              <a:gd name="T12" fmla="*/ 0 w 800"/>
              <a:gd name="T13" fmla="*/ 819 h 8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0" h="819">
                <a:moveTo>
                  <a:pt x="0" y="819"/>
                </a:moveTo>
                <a:cubicBezTo>
                  <a:pt x="412" y="819"/>
                  <a:pt x="412" y="819"/>
                  <a:pt x="412" y="819"/>
                </a:cubicBezTo>
                <a:cubicBezTo>
                  <a:pt x="625" y="819"/>
                  <a:pt x="800" y="644"/>
                  <a:pt x="800" y="431"/>
                </a:cubicBezTo>
                <a:cubicBezTo>
                  <a:pt x="800" y="0"/>
                  <a:pt x="800" y="0"/>
                  <a:pt x="800" y="0"/>
                </a:cubicBezTo>
                <a:cubicBezTo>
                  <a:pt x="388" y="0"/>
                  <a:pt x="388" y="0"/>
                  <a:pt x="388" y="0"/>
                </a:cubicBezTo>
                <a:cubicBezTo>
                  <a:pt x="175" y="0"/>
                  <a:pt x="0" y="175"/>
                  <a:pt x="0" y="388"/>
                </a:cubicBezTo>
                <a:lnTo>
                  <a:pt x="0" y="819"/>
                </a:lnTo>
                <a:close/>
              </a:path>
            </a:pathLst>
          </a:custGeom>
          <a:solidFill>
            <a:srgbClr val="1877A8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11" name="Freeform 7"/>
          <p:cNvSpPr/>
          <p:nvPr/>
        </p:nvSpPr>
        <p:spPr bwMode="auto">
          <a:xfrm>
            <a:off x="6189981" y="4308793"/>
            <a:ext cx="2109788" cy="2160588"/>
          </a:xfrm>
          <a:custGeom>
            <a:avLst/>
            <a:gdLst>
              <a:gd name="T0" fmla="*/ 0 w 661"/>
              <a:gd name="T1" fmla="*/ 0 h 677"/>
              <a:gd name="T2" fmla="*/ 340 w 661"/>
              <a:gd name="T3" fmla="*/ 0 h 677"/>
              <a:gd name="T4" fmla="*/ 661 w 661"/>
              <a:gd name="T5" fmla="*/ 321 h 677"/>
              <a:gd name="T6" fmla="*/ 661 w 661"/>
              <a:gd name="T7" fmla="*/ 677 h 677"/>
              <a:gd name="T8" fmla="*/ 321 w 661"/>
              <a:gd name="T9" fmla="*/ 677 h 677"/>
              <a:gd name="T10" fmla="*/ 0 w 661"/>
              <a:gd name="T11" fmla="*/ 356 h 677"/>
              <a:gd name="T12" fmla="*/ 0 w 661"/>
              <a:gd name="T13" fmla="*/ 0 h 6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61" h="677">
                <a:moveTo>
                  <a:pt x="0" y="0"/>
                </a:moveTo>
                <a:cubicBezTo>
                  <a:pt x="340" y="0"/>
                  <a:pt x="340" y="0"/>
                  <a:pt x="340" y="0"/>
                </a:cubicBezTo>
                <a:cubicBezTo>
                  <a:pt x="517" y="0"/>
                  <a:pt x="661" y="144"/>
                  <a:pt x="661" y="321"/>
                </a:cubicBezTo>
                <a:cubicBezTo>
                  <a:pt x="661" y="677"/>
                  <a:pt x="661" y="677"/>
                  <a:pt x="661" y="677"/>
                </a:cubicBezTo>
                <a:cubicBezTo>
                  <a:pt x="321" y="677"/>
                  <a:pt x="321" y="677"/>
                  <a:pt x="321" y="677"/>
                </a:cubicBezTo>
                <a:cubicBezTo>
                  <a:pt x="144" y="677"/>
                  <a:pt x="0" y="532"/>
                  <a:pt x="0" y="356"/>
                </a:cubicBezTo>
                <a:lnTo>
                  <a:pt x="0" y="0"/>
                </a:lnTo>
                <a:close/>
              </a:path>
            </a:pathLst>
          </a:custGeom>
          <a:solidFill>
            <a:srgbClr val="1877A8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13" name="Freeform 9"/>
          <p:cNvSpPr/>
          <p:nvPr/>
        </p:nvSpPr>
        <p:spPr bwMode="auto">
          <a:xfrm>
            <a:off x="3419793" y="1694180"/>
            <a:ext cx="2554288" cy="2614613"/>
          </a:xfrm>
          <a:custGeom>
            <a:avLst/>
            <a:gdLst>
              <a:gd name="T0" fmla="*/ 800 w 800"/>
              <a:gd name="T1" fmla="*/ 819 h 819"/>
              <a:gd name="T2" fmla="*/ 388 w 800"/>
              <a:gd name="T3" fmla="*/ 819 h 819"/>
              <a:gd name="T4" fmla="*/ 0 w 800"/>
              <a:gd name="T5" fmla="*/ 431 h 819"/>
              <a:gd name="T6" fmla="*/ 0 w 800"/>
              <a:gd name="T7" fmla="*/ 0 h 819"/>
              <a:gd name="T8" fmla="*/ 412 w 800"/>
              <a:gd name="T9" fmla="*/ 0 h 819"/>
              <a:gd name="T10" fmla="*/ 800 w 800"/>
              <a:gd name="T11" fmla="*/ 388 h 819"/>
              <a:gd name="T12" fmla="*/ 800 w 800"/>
              <a:gd name="T13" fmla="*/ 819 h 8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0" h="819">
                <a:moveTo>
                  <a:pt x="800" y="819"/>
                </a:moveTo>
                <a:cubicBezTo>
                  <a:pt x="388" y="819"/>
                  <a:pt x="388" y="819"/>
                  <a:pt x="388" y="819"/>
                </a:cubicBezTo>
                <a:cubicBezTo>
                  <a:pt x="175" y="819"/>
                  <a:pt x="0" y="644"/>
                  <a:pt x="0" y="431"/>
                </a:cubicBezTo>
                <a:cubicBezTo>
                  <a:pt x="0" y="0"/>
                  <a:pt x="0" y="0"/>
                  <a:pt x="0" y="0"/>
                </a:cubicBezTo>
                <a:cubicBezTo>
                  <a:pt x="412" y="0"/>
                  <a:pt x="412" y="0"/>
                  <a:pt x="412" y="0"/>
                </a:cubicBezTo>
                <a:cubicBezTo>
                  <a:pt x="625" y="0"/>
                  <a:pt x="800" y="175"/>
                  <a:pt x="800" y="388"/>
                </a:cubicBezTo>
                <a:lnTo>
                  <a:pt x="800" y="819"/>
                </a:lnTo>
                <a:close/>
              </a:path>
            </a:pathLst>
          </a:custGeom>
          <a:solidFill>
            <a:srgbClr val="1877A8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15" name="Freeform 11"/>
          <p:cNvSpPr/>
          <p:nvPr/>
        </p:nvSpPr>
        <p:spPr bwMode="auto">
          <a:xfrm>
            <a:off x="5347018" y="624205"/>
            <a:ext cx="719138" cy="1822450"/>
          </a:xfrm>
          <a:custGeom>
            <a:avLst/>
            <a:gdLst>
              <a:gd name="T0" fmla="*/ 117 w 225"/>
              <a:gd name="T1" fmla="*/ 132 h 571"/>
              <a:gd name="T2" fmla="*/ 63 w 225"/>
              <a:gd name="T3" fmla="*/ 132 h 571"/>
              <a:gd name="T4" fmla="*/ 0 w 225"/>
              <a:gd name="T5" fmla="*/ 69 h 571"/>
              <a:gd name="T6" fmla="*/ 0 w 225"/>
              <a:gd name="T7" fmla="*/ 0 h 571"/>
              <a:gd name="T8" fmla="*/ 66 w 225"/>
              <a:gd name="T9" fmla="*/ 0 h 571"/>
              <a:gd name="T10" fmla="*/ 129 w 225"/>
              <a:gd name="T11" fmla="*/ 63 h 571"/>
              <a:gd name="T12" fmla="*/ 129 w 225"/>
              <a:gd name="T13" fmla="*/ 115 h 571"/>
              <a:gd name="T14" fmla="*/ 225 w 225"/>
              <a:gd name="T15" fmla="*/ 558 h 571"/>
              <a:gd name="T16" fmla="*/ 205 w 225"/>
              <a:gd name="T17" fmla="*/ 558 h 571"/>
              <a:gd name="T18" fmla="*/ 117 w 225"/>
              <a:gd name="T19" fmla="*/ 132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5" h="571">
                <a:moveTo>
                  <a:pt x="117" y="132"/>
                </a:moveTo>
                <a:cubicBezTo>
                  <a:pt x="63" y="132"/>
                  <a:pt x="63" y="132"/>
                  <a:pt x="63" y="132"/>
                </a:cubicBezTo>
                <a:cubicBezTo>
                  <a:pt x="28" y="132"/>
                  <a:pt x="0" y="104"/>
                  <a:pt x="0" y="69"/>
                </a:cubicBezTo>
                <a:cubicBezTo>
                  <a:pt x="0" y="0"/>
                  <a:pt x="0" y="0"/>
                  <a:pt x="0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101" y="0"/>
                  <a:pt x="129" y="28"/>
                  <a:pt x="129" y="63"/>
                </a:cubicBezTo>
                <a:cubicBezTo>
                  <a:pt x="129" y="115"/>
                  <a:pt x="129" y="115"/>
                  <a:pt x="129" y="115"/>
                </a:cubicBezTo>
                <a:cubicBezTo>
                  <a:pt x="219" y="218"/>
                  <a:pt x="225" y="428"/>
                  <a:pt x="225" y="558"/>
                </a:cubicBezTo>
                <a:cubicBezTo>
                  <a:pt x="225" y="571"/>
                  <a:pt x="205" y="571"/>
                  <a:pt x="205" y="558"/>
                </a:cubicBezTo>
                <a:cubicBezTo>
                  <a:pt x="205" y="420"/>
                  <a:pt x="204" y="247"/>
                  <a:pt x="117" y="132"/>
                </a:cubicBezTo>
                <a:close/>
              </a:path>
            </a:pathLst>
          </a:custGeom>
          <a:solidFill>
            <a:srgbClr val="1877A8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16" name="Freeform 12"/>
          <p:cNvSpPr/>
          <p:nvPr/>
        </p:nvSpPr>
        <p:spPr bwMode="auto">
          <a:xfrm>
            <a:off x="6097906" y="624205"/>
            <a:ext cx="717550" cy="1822450"/>
          </a:xfrm>
          <a:custGeom>
            <a:avLst/>
            <a:gdLst>
              <a:gd name="T0" fmla="*/ 108 w 225"/>
              <a:gd name="T1" fmla="*/ 132 h 571"/>
              <a:gd name="T2" fmla="*/ 163 w 225"/>
              <a:gd name="T3" fmla="*/ 132 h 571"/>
              <a:gd name="T4" fmla="*/ 225 w 225"/>
              <a:gd name="T5" fmla="*/ 69 h 571"/>
              <a:gd name="T6" fmla="*/ 225 w 225"/>
              <a:gd name="T7" fmla="*/ 0 h 571"/>
              <a:gd name="T8" fmla="*/ 159 w 225"/>
              <a:gd name="T9" fmla="*/ 0 h 571"/>
              <a:gd name="T10" fmla="*/ 97 w 225"/>
              <a:gd name="T11" fmla="*/ 63 h 571"/>
              <a:gd name="T12" fmla="*/ 97 w 225"/>
              <a:gd name="T13" fmla="*/ 115 h 571"/>
              <a:gd name="T14" fmla="*/ 0 w 225"/>
              <a:gd name="T15" fmla="*/ 558 h 571"/>
              <a:gd name="T16" fmla="*/ 20 w 225"/>
              <a:gd name="T17" fmla="*/ 558 h 571"/>
              <a:gd name="T18" fmla="*/ 108 w 225"/>
              <a:gd name="T19" fmla="*/ 132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5" h="571">
                <a:moveTo>
                  <a:pt x="108" y="132"/>
                </a:moveTo>
                <a:cubicBezTo>
                  <a:pt x="163" y="132"/>
                  <a:pt x="163" y="132"/>
                  <a:pt x="163" y="132"/>
                </a:cubicBezTo>
                <a:cubicBezTo>
                  <a:pt x="197" y="132"/>
                  <a:pt x="225" y="104"/>
                  <a:pt x="225" y="69"/>
                </a:cubicBezTo>
                <a:cubicBezTo>
                  <a:pt x="225" y="0"/>
                  <a:pt x="225" y="0"/>
                  <a:pt x="225" y="0"/>
                </a:cubicBezTo>
                <a:cubicBezTo>
                  <a:pt x="159" y="0"/>
                  <a:pt x="159" y="0"/>
                  <a:pt x="159" y="0"/>
                </a:cubicBezTo>
                <a:cubicBezTo>
                  <a:pt x="125" y="0"/>
                  <a:pt x="97" y="28"/>
                  <a:pt x="97" y="63"/>
                </a:cubicBezTo>
                <a:cubicBezTo>
                  <a:pt x="97" y="115"/>
                  <a:pt x="97" y="115"/>
                  <a:pt x="97" y="115"/>
                </a:cubicBezTo>
                <a:cubicBezTo>
                  <a:pt x="6" y="218"/>
                  <a:pt x="0" y="428"/>
                  <a:pt x="0" y="558"/>
                </a:cubicBezTo>
                <a:cubicBezTo>
                  <a:pt x="0" y="571"/>
                  <a:pt x="20" y="571"/>
                  <a:pt x="20" y="558"/>
                </a:cubicBezTo>
                <a:cubicBezTo>
                  <a:pt x="20" y="420"/>
                  <a:pt x="21" y="247"/>
                  <a:pt x="108" y="132"/>
                </a:cubicBezTo>
                <a:close/>
              </a:path>
            </a:pathLst>
          </a:custGeom>
          <a:solidFill>
            <a:srgbClr val="1877A8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17" name="Freeform 13"/>
          <p:cNvSpPr/>
          <p:nvPr/>
        </p:nvSpPr>
        <p:spPr bwMode="auto">
          <a:xfrm>
            <a:off x="3862706" y="4308793"/>
            <a:ext cx="2111375" cy="2160588"/>
          </a:xfrm>
          <a:custGeom>
            <a:avLst/>
            <a:gdLst>
              <a:gd name="T0" fmla="*/ 661 w 661"/>
              <a:gd name="T1" fmla="*/ 0 h 677"/>
              <a:gd name="T2" fmla="*/ 321 w 661"/>
              <a:gd name="T3" fmla="*/ 0 h 677"/>
              <a:gd name="T4" fmla="*/ 0 w 661"/>
              <a:gd name="T5" fmla="*/ 321 h 677"/>
              <a:gd name="T6" fmla="*/ 0 w 661"/>
              <a:gd name="T7" fmla="*/ 677 h 677"/>
              <a:gd name="T8" fmla="*/ 340 w 661"/>
              <a:gd name="T9" fmla="*/ 677 h 677"/>
              <a:gd name="T10" fmla="*/ 661 w 661"/>
              <a:gd name="T11" fmla="*/ 356 h 677"/>
              <a:gd name="T12" fmla="*/ 661 w 661"/>
              <a:gd name="T13" fmla="*/ 0 h 6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61" h="677">
                <a:moveTo>
                  <a:pt x="661" y="0"/>
                </a:moveTo>
                <a:cubicBezTo>
                  <a:pt x="321" y="0"/>
                  <a:pt x="321" y="0"/>
                  <a:pt x="321" y="0"/>
                </a:cubicBezTo>
                <a:cubicBezTo>
                  <a:pt x="144" y="0"/>
                  <a:pt x="0" y="144"/>
                  <a:pt x="0" y="321"/>
                </a:cubicBezTo>
                <a:cubicBezTo>
                  <a:pt x="0" y="677"/>
                  <a:pt x="0" y="677"/>
                  <a:pt x="0" y="677"/>
                </a:cubicBezTo>
                <a:cubicBezTo>
                  <a:pt x="340" y="677"/>
                  <a:pt x="340" y="677"/>
                  <a:pt x="340" y="677"/>
                </a:cubicBezTo>
                <a:cubicBezTo>
                  <a:pt x="517" y="677"/>
                  <a:pt x="661" y="532"/>
                  <a:pt x="661" y="356"/>
                </a:cubicBezTo>
                <a:lnTo>
                  <a:pt x="661" y="0"/>
                </a:lnTo>
                <a:close/>
              </a:path>
            </a:pathLst>
          </a:custGeom>
          <a:solidFill>
            <a:srgbClr val="1877A8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19" name="Freeform 15"/>
          <p:cNvSpPr/>
          <p:nvPr/>
        </p:nvSpPr>
        <p:spPr bwMode="auto">
          <a:xfrm>
            <a:off x="5974081" y="2187893"/>
            <a:ext cx="215900" cy="3975100"/>
          </a:xfrm>
          <a:custGeom>
            <a:avLst/>
            <a:gdLst>
              <a:gd name="T0" fmla="*/ 34 w 68"/>
              <a:gd name="T1" fmla="*/ 0 h 1245"/>
              <a:gd name="T2" fmla="*/ 34 w 68"/>
              <a:gd name="T3" fmla="*/ 0 h 1245"/>
              <a:gd name="T4" fmla="*/ 68 w 68"/>
              <a:gd name="T5" fmla="*/ 34 h 1245"/>
              <a:gd name="T6" fmla="*/ 68 w 68"/>
              <a:gd name="T7" fmla="*/ 1211 h 1245"/>
              <a:gd name="T8" fmla="*/ 34 w 68"/>
              <a:gd name="T9" fmla="*/ 1245 h 1245"/>
              <a:gd name="T10" fmla="*/ 34 w 68"/>
              <a:gd name="T11" fmla="*/ 1245 h 1245"/>
              <a:gd name="T12" fmla="*/ 0 w 68"/>
              <a:gd name="T13" fmla="*/ 1211 h 1245"/>
              <a:gd name="T14" fmla="*/ 0 w 68"/>
              <a:gd name="T15" fmla="*/ 34 h 1245"/>
              <a:gd name="T16" fmla="*/ 34 w 68"/>
              <a:gd name="T17" fmla="*/ 0 h 1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1245">
                <a:moveTo>
                  <a:pt x="34" y="0"/>
                </a:moveTo>
                <a:cubicBezTo>
                  <a:pt x="34" y="0"/>
                  <a:pt x="34" y="0"/>
                  <a:pt x="34" y="0"/>
                </a:cubicBezTo>
                <a:cubicBezTo>
                  <a:pt x="53" y="0"/>
                  <a:pt x="68" y="16"/>
                  <a:pt x="68" y="34"/>
                </a:cubicBezTo>
                <a:cubicBezTo>
                  <a:pt x="68" y="1211"/>
                  <a:pt x="68" y="1211"/>
                  <a:pt x="68" y="1211"/>
                </a:cubicBezTo>
                <a:cubicBezTo>
                  <a:pt x="68" y="1229"/>
                  <a:pt x="53" y="1245"/>
                  <a:pt x="34" y="1245"/>
                </a:cubicBezTo>
                <a:cubicBezTo>
                  <a:pt x="34" y="1245"/>
                  <a:pt x="34" y="1245"/>
                  <a:pt x="34" y="1245"/>
                </a:cubicBezTo>
                <a:cubicBezTo>
                  <a:pt x="15" y="1245"/>
                  <a:pt x="0" y="1229"/>
                  <a:pt x="0" y="1211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16"/>
                  <a:pt x="15" y="0"/>
                  <a:pt x="34" y="0"/>
                </a:cubicBezTo>
                <a:close/>
              </a:path>
            </a:pathLst>
          </a:custGeom>
          <a:solidFill>
            <a:srgbClr val="1877A8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20" name="Freeform 16"/>
          <p:cNvSpPr>
            <a:spLocks noEditPoints="1"/>
          </p:cNvSpPr>
          <p:nvPr/>
        </p:nvSpPr>
        <p:spPr bwMode="auto">
          <a:xfrm>
            <a:off x="3662681" y="1933893"/>
            <a:ext cx="407988" cy="436563"/>
          </a:xfrm>
          <a:custGeom>
            <a:avLst/>
            <a:gdLst>
              <a:gd name="T0" fmla="*/ 35 w 128"/>
              <a:gd name="T1" fmla="*/ 115 h 137"/>
              <a:gd name="T2" fmla="*/ 28 w 128"/>
              <a:gd name="T3" fmla="*/ 128 h 137"/>
              <a:gd name="T4" fmla="*/ 14 w 128"/>
              <a:gd name="T5" fmla="*/ 137 h 137"/>
              <a:gd name="T6" fmla="*/ 5 w 128"/>
              <a:gd name="T7" fmla="*/ 135 h 137"/>
              <a:gd name="T8" fmla="*/ 0 w 128"/>
              <a:gd name="T9" fmla="*/ 122 h 137"/>
              <a:gd name="T10" fmla="*/ 1 w 128"/>
              <a:gd name="T11" fmla="*/ 116 h 137"/>
              <a:gd name="T12" fmla="*/ 50 w 128"/>
              <a:gd name="T13" fmla="*/ 8 h 137"/>
              <a:gd name="T14" fmla="*/ 56 w 128"/>
              <a:gd name="T15" fmla="*/ 2 h 137"/>
              <a:gd name="T16" fmla="*/ 64 w 128"/>
              <a:gd name="T17" fmla="*/ 0 h 137"/>
              <a:gd name="T18" fmla="*/ 73 w 128"/>
              <a:gd name="T19" fmla="*/ 2 h 137"/>
              <a:gd name="T20" fmla="*/ 79 w 128"/>
              <a:gd name="T21" fmla="*/ 8 h 137"/>
              <a:gd name="T22" fmla="*/ 127 w 128"/>
              <a:gd name="T23" fmla="*/ 116 h 137"/>
              <a:gd name="T24" fmla="*/ 128 w 128"/>
              <a:gd name="T25" fmla="*/ 122 h 137"/>
              <a:gd name="T26" fmla="*/ 122 w 128"/>
              <a:gd name="T27" fmla="*/ 135 h 137"/>
              <a:gd name="T28" fmla="*/ 113 w 128"/>
              <a:gd name="T29" fmla="*/ 137 h 137"/>
              <a:gd name="T30" fmla="*/ 100 w 128"/>
              <a:gd name="T31" fmla="*/ 128 h 137"/>
              <a:gd name="T32" fmla="*/ 93 w 128"/>
              <a:gd name="T33" fmla="*/ 115 h 137"/>
              <a:gd name="T34" fmla="*/ 35 w 128"/>
              <a:gd name="T35" fmla="*/ 115 h 137"/>
              <a:gd name="T36" fmla="*/ 81 w 128"/>
              <a:gd name="T37" fmla="*/ 89 h 137"/>
              <a:gd name="T38" fmla="*/ 64 w 128"/>
              <a:gd name="T39" fmla="*/ 49 h 137"/>
              <a:gd name="T40" fmla="*/ 46 w 128"/>
              <a:gd name="T41" fmla="*/ 89 h 137"/>
              <a:gd name="T42" fmla="*/ 81 w 128"/>
              <a:gd name="T43" fmla="*/ 89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28" h="137">
                <a:moveTo>
                  <a:pt x="35" y="115"/>
                </a:moveTo>
                <a:cubicBezTo>
                  <a:pt x="28" y="128"/>
                  <a:pt x="28" y="128"/>
                  <a:pt x="28" y="128"/>
                </a:cubicBezTo>
                <a:cubicBezTo>
                  <a:pt x="25" y="134"/>
                  <a:pt x="21" y="137"/>
                  <a:pt x="14" y="137"/>
                </a:cubicBezTo>
                <a:cubicBezTo>
                  <a:pt x="12" y="137"/>
                  <a:pt x="9" y="136"/>
                  <a:pt x="5" y="135"/>
                </a:cubicBezTo>
                <a:cubicBezTo>
                  <a:pt x="1" y="133"/>
                  <a:pt x="0" y="129"/>
                  <a:pt x="0" y="122"/>
                </a:cubicBezTo>
                <a:cubicBezTo>
                  <a:pt x="0" y="120"/>
                  <a:pt x="0" y="118"/>
                  <a:pt x="1" y="116"/>
                </a:cubicBezTo>
                <a:cubicBezTo>
                  <a:pt x="50" y="8"/>
                  <a:pt x="50" y="8"/>
                  <a:pt x="50" y="8"/>
                </a:cubicBezTo>
                <a:cubicBezTo>
                  <a:pt x="51" y="5"/>
                  <a:pt x="53" y="3"/>
                  <a:pt x="56" y="2"/>
                </a:cubicBezTo>
                <a:cubicBezTo>
                  <a:pt x="59" y="1"/>
                  <a:pt x="61" y="0"/>
                  <a:pt x="64" y="0"/>
                </a:cubicBezTo>
                <a:cubicBezTo>
                  <a:pt x="67" y="0"/>
                  <a:pt x="70" y="1"/>
                  <a:pt x="73" y="2"/>
                </a:cubicBezTo>
                <a:cubicBezTo>
                  <a:pt x="76" y="3"/>
                  <a:pt x="78" y="5"/>
                  <a:pt x="79" y="8"/>
                </a:cubicBezTo>
                <a:cubicBezTo>
                  <a:pt x="127" y="116"/>
                  <a:pt x="127" y="116"/>
                  <a:pt x="127" y="116"/>
                </a:cubicBezTo>
                <a:cubicBezTo>
                  <a:pt x="128" y="118"/>
                  <a:pt x="128" y="120"/>
                  <a:pt x="128" y="122"/>
                </a:cubicBezTo>
                <a:cubicBezTo>
                  <a:pt x="128" y="128"/>
                  <a:pt x="126" y="133"/>
                  <a:pt x="122" y="135"/>
                </a:cubicBezTo>
                <a:cubicBezTo>
                  <a:pt x="118" y="136"/>
                  <a:pt x="115" y="137"/>
                  <a:pt x="113" y="137"/>
                </a:cubicBezTo>
                <a:cubicBezTo>
                  <a:pt x="107" y="137"/>
                  <a:pt x="103" y="134"/>
                  <a:pt x="100" y="128"/>
                </a:cubicBezTo>
                <a:cubicBezTo>
                  <a:pt x="93" y="115"/>
                  <a:pt x="93" y="115"/>
                  <a:pt x="93" y="115"/>
                </a:cubicBezTo>
                <a:cubicBezTo>
                  <a:pt x="35" y="115"/>
                  <a:pt x="35" y="115"/>
                  <a:pt x="35" y="115"/>
                </a:cubicBezTo>
                <a:close/>
                <a:moveTo>
                  <a:pt x="81" y="89"/>
                </a:moveTo>
                <a:cubicBezTo>
                  <a:pt x="64" y="49"/>
                  <a:pt x="64" y="49"/>
                  <a:pt x="64" y="49"/>
                </a:cubicBezTo>
                <a:cubicBezTo>
                  <a:pt x="46" y="89"/>
                  <a:pt x="46" y="89"/>
                  <a:pt x="46" y="89"/>
                </a:cubicBezTo>
                <a:lnTo>
                  <a:pt x="81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21" name="Freeform 17"/>
          <p:cNvSpPr>
            <a:spLocks noEditPoints="1"/>
          </p:cNvSpPr>
          <p:nvPr/>
        </p:nvSpPr>
        <p:spPr bwMode="auto">
          <a:xfrm>
            <a:off x="8169593" y="1933893"/>
            <a:ext cx="322263" cy="427038"/>
          </a:xfrm>
          <a:custGeom>
            <a:avLst/>
            <a:gdLst>
              <a:gd name="T0" fmla="*/ 101 w 101"/>
              <a:gd name="T1" fmla="*/ 99 h 134"/>
              <a:gd name="T2" fmla="*/ 87 w 101"/>
              <a:gd name="T3" fmla="*/ 125 h 134"/>
              <a:gd name="T4" fmla="*/ 57 w 101"/>
              <a:gd name="T5" fmla="*/ 134 h 134"/>
              <a:gd name="T6" fmla="*/ 15 w 101"/>
              <a:gd name="T7" fmla="*/ 134 h 134"/>
              <a:gd name="T8" fmla="*/ 4 w 101"/>
              <a:gd name="T9" fmla="*/ 130 h 134"/>
              <a:gd name="T10" fmla="*/ 0 w 101"/>
              <a:gd name="T11" fmla="*/ 120 h 134"/>
              <a:gd name="T12" fmla="*/ 0 w 101"/>
              <a:gd name="T13" fmla="*/ 15 h 134"/>
              <a:gd name="T14" fmla="*/ 4 w 101"/>
              <a:gd name="T15" fmla="*/ 4 h 134"/>
              <a:gd name="T16" fmla="*/ 15 w 101"/>
              <a:gd name="T17" fmla="*/ 0 h 134"/>
              <a:gd name="T18" fmla="*/ 49 w 101"/>
              <a:gd name="T19" fmla="*/ 0 h 134"/>
              <a:gd name="T20" fmla="*/ 75 w 101"/>
              <a:gd name="T21" fmla="*/ 4 h 134"/>
              <a:gd name="T22" fmla="*/ 90 w 101"/>
              <a:gd name="T23" fmla="*/ 18 h 134"/>
              <a:gd name="T24" fmla="*/ 95 w 101"/>
              <a:gd name="T25" fmla="*/ 38 h 134"/>
              <a:gd name="T26" fmla="*/ 92 w 101"/>
              <a:gd name="T27" fmla="*/ 53 h 134"/>
              <a:gd name="T28" fmla="*/ 88 w 101"/>
              <a:gd name="T29" fmla="*/ 59 h 134"/>
              <a:gd name="T30" fmla="*/ 84 w 101"/>
              <a:gd name="T31" fmla="*/ 64 h 134"/>
              <a:gd name="T32" fmla="*/ 97 w 101"/>
              <a:gd name="T33" fmla="*/ 76 h 134"/>
              <a:gd name="T34" fmla="*/ 101 w 101"/>
              <a:gd name="T35" fmla="*/ 94 h 134"/>
              <a:gd name="T36" fmla="*/ 101 w 101"/>
              <a:gd name="T37" fmla="*/ 97 h 134"/>
              <a:gd name="T38" fmla="*/ 101 w 101"/>
              <a:gd name="T39" fmla="*/ 99 h 134"/>
              <a:gd name="T40" fmla="*/ 71 w 101"/>
              <a:gd name="T41" fmla="*/ 93 h 134"/>
              <a:gd name="T42" fmla="*/ 66 w 101"/>
              <a:gd name="T43" fmla="*/ 82 h 134"/>
              <a:gd name="T44" fmla="*/ 56 w 101"/>
              <a:gd name="T45" fmla="*/ 78 h 134"/>
              <a:gd name="T46" fmla="*/ 30 w 101"/>
              <a:gd name="T47" fmla="*/ 78 h 134"/>
              <a:gd name="T48" fmla="*/ 30 w 101"/>
              <a:gd name="T49" fmla="*/ 108 h 134"/>
              <a:gd name="T50" fmla="*/ 57 w 101"/>
              <a:gd name="T51" fmla="*/ 108 h 134"/>
              <a:gd name="T52" fmla="*/ 67 w 101"/>
              <a:gd name="T53" fmla="*/ 103 h 134"/>
              <a:gd name="T54" fmla="*/ 71 w 101"/>
              <a:gd name="T55" fmla="*/ 93 h 134"/>
              <a:gd name="T56" fmla="*/ 30 w 101"/>
              <a:gd name="T57" fmla="*/ 28 h 134"/>
              <a:gd name="T58" fmla="*/ 30 w 101"/>
              <a:gd name="T59" fmla="*/ 54 h 134"/>
              <a:gd name="T60" fmla="*/ 54 w 101"/>
              <a:gd name="T61" fmla="*/ 54 h 134"/>
              <a:gd name="T62" fmla="*/ 63 w 101"/>
              <a:gd name="T63" fmla="*/ 50 h 134"/>
              <a:gd name="T64" fmla="*/ 67 w 101"/>
              <a:gd name="T65" fmla="*/ 41 h 134"/>
              <a:gd name="T66" fmla="*/ 63 w 101"/>
              <a:gd name="T67" fmla="*/ 32 h 134"/>
              <a:gd name="T68" fmla="*/ 54 w 101"/>
              <a:gd name="T69" fmla="*/ 28 h 134"/>
              <a:gd name="T70" fmla="*/ 30 w 101"/>
              <a:gd name="T71" fmla="*/ 28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1" h="134">
                <a:moveTo>
                  <a:pt x="101" y="99"/>
                </a:moveTo>
                <a:cubicBezTo>
                  <a:pt x="100" y="110"/>
                  <a:pt x="95" y="118"/>
                  <a:pt x="87" y="125"/>
                </a:cubicBezTo>
                <a:cubicBezTo>
                  <a:pt x="78" y="131"/>
                  <a:pt x="68" y="134"/>
                  <a:pt x="57" y="134"/>
                </a:cubicBezTo>
                <a:cubicBezTo>
                  <a:pt x="15" y="134"/>
                  <a:pt x="15" y="134"/>
                  <a:pt x="15" y="134"/>
                </a:cubicBezTo>
                <a:cubicBezTo>
                  <a:pt x="11" y="134"/>
                  <a:pt x="7" y="133"/>
                  <a:pt x="4" y="130"/>
                </a:cubicBezTo>
                <a:cubicBezTo>
                  <a:pt x="1" y="127"/>
                  <a:pt x="0" y="124"/>
                  <a:pt x="0" y="12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1"/>
                  <a:pt x="1" y="7"/>
                  <a:pt x="4" y="4"/>
                </a:cubicBezTo>
                <a:cubicBezTo>
                  <a:pt x="7" y="1"/>
                  <a:pt x="10" y="0"/>
                  <a:pt x="15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60" y="0"/>
                  <a:pt x="69" y="1"/>
                  <a:pt x="75" y="4"/>
                </a:cubicBezTo>
                <a:cubicBezTo>
                  <a:pt x="81" y="7"/>
                  <a:pt x="86" y="11"/>
                  <a:pt x="90" y="18"/>
                </a:cubicBezTo>
                <a:cubicBezTo>
                  <a:pt x="93" y="24"/>
                  <a:pt x="95" y="31"/>
                  <a:pt x="95" y="38"/>
                </a:cubicBezTo>
                <a:cubicBezTo>
                  <a:pt x="95" y="44"/>
                  <a:pt x="94" y="49"/>
                  <a:pt x="92" y="53"/>
                </a:cubicBezTo>
                <a:cubicBezTo>
                  <a:pt x="88" y="59"/>
                  <a:pt x="88" y="59"/>
                  <a:pt x="88" y="59"/>
                </a:cubicBezTo>
                <a:cubicBezTo>
                  <a:pt x="84" y="64"/>
                  <a:pt x="84" y="64"/>
                  <a:pt x="84" y="64"/>
                </a:cubicBezTo>
                <a:cubicBezTo>
                  <a:pt x="90" y="67"/>
                  <a:pt x="94" y="71"/>
                  <a:pt x="97" y="76"/>
                </a:cubicBezTo>
                <a:cubicBezTo>
                  <a:pt x="100" y="81"/>
                  <a:pt x="101" y="87"/>
                  <a:pt x="101" y="94"/>
                </a:cubicBezTo>
                <a:cubicBezTo>
                  <a:pt x="101" y="97"/>
                  <a:pt x="101" y="97"/>
                  <a:pt x="101" y="97"/>
                </a:cubicBezTo>
                <a:cubicBezTo>
                  <a:pt x="101" y="99"/>
                  <a:pt x="101" y="99"/>
                  <a:pt x="101" y="99"/>
                </a:cubicBezTo>
                <a:close/>
                <a:moveTo>
                  <a:pt x="71" y="93"/>
                </a:moveTo>
                <a:cubicBezTo>
                  <a:pt x="71" y="89"/>
                  <a:pt x="69" y="85"/>
                  <a:pt x="66" y="82"/>
                </a:cubicBezTo>
                <a:cubicBezTo>
                  <a:pt x="64" y="80"/>
                  <a:pt x="60" y="78"/>
                  <a:pt x="56" y="78"/>
                </a:cubicBezTo>
                <a:cubicBezTo>
                  <a:pt x="30" y="78"/>
                  <a:pt x="30" y="78"/>
                  <a:pt x="30" y="78"/>
                </a:cubicBezTo>
                <a:cubicBezTo>
                  <a:pt x="30" y="108"/>
                  <a:pt x="30" y="108"/>
                  <a:pt x="30" y="108"/>
                </a:cubicBezTo>
                <a:cubicBezTo>
                  <a:pt x="57" y="108"/>
                  <a:pt x="57" y="108"/>
                  <a:pt x="57" y="108"/>
                </a:cubicBezTo>
                <a:cubicBezTo>
                  <a:pt x="60" y="108"/>
                  <a:pt x="64" y="106"/>
                  <a:pt x="67" y="103"/>
                </a:cubicBezTo>
                <a:cubicBezTo>
                  <a:pt x="70" y="101"/>
                  <a:pt x="71" y="97"/>
                  <a:pt x="71" y="93"/>
                </a:cubicBezTo>
                <a:close/>
                <a:moveTo>
                  <a:pt x="30" y="28"/>
                </a:moveTo>
                <a:cubicBezTo>
                  <a:pt x="30" y="54"/>
                  <a:pt x="30" y="54"/>
                  <a:pt x="30" y="54"/>
                </a:cubicBezTo>
                <a:cubicBezTo>
                  <a:pt x="54" y="54"/>
                  <a:pt x="54" y="54"/>
                  <a:pt x="54" y="54"/>
                </a:cubicBezTo>
                <a:cubicBezTo>
                  <a:pt x="57" y="54"/>
                  <a:pt x="60" y="53"/>
                  <a:pt x="63" y="50"/>
                </a:cubicBezTo>
                <a:cubicBezTo>
                  <a:pt x="66" y="48"/>
                  <a:pt x="67" y="45"/>
                  <a:pt x="67" y="41"/>
                </a:cubicBezTo>
                <a:cubicBezTo>
                  <a:pt x="67" y="38"/>
                  <a:pt x="66" y="34"/>
                  <a:pt x="63" y="32"/>
                </a:cubicBezTo>
                <a:cubicBezTo>
                  <a:pt x="61" y="29"/>
                  <a:pt x="58" y="28"/>
                  <a:pt x="54" y="28"/>
                </a:cubicBezTo>
                <a:lnTo>
                  <a:pt x="30" y="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22" name="Freeform 18"/>
          <p:cNvSpPr/>
          <p:nvPr/>
        </p:nvSpPr>
        <p:spPr bwMode="auto">
          <a:xfrm>
            <a:off x="4096068" y="5869305"/>
            <a:ext cx="347663" cy="382588"/>
          </a:xfrm>
          <a:custGeom>
            <a:avLst/>
            <a:gdLst>
              <a:gd name="T0" fmla="*/ 61 w 109"/>
              <a:gd name="T1" fmla="*/ 120 h 120"/>
              <a:gd name="T2" fmla="*/ 18 w 109"/>
              <a:gd name="T3" fmla="*/ 102 h 120"/>
              <a:gd name="T4" fmla="*/ 0 w 109"/>
              <a:gd name="T5" fmla="*/ 60 h 120"/>
              <a:gd name="T6" fmla="*/ 18 w 109"/>
              <a:gd name="T7" fmla="*/ 18 h 120"/>
              <a:gd name="T8" fmla="*/ 61 w 109"/>
              <a:gd name="T9" fmla="*/ 0 h 120"/>
              <a:gd name="T10" fmla="*/ 85 w 109"/>
              <a:gd name="T11" fmla="*/ 5 h 120"/>
              <a:gd name="T12" fmla="*/ 101 w 109"/>
              <a:gd name="T13" fmla="*/ 16 h 120"/>
              <a:gd name="T14" fmla="*/ 107 w 109"/>
              <a:gd name="T15" fmla="*/ 24 h 120"/>
              <a:gd name="T16" fmla="*/ 109 w 109"/>
              <a:gd name="T17" fmla="*/ 29 h 120"/>
              <a:gd name="T18" fmla="*/ 105 w 109"/>
              <a:gd name="T19" fmla="*/ 37 h 120"/>
              <a:gd name="T20" fmla="*/ 100 w 109"/>
              <a:gd name="T21" fmla="*/ 41 h 120"/>
              <a:gd name="T22" fmla="*/ 98 w 109"/>
              <a:gd name="T23" fmla="*/ 41 h 120"/>
              <a:gd name="T24" fmla="*/ 96 w 109"/>
              <a:gd name="T25" fmla="*/ 42 h 120"/>
              <a:gd name="T26" fmla="*/ 86 w 109"/>
              <a:gd name="T27" fmla="*/ 37 h 120"/>
              <a:gd name="T28" fmla="*/ 75 w 109"/>
              <a:gd name="T29" fmla="*/ 29 h 120"/>
              <a:gd name="T30" fmla="*/ 61 w 109"/>
              <a:gd name="T31" fmla="*/ 26 h 120"/>
              <a:gd name="T32" fmla="*/ 36 w 109"/>
              <a:gd name="T33" fmla="*/ 36 h 120"/>
              <a:gd name="T34" fmla="*/ 26 w 109"/>
              <a:gd name="T35" fmla="*/ 60 h 120"/>
              <a:gd name="T36" fmla="*/ 36 w 109"/>
              <a:gd name="T37" fmla="*/ 84 h 120"/>
              <a:gd name="T38" fmla="*/ 61 w 109"/>
              <a:gd name="T39" fmla="*/ 95 h 120"/>
              <a:gd name="T40" fmla="*/ 75 w 109"/>
              <a:gd name="T41" fmla="*/ 91 h 120"/>
              <a:gd name="T42" fmla="*/ 86 w 109"/>
              <a:gd name="T43" fmla="*/ 83 h 120"/>
              <a:gd name="T44" fmla="*/ 96 w 109"/>
              <a:gd name="T45" fmla="*/ 79 h 120"/>
              <a:gd name="T46" fmla="*/ 104 w 109"/>
              <a:gd name="T47" fmla="*/ 81 h 120"/>
              <a:gd name="T48" fmla="*/ 108 w 109"/>
              <a:gd name="T49" fmla="*/ 86 h 120"/>
              <a:gd name="T50" fmla="*/ 109 w 109"/>
              <a:gd name="T51" fmla="*/ 91 h 120"/>
              <a:gd name="T52" fmla="*/ 103 w 109"/>
              <a:gd name="T53" fmla="*/ 103 h 120"/>
              <a:gd name="T54" fmla="*/ 85 w 109"/>
              <a:gd name="T55" fmla="*/ 115 h 120"/>
              <a:gd name="T56" fmla="*/ 61 w 109"/>
              <a:gd name="T57" fmla="*/ 12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09" h="120">
                <a:moveTo>
                  <a:pt x="61" y="120"/>
                </a:moveTo>
                <a:cubicBezTo>
                  <a:pt x="44" y="120"/>
                  <a:pt x="30" y="114"/>
                  <a:pt x="18" y="102"/>
                </a:cubicBezTo>
                <a:cubicBezTo>
                  <a:pt x="6" y="90"/>
                  <a:pt x="0" y="76"/>
                  <a:pt x="0" y="60"/>
                </a:cubicBezTo>
                <a:cubicBezTo>
                  <a:pt x="0" y="43"/>
                  <a:pt x="6" y="29"/>
                  <a:pt x="18" y="18"/>
                </a:cubicBezTo>
                <a:cubicBezTo>
                  <a:pt x="30" y="6"/>
                  <a:pt x="44" y="0"/>
                  <a:pt x="61" y="0"/>
                </a:cubicBezTo>
                <a:cubicBezTo>
                  <a:pt x="69" y="0"/>
                  <a:pt x="77" y="2"/>
                  <a:pt x="85" y="5"/>
                </a:cubicBezTo>
                <a:cubicBezTo>
                  <a:pt x="92" y="9"/>
                  <a:pt x="98" y="12"/>
                  <a:pt x="101" y="16"/>
                </a:cubicBezTo>
                <a:cubicBezTo>
                  <a:pt x="105" y="19"/>
                  <a:pt x="107" y="22"/>
                  <a:pt x="107" y="24"/>
                </a:cubicBezTo>
                <a:cubicBezTo>
                  <a:pt x="108" y="25"/>
                  <a:pt x="109" y="27"/>
                  <a:pt x="109" y="29"/>
                </a:cubicBezTo>
                <a:cubicBezTo>
                  <a:pt x="109" y="33"/>
                  <a:pt x="107" y="35"/>
                  <a:pt x="105" y="37"/>
                </a:cubicBezTo>
                <a:cubicBezTo>
                  <a:pt x="103" y="39"/>
                  <a:pt x="102" y="40"/>
                  <a:pt x="100" y="41"/>
                </a:cubicBezTo>
                <a:cubicBezTo>
                  <a:pt x="99" y="41"/>
                  <a:pt x="99" y="41"/>
                  <a:pt x="98" y="41"/>
                </a:cubicBezTo>
                <a:cubicBezTo>
                  <a:pt x="97" y="41"/>
                  <a:pt x="96" y="41"/>
                  <a:pt x="96" y="42"/>
                </a:cubicBezTo>
                <a:cubicBezTo>
                  <a:pt x="92" y="42"/>
                  <a:pt x="88" y="40"/>
                  <a:pt x="86" y="37"/>
                </a:cubicBezTo>
                <a:cubicBezTo>
                  <a:pt x="83" y="34"/>
                  <a:pt x="79" y="31"/>
                  <a:pt x="75" y="29"/>
                </a:cubicBezTo>
                <a:cubicBezTo>
                  <a:pt x="70" y="27"/>
                  <a:pt x="65" y="26"/>
                  <a:pt x="61" y="26"/>
                </a:cubicBezTo>
                <a:cubicBezTo>
                  <a:pt x="51" y="26"/>
                  <a:pt x="43" y="29"/>
                  <a:pt x="36" y="36"/>
                </a:cubicBezTo>
                <a:cubicBezTo>
                  <a:pt x="30" y="43"/>
                  <a:pt x="26" y="51"/>
                  <a:pt x="26" y="60"/>
                </a:cubicBezTo>
                <a:cubicBezTo>
                  <a:pt x="26" y="69"/>
                  <a:pt x="29" y="77"/>
                  <a:pt x="36" y="84"/>
                </a:cubicBezTo>
                <a:cubicBezTo>
                  <a:pt x="43" y="91"/>
                  <a:pt x="51" y="95"/>
                  <a:pt x="61" y="95"/>
                </a:cubicBezTo>
                <a:cubicBezTo>
                  <a:pt x="66" y="95"/>
                  <a:pt x="71" y="93"/>
                  <a:pt x="75" y="91"/>
                </a:cubicBezTo>
                <a:cubicBezTo>
                  <a:pt x="79" y="89"/>
                  <a:pt x="83" y="87"/>
                  <a:pt x="86" y="83"/>
                </a:cubicBezTo>
                <a:cubicBezTo>
                  <a:pt x="89" y="80"/>
                  <a:pt x="92" y="79"/>
                  <a:pt x="96" y="79"/>
                </a:cubicBezTo>
                <a:cubicBezTo>
                  <a:pt x="100" y="79"/>
                  <a:pt x="102" y="79"/>
                  <a:pt x="104" y="81"/>
                </a:cubicBezTo>
                <a:cubicBezTo>
                  <a:pt x="106" y="83"/>
                  <a:pt x="107" y="84"/>
                  <a:pt x="108" y="86"/>
                </a:cubicBezTo>
                <a:cubicBezTo>
                  <a:pt x="108" y="88"/>
                  <a:pt x="109" y="89"/>
                  <a:pt x="109" y="91"/>
                </a:cubicBezTo>
                <a:cubicBezTo>
                  <a:pt x="109" y="95"/>
                  <a:pt x="107" y="99"/>
                  <a:pt x="103" y="103"/>
                </a:cubicBezTo>
                <a:cubicBezTo>
                  <a:pt x="99" y="107"/>
                  <a:pt x="93" y="111"/>
                  <a:pt x="85" y="115"/>
                </a:cubicBezTo>
                <a:cubicBezTo>
                  <a:pt x="77" y="118"/>
                  <a:pt x="69" y="120"/>
                  <a:pt x="61" y="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23" name="Freeform 19"/>
          <p:cNvSpPr>
            <a:spLocks noEditPoints="1"/>
          </p:cNvSpPr>
          <p:nvPr/>
        </p:nvSpPr>
        <p:spPr bwMode="auto">
          <a:xfrm>
            <a:off x="7739381" y="5869305"/>
            <a:ext cx="334963" cy="373063"/>
          </a:xfrm>
          <a:custGeom>
            <a:avLst/>
            <a:gdLst>
              <a:gd name="T0" fmla="*/ 13 w 105"/>
              <a:gd name="T1" fmla="*/ 117 h 117"/>
              <a:gd name="T2" fmla="*/ 4 w 105"/>
              <a:gd name="T3" fmla="*/ 114 h 117"/>
              <a:gd name="T4" fmla="*/ 0 w 105"/>
              <a:gd name="T5" fmla="*/ 104 h 117"/>
              <a:gd name="T6" fmla="*/ 0 w 105"/>
              <a:gd name="T7" fmla="*/ 13 h 117"/>
              <a:gd name="T8" fmla="*/ 4 w 105"/>
              <a:gd name="T9" fmla="*/ 3 h 117"/>
              <a:gd name="T10" fmla="*/ 13 w 105"/>
              <a:gd name="T11" fmla="*/ 0 h 117"/>
              <a:gd name="T12" fmla="*/ 43 w 105"/>
              <a:gd name="T13" fmla="*/ 0 h 117"/>
              <a:gd name="T14" fmla="*/ 87 w 105"/>
              <a:gd name="T15" fmla="*/ 16 h 117"/>
              <a:gd name="T16" fmla="*/ 105 w 105"/>
              <a:gd name="T17" fmla="*/ 57 h 117"/>
              <a:gd name="T18" fmla="*/ 89 w 105"/>
              <a:gd name="T19" fmla="*/ 100 h 117"/>
              <a:gd name="T20" fmla="*/ 47 w 105"/>
              <a:gd name="T21" fmla="*/ 117 h 117"/>
              <a:gd name="T22" fmla="*/ 13 w 105"/>
              <a:gd name="T23" fmla="*/ 117 h 117"/>
              <a:gd name="T24" fmla="*/ 43 w 105"/>
              <a:gd name="T25" fmla="*/ 93 h 117"/>
              <a:gd name="T26" fmla="*/ 68 w 105"/>
              <a:gd name="T27" fmla="*/ 83 h 117"/>
              <a:gd name="T28" fmla="*/ 78 w 105"/>
              <a:gd name="T29" fmla="*/ 59 h 117"/>
              <a:gd name="T30" fmla="*/ 67 w 105"/>
              <a:gd name="T31" fmla="*/ 34 h 117"/>
              <a:gd name="T32" fmla="*/ 42 w 105"/>
              <a:gd name="T33" fmla="*/ 24 h 117"/>
              <a:gd name="T34" fmla="*/ 26 w 105"/>
              <a:gd name="T35" fmla="*/ 24 h 117"/>
              <a:gd name="T36" fmla="*/ 26 w 105"/>
              <a:gd name="T37" fmla="*/ 93 h 117"/>
              <a:gd name="T38" fmla="*/ 43 w 105"/>
              <a:gd name="T39" fmla="*/ 93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5" h="117">
                <a:moveTo>
                  <a:pt x="13" y="117"/>
                </a:moveTo>
                <a:cubicBezTo>
                  <a:pt x="10" y="117"/>
                  <a:pt x="7" y="116"/>
                  <a:pt x="4" y="114"/>
                </a:cubicBezTo>
                <a:cubicBezTo>
                  <a:pt x="2" y="111"/>
                  <a:pt x="0" y="108"/>
                  <a:pt x="0" y="104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9"/>
                  <a:pt x="1" y="6"/>
                  <a:pt x="4" y="3"/>
                </a:cubicBezTo>
                <a:cubicBezTo>
                  <a:pt x="6" y="1"/>
                  <a:pt x="10" y="0"/>
                  <a:pt x="13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61" y="0"/>
                  <a:pt x="75" y="5"/>
                  <a:pt x="87" y="16"/>
                </a:cubicBezTo>
                <a:cubicBezTo>
                  <a:pt x="99" y="27"/>
                  <a:pt x="105" y="40"/>
                  <a:pt x="105" y="57"/>
                </a:cubicBezTo>
                <a:cubicBezTo>
                  <a:pt x="105" y="74"/>
                  <a:pt x="99" y="88"/>
                  <a:pt x="89" y="100"/>
                </a:cubicBezTo>
                <a:cubicBezTo>
                  <a:pt x="78" y="111"/>
                  <a:pt x="64" y="117"/>
                  <a:pt x="47" y="117"/>
                </a:cubicBezTo>
                <a:cubicBezTo>
                  <a:pt x="13" y="117"/>
                  <a:pt x="13" y="117"/>
                  <a:pt x="13" y="117"/>
                </a:cubicBezTo>
                <a:close/>
                <a:moveTo>
                  <a:pt x="43" y="93"/>
                </a:moveTo>
                <a:cubicBezTo>
                  <a:pt x="53" y="93"/>
                  <a:pt x="61" y="90"/>
                  <a:pt x="68" y="83"/>
                </a:cubicBezTo>
                <a:cubicBezTo>
                  <a:pt x="75" y="77"/>
                  <a:pt x="78" y="69"/>
                  <a:pt x="78" y="59"/>
                </a:cubicBezTo>
                <a:cubicBezTo>
                  <a:pt x="78" y="49"/>
                  <a:pt x="74" y="41"/>
                  <a:pt x="67" y="34"/>
                </a:cubicBezTo>
                <a:cubicBezTo>
                  <a:pt x="60" y="28"/>
                  <a:pt x="52" y="24"/>
                  <a:pt x="42" y="24"/>
                </a:cubicBezTo>
                <a:cubicBezTo>
                  <a:pt x="26" y="24"/>
                  <a:pt x="26" y="24"/>
                  <a:pt x="26" y="24"/>
                </a:cubicBezTo>
                <a:cubicBezTo>
                  <a:pt x="26" y="93"/>
                  <a:pt x="26" y="93"/>
                  <a:pt x="26" y="93"/>
                </a:cubicBezTo>
                <a:lnTo>
                  <a:pt x="43" y="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6362700" y="4922520"/>
            <a:ext cx="1711960" cy="8839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ea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 请在此添加您的文字内容。请在此添加您的文字内容，请在此添加您的文字内容。</a:t>
            </a:r>
            <a:endParaRPr lang="zh-CN" altLang="x-none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5" name="TextBox 10"/>
          <p:cNvSpPr txBox="1"/>
          <p:nvPr/>
        </p:nvSpPr>
        <p:spPr>
          <a:xfrm>
            <a:off x="6341110" y="4622165"/>
            <a:ext cx="1635760" cy="3385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eaLnBrk="1" hangingPunct="1"/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请在此添加标题</a:t>
            </a:r>
            <a:endParaRPr lang="zh-CN" altLang="en-US" sz="16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475095" y="2470150"/>
            <a:ext cx="1981200" cy="1257300"/>
            <a:chOff x="10197" y="4023"/>
            <a:chExt cx="3120" cy="1980"/>
          </a:xfrm>
        </p:grpSpPr>
        <p:sp>
          <p:nvSpPr>
            <p:cNvPr id="3" name="TextBox 11"/>
            <p:cNvSpPr txBox="1"/>
            <p:nvPr/>
          </p:nvSpPr>
          <p:spPr>
            <a:xfrm>
              <a:off x="10197" y="4611"/>
              <a:ext cx="3120" cy="139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ctr" eaLnBrk="1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10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请在此添加您的文字内容， 请在此添加您的文字内容。请在此添加您的文字内容，请在此添加您的文字内容。</a:t>
              </a:r>
              <a:endParaRPr lang="zh-CN" altLang="x-none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  <p:sp>
          <p:nvSpPr>
            <p:cNvPr id="24" name="TextBox 10"/>
            <p:cNvSpPr txBox="1"/>
            <p:nvPr/>
          </p:nvSpPr>
          <p:spPr>
            <a:xfrm>
              <a:off x="10469" y="4023"/>
              <a:ext cx="2576" cy="53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ctr" eaLnBrk="1" hangingPunct="1"/>
              <a:r>
                <a:rPr lang="zh-CN" altLang="en-US" sz="16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请在此添加标题</a:t>
              </a:r>
              <a:endParaRPr lang="zh-CN" altLang="en-US" sz="16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797300" y="2470150"/>
            <a:ext cx="1981200" cy="1257300"/>
            <a:chOff x="5980" y="3890"/>
            <a:chExt cx="3120" cy="1980"/>
          </a:xfrm>
        </p:grpSpPr>
        <p:sp>
          <p:nvSpPr>
            <p:cNvPr id="6" name="TextBox 11"/>
            <p:cNvSpPr txBox="1"/>
            <p:nvPr/>
          </p:nvSpPr>
          <p:spPr>
            <a:xfrm>
              <a:off x="5980" y="4478"/>
              <a:ext cx="3120" cy="139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ctr" eaLnBrk="1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10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请在此添加您的文字内容， 请在此添加您的文字内容。请在此添加您的文字内容，请在此添加您的文字内容。</a:t>
              </a:r>
              <a:endParaRPr lang="zh-CN" altLang="x-none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  <p:sp>
          <p:nvSpPr>
            <p:cNvPr id="25" name="TextBox 10"/>
            <p:cNvSpPr txBox="1"/>
            <p:nvPr/>
          </p:nvSpPr>
          <p:spPr>
            <a:xfrm>
              <a:off x="6252" y="3890"/>
              <a:ext cx="2576" cy="53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ctr" eaLnBrk="1" hangingPunct="1"/>
              <a:r>
                <a:rPr lang="zh-CN" altLang="en-US" sz="16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请在此添加标题</a:t>
              </a:r>
              <a:endParaRPr lang="zh-CN" altLang="en-US" sz="16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</p:grpSp>
      <p:sp>
        <p:nvSpPr>
          <p:cNvPr id="29" name="TextBox 11"/>
          <p:cNvSpPr txBox="1"/>
          <p:nvPr/>
        </p:nvSpPr>
        <p:spPr>
          <a:xfrm>
            <a:off x="4111625" y="4947920"/>
            <a:ext cx="1711960" cy="8839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ea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 请在此添加您的文字内容。请在此添加您的文字内容，请在此添加您的文字内容。</a:t>
            </a:r>
            <a:endParaRPr lang="zh-CN" altLang="x-none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30" name="TextBox 10"/>
          <p:cNvSpPr txBox="1"/>
          <p:nvPr/>
        </p:nvSpPr>
        <p:spPr>
          <a:xfrm>
            <a:off x="4090035" y="4647565"/>
            <a:ext cx="1635760" cy="3385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eaLnBrk="1" hangingPunct="1"/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请在此添加标题</a:t>
            </a:r>
            <a:endParaRPr lang="zh-CN" altLang="en-US" sz="16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4" grpId="0"/>
      <p:bldP spid="5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52095" y="170815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工作完成情况</a:t>
            </a:r>
          </a:p>
        </p:txBody>
      </p:sp>
      <p:sp>
        <p:nvSpPr>
          <p:cNvPr id="3" name="六边形 2"/>
          <p:cNvSpPr/>
          <p:nvPr/>
        </p:nvSpPr>
        <p:spPr>
          <a:xfrm rot="16200000">
            <a:off x="1859280" y="1632585"/>
            <a:ext cx="1374775" cy="1450975"/>
          </a:xfrm>
          <a:prstGeom prst="hexagon">
            <a:avLst/>
          </a:prstGeom>
          <a:solidFill>
            <a:srgbClr val="1877A8">
              <a:alpha val="50000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 Light" panose="020B0502040204020203" pitchFamily="34" charset="-122"/>
            </a:endParaRPr>
          </a:p>
        </p:txBody>
      </p:sp>
      <p:sp>
        <p:nvSpPr>
          <p:cNvPr id="4" name="六边形 3"/>
          <p:cNvSpPr/>
          <p:nvPr/>
        </p:nvSpPr>
        <p:spPr>
          <a:xfrm rot="16200000">
            <a:off x="3582035" y="1632585"/>
            <a:ext cx="1374775" cy="1450975"/>
          </a:xfrm>
          <a:prstGeom prst="hexagon">
            <a:avLst/>
          </a:prstGeom>
          <a:solidFill>
            <a:srgbClr val="1877A8">
              <a:alpha val="50000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 Light" panose="020B0502040204020203" pitchFamily="34" charset="-122"/>
            </a:endParaRPr>
          </a:p>
        </p:txBody>
      </p:sp>
      <p:sp>
        <p:nvSpPr>
          <p:cNvPr id="5" name="六边形 4"/>
          <p:cNvSpPr/>
          <p:nvPr/>
        </p:nvSpPr>
        <p:spPr>
          <a:xfrm rot="16200000">
            <a:off x="987425" y="2867660"/>
            <a:ext cx="1374775" cy="1475105"/>
          </a:xfrm>
          <a:prstGeom prst="hexagon">
            <a:avLst/>
          </a:prstGeom>
          <a:solidFill>
            <a:srgbClr val="1877A8">
              <a:alpha val="50000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 Light" panose="020B0502040204020203" pitchFamily="34" charset="-122"/>
            </a:endParaRPr>
          </a:p>
        </p:txBody>
      </p:sp>
      <p:sp>
        <p:nvSpPr>
          <p:cNvPr id="6" name="六边形 5"/>
          <p:cNvSpPr/>
          <p:nvPr/>
        </p:nvSpPr>
        <p:spPr>
          <a:xfrm rot="16200000">
            <a:off x="4456430" y="2879725"/>
            <a:ext cx="1374775" cy="1450975"/>
          </a:xfrm>
          <a:prstGeom prst="hexagon">
            <a:avLst/>
          </a:prstGeom>
          <a:solidFill>
            <a:srgbClr val="1877A8">
              <a:alpha val="50000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 Light" panose="020B0502040204020203" pitchFamily="34" charset="-122"/>
            </a:endParaRPr>
          </a:p>
        </p:txBody>
      </p:sp>
      <p:sp>
        <p:nvSpPr>
          <p:cNvPr id="9" name="六边形 8"/>
          <p:cNvSpPr/>
          <p:nvPr/>
        </p:nvSpPr>
        <p:spPr>
          <a:xfrm rot="16200000">
            <a:off x="1711325" y="4152900"/>
            <a:ext cx="1374775" cy="1450975"/>
          </a:xfrm>
          <a:prstGeom prst="hexagon">
            <a:avLst/>
          </a:prstGeom>
          <a:solidFill>
            <a:srgbClr val="1877A8">
              <a:alpha val="50000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 Light" panose="020B0502040204020203" pitchFamily="34" charset="-122"/>
            </a:endParaRPr>
          </a:p>
        </p:txBody>
      </p:sp>
      <p:sp>
        <p:nvSpPr>
          <p:cNvPr id="10" name="六边形 9"/>
          <p:cNvSpPr/>
          <p:nvPr/>
        </p:nvSpPr>
        <p:spPr>
          <a:xfrm rot="16200000">
            <a:off x="3590290" y="4185920"/>
            <a:ext cx="1374775" cy="1450975"/>
          </a:xfrm>
          <a:prstGeom prst="hexagon">
            <a:avLst/>
          </a:prstGeom>
          <a:solidFill>
            <a:srgbClr val="1877A8">
              <a:alpha val="50000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 Light" panose="020B0502040204020203" pitchFamily="34" charset="-122"/>
            </a:endParaRPr>
          </a:p>
        </p:txBody>
      </p:sp>
      <p:pic>
        <p:nvPicPr>
          <p:cNvPr id="1639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785" y="3228975"/>
            <a:ext cx="983615" cy="8293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130" y="1869440"/>
            <a:ext cx="1140460" cy="961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255" y="1708785"/>
            <a:ext cx="1520825" cy="1282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5985" y="4243705"/>
            <a:ext cx="1567180" cy="13220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3465" y="3082925"/>
            <a:ext cx="1242695" cy="10483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405" y="4257095"/>
            <a:ext cx="1310163" cy="13096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" name="矩形 37"/>
          <p:cNvSpPr/>
          <p:nvPr/>
        </p:nvSpPr>
        <p:spPr>
          <a:xfrm>
            <a:off x="6108065" y="2338070"/>
            <a:ext cx="4905375" cy="1572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请在此添加您的文字内容。请在此添加您的文字内容，请在此添加您的文字内容。请在此添加您的文字内容，请在此添加您的文字内容。请在此添加您的文字内容，请在此添加您的文字内容。</a:t>
            </a:r>
            <a:endParaRPr lang="zh-CN" altLang="zh-CN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zh-CN" altLang="zh-CN" dirty="0">
              <a:solidFill>
                <a:schemeClr val="bg2">
                  <a:lumMod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39" name="TextBox 76"/>
          <p:cNvSpPr txBox="1"/>
          <p:nvPr/>
        </p:nvSpPr>
        <p:spPr>
          <a:xfrm>
            <a:off x="6108065" y="1803400"/>
            <a:ext cx="3051810" cy="583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请在此添加标题</a:t>
            </a:r>
          </a:p>
        </p:txBody>
      </p:sp>
      <p:sp>
        <p:nvSpPr>
          <p:cNvPr id="13" name="矩形 12"/>
          <p:cNvSpPr/>
          <p:nvPr/>
        </p:nvSpPr>
        <p:spPr>
          <a:xfrm>
            <a:off x="6146800" y="4165600"/>
            <a:ext cx="4905375" cy="1572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请在此添加您的文字内容。请在此添加您的文字内容，请在此添加您的文字内容。请在此添加您的文字内容，请在此添加您的文字内容。请在此添加您的文字内容，请在此添加您的文字内容。</a:t>
            </a:r>
            <a:endParaRPr lang="zh-CN" altLang="zh-CN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zh-CN" altLang="zh-CN" dirty="0">
              <a:solidFill>
                <a:schemeClr val="bg2">
                  <a:lumMod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14" name="TextBox 76"/>
          <p:cNvSpPr txBox="1"/>
          <p:nvPr/>
        </p:nvSpPr>
        <p:spPr>
          <a:xfrm>
            <a:off x="6146800" y="3630930"/>
            <a:ext cx="3051810" cy="583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请在此添加标题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9" grpId="0" animBg="1"/>
      <p:bldP spid="10" grpId="0" animBg="1"/>
      <p:bldP spid="38" grpId="0"/>
      <p:bldP spid="39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等腰三角形 4"/>
          <p:cNvSpPr/>
          <p:nvPr/>
        </p:nvSpPr>
        <p:spPr>
          <a:xfrm>
            <a:off x="3122930" y="669925"/>
            <a:ext cx="5685155" cy="4688205"/>
          </a:xfrm>
          <a:prstGeom prst="triangle">
            <a:avLst/>
          </a:prstGeom>
          <a:solidFill>
            <a:srgbClr val="1877A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26915" y="2900045"/>
            <a:ext cx="32315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PART 03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526915" y="3728085"/>
            <a:ext cx="31451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成功项目展示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34510" y="4406900"/>
            <a:ext cx="3523615" cy="346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Add You Text Here Add You Text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52095" y="170815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成功项目展示</a:t>
            </a:r>
          </a:p>
        </p:txBody>
      </p:sp>
      <p:sp>
        <p:nvSpPr>
          <p:cNvPr id="4" name="Freeform 5"/>
          <p:cNvSpPr/>
          <p:nvPr/>
        </p:nvSpPr>
        <p:spPr bwMode="auto">
          <a:xfrm>
            <a:off x="6218238" y="3098800"/>
            <a:ext cx="1657350" cy="2333625"/>
          </a:xfrm>
          <a:custGeom>
            <a:avLst/>
            <a:gdLst>
              <a:gd name="T0" fmla="*/ 2147483647 w 1467"/>
              <a:gd name="T1" fmla="*/ 2147483647 h 2068"/>
              <a:gd name="T2" fmla="*/ 2147483647 w 1467"/>
              <a:gd name="T3" fmla="*/ 2147483647 h 2068"/>
              <a:gd name="T4" fmla="*/ 2147483647 w 1467"/>
              <a:gd name="T5" fmla="*/ 2147483647 h 2068"/>
              <a:gd name="T6" fmla="*/ 2147483647 w 1467"/>
              <a:gd name="T7" fmla="*/ 2147483647 h 2068"/>
              <a:gd name="T8" fmla="*/ 2147483647 w 1467"/>
              <a:gd name="T9" fmla="*/ 2147483647 h 2068"/>
              <a:gd name="T10" fmla="*/ 2147483647 w 1467"/>
              <a:gd name="T11" fmla="*/ 2147483647 h 2068"/>
              <a:gd name="T12" fmla="*/ 2147483647 w 1467"/>
              <a:gd name="T13" fmla="*/ 2147483647 h 2068"/>
              <a:gd name="T14" fmla="*/ 2147483647 w 1467"/>
              <a:gd name="T15" fmla="*/ 2147483647 h 2068"/>
              <a:gd name="T16" fmla="*/ 0 w 1467"/>
              <a:gd name="T17" fmla="*/ 0 h 2068"/>
              <a:gd name="T18" fmla="*/ 2147483647 w 1467"/>
              <a:gd name="T19" fmla="*/ 0 h 2068"/>
              <a:gd name="T20" fmla="*/ 2147483647 w 1467"/>
              <a:gd name="T21" fmla="*/ 2147483647 h 20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467" h="2068">
                <a:moveTo>
                  <a:pt x="1467" y="571"/>
                </a:moveTo>
                <a:cubicBezTo>
                  <a:pt x="1467" y="1909"/>
                  <a:pt x="1467" y="1909"/>
                  <a:pt x="1467" y="1909"/>
                </a:cubicBezTo>
                <a:cubicBezTo>
                  <a:pt x="1467" y="1996"/>
                  <a:pt x="1396" y="2068"/>
                  <a:pt x="1309" y="2068"/>
                </a:cubicBezTo>
                <a:cubicBezTo>
                  <a:pt x="724" y="2068"/>
                  <a:pt x="724" y="2068"/>
                  <a:pt x="724" y="2068"/>
                </a:cubicBezTo>
                <a:cubicBezTo>
                  <a:pt x="637" y="2068"/>
                  <a:pt x="566" y="1996"/>
                  <a:pt x="566" y="1909"/>
                </a:cubicBezTo>
                <a:cubicBezTo>
                  <a:pt x="566" y="571"/>
                  <a:pt x="566" y="571"/>
                  <a:pt x="566" y="571"/>
                </a:cubicBezTo>
                <a:cubicBezTo>
                  <a:pt x="566" y="568"/>
                  <a:pt x="566" y="565"/>
                  <a:pt x="566" y="562"/>
                </a:cubicBezTo>
                <a:cubicBezTo>
                  <a:pt x="556" y="262"/>
                  <a:pt x="311" y="19"/>
                  <a:pt x="3" y="1"/>
                </a:cubicBezTo>
                <a:cubicBezTo>
                  <a:pt x="2" y="1"/>
                  <a:pt x="1" y="0"/>
                  <a:pt x="0" y="0"/>
                </a:cubicBezTo>
                <a:cubicBezTo>
                  <a:pt x="896" y="0"/>
                  <a:pt x="896" y="0"/>
                  <a:pt x="896" y="0"/>
                </a:cubicBezTo>
                <a:cubicBezTo>
                  <a:pt x="1211" y="0"/>
                  <a:pt x="1467" y="256"/>
                  <a:pt x="1467" y="571"/>
                </a:cubicBezTo>
                <a:close/>
              </a:path>
            </a:pathLst>
          </a:custGeom>
          <a:solidFill>
            <a:srgbClr val="1877A8">
              <a:alpha val="50000"/>
            </a:srgbClr>
          </a:solidFill>
          <a:ln>
            <a:noFill/>
          </a:ln>
        </p:spPr>
        <p:txBody>
          <a:bodyPr/>
          <a:lstStyle/>
          <a:p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5543868" y="2075180"/>
            <a:ext cx="2332037" cy="1655763"/>
          </a:xfrm>
          <a:custGeom>
            <a:avLst/>
            <a:gdLst>
              <a:gd name="T0" fmla="*/ 2147483647 w 2067"/>
              <a:gd name="T1" fmla="*/ 0 h 1468"/>
              <a:gd name="T2" fmla="*/ 2147483647 w 2067"/>
              <a:gd name="T3" fmla="*/ 0 h 1468"/>
              <a:gd name="T4" fmla="*/ 2147483647 w 2067"/>
              <a:gd name="T5" fmla="*/ 2147483647 h 1468"/>
              <a:gd name="T6" fmla="*/ 2147483647 w 2067"/>
              <a:gd name="T7" fmla="*/ 2147483647 h 1468"/>
              <a:gd name="T8" fmla="*/ 2147483647 w 2067"/>
              <a:gd name="T9" fmla="*/ 2147483647 h 1468"/>
              <a:gd name="T10" fmla="*/ 2147483647 w 2067"/>
              <a:gd name="T11" fmla="*/ 2147483647 h 1468"/>
              <a:gd name="T12" fmla="*/ 2147483647 w 2067"/>
              <a:gd name="T13" fmla="*/ 2147483647 h 1468"/>
              <a:gd name="T14" fmla="*/ 2147483647 w 2067"/>
              <a:gd name="T15" fmla="*/ 2147483647 h 1468"/>
              <a:gd name="T16" fmla="*/ 0 w 2067"/>
              <a:gd name="T17" fmla="*/ 2147483647 h 1468"/>
              <a:gd name="T18" fmla="*/ 0 w 2067"/>
              <a:gd name="T19" fmla="*/ 2147483647 h 1468"/>
              <a:gd name="T20" fmla="*/ 2147483647 w 2067"/>
              <a:gd name="T21" fmla="*/ 0 h 14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067" h="1468">
                <a:moveTo>
                  <a:pt x="571" y="0"/>
                </a:moveTo>
                <a:cubicBezTo>
                  <a:pt x="1909" y="0"/>
                  <a:pt x="1909" y="0"/>
                  <a:pt x="1909" y="0"/>
                </a:cubicBezTo>
                <a:cubicBezTo>
                  <a:pt x="1996" y="0"/>
                  <a:pt x="2067" y="71"/>
                  <a:pt x="2067" y="159"/>
                </a:cubicBezTo>
                <a:cubicBezTo>
                  <a:pt x="2067" y="743"/>
                  <a:pt x="2067" y="743"/>
                  <a:pt x="2067" y="743"/>
                </a:cubicBezTo>
                <a:cubicBezTo>
                  <a:pt x="2067" y="831"/>
                  <a:pt x="1996" y="902"/>
                  <a:pt x="1909" y="902"/>
                </a:cubicBezTo>
                <a:cubicBezTo>
                  <a:pt x="571" y="902"/>
                  <a:pt x="571" y="902"/>
                  <a:pt x="571" y="902"/>
                </a:cubicBezTo>
                <a:cubicBezTo>
                  <a:pt x="568" y="902"/>
                  <a:pt x="565" y="902"/>
                  <a:pt x="562" y="902"/>
                </a:cubicBezTo>
                <a:cubicBezTo>
                  <a:pt x="261" y="911"/>
                  <a:pt x="19" y="1156"/>
                  <a:pt x="1" y="1464"/>
                </a:cubicBezTo>
                <a:cubicBezTo>
                  <a:pt x="0" y="1465"/>
                  <a:pt x="0" y="1467"/>
                  <a:pt x="0" y="1468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256"/>
                  <a:pt x="256" y="0"/>
                  <a:pt x="571" y="0"/>
                </a:cubicBezTo>
                <a:close/>
              </a:path>
            </a:pathLst>
          </a:custGeom>
          <a:solidFill>
            <a:srgbClr val="1877A8">
              <a:alpha val="50000"/>
            </a:srgbClr>
          </a:solidFill>
          <a:ln>
            <a:noFill/>
          </a:ln>
        </p:spPr>
        <p:txBody>
          <a:bodyPr/>
          <a:lstStyle/>
          <a:p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5" name="Freeform 7"/>
          <p:cNvSpPr/>
          <p:nvPr/>
        </p:nvSpPr>
        <p:spPr bwMode="auto">
          <a:xfrm>
            <a:off x="4487863" y="2074863"/>
            <a:ext cx="1657350" cy="2332037"/>
          </a:xfrm>
          <a:custGeom>
            <a:avLst/>
            <a:gdLst>
              <a:gd name="T0" fmla="*/ 0 w 1467"/>
              <a:gd name="T1" fmla="*/ 2147483647 h 2068"/>
              <a:gd name="T2" fmla="*/ 0 w 1467"/>
              <a:gd name="T3" fmla="*/ 2147483647 h 2068"/>
              <a:gd name="T4" fmla="*/ 2147483647 w 1467"/>
              <a:gd name="T5" fmla="*/ 0 h 2068"/>
              <a:gd name="T6" fmla="*/ 2147483647 w 1467"/>
              <a:gd name="T7" fmla="*/ 0 h 2068"/>
              <a:gd name="T8" fmla="*/ 2147483647 w 1467"/>
              <a:gd name="T9" fmla="*/ 2147483647 h 2068"/>
              <a:gd name="T10" fmla="*/ 2147483647 w 1467"/>
              <a:gd name="T11" fmla="*/ 2147483647 h 2068"/>
              <a:gd name="T12" fmla="*/ 2147483647 w 1467"/>
              <a:gd name="T13" fmla="*/ 2147483647 h 2068"/>
              <a:gd name="T14" fmla="*/ 2147483647 w 1467"/>
              <a:gd name="T15" fmla="*/ 2147483647 h 2068"/>
              <a:gd name="T16" fmla="*/ 2147483647 w 1467"/>
              <a:gd name="T17" fmla="*/ 2147483647 h 2068"/>
              <a:gd name="T18" fmla="*/ 2147483647 w 1467"/>
              <a:gd name="T19" fmla="*/ 2147483647 h 2068"/>
              <a:gd name="T20" fmla="*/ 0 w 1467"/>
              <a:gd name="T21" fmla="*/ 2147483647 h 20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467" h="2068">
                <a:moveTo>
                  <a:pt x="0" y="1497"/>
                </a:moveTo>
                <a:cubicBezTo>
                  <a:pt x="0" y="159"/>
                  <a:pt x="0" y="159"/>
                  <a:pt x="0" y="159"/>
                </a:cubicBezTo>
                <a:cubicBezTo>
                  <a:pt x="0" y="72"/>
                  <a:pt x="71" y="0"/>
                  <a:pt x="158" y="0"/>
                </a:cubicBezTo>
                <a:cubicBezTo>
                  <a:pt x="743" y="0"/>
                  <a:pt x="743" y="0"/>
                  <a:pt x="743" y="0"/>
                </a:cubicBezTo>
                <a:cubicBezTo>
                  <a:pt x="830" y="0"/>
                  <a:pt x="901" y="72"/>
                  <a:pt x="901" y="159"/>
                </a:cubicBezTo>
                <a:cubicBezTo>
                  <a:pt x="901" y="1497"/>
                  <a:pt x="901" y="1497"/>
                  <a:pt x="901" y="1497"/>
                </a:cubicBezTo>
                <a:cubicBezTo>
                  <a:pt x="901" y="1500"/>
                  <a:pt x="901" y="1503"/>
                  <a:pt x="902" y="1506"/>
                </a:cubicBezTo>
                <a:cubicBezTo>
                  <a:pt x="911" y="1806"/>
                  <a:pt x="1156" y="2049"/>
                  <a:pt x="1464" y="2067"/>
                </a:cubicBezTo>
                <a:cubicBezTo>
                  <a:pt x="1465" y="2067"/>
                  <a:pt x="1466" y="2068"/>
                  <a:pt x="1467" y="2068"/>
                </a:cubicBezTo>
                <a:cubicBezTo>
                  <a:pt x="571" y="2068"/>
                  <a:pt x="571" y="2068"/>
                  <a:pt x="571" y="2068"/>
                </a:cubicBezTo>
                <a:cubicBezTo>
                  <a:pt x="256" y="2068"/>
                  <a:pt x="0" y="1812"/>
                  <a:pt x="0" y="1497"/>
                </a:cubicBezTo>
                <a:close/>
              </a:path>
            </a:pathLst>
          </a:custGeom>
          <a:solidFill>
            <a:srgbClr val="1877A8">
              <a:alpha val="50000"/>
            </a:srgbClr>
          </a:solidFill>
          <a:ln>
            <a:noFill/>
          </a:ln>
        </p:spPr>
        <p:txBody>
          <a:bodyPr/>
          <a:lstStyle/>
          <a:p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4503738" y="3790950"/>
            <a:ext cx="2333625" cy="1655763"/>
          </a:xfrm>
          <a:custGeom>
            <a:avLst/>
            <a:gdLst>
              <a:gd name="T0" fmla="*/ 2147483647 w 2068"/>
              <a:gd name="T1" fmla="*/ 2147483647 h 1468"/>
              <a:gd name="T2" fmla="*/ 2147483647 w 2068"/>
              <a:gd name="T3" fmla="*/ 2147483647 h 1468"/>
              <a:gd name="T4" fmla="*/ 0 w 2068"/>
              <a:gd name="T5" fmla="*/ 2147483647 h 1468"/>
              <a:gd name="T6" fmla="*/ 0 w 2068"/>
              <a:gd name="T7" fmla="*/ 2147483647 h 1468"/>
              <a:gd name="T8" fmla="*/ 2147483647 w 2068"/>
              <a:gd name="T9" fmla="*/ 2147483647 h 1468"/>
              <a:gd name="T10" fmla="*/ 2147483647 w 2068"/>
              <a:gd name="T11" fmla="*/ 2147483647 h 1468"/>
              <a:gd name="T12" fmla="*/ 2147483647 w 2068"/>
              <a:gd name="T13" fmla="*/ 2147483647 h 1468"/>
              <a:gd name="T14" fmla="*/ 2147483647 w 2068"/>
              <a:gd name="T15" fmla="*/ 2147483647 h 1468"/>
              <a:gd name="T16" fmla="*/ 2147483647 w 2068"/>
              <a:gd name="T17" fmla="*/ 0 h 1468"/>
              <a:gd name="T18" fmla="*/ 2147483647 w 2068"/>
              <a:gd name="T19" fmla="*/ 2147483647 h 1468"/>
              <a:gd name="T20" fmla="*/ 2147483647 w 2068"/>
              <a:gd name="T21" fmla="*/ 2147483647 h 14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068" h="1468">
                <a:moveTo>
                  <a:pt x="1497" y="1468"/>
                </a:moveTo>
                <a:cubicBezTo>
                  <a:pt x="158" y="1468"/>
                  <a:pt x="158" y="1468"/>
                  <a:pt x="158" y="1468"/>
                </a:cubicBezTo>
                <a:cubicBezTo>
                  <a:pt x="71" y="1468"/>
                  <a:pt x="0" y="1397"/>
                  <a:pt x="0" y="1309"/>
                </a:cubicBezTo>
                <a:cubicBezTo>
                  <a:pt x="0" y="725"/>
                  <a:pt x="0" y="725"/>
                  <a:pt x="0" y="725"/>
                </a:cubicBezTo>
                <a:cubicBezTo>
                  <a:pt x="0" y="637"/>
                  <a:pt x="71" y="566"/>
                  <a:pt x="158" y="566"/>
                </a:cubicBezTo>
                <a:cubicBezTo>
                  <a:pt x="1497" y="566"/>
                  <a:pt x="1497" y="566"/>
                  <a:pt x="1497" y="566"/>
                </a:cubicBezTo>
                <a:cubicBezTo>
                  <a:pt x="1500" y="566"/>
                  <a:pt x="1503" y="566"/>
                  <a:pt x="1506" y="566"/>
                </a:cubicBezTo>
                <a:cubicBezTo>
                  <a:pt x="1806" y="557"/>
                  <a:pt x="2049" y="312"/>
                  <a:pt x="2067" y="4"/>
                </a:cubicBezTo>
                <a:cubicBezTo>
                  <a:pt x="2067" y="3"/>
                  <a:pt x="2067" y="1"/>
                  <a:pt x="2068" y="0"/>
                </a:cubicBezTo>
                <a:cubicBezTo>
                  <a:pt x="2068" y="897"/>
                  <a:pt x="2068" y="897"/>
                  <a:pt x="2068" y="897"/>
                </a:cubicBezTo>
                <a:cubicBezTo>
                  <a:pt x="2068" y="1212"/>
                  <a:pt x="1811" y="1468"/>
                  <a:pt x="1497" y="1468"/>
                </a:cubicBezTo>
                <a:close/>
              </a:path>
            </a:pathLst>
          </a:custGeom>
          <a:solidFill>
            <a:srgbClr val="1877A8">
              <a:alpha val="50000"/>
            </a:srgbClr>
          </a:solidFill>
          <a:ln>
            <a:noFill/>
          </a:ln>
        </p:spPr>
        <p:txBody>
          <a:bodyPr/>
          <a:lstStyle/>
          <a:p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10" name="矩形 24"/>
          <p:cNvSpPr>
            <a:spLocks noChangeArrowheads="1"/>
          </p:cNvSpPr>
          <p:nvPr/>
        </p:nvSpPr>
        <p:spPr bwMode="auto">
          <a:xfrm>
            <a:off x="4751388" y="2397125"/>
            <a:ext cx="512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>
                <a:solidFill>
                  <a:schemeClr val="bg1"/>
                </a:solidFill>
                <a:latin typeface="Impact" panose="020B0806030902050204" pitchFamily="34" charset="0"/>
                <a:ea typeface="微软雅黑 Light" panose="020B0502040204020203" pitchFamily="34" charset="-122"/>
                <a:cs typeface="Adobe Naskh Medium" panose="01010101010101010101"/>
              </a:rPr>
              <a:t>01</a:t>
            </a:r>
            <a:endParaRPr lang="zh-CN" altLang="en-US" sz="2800">
              <a:solidFill>
                <a:schemeClr val="bg1"/>
              </a:solidFill>
              <a:latin typeface="Impact" panose="020B0806030902050204" pitchFamily="34" charset="0"/>
              <a:ea typeface="微软雅黑 Light" panose="020B0502040204020203" pitchFamily="34" charset="-122"/>
              <a:cs typeface="Adobe Naskh Medium" panose="01010101010101010101"/>
            </a:endParaRPr>
          </a:p>
        </p:txBody>
      </p:sp>
      <p:sp>
        <p:nvSpPr>
          <p:cNvPr id="11" name="矩形 25"/>
          <p:cNvSpPr>
            <a:spLocks noChangeArrowheads="1"/>
          </p:cNvSpPr>
          <p:nvPr/>
        </p:nvSpPr>
        <p:spPr bwMode="auto">
          <a:xfrm>
            <a:off x="7185025" y="2314575"/>
            <a:ext cx="5556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>
                <a:solidFill>
                  <a:schemeClr val="bg1"/>
                </a:solidFill>
                <a:latin typeface="Impact" panose="020B0806030902050204" pitchFamily="34" charset="0"/>
                <a:ea typeface="微软雅黑 Light" panose="020B0502040204020203" pitchFamily="34" charset="-122"/>
                <a:cs typeface="Adobe Naskh Medium" panose="01010101010101010101"/>
              </a:rPr>
              <a:t>02</a:t>
            </a:r>
            <a:endParaRPr lang="zh-CN" altLang="en-US" sz="2800">
              <a:solidFill>
                <a:schemeClr val="bg1"/>
              </a:solidFill>
              <a:latin typeface="Impact" panose="020B0806030902050204" pitchFamily="34" charset="0"/>
              <a:ea typeface="微软雅黑 Light" panose="020B0502040204020203" pitchFamily="34" charset="-122"/>
              <a:cs typeface="Adobe Naskh Medium" panose="01010101010101010101"/>
            </a:endParaRPr>
          </a:p>
        </p:txBody>
      </p:sp>
      <p:sp>
        <p:nvSpPr>
          <p:cNvPr id="12" name="矩形 26"/>
          <p:cNvSpPr>
            <a:spLocks noChangeArrowheads="1"/>
          </p:cNvSpPr>
          <p:nvPr/>
        </p:nvSpPr>
        <p:spPr bwMode="auto">
          <a:xfrm>
            <a:off x="7115175" y="4754563"/>
            <a:ext cx="568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>
                <a:solidFill>
                  <a:schemeClr val="bg1"/>
                </a:solidFill>
                <a:latin typeface="Impact" panose="020B0806030902050204" pitchFamily="34" charset="0"/>
                <a:ea typeface="微软雅黑 Light" panose="020B0502040204020203" pitchFamily="34" charset="-122"/>
                <a:cs typeface="Adobe Naskh Medium" panose="01010101010101010101"/>
              </a:rPr>
              <a:t>03</a:t>
            </a:r>
            <a:endParaRPr lang="zh-CN" altLang="en-US" sz="2800">
              <a:solidFill>
                <a:schemeClr val="bg1"/>
              </a:solidFill>
              <a:latin typeface="Impact" panose="020B0806030902050204" pitchFamily="34" charset="0"/>
              <a:ea typeface="微软雅黑 Light" panose="020B0502040204020203" pitchFamily="34" charset="-122"/>
              <a:cs typeface="Adobe Naskh Medium" panose="01010101010101010101"/>
            </a:endParaRPr>
          </a:p>
        </p:txBody>
      </p:sp>
      <p:sp>
        <p:nvSpPr>
          <p:cNvPr id="2" name="矩形 27"/>
          <p:cNvSpPr>
            <a:spLocks noChangeArrowheads="1"/>
          </p:cNvSpPr>
          <p:nvPr/>
        </p:nvSpPr>
        <p:spPr bwMode="auto">
          <a:xfrm>
            <a:off x="4708525" y="4675188"/>
            <a:ext cx="555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>
                <a:solidFill>
                  <a:schemeClr val="bg1"/>
                </a:solidFill>
                <a:latin typeface="Impact" panose="020B0806030902050204" pitchFamily="34" charset="0"/>
                <a:ea typeface="微软雅黑 Light" panose="020B0502040204020203" pitchFamily="34" charset="-122"/>
                <a:cs typeface="Adobe Naskh Medium" panose="01010101010101010101"/>
              </a:rPr>
              <a:t>04</a:t>
            </a:r>
            <a:endParaRPr lang="zh-CN" altLang="en-US" sz="2800">
              <a:solidFill>
                <a:schemeClr val="bg1"/>
              </a:solidFill>
              <a:latin typeface="Impact" panose="020B0806030902050204" pitchFamily="34" charset="0"/>
              <a:ea typeface="微软雅黑 Light" panose="020B0502040204020203" pitchFamily="34" charset="-122"/>
              <a:cs typeface="Adobe Naskh Medium" panose="01010101010101010101"/>
            </a:endParaRPr>
          </a:p>
        </p:txBody>
      </p:sp>
      <p:sp>
        <p:nvSpPr>
          <p:cNvPr id="14" name="TextBox 57"/>
          <p:cNvSpPr txBox="1"/>
          <p:nvPr/>
        </p:nvSpPr>
        <p:spPr bwMode="auto">
          <a:xfrm>
            <a:off x="1550988" y="2146300"/>
            <a:ext cx="2673350" cy="750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  请在此添加您的文字内容</a:t>
            </a:r>
            <a:r>
              <a:rPr lang="zh-CN" sz="186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。</a:t>
            </a:r>
            <a:endParaRPr lang="zh-CN" altLang="zh-CN" sz="1860" kern="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15" name="TextBox 57"/>
          <p:cNvSpPr txBox="1"/>
          <p:nvPr/>
        </p:nvSpPr>
        <p:spPr bwMode="auto">
          <a:xfrm>
            <a:off x="8124825" y="2146300"/>
            <a:ext cx="2673350" cy="70294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  请在此添加您的文字内容。</a:t>
            </a:r>
            <a:endParaRPr lang="zh-CN" altLang="zh-CN" sz="1600" kern="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17" name="TextBox 57"/>
          <p:cNvSpPr txBox="1"/>
          <p:nvPr/>
        </p:nvSpPr>
        <p:spPr bwMode="auto">
          <a:xfrm>
            <a:off x="1550988" y="4564063"/>
            <a:ext cx="2673350" cy="70294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  请在此添加您的文字内容。</a:t>
            </a:r>
            <a:endParaRPr lang="zh-CN" altLang="zh-CN" sz="1600" kern="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18" name="TextBox 57"/>
          <p:cNvSpPr txBox="1"/>
          <p:nvPr/>
        </p:nvSpPr>
        <p:spPr bwMode="auto">
          <a:xfrm>
            <a:off x="8124825" y="4564063"/>
            <a:ext cx="2673350" cy="70294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  请在此添加您的文字内容。</a:t>
            </a:r>
            <a:endParaRPr lang="zh-CN" altLang="zh-CN" sz="1600" kern="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 bldLvl="0" animBg="1"/>
      <p:bldP spid="5" grpId="0" bldLvl="0" animBg="1"/>
      <p:bldP spid="9" grpId="0" bldLvl="0" animBg="1"/>
      <p:bldP spid="10" grpId="0"/>
      <p:bldP spid="11" grpId="0"/>
      <p:bldP spid="12" grpId="0"/>
      <p:bldP spid="2" grpId="0"/>
      <p:bldP spid="14" grpId="0"/>
      <p:bldP spid="15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52095" y="170815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成功项目展示</a:t>
            </a:r>
          </a:p>
        </p:txBody>
      </p:sp>
      <p:sp>
        <p:nvSpPr>
          <p:cNvPr id="2" name="Freeform 5"/>
          <p:cNvSpPr/>
          <p:nvPr/>
        </p:nvSpPr>
        <p:spPr>
          <a:xfrm>
            <a:off x="3334068" y="2609215"/>
            <a:ext cx="2719387" cy="2274888"/>
          </a:xfrm>
          <a:custGeom>
            <a:avLst/>
            <a:gdLst>
              <a:gd name="txL" fmla="*/ 0 w 1578"/>
              <a:gd name="txT" fmla="*/ 0 h 1598"/>
              <a:gd name="txR" fmla="*/ 1578 w 1578"/>
              <a:gd name="txB" fmla="*/ 1598 h 1598"/>
            </a:gdLst>
            <a:ahLst/>
            <a:cxnLst>
              <a:cxn ang="0">
                <a:pos x="2536716" y="0"/>
              </a:cxn>
              <a:cxn ang="0">
                <a:pos x="179224" y="0"/>
              </a:cxn>
              <a:cxn ang="0">
                <a:pos x="179224" y="0"/>
              </a:cxn>
              <a:cxn ang="0">
                <a:pos x="151651" y="2847"/>
              </a:cxn>
              <a:cxn ang="0">
                <a:pos x="127525" y="5694"/>
              </a:cxn>
              <a:cxn ang="0">
                <a:pos x="103399" y="11389"/>
              </a:cxn>
              <a:cxn ang="0">
                <a:pos x="82719" y="17083"/>
              </a:cxn>
              <a:cxn ang="0">
                <a:pos x="62039" y="25625"/>
              </a:cxn>
              <a:cxn ang="0">
                <a:pos x="44806" y="37013"/>
              </a:cxn>
              <a:cxn ang="0">
                <a:pos x="31020" y="51249"/>
              </a:cxn>
              <a:cxn ang="0">
                <a:pos x="20680" y="65485"/>
              </a:cxn>
              <a:cxn ang="0">
                <a:pos x="10340" y="79721"/>
              </a:cxn>
              <a:cxn ang="0">
                <a:pos x="3447" y="96804"/>
              </a:cxn>
              <a:cxn ang="0">
                <a:pos x="0" y="113887"/>
              </a:cxn>
              <a:cxn ang="0">
                <a:pos x="0" y="133817"/>
              </a:cxn>
              <a:cxn ang="0">
                <a:pos x="0" y="150900"/>
              </a:cxn>
              <a:cxn ang="0">
                <a:pos x="6893" y="170830"/>
              </a:cxn>
              <a:cxn ang="0">
                <a:pos x="13786" y="193607"/>
              </a:cxn>
              <a:cxn ang="0">
                <a:pos x="24126" y="213538"/>
              </a:cxn>
              <a:cxn ang="0">
                <a:pos x="1230445" y="2189473"/>
              </a:cxn>
              <a:cxn ang="0">
                <a:pos x="1230445" y="2189473"/>
              </a:cxn>
              <a:cxn ang="0">
                <a:pos x="1244232" y="2209403"/>
              </a:cxn>
              <a:cxn ang="0">
                <a:pos x="1258018" y="2226486"/>
              </a:cxn>
              <a:cxn ang="0">
                <a:pos x="1271805" y="2240722"/>
              </a:cxn>
              <a:cxn ang="0">
                <a:pos x="1289038" y="2252111"/>
              </a:cxn>
              <a:cxn ang="0">
                <a:pos x="1306271" y="2260652"/>
              </a:cxn>
              <a:cxn ang="0">
                <a:pos x="1323504" y="2269194"/>
              </a:cxn>
              <a:cxn ang="0">
                <a:pos x="1340737" y="2272041"/>
              </a:cxn>
              <a:cxn ang="0">
                <a:pos x="1357970" y="2274888"/>
              </a:cxn>
              <a:cxn ang="0">
                <a:pos x="1378650" y="2272041"/>
              </a:cxn>
              <a:cxn ang="0">
                <a:pos x="1395883" y="2269194"/>
              </a:cxn>
              <a:cxn ang="0">
                <a:pos x="1413116" y="2260652"/>
              </a:cxn>
              <a:cxn ang="0">
                <a:pos x="1430349" y="2252111"/>
              </a:cxn>
              <a:cxn ang="0">
                <a:pos x="1444136" y="2240722"/>
              </a:cxn>
              <a:cxn ang="0">
                <a:pos x="1461369" y="2226486"/>
              </a:cxn>
              <a:cxn ang="0">
                <a:pos x="1475155" y="2209403"/>
              </a:cxn>
              <a:cxn ang="0">
                <a:pos x="1488942" y="2189473"/>
              </a:cxn>
              <a:cxn ang="0">
                <a:pos x="2695261" y="199302"/>
              </a:cxn>
              <a:cxn ang="0">
                <a:pos x="2695261" y="199302"/>
              </a:cxn>
              <a:cxn ang="0">
                <a:pos x="2705601" y="179372"/>
              </a:cxn>
              <a:cxn ang="0">
                <a:pos x="2712494" y="159441"/>
              </a:cxn>
              <a:cxn ang="0">
                <a:pos x="2719387" y="139511"/>
              </a:cxn>
              <a:cxn ang="0">
                <a:pos x="2719387" y="119581"/>
              </a:cxn>
              <a:cxn ang="0">
                <a:pos x="2719387" y="102498"/>
              </a:cxn>
              <a:cxn ang="0">
                <a:pos x="2715940" y="85415"/>
              </a:cxn>
              <a:cxn ang="0">
                <a:pos x="2709047" y="71179"/>
              </a:cxn>
              <a:cxn ang="0">
                <a:pos x="2698707" y="56943"/>
              </a:cxn>
              <a:cxn ang="0">
                <a:pos x="2688367" y="45555"/>
              </a:cxn>
              <a:cxn ang="0">
                <a:pos x="2674581" y="34166"/>
              </a:cxn>
              <a:cxn ang="0">
                <a:pos x="2657348" y="22777"/>
              </a:cxn>
              <a:cxn ang="0">
                <a:pos x="2636668" y="14236"/>
              </a:cxn>
              <a:cxn ang="0">
                <a:pos x="2615988" y="8542"/>
              </a:cxn>
              <a:cxn ang="0">
                <a:pos x="2591862" y="5694"/>
              </a:cxn>
              <a:cxn ang="0">
                <a:pos x="2567736" y="0"/>
              </a:cxn>
              <a:cxn ang="0">
                <a:pos x="2536716" y="0"/>
              </a:cxn>
              <a:cxn ang="0">
                <a:pos x="2536716" y="0"/>
              </a:cxn>
            </a:cxnLst>
            <a:rect l="txL" t="txT" r="txR" b="txB"/>
            <a:pathLst>
              <a:path w="1578" h="1598">
                <a:moveTo>
                  <a:pt x="1472" y="0"/>
                </a:moveTo>
                <a:lnTo>
                  <a:pt x="104" y="0"/>
                </a:lnTo>
                <a:lnTo>
                  <a:pt x="88" y="2"/>
                </a:lnTo>
                <a:lnTo>
                  <a:pt x="74" y="4"/>
                </a:lnTo>
                <a:lnTo>
                  <a:pt x="60" y="8"/>
                </a:lnTo>
                <a:lnTo>
                  <a:pt x="48" y="12"/>
                </a:lnTo>
                <a:lnTo>
                  <a:pt x="36" y="18"/>
                </a:lnTo>
                <a:lnTo>
                  <a:pt x="26" y="26"/>
                </a:lnTo>
                <a:lnTo>
                  <a:pt x="18" y="36"/>
                </a:lnTo>
                <a:lnTo>
                  <a:pt x="12" y="46"/>
                </a:lnTo>
                <a:lnTo>
                  <a:pt x="6" y="56"/>
                </a:lnTo>
                <a:lnTo>
                  <a:pt x="2" y="68"/>
                </a:lnTo>
                <a:lnTo>
                  <a:pt x="0" y="80"/>
                </a:lnTo>
                <a:lnTo>
                  <a:pt x="0" y="94"/>
                </a:lnTo>
                <a:lnTo>
                  <a:pt x="0" y="106"/>
                </a:lnTo>
                <a:lnTo>
                  <a:pt x="4" y="120"/>
                </a:lnTo>
                <a:lnTo>
                  <a:pt x="8" y="136"/>
                </a:lnTo>
                <a:lnTo>
                  <a:pt x="14" y="150"/>
                </a:lnTo>
                <a:lnTo>
                  <a:pt x="714" y="1538"/>
                </a:lnTo>
                <a:lnTo>
                  <a:pt x="722" y="1552"/>
                </a:lnTo>
                <a:lnTo>
                  <a:pt x="730" y="1564"/>
                </a:lnTo>
                <a:lnTo>
                  <a:pt x="738" y="1574"/>
                </a:lnTo>
                <a:lnTo>
                  <a:pt x="748" y="1582"/>
                </a:lnTo>
                <a:lnTo>
                  <a:pt x="758" y="1588"/>
                </a:lnTo>
                <a:lnTo>
                  <a:pt x="768" y="1594"/>
                </a:lnTo>
                <a:lnTo>
                  <a:pt x="778" y="1596"/>
                </a:lnTo>
                <a:lnTo>
                  <a:pt x="788" y="1598"/>
                </a:lnTo>
                <a:lnTo>
                  <a:pt x="800" y="1596"/>
                </a:lnTo>
                <a:lnTo>
                  <a:pt x="810" y="1594"/>
                </a:lnTo>
                <a:lnTo>
                  <a:pt x="820" y="1588"/>
                </a:lnTo>
                <a:lnTo>
                  <a:pt x="830" y="1582"/>
                </a:lnTo>
                <a:lnTo>
                  <a:pt x="838" y="1574"/>
                </a:lnTo>
                <a:lnTo>
                  <a:pt x="848" y="1564"/>
                </a:lnTo>
                <a:lnTo>
                  <a:pt x="856" y="1552"/>
                </a:lnTo>
                <a:lnTo>
                  <a:pt x="864" y="1538"/>
                </a:lnTo>
                <a:lnTo>
                  <a:pt x="1564" y="140"/>
                </a:lnTo>
                <a:lnTo>
                  <a:pt x="1570" y="126"/>
                </a:lnTo>
                <a:lnTo>
                  <a:pt x="1574" y="112"/>
                </a:lnTo>
                <a:lnTo>
                  <a:pt x="1578" y="98"/>
                </a:lnTo>
                <a:lnTo>
                  <a:pt x="1578" y="84"/>
                </a:lnTo>
                <a:lnTo>
                  <a:pt x="1578" y="72"/>
                </a:lnTo>
                <a:lnTo>
                  <a:pt x="1576" y="60"/>
                </a:lnTo>
                <a:lnTo>
                  <a:pt x="1572" y="50"/>
                </a:lnTo>
                <a:lnTo>
                  <a:pt x="1566" y="40"/>
                </a:lnTo>
                <a:lnTo>
                  <a:pt x="1560" y="32"/>
                </a:lnTo>
                <a:lnTo>
                  <a:pt x="1552" y="24"/>
                </a:lnTo>
                <a:lnTo>
                  <a:pt x="1542" y="16"/>
                </a:lnTo>
                <a:lnTo>
                  <a:pt x="1530" y="10"/>
                </a:lnTo>
                <a:lnTo>
                  <a:pt x="1518" y="6"/>
                </a:lnTo>
                <a:lnTo>
                  <a:pt x="1504" y="4"/>
                </a:lnTo>
                <a:lnTo>
                  <a:pt x="1490" y="0"/>
                </a:lnTo>
                <a:lnTo>
                  <a:pt x="1472" y="0"/>
                </a:lnTo>
                <a:close/>
              </a:path>
            </a:pathLst>
          </a:custGeom>
          <a:solidFill>
            <a:srgbClr val="1878A8">
              <a:alpha val="5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3" name="Freeform 6"/>
          <p:cNvSpPr/>
          <p:nvPr/>
        </p:nvSpPr>
        <p:spPr>
          <a:xfrm>
            <a:off x="722630" y="1942465"/>
            <a:ext cx="2736850" cy="2271713"/>
          </a:xfrm>
          <a:custGeom>
            <a:avLst/>
            <a:gdLst>
              <a:gd name="txL" fmla="*/ 0 w 1588"/>
              <a:gd name="txT" fmla="*/ 0 h 1596"/>
              <a:gd name="txR" fmla="*/ 1588 w 1588"/>
              <a:gd name="txB" fmla="*/ 1596 h 1596"/>
            </a:gdLst>
            <a:ahLst/>
            <a:cxnLst>
              <a:cxn ang="0">
                <a:pos x="179240" y="2271713"/>
              </a:cxn>
              <a:cxn ang="0">
                <a:pos x="2533482" y="2271713"/>
              </a:cxn>
              <a:cxn ang="0">
                <a:pos x="2533482" y="2271713"/>
              </a:cxn>
              <a:cxn ang="0">
                <a:pos x="2564504" y="2271713"/>
              </a:cxn>
              <a:cxn ang="0">
                <a:pos x="2595527" y="2268866"/>
              </a:cxn>
              <a:cxn ang="0">
                <a:pos x="2619655" y="2263173"/>
              </a:cxn>
              <a:cxn ang="0">
                <a:pos x="2643783" y="2254632"/>
              </a:cxn>
              <a:cxn ang="0">
                <a:pos x="2667912" y="2246092"/>
              </a:cxn>
              <a:cxn ang="0">
                <a:pos x="2685146" y="2234705"/>
              </a:cxn>
              <a:cxn ang="0">
                <a:pos x="2698934" y="2223318"/>
              </a:cxn>
              <a:cxn ang="0">
                <a:pos x="2712722" y="2209084"/>
              </a:cxn>
              <a:cxn ang="0">
                <a:pos x="2723062" y="2192004"/>
              </a:cxn>
              <a:cxn ang="0">
                <a:pos x="2729956" y="2174923"/>
              </a:cxn>
              <a:cxn ang="0">
                <a:pos x="2733403" y="2157843"/>
              </a:cxn>
              <a:cxn ang="0">
                <a:pos x="2736850" y="2140762"/>
              </a:cxn>
              <a:cxn ang="0">
                <a:pos x="2733403" y="2120835"/>
              </a:cxn>
              <a:cxn ang="0">
                <a:pos x="2729956" y="2100908"/>
              </a:cxn>
              <a:cxn ang="0">
                <a:pos x="2719615" y="2080980"/>
              </a:cxn>
              <a:cxn ang="0">
                <a:pos x="2709275" y="2058206"/>
              </a:cxn>
              <a:cxn ang="0">
                <a:pos x="1485620" y="82556"/>
              </a:cxn>
              <a:cxn ang="0">
                <a:pos x="1485620" y="82556"/>
              </a:cxn>
              <a:cxn ang="0">
                <a:pos x="1471832" y="62629"/>
              </a:cxn>
              <a:cxn ang="0">
                <a:pos x="1458045" y="45548"/>
              </a:cxn>
              <a:cxn ang="0">
                <a:pos x="1440810" y="31314"/>
              </a:cxn>
              <a:cxn ang="0">
                <a:pos x="1427023" y="19927"/>
              </a:cxn>
              <a:cxn ang="0">
                <a:pos x="1409788" y="11387"/>
              </a:cxn>
              <a:cxn ang="0">
                <a:pos x="1392553" y="5694"/>
              </a:cxn>
              <a:cxn ang="0">
                <a:pos x="1375319" y="0"/>
              </a:cxn>
              <a:cxn ang="0">
                <a:pos x="1358084" y="0"/>
              </a:cxn>
              <a:cxn ang="0">
                <a:pos x="1340850" y="0"/>
              </a:cxn>
              <a:cxn ang="0">
                <a:pos x="1323615" y="5694"/>
              </a:cxn>
              <a:cxn ang="0">
                <a:pos x="1306381" y="11387"/>
              </a:cxn>
              <a:cxn ang="0">
                <a:pos x="1289146" y="19927"/>
              </a:cxn>
              <a:cxn ang="0">
                <a:pos x="1271911" y="31314"/>
              </a:cxn>
              <a:cxn ang="0">
                <a:pos x="1258124" y="45548"/>
              </a:cxn>
              <a:cxn ang="0">
                <a:pos x="1244336" y="62629"/>
              </a:cxn>
              <a:cxn ang="0">
                <a:pos x="1230548" y="82556"/>
              </a:cxn>
              <a:cxn ang="0">
                <a:pos x="24128" y="2072440"/>
              </a:cxn>
              <a:cxn ang="0">
                <a:pos x="24128" y="2072440"/>
              </a:cxn>
              <a:cxn ang="0">
                <a:pos x="13788" y="2095214"/>
              </a:cxn>
              <a:cxn ang="0">
                <a:pos x="6894" y="2115141"/>
              </a:cxn>
              <a:cxn ang="0">
                <a:pos x="0" y="2135069"/>
              </a:cxn>
              <a:cxn ang="0">
                <a:pos x="0" y="2152149"/>
              </a:cxn>
              <a:cxn ang="0">
                <a:pos x="0" y="2169230"/>
              </a:cxn>
              <a:cxn ang="0">
                <a:pos x="3447" y="2186310"/>
              </a:cxn>
              <a:cxn ang="0">
                <a:pos x="10341" y="2200544"/>
              </a:cxn>
              <a:cxn ang="0">
                <a:pos x="20681" y="2214778"/>
              </a:cxn>
              <a:cxn ang="0">
                <a:pos x="31022" y="2229012"/>
              </a:cxn>
              <a:cxn ang="0">
                <a:pos x="44810" y="2240399"/>
              </a:cxn>
              <a:cxn ang="0">
                <a:pos x="62044" y="2248939"/>
              </a:cxn>
              <a:cxn ang="0">
                <a:pos x="82726" y="2257479"/>
              </a:cxn>
              <a:cxn ang="0">
                <a:pos x="103407" y="2263173"/>
              </a:cxn>
              <a:cxn ang="0">
                <a:pos x="127536" y="2268866"/>
              </a:cxn>
              <a:cxn ang="0">
                <a:pos x="151664" y="2271713"/>
              </a:cxn>
              <a:cxn ang="0">
                <a:pos x="179240" y="2271713"/>
              </a:cxn>
              <a:cxn ang="0">
                <a:pos x="179240" y="2271713"/>
              </a:cxn>
            </a:cxnLst>
            <a:rect l="txL" t="txT" r="txR" b="txB"/>
            <a:pathLst>
              <a:path w="1588" h="1596">
                <a:moveTo>
                  <a:pt x="104" y="1596"/>
                </a:moveTo>
                <a:lnTo>
                  <a:pt x="1470" y="1596"/>
                </a:lnTo>
                <a:lnTo>
                  <a:pt x="1488" y="1596"/>
                </a:lnTo>
                <a:lnTo>
                  <a:pt x="1506" y="1594"/>
                </a:lnTo>
                <a:lnTo>
                  <a:pt x="1520" y="1590"/>
                </a:lnTo>
                <a:lnTo>
                  <a:pt x="1534" y="1584"/>
                </a:lnTo>
                <a:lnTo>
                  <a:pt x="1548" y="1578"/>
                </a:lnTo>
                <a:lnTo>
                  <a:pt x="1558" y="1570"/>
                </a:lnTo>
                <a:lnTo>
                  <a:pt x="1566" y="1562"/>
                </a:lnTo>
                <a:lnTo>
                  <a:pt x="1574" y="1552"/>
                </a:lnTo>
                <a:lnTo>
                  <a:pt x="1580" y="1540"/>
                </a:lnTo>
                <a:lnTo>
                  <a:pt x="1584" y="1528"/>
                </a:lnTo>
                <a:lnTo>
                  <a:pt x="1586" y="1516"/>
                </a:lnTo>
                <a:lnTo>
                  <a:pt x="1588" y="1504"/>
                </a:lnTo>
                <a:lnTo>
                  <a:pt x="1586" y="1490"/>
                </a:lnTo>
                <a:lnTo>
                  <a:pt x="1584" y="1476"/>
                </a:lnTo>
                <a:lnTo>
                  <a:pt x="1578" y="1462"/>
                </a:lnTo>
                <a:lnTo>
                  <a:pt x="1572" y="1446"/>
                </a:lnTo>
                <a:lnTo>
                  <a:pt x="862" y="58"/>
                </a:lnTo>
                <a:lnTo>
                  <a:pt x="854" y="44"/>
                </a:lnTo>
                <a:lnTo>
                  <a:pt x="846" y="32"/>
                </a:lnTo>
                <a:lnTo>
                  <a:pt x="836" y="22"/>
                </a:lnTo>
                <a:lnTo>
                  <a:pt x="828" y="14"/>
                </a:lnTo>
                <a:lnTo>
                  <a:pt x="818" y="8"/>
                </a:lnTo>
                <a:lnTo>
                  <a:pt x="808" y="4"/>
                </a:lnTo>
                <a:lnTo>
                  <a:pt x="798" y="0"/>
                </a:lnTo>
                <a:lnTo>
                  <a:pt x="788" y="0"/>
                </a:lnTo>
                <a:lnTo>
                  <a:pt x="778" y="0"/>
                </a:lnTo>
                <a:lnTo>
                  <a:pt x="768" y="4"/>
                </a:lnTo>
                <a:lnTo>
                  <a:pt x="758" y="8"/>
                </a:lnTo>
                <a:lnTo>
                  <a:pt x="748" y="14"/>
                </a:lnTo>
                <a:lnTo>
                  <a:pt x="738" y="22"/>
                </a:lnTo>
                <a:lnTo>
                  <a:pt x="730" y="32"/>
                </a:lnTo>
                <a:lnTo>
                  <a:pt x="722" y="44"/>
                </a:lnTo>
                <a:lnTo>
                  <a:pt x="714" y="58"/>
                </a:lnTo>
                <a:lnTo>
                  <a:pt x="14" y="1456"/>
                </a:lnTo>
                <a:lnTo>
                  <a:pt x="8" y="1472"/>
                </a:lnTo>
                <a:lnTo>
                  <a:pt x="4" y="1486"/>
                </a:lnTo>
                <a:lnTo>
                  <a:pt x="0" y="1500"/>
                </a:lnTo>
                <a:lnTo>
                  <a:pt x="0" y="1512"/>
                </a:lnTo>
                <a:lnTo>
                  <a:pt x="0" y="1524"/>
                </a:lnTo>
                <a:lnTo>
                  <a:pt x="2" y="1536"/>
                </a:lnTo>
                <a:lnTo>
                  <a:pt x="6" y="1546"/>
                </a:lnTo>
                <a:lnTo>
                  <a:pt x="12" y="1556"/>
                </a:lnTo>
                <a:lnTo>
                  <a:pt x="18" y="1566"/>
                </a:lnTo>
                <a:lnTo>
                  <a:pt x="26" y="1574"/>
                </a:lnTo>
                <a:lnTo>
                  <a:pt x="36" y="1580"/>
                </a:lnTo>
                <a:lnTo>
                  <a:pt x="48" y="1586"/>
                </a:lnTo>
                <a:lnTo>
                  <a:pt x="60" y="1590"/>
                </a:lnTo>
                <a:lnTo>
                  <a:pt x="74" y="1594"/>
                </a:lnTo>
                <a:lnTo>
                  <a:pt x="88" y="1596"/>
                </a:lnTo>
                <a:lnTo>
                  <a:pt x="104" y="1596"/>
                </a:lnTo>
                <a:close/>
              </a:path>
            </a:pathLst>
          </a:custGeom>
          <a:solidFill>
            <a:srgbClr val="1878A8">
              <a:alpha val="5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4" name="Freeform 7"/>
          <p:cNvSpPr/>
          <p:nvPr/>
        </p:nvSpPr>
        <p:spPr>
          <a:xfrm>
            <a:off x="5967730" y="1942465"/>
            <a:ext cx="2736850" cy="2271713"/>
          </a:xfrm>
          <a:custGeom>
            <a:avLst/>
            <a:gdLst>
              <a:gd name="txL" fmla="*/ 0 w 1588"/>
              <a:gd name="txT" fmla="*/ 0 h 1596"/>
              <a:gd name="txR" fmla="*/ 1588 w 1588"/>
              <a:gd name="txB" fmla="*/ 1596 h 1596"/>
            </a:gdLst>
            <a:ahLst/>
            <a:cxnLst>
              <a:cxn ang="0">
                <a:pos x="179240" y="2271713"/>
              </a:cxn>
              <a:cxn ang="0">
                <a:pos x="2554164" y="2271713"/>
              </a:cxn>
              <a:cxn ang="0">
                <a:pos x="2554164" y="2271713"/>
              </a:cxn>
              <a:cxn ang="0">
                <a:pos x="2581739" y="2271713"/>
              </a:cxn>
              <a:cxn ang="0">
                <a:pos x="2609314" y="2268866"/>
              </a:cxn>
              <a:cxn ang="0">
                <a:pos x="2629996" y="2263173"/>
              </a:cxn>
              <a:cxn ang="0">
                <a:pos x="2654124" y="2254632"/>
              </a:cxn>
              <a:cxn ang="0">
                <a:pos x="2671359" y="2246092"/>
              </a:cxn>
              <a:cxn ang="0">
                <a:pos x="2688593" y="2234705"/>
              </a:cxn>
              <a:cxn ang="0">
                <a:pos x="2702381" y="2223318"/>
              </a:cxn>
              <a:cxn ang="0">
                <a:pos x="2716169" y="2209084"/>
              </a:cxn>
              <a:cxn ang="0">
                <a:pos x="2723062" y="2192004"/>
              </a:cxn>
              <a:cxn ang="0">
                <a:pos x="2729956" y="2174923"/>
              </a:cxn>
              <a:cxn ang="0">
                <a:pos x="2733403" y="2157843"/>
              </a:cxn>
              <a:cxn ang="0">
                <a:pos x="2736850" y="2140762"/>
              </a:cxn>
              <a:cxn ang="0">
                <a:pos x="2733403" y="2120835"/>
              </a:cxn>
              <a:cxn ang="0">
                <a:pos x="2729956" y="2100908"/>
              </a:cxn>
              <a:cxn ang="0">
                <a:pos x="2719615" y="2080980"/>
              </a:cxn>
              <a:cxn ang="0">
                <a:pos x="2709275" y="2058206"/>
              </a:cxn>
              <a:cxn ang="0">
                <a:pos x="1502855" y="82556"/>
              </a:cxn>
              <a:cxn ang="0">
                <a:pos x="1502855" y="82556"/>
              </a:cxn>
              <a:cxn ang="0">
                <a:pos x="1492514" y="62629"/>
              </a:cxn>
              <a:cxn ang="0">
                <a:pos x="1475279" y="45548"/>
              </a:cxn>
              <a:cxn ang="0">
                <a:pos x="1461492" y="31314"/>
              </a:cxn>
              <a:cxn ang="0">
                <a:pos x="1444257" y="19927"/>
              </a:cxn>
              <a:cxn ang="0">
                <a:pos x="1430469" y="11387"/>
              </a:cxn>
              <a:cxn ang="0">
                <a:pos x="1413235" y="5694"/>
              </a:cxn>
              <a:cxn ang="0">
                <a:pos x="1392553" y="0"/>
              </a:cxn>
              <a:cxn ang="0">
                <a:pos x="1375319" y="0"/>
              </a:cxn>
              <a:cxn ang="0">
                <a:pos x="1358084" y="0"/>
              </a:cxn>
              <a:cxn ang="0">
                <a:pos x="1340850" y="5694"/>
              </a:cxn>
              <a:cxn ang="0">
                <a:pos x="1323615" y="11387"/>
              </a:cxn>
              <a:cxn ang="0">
                <a:pos x="1306381" y="19927"/>
              </a:cxn>
              <a:cxn ang="0">
                <a:pos x="1289146" y="31314"/>
              </a:cxn>
              <a:cxn ang="0">
                <a:pos x="1275358" y="45548"/>
              </a:cxn>
              <a:cxn ang="0">
                <a:pos x="1258124" y="62629"/>
              </a:cxn>
              <a:cxn ang="0">
                <a:pos x="1244336" y="82556"/>
              </a:cxn>
              <a:cxn ang="0">
                <a:pos x="24128" y="2072440"/>
              </a:cxn>
              <a:cxn ang="0">
                <a:pos x="24128" y="2072440"/>
              </a:cxn>
              <a:cxn ang="0">
                <a:pos x="13788" y="2095214"/>
              </a:cxn>
              <a:cxn ang="0">
                <a:pos x="6894" y="2115141"/>
              </a:cxn>
              <a:cxn ang="0">
                <a:pos x="0" y="2135069"/>
              </a:cxn>
              <a:cxn ang="0">
                <a:pos x="0" y="2152149"/>
              </a:cxn>
              <a:cxn ang="0">
                <a:pos x="0" y="2169230"/>
              </a:cxn>
              <a:cxn ang="0">
                <a:pos x="3447" y="2186310"/>
              </a:cxn>
              <a:cxn ang="0">
                <a:pos x="10341" y="2200544"/>
              </a:cxn>
              <a:cxn ang="0">
                <a:pos x="17235" y="2214778"/>
              </a:cxn>
              <a:cxn ang="0">
                <a:pos x="31022" y="2229012"/>
              </a:cxn>
              <a:cxn ang="0">
                <a:pos x="44810" y="2240399"/>
              </a:cxn>
              <a:cxn ang="0">
                <a:pos x="62044" y="2248939"/>
              </a:cxn>
              <a:cxn ang="0">
                <a:pos x="79279" y="2257479"/>
              </a:cxn>
              <a:cxn ang="0">
                <a:pos x="103407" y="2263173"/>
              </a:cxn>
              <a:cxn ang="0">
                <a:pos x="127536" y="2268866"/>
              </a:cxn>
              <a:cxn ang="0">
                <a:pos x="151664" y="2271713"/>
              </a:cxn>
              <a:cxn ang="0">
                <a:pos x="179240" y="2271713"/>
              </a:cxn>
              <a:cxn ang="0">
                <a:pos x="179240" y="2271713"/>
              </a:cxn>
            </a:cxnLst>
            <a:rect l="txL" t="txT" r="txR" b="txB"/>
            <a:pathLst>
              <a:path w="1588" h="1596">
                <a:moveTo>
                  <a:pt x="104" y="1596"/>
                </a:moveTo>
                <a:lnTo>
                  <a:pt x="1482" y="1596"/>
                </a:lnTo>
                <a:lnTo>
                  <a:pt x="1498" y="1596"/>
                </a:lnTo>
                <a:lnTo>
                  <a:pt x="1514" y="1594"/>
                </a:lnTo>
                <a:lnTo>
                  <a:pt x="1526" y="1590"/>
                </a:lnTo>
                <a:lnTo>
                  <a:pt x="1540" y="1584"/>
                </a:lnTo>
                <a:lnTo>
                  <a:pt x="1550" y="1578"/>
                </a:lnTo>
                <a:lnTo>
                  <a:pt x="1560" y="1570"/>
                </a:lnTo>
                <a:lnTo>
                  <a:pt x="1568" y="1562"/>
                </a:lnTo>
                <a:lnTo>
                  <a:pt x="1576" y="1552"/>
                </a:lnTo>
                <a:lnTo>
                  <a:pt x="1580" y="1540"/>
                </a:lnTo>
                <a:lnTo>
                  <a:pt x="1584" y="1528"/>
                </a:lnTo>
                <a:lnTo>
                  <a:pt x="1586" y="1516"/>
                </a:lnTo>
                <a:lnTo>
                  <a:pt x="1588" y="1504"/>
                </a:lnTo>
                <a:lnTo>
                  <a:pt x="1586" y="1490"/>
                </a:lnTo>
                <a:lnTo>
                  <a:pt x="1584" y="1476"/>
                </a:lnTo>
                <a:lnTo>
                  <a:pt x="1578" y="1462"/>
                </a:lnTo>
                <a:lnTo>
                  <a:pt x="1572" y="1446"/>
                </a:lnTo>
                <a:lnTo>
                  <a:pt x="872" y="58"/>
                </a:lnTo>
                <a:lnTo>
                  <a:pt x="866" y="44"/>
                </a:lnTo>
                <a:lnTo>
                  <a:pt x="856" y="32"/>
                </a:lnTo>
                <a:lnTo>
                  <a:pt x="848" y="22"/>
                </a:lnTo>
                <a:lnTo>
                  <a:pt x="838" y="14"/>
                </a:lnTo>
                <a:lnTo>
                  <a:pt x="830" y="8"/>
                </a:lnTo>
                <a:lnTo>
                  <a:pt x="820" y="4"/>
                </a:lnTo>
                <a:lnTo>
                  <a:pt x="808" y="0"/>
                </a:lnTo>
                <a:lnTo>
                  <a:pt x="798" y="0"/>
                </a:lnTo>
                <a:lnTo>
                  <a:pt x="788" y="0"/>
                </a:lnTo>
                <a:lnTo>
                  <a:pt x="778" y="4"/>
                </a:lnTo>
                <a:lnTo>
                  <a:pt x="768" y="8"/>
                </a:lnTo>
                <a:lnTo>
                  <a:pt x="758" y="14"/>
                </a:lnTo>
                <a:lnTo>
                  <a:pt x="748" y="22"/>
                </a:lnTo>
                <a:lnTo>
                  <a:pt x="740" y="32"/>
                </a:lnTo>
                <a:lnTo>
                  <a:pt x="730" y="44"/>
                </a:lnTo>
                <a:lnTo>
                  <a:pt x="722" y="58"/>
                </a:lnTo>
                <a:lnTo>
                  <a:pt x="14" y="1456"/>
                </a:lnTo>
                <a:lnTo>
                  <a:pt x="8" y="1472"/>
                </a:lnTo>
                <a:lnTo>
                  <a:pt x="4" y="1486"/>
                </a:lnTo>
                <a:lnTo>
                  <a:pt x="0" y="1500"/>
                </a:lnTo>
                <a:lnTo>
                  <a:pt x="0" y="1512"/>
                </a:lnTo>
                <a:lnTo>
                  <a:pt x="0" y="1524"/>
                </a:lnTo>
                <a:lnTo>
                  <a:pt x="2" y="1536"/>
                </a:lnTo>
                <a:lnTo>
                  <a:pt x="6" y="1546"/>
                </a:lnTo>
                <a:lnTo>
                  <a:pt x="10" y="1556"/>
                </a:lnTo>
                <a:lnTo>
                  <a:pt x="18" y="1566"/>
                </a:lnTo>
                <a:lnTo>
                  <a:pt x="26" y="1574"/>
                </a:lnTo>
                <a:lnTo>
                  <a:pt x="36" y="1580"/>
                </a:lnTo>
                <a:lnTo>
                  <a:pt x="46" y="1586"/>
                </a:lnTo>
                <a:lnTo>
                  <a:pt x="60" y="1590"/>
                </a:lnTo>
                <a:lnTo>
                  <a:pt x="74" y="1594"/>
                </a:lnTo>
                <a:lnTo>
                  <a:pt x="88" y="1596"/>
                </a:lnTo>
                <a:lnTo>
                  <a:pt x="104" y="1596"/>
                </a:lnTo>
                <a:close/>
              </a:path>
            </a:pathLst>
          </a:custGeom>
          <a:solidFill>
            <a:srgbClr val="1878A8">
              <a:alpha val="5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5" name="Freeform 8"/>
          <p:cNvSpPr/>
          <p:nvPr/>
        </p:nvSpPr>
        <p:spPr>
          <a:xfrm>
            <a:off x="8788083" y="2609215"/>
            <a:ext cx="2725737" cy="2274888"/>
          </a:xfrm>
          <a:custGeom>
            <a:avLst/>
            <a:gdLst>
              <a:gd name="txL" fmla="*/ 0 w 1582"/>
              <a:gd name="txT" fmla="*/ 0 h 1598"/>
              <a:gd name="txR" fmla="*/ 1582 w 1582"/>
              <a:gd name="txB" fmla="*/ 1598 h 1598"/>
            </a:gdLst>
            <a:ahLst/>
            <a:cxnLst>
              <a:cxn ang="0">
                <a:pos x="2543102" y="0"/>
              </a:cxn>
              <a:cxn ang="0">
                <a:pos x="168851" y="0"/>
              </a:cxn>
              <a:cxn ang="0">
                <a:pos x="168851" y="0"/>
              </a:cxn>
              <a:cxn ang="0">
                <a:pos x="144729" y="2847"/>
              </a:cxn>
              <a:cxn ang="0">
                <a:pos x="120608" y="5694"/>
              </a:cxn>
              <a:cxn ang="0">
                <a:pos x="99932" y="11389"/>
              </a:cxn>
              <a:cxn ang="0">
                <a:pos x="79257" y="17083"/>
              </a:cxn>
              <a:cxn ang="0">
                <a:pos x="62027" y="25625"/>
              </a:cxn>
              <a:cxn ang="0">
                <a:pos x="44797" y="37013"/>
              </a:cxn>
              <a:cxn ang="0">
                <a:pos x="31013" y="51249"/>
              </a:cxn>
              <a:cxn ang="0">
                <a:pos x="17230" y="65485"/>
              </a:cxn>
              <a:cxn ang="0">
                <a:pos x="10338" y="79721"/>
              </a:cxn>
              <a:cxn ang="0">
                <a:pos x="3446" y="96804"/>
              </a:cxn>
              <a:cxn ang="0">
                <a:pos x="0" y="113887"/>
              </a:cxn>
              <a:cxn ang="0">
                <a:pos x="0" y="133817"/>
              </a:cxn>
              <a:cxn ang="0">
                <a:pos x="3446" y="150900"/>
              </a:cxn>
              <a:cxn ang="0">
                <a:pos x="10338" y="170830"/>
              </a:cxn>
              <a:cxn ang="0">
                <a:pos x="20676" y="193607"/>
              </a:cxn>
              <a:cxn ang="0">
                <a:pos x="34459" y="213538"/>
              </a:cxn>
              <a:cxn ang="0">
                <a:pos x="1240538" y="2189473"/>
              </a:cxn>
              <a:cxn ang="0">
                <a:pos x="1240538" y="2189473"/>
              </a:cxn>
              <a:cxn ang="0">
                <a:pos x="1250876" y="2209403"/>
              </a:cxn>
              <a:cxn ang="0">
                <a:pos x="1264659" y="2226486"/>
              </a:cxn>
              <a:cxn ang="0">
                <a:pos x="1281889" y="2240722"/>
              </a:cxn>
              <a:cxn ang="0">
                <a:pos x="1295673" y="2252111"/>
              </a:cxn>
              <a:cxn ang="0">
                <a:pos x="1309456" y="2260652"/>
              </a:cxn>
              <a:cxn ang="0">
                <a:pos x="1326686" y="2269194"/>
              </a:cxn>
              <a:cxn ang="0">
                <a:pos x="1343916" y="2272041"/>
              </a:cxn>
              <a:cxn ang="0">
                <a:pos x="1357700" y="2274888"/>
              </a:cxn>
              <a:cxn ang="0">
                <a:pos x="1374929" y="2272041"/>
              </a:cxn>
              <a:cxn ang="0">
                <a:pos x="1392159" y="2269194"/>
              </a:cxn>
              <a:cxn ang="0">
                <a:pos x="1405943" y="2260652"/>
              </a:cxn>
              <a:cxn ang="0">
                <a:pos x="1423172" y="2252111"/>
              </a:cxn>
              <a:cxn ang="0">
                <a:pos x="1436956" y="2240722"/>
              </a:cxn>
              <a:cxn ang="0">
                <a:pos x="1450740" y="2226486"/>
              </a:cxn>
              <a:cxn ang="0">
                <a:pos x="1464524" y="2209403"/>
              </a:cxn>
              <a:cxn ang="0">
                <a:pos x="1478307" y="2189473"/>
              </a:cxn>
              <a:cxn ang="0">
                <a:pos x="2698169" y="199302"/>
              </a:cxn>
              <a:cxn ang="0">
                <a:pos x="2698169" y="199302"/>
              </a:cxn>
              <a:cxn ang="0">
                <a:pos x="2708507" y="179372"/>
              </a:cxn>
              <a:cxn ang="0">
                <a:pos x="2718845" y="159441"/>
              </a:cxn>
              <a:cxn ang="0">
                <a:pos x="2722291" y="139511"/>
              </a:cxn>
              <a:cxn ang="0">
                <a:pos x="2725737" y="119581"/>
              </a:cxn>
              <a:cxn ang="0">
                <a:pos x="2725737" y="102498"/>
              </a:cxn>
              <a:cxn ang="0">
                <a:pos x="2718845" y="85415"/>
              </a:cxn>
              <a:cxn ang="0">
                <a:pos x="2715399" y="71179"/>
              </a:cxn>
              <a:cxn ang="0">
                <a:pos x="2705061" y="56943"/>
              </a:cxn>
              <a:cxn ang="0">
                <a:pos x="2694724" y="45555"/>
              </a:cxn>
              <a:cxn ang="0">
                <a:pos x="2677494" y="34166"/>
              </a:cxn>
              <a:cxn ang="0">
                <a:pos x="2663710" y="22777"/>
              </a:cxn>
              <a:cxn ang="0">
                <a:pos x="2643034" y="14236"/>
              </a:cxn>
              <a:cxn ang="0">
                <a:pos x="2622359" y="8542"/>
              </a:cxn>
              <a:cxn ang="0">
                <a:pos x="2598237" y="5694"/>
              </a:cxn>
              <a:cxn ang="0">
                <a:pos x="2570670" y="0"/>
              </a:cxn>
              <a:cxn ang="0">
                <a:pos x="2543102" y="0"/>
              </a:cxn>
              <a:cxn ang="0">
                <a:pos x="2543102" y="0"/>
              </a:cxn>
            </a:cxnLst>
            <a:rect l="txL" t="txT" r="txR" b="txB"/>
            <a:pathLst>
              <a:path w="1582" h="1598">
                <a:moveTo>
                  <a:pt x="1476" y="0"/>
                </a:moveTo>
                <a:lnTo>
                  <a:pt x="98" y="0"/>
                </a:lnTo>
                <a:lnTo>
                  <a:pt x="84" y="2"/>
                </a:lnTo>
                <a:lnTo>
                  <a:pt x="70" y="4"/>
                </a:lnTo>
                <a:lnTo>
                  <a:pt x="58" y="8"/>
                </a:lnTo>
                <a:lnTo>
                  <a:pt x="46" y="12"/>
                </a:lnTo>
                <a:lnTo>
                  <a:pt x="36" y="18"/>
                </a:lnTo>
                <a:lnTo>
                  <a:pt x="26" y="26"/>
                </a:lnTo>
                <a:lnTo>
                  <a:pt x="18" y="36"/>
                </a:lnTo>
                <a:lnTo>
                  <a:pt x="10" y="46"/>
                </a:lnTo>
                <a:lnTo>
                  <a:pt x="6" y="56"/>
                </a:lnTo>
                <a:lnTo>
                  <a:pt x="2" y="68"/>
                </a:lnTo>
                <a:lnTo>
                  <a:pt x="0" y="80"/>
                </a:lnTo>
                <a:lnTo>
                  <a:pt x="0" y="94"/>
                </a:lnTo>
                <a:lnTo>
                  <a:pt x="2" y="106"/>
                </a:lnTo>
                <a:lnTo>
                  <a:pt x="6" y="120"/>
                </a:lnTo>
                <a:lnTo>
                  <a:pt x="12" y="136"/>
                </a:lnTo>
                <a:lnTo>
                  <a:pt x="20" y="150"/>
                </a:lnTo>
                <a:lnTo>
                  <a:pt x="720" y="1538"/>
                </a:lnTo>
                <a:lnTo>
                  <a:pt x="726" y="1552"/>
                </a:lnTo>
                <a:lnTo>
                  <a:pt x="734" y="1564"/>
                </a:lnTo>
                <a:lnTo>
                  <a:pt x="744" y="1574"/>
                </a:lnTo>
                <a:lnTo>
                  <a:pt x="752" y="1582"/>
                </a:lnTo>
                <a:lnTo>
                  <a:pt x="760" y="1588"/>
                </a:lnTo>
                <a:lnTo>
                  <a:pt x="770" y="1594"/>
                </a:lnTo>
                <a:lnTo>
                  <a:pt x="780" y="1596"/>
                </a:lnTo>
                <a:lnTo>
                  <a:pt x="788" y="1598"/>
                </a:lnTo>
                <a:lnTo>
                  <a:pt x="798" y="1596"/>
                </a:lnTo>
                <a:lnTo>
                  <a:pt x="808" y="1594"/>
                </a:lnTo>
                <a:lnTo>
                  <a:pt x="816" y="1588"/>
                </a:lnTo>
                <a:lnTo>
                  <a:pt x="826" y="1582"/>
                </a:lnTo>
                <a:lnTo>
                  <a:pt x="834" y="1574"/>
                </a:lnTo>
                <a:lnTo>
                  <a:pt x="842" y="1564"/>
                </a:lnTo>
                <a:lnTo>
                  <a:pt x="850" y="1552"/>
                </a:lnTo>
                <a:lnTo>
                  <a:pt x="858" y="1538"/>
                </a:lnTo>
                <a:lnTo>
                  <a:pt x="1566" y="140"/>
                </a:lnTo>
                <a:lnTo>
                  <a:pt x="1572" y="126"/>
                </a:lnTo>
                <a:lnTo>
                  <a:pt x="1578" y="112"/>
                </a:lnTo>
                <a:lnTo>
                  <a:pt x="1580" y="98"/>
                </a:lnTo>
                <a:lnTo>
                  <a:pt x="1582" y="84"/>
                </a:lnTo>
                <a:lnTo>
                  <a:pt x="1582" y="72"/>
                </a:lnTo>
                <a:lnTo>
                  <a:pt x="1578" y="60"/>
                </a:lnTo>
                <a:lnTo>
                  <a:pt x="1576" y="50"/>
                </a:lnTo>
                <a:lnTo>
                  <a:pt x="1570" y="40"/>
                </a:lnTo>
                <a:lnTo>
                  <a:pt x="1564" y="32"/>
                </a:lnTo>
                <a:lnTo>
                  <a:pt x="1554" y="24"/>
                </a:lnTo>
                <a:lnTo>
                  <a:pt x="1546" y="16"/>
                </a:lnTo>
                <a:lnTo>
                  <a:pt x="1534" y="10"/>
                </a:lnTo>
                <a:lnTo>
                  <a:pt x="1522" y="6"/>
                </a:lnTo>
                <a:lnTo>
                  <a:pt x="1508" y="4"/>
                </a:lnTo>
                <a:lnTo>
                  <a:pt x="1492" y="0"/>
                </a:lnTo>
                <a:lnTo>
                  <a:pt x="1476" y="0"/>
                </a:lnTo>
                <a:close/>
              </a:path>
            </a:pathLst>
          </a:custGeom>
          <a:solidFill>
            <a:srgbClr val="1878A8">
              <a:alpha val="5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6" name="文本框 12"/>
          <p:cNvSpPr/>
          <p:nvPr/>
        </p:nvSpPr>
        <p:spPr>
          <a:xfrm>
            <a:off x="1265555" y="2820353"/>
            <a:ext cx="1003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 eaLnBrk="1" hangingPunct="1"/>
            <a:r>
              <a:rPr lang="en-US" altLang="zh-CN" sz="4400" dirty="0">
                <a:solidFill>
                  <a:schemeClr val="bg1"/>
                </a:solidFill>
                <a:latin typeface="Calibri" panose="020F0502020204030204" charset="0"/>
                <a:ea typeface="微软雅黑 Light" panose="020B0502040204020203" pitchFamily="34" charset="-122"/>
              </a:rPr>
              <a:t>01</a:t>
            </a:r>
          </a:p>
        </p:txBody>
      </p:sp>
      <p:sp>
        <p:nvSpPr>
          <p:cNvPr id="7" name="直接连接符 15"/>
          <p:cNvSpPr/>
          <p:nvPr/>
        </p:nvSpPr>
        <p:spPr>
          <a:xfrm>
            <a:off x="1251268" y="3558540"/>
            <a:ext cx="1679575" cy="1588"/>
          </a:xfrm>
          <a:prstGeom prst="line">
            <a:avLst/>
          </a:prstGeom>
          <a:ln w="63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9" name="矩形 16"/>
          <p:cNvSpPr/>
          <p:nvPr/>
        </p:nvSpPr>
        <p:spPr>
          <a:xfrm>
            <a:off x="1403807" y="3537903"/>
            <a:ext cx="1415772" cy="58118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algn="ctr" eaLnBrk="1" hangingPunct="1"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Impact" panose="020B0806030902050204" pitchFamily="34" charset="0"/>
                <a:ea typeface="微软雅黑 Light" panose="020B0502040204020203" pitchFamily="34" charset="-122"/>
                <a:sym typeface="Impact" panose="020B0806030902050204" pitchFamily="34" charset="0"/>
              </a:rPr>
              <a:t>添加标题</a:t>
            </a:r>
          </a:p>
        </p:txBody>
      </p:sp>
      <p:sp>
        <p:nvSpPr>
          <p:cNvPr id="10" name="文本框 17"/>
          <p:cNvSpPr/>
          <p:nvPr/>
        </p:nvSpPr>
        <p:spPr>
          <a:xfrm>
            <a:off x="6538913" y="2820353"/>
            <a:ext cx="1004887" cy="7677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 eaLnBrk="1" hangingPunct="1"/>
            <a:r>
              <a:rPr lang="en-US" altLang="zh-CN" sz="4400" dirty="0">
                <a:solidFill>
                  <a:schemeClr val="bg1"/>
                </a:solidFill>
                <a:latin typeface="Calibri" panose="020F0502020204030204" charset="0"/>
                <a:ea typeface="微软雅黑 Light" panose="020B0502040204020203" pitchFamily="34" charset="-122"/>
              </a:rPr>
              <a:t>03</a:t>
            </a:r>
          </a:p>
        </p:txBody>
      </p:sp>
      <p:sp>
        <p:nvSpPr>
          <p:cNvPr id="11" name="直接连接符 19"/>
          <p:cNvSpPr/>
          <p:nvPr/>
        </p:nvSpPr>
        <p:spPr>
          <a:xfrm>
            <a:off x="6539230" y="3558540"/>
            <a:ext cx="1681163" cy="1588"/>
          </a:xfrm>
          <a:prstGeom prst="line">
            <a:avLst/>
          </a:prstGeom>
          <a:ln w="63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12" name="矩形 20"/>
          <p:cNvSpPr/>
          <p:nvPr/>
        </p:nvSpPr>
        <p:spPr>
          <a:xfrm>
            <a:off x="6647319" y="3537903"/>
            <a:ext cx="1415772" cy="58118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algn="ctr" eaLnBrk="1" hangingPunct="1"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Impact" panose="020B0806030902050204" pitchFamily="34" charset="0"/>
                <a:ea typeface="微软雅黑 Light" panose="020B0502040204020203" pitchFamily="34" charset="-122"/>
                <a:sym typeface="Impact" panose="020B0806030902050204" pitchFamily="34" charset="0"/>
              </a:rPr>
              <a:t>添加标题</a:t>
            </a:r>
          </a:p>
        </p:txBody>
      </p:sp>
      <p:sp>
        <p:nvSpPr>
          <p:cNvPr id="13" name="文本框 21"/>
          <p:cNvSpPr/>
          <p:nvPr/>
        </p:nvSpPr>
        <p:spPr>
          <a:xfrm>
            <a:off x="3927793" y="3363278"/>
            <a:ext cx="1004887" cy="7699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 eaLnBrk="1" hangingPunct="1"/>
            <a:r>
              <a:rPr lang="en-US" altLang="zh-CN" sz="4400" dirty="0">
                <a:solidFill>
                  <a:schemeClr val="bg1"/>
                </a:solidFill>
                <a:latin typeface="Calibri" panose="020F0502020204030204" charset="0"/>
                <a:ea typeface="微软雅黑 Light" panose="020B0502040204020203" pitchFamily="34" charset="-122"/>
              </a:rPr>
              <a:t>02</a:t>
            </a:r>
          </a:p>
        </p:txBody>
      </p:sp>
      <p:sp>
        <p:nvSpPr>
          <p:cNvPr id="14" name="直接连接符 23"/>
          <p:cNvSpPr/>
          <p:nvPr/>
        </p:nvSpPr>
        <p:spPr>
          <a:xfrm>
            <a:off x="3829368" y="3363278"/>
            <a:ext cx="1679575" cy="0"/>
          </a:xfrm>
          <a:prstGeom prst="line">
            <a:avLst/>
          </a:prstGeom>
          <a:ln w="63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15" name="矩形 24"/>
          <p:cNvSpPr/>
          <p:nvPr/>
        </p:nvSpPr>
        <p:spPr>
          <a:xfrm>
            <a:off x="3986530" y="2820353"/>
            <a:ext cx="1416050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algn="ctr" eaLnBrk="1" hangingPunct="1"/>
            <a:r>
              <a:rPr lang="zh-CN" altLang="en-US" sz="2400" b="1" dirty="0">
                <a:solidFill>
                  <a:schemeClr val="bg1"/>
                </a:solidFill>
                <a:latin typeface="Impact" panose="020B0806030902050204" pitchFamily="34" charset="0"/>
                <a:ea typeface="微软雅黑 Light" panose="020B0502040204020203" pitchFamily="34" charset="-122"/>
                <a:sym typeface="Impact" panose="020B0806030902050204" pitchFamily="34" charset="0"/>
              </a:rPr>
              <a:t>添加标题</a:t>
            </a:r>
          </a:p>
        </p:txBody>
      </p:sp>
      <p:sp>
        <p:nvSpPr>
          <p:cNvPr id="16" name="文本框 25"/>
          <p:cNvSpPr/>
          <p:nvPr/>
        </p:nvSpPr>
        <p:spPr>
          <a:xfrm>
            <a:off x="9331643" y="3437890"/>
            <a:ext cx="1003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 eaLnBrk="1" hangingPunct="1"/>
            <a:r>
              <a:rPr lang="en-US" altLang="zh-CN" sz="4400" dirty="0">
                <a:solidFill>
                  <a:schemeClr val="bg1"/>
                </a:solidFill>
                <a:latin typeface="Calibri" panose="020F0502020204030204" charset="0"/>
                <a:ea typeface="微软雅黑 Light" panose="020B0502040204020203" pitchFamily="34" charset="-122"/>
              </a:rPr>
              <a:t>04</a:t>
            </a:r>
          </a:p>
        </p:txBody>
      </p:sp>
      <p:sp>
        <p:nvSpPr>
          <p:cNvPr id="17" name="直接连接符 27"/>
          <p:cNvSpPr/>
          <p:nvPr/>
        </p:nvSpPr>
        <p:spPr>
          <a:xfrm>
            <a:off x="9269730" y="3363278"/>
            <a:ext cx="1679575" cy="0"/>
          </a:xfrm>
          <a:prstGeom prst="line">
            <a:avLst/>
          </a:prstGeom>
          <a:ln w="63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18" name="矩形 28"/>
          <p:cNvSpPr/>
          <p:nvPr/>
        </p:nvSpPr>
        <p:spPr>
          <a:xfrm>
            <a:off x="9442768" y="2871153"/>
            <a:ext cx="1416050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algn="ctr" eaLnBrk="1" hangingPunct="1"/>
            <a:r>
              <a:rPr lang="zh-CN" altLang="en-US" sz="2400" b="1" dirty="0">
                <a:solidFill>
                  <a:schemeClr val="bg1"/>
                </a:solidFill>
                <a:latin typeface="Impact" panose="020B0806030902050204" pitchFamily="34" charset="0"/>
                <a:ea typeface="微软雅黑 Light" panose="020B0502040204020203" pitchFamily="34" charset="-122"/>
                <a:sym typeface="Impact" panose="020B0806030902050204" pitchFamily="34" charset="0"/>
              </a:rPr>
              <a:t>添加标题</a:t>
            </a:r>
          </a:p>
        </p:txBody>
      </p:sp>
      <p:sp>
        <p:nvSpPr>
          <p:cNvPr id="19" name="矩形 8"/>
          <p:cNvSpPr/>
          <p:nvPr/>
        </p:nvSpPr>
        <p:spPr>
          <a:xfrm>
            <a:off x="8647430" y="1634490"/>
            <a:ext cx="2855913" cy="55027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sz="12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请在此添加您的文字内容，请在此添加您的文字内容。</a:t>
            </a:r>
            <a:endParaRPr lang="zh-CN" altLang="x-none" sz="1200" dirty="0"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20" name="矩形 8"/>
          <p:cNvSpPr/>
          <p:nvPr/>
        </p:nvSpPr>
        <p:spPr>
          <a:xfrm>
            <a:off x="3240405" y="1634490"/>
            <a:ext cx="2857500" cy="55027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sz="12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请在此添加您的文字内容，请在此添加您的文字内容。</a:t>
            </a:r>
            <a:endParaRPr lang="zh-CN" altLang="x-none" sz="1200" dirty="0"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21" name="矩形 8"/>
          <p:cNvSpPr/>
          <p:nvPr/>
        </p:nvSpPr>
        <p:spPr>
          <a:xfrm>
            <a:off x="5950268" y="4420553"/>
            <a:ext cx="2857500" cy="55027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sz="12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请在此添加您的文字内容，请在此添加您的文字内容。</a:t>
            </a:r>
            <a:endParaRPr lang="zh-CN" altLang="x-none" sz="1200" dirty="0"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22" name="矩形 8"/>
          <p:cNvSpPr/>
          <p:nvPr/>
        </p:nvSpPr>
        <p:spPr>
          <a:xfrm>
            <a:off x="836930" y="4592003"/>
            <a:ext cx="2855913" cy="55027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sz="12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请在此添加您的文字内容，请在此添加您的文字内容。</a:t>
            </a:r>
            <a:endParaRPr lang="zh-CN" altLang="x-none" sz="1200" dirty="0"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23" name="Freeform 114"/>
          <p:cNvSpPr>
            <a:spLocks noEditPoints="1"/>
          </p:cNvSpPr>
          <p:nvPr/>
        </p:nvSpPr>
        <p:spPr bwMode="auto">
          <a:xfrm>
            <a:off x="2196465" y="2883535"/>
            <a:ext cx="488315" cy="554355"/>
          </a:xfrm>
          <a:custGeom>
            <a:avLst/>
            <a:gdLst>
              <a:gd name="T0" fmla="*/ 20 w 78"/>
              <a:gd name="T1" fmla="*/ 7 h 88"/>
              <a:gd name="T2" fmla="*/ 20 w 78"/>
              <a:gd name="T3" fmla="*/ 11 h 88"/>
              <a:gd name="T4" fmla="*/ 5 w 78"/>
              <a:gd name="T5" fmla="*/ 6 h 88"/>
              <a:gd name="T6" fmla="*/ 1 w 78"/>
              <a:gd name="T7" fmla="*/ 8 h 88"/>
              <a:gd name="T8" fmla="*/ 0 w 78"/>
              <a:gd name="T9" fmla="*/ 20 h 88"/>
              <a:gd name="T10" fmla="*/ 3 w 78"/>
              <a:gd name="T11" fmla="*/ 38 h 88"/>
              <a:gd name="T12" fmla="*/ 17 w 78"/>
              <a:gd name="T13" fmla="*/ 49 h 88"/>
              <a:gd name="T14" fmla="*/ 20 w 78"/>
              <a:gd name="T15" fmla="*/ 50 h 88"/>
              <a:gd name="T16" fmla="*/ 20 w 78"/>
              <a:gd name="T17" fmla="*/ 49 h 88"/>
              <a:gd name="T18" fmla="*/ 31 w 78"/>
              <a:gd name="T19" fmla="*/ 52 h 88"/>
              <a:gd name="T20" fmla="*/ 31 w 78"/>
              <a:gd name="T21" fmla="*/ 64 h 88"/>
              <a:gd name="T22" fmla="*/ 27 w 78"/>
              <a:gd name="T23" fmla="*/ 64 h 88"/>
              <a:gd name="T24" fmla="*/ 27 w 78"/>
              <a:gd name="T25" fmla="*/ 68 h 88"/>
              <a:gd name="T26" fmla="*/ 15 w 78"/>
              <a:gd name="T27" fmla="*/ 68 h 88"/>
              <a:gd name="T28" fmla="*/ 15 w 78"/>
              <a:gd name="T29" fmla="*/ 88 h 88"/>
              <a:gd name="T30" fmla="*/ 64 w 78"/>
              <a:gd name="T31" fmla="*/ 88 h 88"/>
              <a:gd name="T32" fmla="*/ 64 w 78"/>
              <a:gd name="T33" fmla="*/ 68 h 88"/>
              <a:gd name="T34" fmla="*/ 52 w 78"/>
              <a:gd name="T35" fmla="*/ 68 h 88"/>
              <a:gd name="T36" fmla="*/ 52 w 78"/>
              <a:gd name="T37" fmla="*/ 64 h 88"/>
              <a:gd name="T38" fmla="*/ 47 w 78"/>
              <a:gd name="T39" fmla="*/ 64 h 88"/>
              <a:gd name="T40" fmla="*/ 47 w 78"/>
              <a:gd name="T41" fmla="*/ 52 h 88"/>
              <a:gd name="T42" fmla="*/ 58 w 78"/>
              <a:gd name="T43" fmla="*/ 49 h 88"/>
              <a:gd name="T44" fmla="*/ 58 w 78"/>
              <a:gd name="T45" fmla="*/ 50 h 88"/>
              <a:gd name="T46" fmla="*/ 61 w 78"/>
              <a:gd name="T47" fmla="*/ 49 h 88"/>
              <a:gd name="T48" fmla="*/ 75 w 78"/>
              <a:gd name="T49" fmla="*/ 38 h 88"/>
              <a:gd name="T50" fmla="*/ 78 w 78"/>
              <a:gd name="T51" fmla="*/ 20 h 88"/>
              <a:gd name="T52" fmla="*/ 77 w 78"/>
              <a:gd name="T53" fmla="*/ 8 h 88"/>
              <a:gd name="T54" fmla="*/ 73 w 78"/>
              <a:gd name="T55" fmla="*/ 6 h 88"/>
              <a:gd name="T56" fmla="*/ 58 w 78"/>
              <a:gd name="T57" fmla="*/ 11 h 88"/>
              <a:gd name="T58" fmla="*/ 58 w 78"/>
              <a:gd name="T59" fmla="*/ 7 h 88"/>
              <a:gd name="T60" fmla="*/ 60 w 78"/>
              <a:gd name="T61" fmla="*/ 7 h 88"/>
              <a:gd name="T62" fmla="*/ 60 w 78"/>
              <a:gd name="T63" fmla="*/ 0 h 88"/>
              <a:gd name="T64" fmla="*/ 17 w 78"/>
              <a:gd name="T65" fmla="*/ 0 h 88"/>
              <a:gd name="T66" fmla="*/ 17 w 78"/>
              <a:gd name="T67" fmla="*/ 7 h 88"/>
              <a:gd name="T68" fmla="*/ 20 w 78"/>
              <a:gd name="T69" fmla="*/ 7 h 88"/>
              <a:gd name="T70" fmla="*/ 63 w 78"/>
              <a:gd name="T71" fmla="*/ 42 h 88"/>
              <a:gd name="T72" fmla="*/ 59 w 78"/>
              <a:gd name="T73" fmla="*/ 20 h 88"/>
              <a:gd name="T74" fmla="*/ 61 w 78"/>
              <a:gd name="T75" fmla="*/ 22 h 88"/>
              <a:gd name="T76" fmla="*/ 66 w 78"/>
              <a:gd name="T77" fmla="*/ 18 h 88"/>
              <a:gd name="T78" fmla="*/ 64 w 78"/>
              <a:gd name="T79" fmla="*/ 16 h 88"/>
              <a:gd name="T80" fmla="*/ 71 w 78"/>
              <a:gd name="T81" fmla="*/ 13 h 88"/>
              <a:gd name="T82" fmla="*/ 72 w 78"/>
              <a:gd name="T83" fmla="*/ 20 h 88"/>
              <a:gd name="T84" fmla="*/ 69 w 78"/>
              <a:gd name="T85" fmla="*/ 36 h 88"/>
              <a:gd name="T86" fmla="*/ 63 w 78"/>
              <a:gd name="T87" fmla="*/ 42 h 88"/>
              <a:gd name="T88" fmla="*/ 19 w 78"/>
              <a:gd name="T89" fmla="*/ 20 h 88"/>
              <a:gd name="T90" fmla="*/ 15 w 78"/>
              <a:gd name="T91" fmla="*/ 42 h 88"/>
              <a:gd name="T92" fmla="*/ 9 w 78"/>
              <a:gd name="T93" fmla="*/ 36 h 88"/>
              <a:gd name="T94" fmla="*/ 6 w 78"/>
              <a:gd name="T95" fmla="*/ 20 h 88"/>
              <a:gd name="T96" fmla="*/ 7 w 78"/>
              <a:gd name="T97" fmla="*/ 13 h 88"/>
              <a:gd name="T98" fmla="*/ 14 w 78"/>
              <a:gd name="T99" fmla="*/ 16 h 88"/>
              <a:gd name="T100" fmla="*/ 12 w 78"/>
              <a:gd name="T101" fmla="*/ 18 h 88"/>
              <a:gd name="T102" fmla="*/ 17 w 78"/>
              <a:gd name="T103" fmla="*/ 22 h 88"/>
              <a:gd name="T104" fmla="*/ 19 w 78"/>
              <a:gd name="T105" fmla="*/ 20 h 88"/>
              <a:gd name="T106" fmla="*/ 32 w 78"/>
              <a:gd name="T107" fmla="*/ 10 h 88"/>
              <a:gd name="T108" fmla="*/ 32 w 78"/>
              <a:gd name="T109" fmla="*/ 45 h 88"/>
              <a:gd name="T110" fmla="*/ 25 w 78"/>
              <a:gd name="T111" fmla="*/ 41 h 88"/>
              <a:gd name="T112" fmla="*/ 28 w 78"/>
              <a:gd name="T113" fmla="*/ 14 h 88"/>
              <a:gd name="T114" fmla="*/ 28 w 78"/>
              <a:gd name="T115" fmla="*/ 10 h 88"/>
              <a:gd name="T116" fmla="*/ 32 w 78"/>
              <a:gd name="T117" fmla="*/ 1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8" h="88">
                <a:moveTo>
                  <a:pt x="20" y="7"/>
                </a:moveTo>
                <a:cubicBezTo>
                  <a:pt x="20" y="8"/>
                  <a:pt x="21" y="10"/>
                  <a:pt x="20" y="11"/>
                </a:cubicBezTo>
                <a:cubicBezTo>
                  <a:pt x="5" y="6"/>
                  <a:pt x="5" y="6"/>
                  <a:pt x="5" y="6"/>
                </a:cubicBezTo>
                <a:cubicBezTo>
                  <a:pt x="1" y="8"/>
                  <a:pt x="1" y="8"/>
                  <a:pt x="1" y="8"/>
                </a:cubicBezTo>
                <a:cubicBezTo>
                  <a:pt x="0" y="11"/>
                  <a:pt x="0" y="16"/>
                  <a:pt x="0" y="20"/>
                </a:cubicBezTo>
                <a:cubicBezTo>
                  <a:pt x="0" y="26"/>
                  <a:pt x="1" y="33"/>
                  <a:pt x="3" y="38"/>
                </a:cubicBezTo>
                <a:cubicBezTo>
                  <a:pt x="6" y="44"/>
                  <a:pt x="10" y="48"/>
                  <a:pt x="17" y="49"/>
                </a:cubicBezTo>
                <a:cubicBezTo>
                  <a:pt x="18" y="50"/>
                  <a:pt x="19" y="50"/>
                  <a:pt x="20" y="50"/>
                </a:cubicBezTo>
                <a:cubicBezTo>
                  <a:pt x="20" y="49"/>
                  <a:pt x="20" y="49"/>
                  <a:pt x="20" y="49"/>
                </a:cubicBezTo>
                <a:cubicBezTo>
                  <a:pt x="22" y="51"/>
                  <a:pt x="26" y="52"/>
                  <a:pt x="31" y="52"/>
                </a:cubicBezTo>
                <a:cubicBezTo>
                  <a:pt x="31" y="64"/>
                  <a:pt x="31" y="64"/>
                  <a:pt x="31" y="64"/>
                </a:cubicBezTo>
                <a:cubicBezTo>
                  <a:pt x="27" y="64"/>
                  <a:pt x="27" y="64"/>
                  <a:pt x="27" y="64"/>
                </a:cubicBezTo>
                <a:cubicBezTo>
                  <a:pt x="27" y="68"/>
                  <a:pt x="27" y="68"/>
                  <a:pt x="27" y="68"/>
                </a:cubicBezTo>
                <a:cubicBezTo>
                  <a:pt x="15" y="68"/>
                  <a:pt x="15" y="68"/>
                  <a:pt x="15" y="68"/>
                </a:cubicBezTo>
                <a:cubicBezTo>
                  <a:pt x="15" y="88"/>
                  <a:pt x="15" y="88"/>
                  <a:pt x="15" y="88"/>
                </a:cubicBezTo>
                <a:cubicBezTo>
                  <a:pt x="64" y="88"/>
                  <a:pt x="64" y="88"/>
                  <a:pt x="64" y="88"/>
                </a:cubicBezTo>
                <a:cubicBezTo>
                  <a:pt x="64" y="68"/>
                  <a:pt x="64" y="68"/>
                  <a:pt x="64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52" y="64"/>
                  <a:pt x="52" y="64"/>
                  <a:pt x="52" y="64"/>
                </a:cubicBezTo>
                <a:cubicBezTo>
                  <a:pt x="47" y="64"/>
                  <a:pt x="47" y="64"/>
                  <a:pt x="47" y="64"/>
                </a:cubicBezTo>
                <a:cubicBezTo>
                  <a:pt x="47" y="52"/>
                  <a:pt x="47" y="52"/>
                  <a:pt x="47" y="52"/>
                </a:cubicBezTo>
                <a:cubicBezTo>
                  <a:pt x="52" y="52"/>
                  <a:pt x="56" y="51"/>
                  <a:pt x="58" y="49"/>
                </a:cubicBezTo>
                <a:cubicBezTo>
                  <a:pt x="58" y="50"/>
                  <a:pt x="58" y="50"/>
                  <a:pt x="58" y="50"/>
                </a:cubicBezTo>
                <a:cubicBezTo>
                  <a:pt x="59" y="50"/>
                  <a:pt x="60" y="50"/>
                  <a:pt x="61" y="49"/>
                </a:cubicBezTo>
                <a:cubicBezTo>
                  <a:pt x="68" y="48"/>
                  <a:pt x="72" y="44"/>
                  <a:pt x="75" y="38"/>
                </a:cubicBezTo>
                <a:cubicBezTo>
                  <a:pt x="77" y="33"/>
                  <a:pt x="78" y="26"/>
                  <a:pt x="78" y="20"/>
                </a:cubicBezTo>
                <a:cubicBezTo>
                  <a:pt x="78" y="16"/>
                  <a:pt x="78" y="11"/>
                  <a:pt x="77" y="8"/>
                </a:cubicBezTo>
                <a:cubicBezTo>
                  <a:pt x="73" y="6"/>
                  <a:pt x="73" y="6"/>
                  <a:pt x="73" y="6"/>
                </a:cubicBezTo>
                <a:cubicBezTo>
                  <a:pt x="58" y="11"/>
                  <a:pt x="58" y="11"/>
                  <a:pt x="58" y="11"/>
                </a:cubicBezTo>
                <a:cubicBezTo>
                  <a:pt x="57" y="10"/>
                  <a:pt x="58" y="8"/>
                  <a:pt x="58" y="7"/>
                </a:cubicBezTo>
                <a:cubicBezTo>
                  <a:pt x="60" y="7"/>
                  <a:pt x="60" y="7"/>
                  <a:pt x="60" y="7"/>
                </a:cubicBezTo>
                <a:cubicBezTo>
                  <a:pt x="60" y="0"/>
                  <a:pt x="60" y="0"/>
                  <a:pt x="6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7"/>
                  <a:pt x="17" y="7"/>
                  <a:pt x="17" y="7"/>
                </a:cubicBezTo>
                <a:cubicBezTo>
                  <a:pt x="20" y="7"/>
                  <a:pt x="20" y="7"/>
                  <a:pt x="20" y="7"/>
                </a:cubicBezTo>
                <a:close/>
                <a:moveTo>
                  <a:pt x="63" y="42"/>
                </a:moveTo>
                <a:cubicBezTo>
                  <a:pt x="64" y="36"/>
                  <a:pt x="60" y="28"/>
                  <a:pt x="59" y="20"/>
                </a:cubicBezTo>
                <a:cubicBezTo>
                  <a:pt x="61" y="22"/>
                  <a:pt x="61" y="22"/>
                  <a:pt x="61" y="22"/>
                </a:cubicBezTo>
                <a:cubicBezTo>
                  <a:pt x="66" y="18"/>
                  <a:pt x="66" y="18"/>
                  <a:pt x="66" y="18"/>
                </a:cubicBezTo>
                <a:cubicBezTo>
                  <a:pt x="64" y="16"/>
                  <a:pt x="64" y="16"/>
                  <a:pt x="64" y="16"/>
                </a:cubicBezTo>
                <a:cubicBezTo>
                  <a:pt x="71" y="13"/>
                  <a:pt x="71" y="13"/>
                  <a:pt x="71" y="13"/>
                </a:cubicBezTo>
                <a:cubicBezTo>
                  <a:pt x="72" y="15"/>
                  <a:pt x="72" y="18"/>
                  <a:pt x="72" y="20"/>
                </a:cubicBezTo>
                <a:cubicBezTo>
                  <a:pt x="71" y="26"/>
                  <a:pt x="71" y="31"/>
                  <a:pt x="69" y="36"/>
                </a:cubicBezTo>
                <a:cubicBezTo>
                  <a:pt x="67" y="39"/>
                  <a:pt x="65" y="41"/>
                  <a:pt x="63" y="42"/>
                </a:cubicBezTo>
                <a:close/>
                <a:moveTo>
                  <a:pt x="19" y="20"/>
                </a:moveTo>
                <a:cubicBezTo>
                  <a:pt x="17" y="28"/>
                  <a:pt x="14" y="36"/>
                  <a:pt x="15" y="42"/>
                </a:cubicBezTo>
                <a:cubicBezTo>
                  <a:pt x="13" y="41"/>
                  <a:pt x="11" y="39"/>
                  <a:pt x="9" y="36"/>
                </a:cubicBezTo>
                <a:cubicBezTo>
                  <a:pt x="7" y="31"/>
                  <a:pt x="6" y="26"/>
                  <a:pt x="6" y="20"/>
                </a:cubicBezTo>
                <a:cubicBezTo>
                  <a:pt x="6" y="18"/>
                  <a:pt x="6" y="15"/>
                  <a:pt x="7" y="13"/>
                </a:cubicBezTo>
                <a:cubicBezTo>
                  <a:pt x="14" y="16"/>
                  <a:pt x="14" y="16"/>
                  <a:pt x="14" y="16"/>
                </a:cubicBezTo>
                <a:cubicBezTo>
                  <a:pt x="12" y="18"/>
                  <a:pt x="12" y="18"/>
                  <a:pt x="12" y="18"/>
                </a:cubicBezTo>
                <a:cubicBezTo>
                  <a:pt x="17" y="22"/>
                  <a:pt x="17" y="22"/>
                  <a:pt x="17" y="22"/>
                </a:cubicBezTo>
                <a:cubicBezTo>
                  <a:pt x="19" y="20"/>
                  <a:pt x="19" y="20"/>
                  <a:pt x="19" y="20"/>
                </a:cubicBezTo>
                <a:close/>
                <a:moveTo>
                  <a:pt x="32" y="10"/>
                </a:moveTo>
                <a:cubicBezTo>
                  <a:pt x="32" y="45"/>
                  <a:pt x="32" y="45"/>
                  <a:pt x="32" y="45"/>
                </a:cubicBezTo>
                <a:cubicBezTo>
                  <a:pt x="32" y="45"/>
                  <a:pt x="27" y="45"/>
                  <a:pt x="25" y="41"/>
                </a:cubicBezTo>
                <a:cubicBezTo>
                  <a:pt x="24" y="37"/>
                  <a:pt x="28" y="16"/>
                  <a:pt x="28" y="14"/>
                </a:cubicBezTo>
                <a:cubicBezTo>
                  <a:pt x="28" y="13"/>
                  <a:pt x="28" y="10"/>
                  <a:pt x="28" y="10"/>
                </a:cubicBezTo>
                <a:lnTo>
                  <a:pt x="32" y="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4" name="Freeform 166"/>
          <p:cNvSpPr>
            <a:spLocks noEditPoints="1"/>
          </p:cNvSpPr>
          <p:nvPr/>
        </p:nvSpPr>
        <p:spPr bwMode="auto">
          <a:xfrm>
            <a:off x="4829810" y="3486785"/>
            <a:ext cx="447675" cy="520065"/>
          </a:xfrm>
          <a:custGeom>
            <a:avLst/>
            <a:gdLst>
              <a:gd name="T0" fmla="*/ 79 w 79"/>
              <a:gd name="T1" fmla="*/ 6 h 92"/>
              <a:gd name="T2" fmla="*/ 10 w 79"/>
              <a:gd name="T3" fmla="*/ 6 h 92"/>
              <a:gd name="T4" fmla="*/ 8 w 79"/>
              <a:gd name="T5" fmla="*/ 9 h 92"/>
              <a:gd name="T6" fmla="*/ 7 w 79"/>
              <a:gd name="T7" fmla="*/ 12 h 92"/>
              <a:gd name="T8" fmla="*/ 8 w 79"/>
              <a:gd name="T9" fmla="*/ 15 h 92"/>
              <a:gd name="T10" fmla="*/ 10 w 79"/>
              <a:gd name="T11" fmla="*/ 18 h 92"/>
              <a:gd name="T12" fmla="*/ 14 w 79"/>
              <a:gd name="T13" fmla="*/ 18 h 92"/>
              <a:gd name="T14" fmla="*/ 11 w 79"/>
              <a:gd name="T15" fmla="*/ 22 h 92"/>
              <a:gd name="T16" fmla="*/ 11 w 79"/>
              <a:gd name="T17" fmla="*/ 55 h 92"/>
              <a:gd name="T18" fmla="*/ 21 w 79"/>
              <a:gd name="T19" fmla="*/ 47 h 92"/>
              <a:gd name="T20" fmla="*/ 33 w 79"/>
              <a:gd name="T21" fmla="*/ 54 h 92"/>
              <a:gd name="T22" fmla="*/ 33 w 79"/>
              <a:gd name="T23" fmla="*/ 22 h 92"/>
              <a:gd name="T24" fmla="*/ 36 w 79"/>
              <a:gd name="T25" fmla="*/ 18 h 92"/>
              <a:gd name="T26" fmla="*/ 79 w 79"/>
              <a:gd name="T27" fmla="*/ 18 h 92"/>
              <a:gd name="T28" fmla="*/ 79 w 79"/>
              <a:gd name="T29" fmla="*/ 22 h 92"/>
              <a:gd name="T30" fmla="*/ 79 w 79"/>
              <a:gd name="T31" fmla="*/ 25 h 92"/>
              <a:gd name="T32" fmla="*/ 79 w 79"/>
              <a:gd name="T33" fmla="*/ 92 h 92"/>
              <a:gd name="T34" fmla="*/ 13 w 79"/>
              <a:gd name="T35" fmla="*/ 92 h 92"/>
              <a:gd name="T36" fmla="*/ 1 w 79"/>
              <a:gd name="T37" fmla="*/ 85 h 92"/>
              <a:gd name="T38" fmla="*/ 1 w 79"/>
              <a:gd name="T39" fmla="*/ 13 h 92"/>
              <a:gd name="T40" fmla="*/ 0 w 79"/>
              <a:gd name="T41" fmla="*/ 12 h 92"/>
              <a:gd name="T42" fmla="*/ 2 w 79"/>
              <a:gd name="T43" fmla="*/ 6 h 92"/>
              <a:gd name="T44" fmla="*/ 8 w 79"/>
              <a:gd name="T45" fmla="*/ 0 h 92"/>
              <a:gd name="T46" fmla="*/ 9 w 79"/>
              <a:gd name="T47" fmla="*/ 0 h 92"/>
              <a:gd name="T48" fmla="*/ 10 w 79"/>
              <a:gd name="T49" fmla="*/ 0 h 92"/>
              <a:gd name="T50" fmla="*/ 79 w 79"/>
              <a:gd name="T51" fmla="*/ 0 h 92"/>
              <a:gd name="T52" fmla="*/ 79 w 79"/>
              <a:gd name="T53" fmla="*/ 6 h 92"/>
              <a:gd name="T54" fmla="*/ 12 w 79"/>
              <a:gd name="T55" fmla="*/ 16 h 92"/>
              <a:gd name="T56" fmla="*/ 74 w 79"/>
              <a:gd name="T57" fmla="*/ 16 h 92"/>
              <a:gd name="T58" fmla="*/ 74 w 79"/>
              <a:gd name="T59" fmla="*/ 14 h 92"/>
              <a:gd name="T60" fmla="*/ 11 w 79"/>
              <a:gd name="T61" fmla="*/ 14 h 92"/>
              <a:gd name="T62" fmla="*/ 12 w 79"/>
              <a:gd name="T63" fmla="*/ 16 h 92"/>
              <a:gd name="T64" fmla="*/ 11 w 79"/>
              <a:gd name="T65" fmla="*/ 12 h 92"/>
              <a:gd name="T66" fmla="*/ 11 w 79"/>
              <a:gd name="T67" fmla="*/ 13 h 92"/>
              <a:gd name="T68" fmla="*/ 74 w 79"/>
              <a:gd name="T69" fmla="*/ 13 h 92"/>
              <a:gd name="T70" fmla="*/ 74 w 79"/>
              <a:gd name="T71" fmla="*/ 12 h 92"/>
              <a:gd name="T72" fmla="*/ 11 w 79"/>
              <a:gd name="T73" fmla="*/ 12 h 92"/>
              <a:gd name="T74" fmla="*/ 12 w 79"/>
              <a:gd name="T75" fmla="*/ 9 h 92"/>
              <a:gd name="T76" fmla="*/ 11 w 79"/>
              <a:gd name="T77" fmla="*/ 10 h 92"/>
              <a:gd name="T78" fmla="*/ 74 w 79"/>
              <a:gd name="T79" fmla="*/ 10 h 92"/>
              <a:gd name="T80" fmla="*/ 74 w 79"/>
              <a:gd name="T81" fmla="*/ 9 h 92"/>
              <a:gd name="T82" fmla="*/ 12 w 79"/>
              <a:gd name="T83" fmla="*/ 9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9" h="92">
                <a:moveTo>
                  <a:pt x="79" y="6"/>
                </a:moveTo>
                <a:cubicBezTo>
                  <a:pt x="10" y="6"/>
                  <a:pt x="10" y="6"/>
                  <a:pt x="10" y="6"/>
                </a:cubicBezTo>
                <a:cubicBezTo>
                  <a:pt x="9" y="7"/>
                  <a:pt x="8" y="8"/>
                  <a:pt x="8" y="9"/>
                </a:cubicBezTo>
                <a:cubicBezTo>
                  <a:pt x="7" y="10"/>
                  <a:pt x="7" y="11"/>
                  <a:pt x="7" y="12"/>
                </a:cubicBezTo>
                <a:cubicBezTo>
                  <a:pt x="7" y="13"/>
                  <a:pt x="7" y="14"/>
                  <a:pt x="8" y="15"/>
                </a:cubicBezTo>
                <a:cubicBezTo>
                  <a:pt x="8" y="16"/>
                  <a:pt x="9" y="18"/>
                  <a:pt x="10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3" y="20"/>
                  <a:pt x="11" y="22"/>
                  <a:pt x="11" y="22"/>
                </a:cubicBezTo>
                <a:cubicBezTo>
                  <a:pt x="11" y="55"/>
                  <a:pt x="11" y="55"/>
                  <a:pt x="11" y="55"/>
                </a:cubicBezTo>
                <a:cubicBezTo>
                  <a:pt x="21" y="47"/>
                  <a:pt x="21" y="47"/>
                  <a:pt x="21" y="47"/>
                </a:cubicBezTo>
                <a:cubicBezTo>
                  <a:pt x="33" y="54"/>
                  <a:pt x="33" y="54"/>
                  <a:pt x="33" y="54"/>
                </a:cubicBezTo>
                <a:cubicBezTo>
                  <a:pt x="33" y="22"/>
                  <a:pt x="33" y="22"/>
                  <a:pt x="33" y="22"/>
                </a:cubicBezTo>
                <a:cubicBezTo>
                  <a:pt x="36" y="18"/>
                  <a:pt x="36" y="18"/>
                  <a:pt x="36" y="18"/>
                </a:cubicBezTo>
                <a:cubicBezTo>
                  <a:pt x="79" y="18"/>
                  <a:pt x="79" y="18"/>
                  <a:pt x="79" y="18"/>
                </a:cubicBezTo>
                <a:cubicBezTo>
                  <a:pt x="79" y="22"/>
                  <a:pt x="79" y="22"/>
                  <a:pt x="79" y="22"/>
                </a:cubicBezTo>
                <a:cubicBezTo>
                  <a:pt x="79" y="25"/>
                  <a:pt x="79" y="25"/>
                  <a:pt x="79" y="25"/>
                </a:cubicBezTo>
                <a:cubicBezTo>
                  <a:pt x="79" y="92"/>
                  <a:pt x="79" y="92"/>
                  <a:pt x="79" y="92"/>
                </a:cubicBezTo>
                <a:cubicBezTo>
                  <a:pt x="13" y="92"/>
                  <a:pt x="13" y="92"/>
                  <a:pt x="13" y="92"/>
                </a:cubicBezTo>
                <a:cubicBezTo>
                  <a:pt x="7" y="91"/>
                  <a:pt x="2" y="90"/>
                  <a:pt x="1" y="85"/>
                </a:cubicBezTo>
                <a:cubicBezTo>
                  <a:pt x="1" y="13"/>
                  <a:pt x="1" y="13"/>
                  <a:pt x="1" y="13"/>
                </a:cubicBezTo>
                <a:cubicBezTo>
                  <a:pt x="0" y="13"/>
                  <a:pt x="0" y="12"/>
                  <a:pt x="0" y="12"/>
                </a:cubicBezTo>
                <a:cubicBezTo>
                  <a:pt x="1" y="10"/>
                  <a:pt x="1" y="8"/>
                  <a:pt x="2" y="6"/>
                </a:cubicBezTo>
                <a:cubicBezTo>
                  <a:pt x="3" y="3"/>
                  <a:pt x="5" y="1"/>
                  <a:pt x="8" y="0"/>
                </a:cubicBezTo>
                <a:cubicBezTo>
                  <a:pt x="9" y="0"/>
                  <a:pt x="9" y="0"/>
                  <a:pt x="9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79" y="6"/>
                  <a:pt x="79" y="6"/>
                  <a:pt x="79" y="6"/>
                </a:cubicBezTo>
                <a:close/>
                <a:moveTo>
                  <a:pt x="12" y="16"/>
                </a:moveTo>
                <a:cubicBezTo>
                  <a:pt x="74" y="16"/>
                  <a:pt x="74" y="16"/>
                  <a:pt x="74" y="16"/>
                </a:cubicBezTo>
                <a:cubicBezTo>
                  <a:pt x="74" y="14"/>
                  <a:pt x="74" y="14"/>
                  <a:pt x="74" y="14"/>
                </a:cubicBezTo>
                <a:cubicBezTo>
                  <a:pt x="11" y="14"/>
                  <a:pt x="11" y="14"/>
                  <a:pt x="11" y="14"/>
                </a:cubicBezTo>
                <a:cubicBezTo>
                  <a:pt x="12" y="16"/>
                  <a:pt x="12" y="16"/>
                  <a:pt x="12" y="16"/>
                </a:cubicBezTo>
                <a:close/>
                <a:moveTo>
                  <a:pt x="11" y="12"/>
                </a:moveTo>
                <a:cubicBezTo>
                  <a:pt x="11" y="13"/>
                  <a:pt x="11" y="13"/>
                  <a:pt x="11" y="13"/>
                </a:cubicBezTo>
                <a:cubicBezTo>
                  <a:pt x="74" y="13"/>
                  <a:pt x="74" y="13"/>
                  <a:pt x="74" y="13"/>
                </a:cubicBezTo>
                <a:cubicBezTo>
                  <a:pt x="74" y="12"/>
                  <a:pt x="74" y="12"/>
                  <a:pt x="74" y="12"/>
                </a:cubicBezTo>
                <a:cubicBezTo>
                  <a:pt x="11" y="12"/>
                  <a:pt x="11" y="12"/>
                  <a:pt x="11" y="12"/>
                </a:cubicBezTo>
                <a:close/>
                <a:moveTo>
                  <a:pt x="12" y="9"/>
                </a:moveTo>
                <a:cubicBezTo>
                  <a:pt x="11" y="10"/>
                  <a:pt x="11" y="10"/>
                  <a:pt x="11" y="10"/>
                </a:cubicBezTo>
                <a:cubicBezTo>
                  <a:pt x="74" y="10"/>
                  <a:pt x="74" y="10"/>
                  <a:pt x="74" y="10"/>
                </a:cubicBezTo>
                <a:cubicBezTo>
                  <a:pt x="74" y="9"/>
                  <a:pt x="74" y="9"/>
                  <a:pt x="74" y="9"/>
                </a:cubicBezTo>
                <a:lnTo>
                  <a:pt x="12" y="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5" name="Freeform 75"/>
          <p:cNvSpPr>
            <a:spLocks noEditPoints="1"/>
          </p:cNvSpPr>
          <p:nvPr/>
        </p:nvSpPr>
        <p:spPr bwMode="auto">
          <a:xfrm>
            <a:off x="7464425" y="2980690"/>
            <a:ext cx="457200" cy="457200"/>
          </a:xfrm>
          <a:custGeom>
            <a:avLst/>
            <a:gdLst>
              <a:gd name="T0" fmla="*/ 2147483647 w 101"/>
              <a:gd name="T1" fmla="*/ 2147483647 h 101"/>
              <a:gd name="T2" fmla="*/ 2147483647 w 101"/>
              <a:gd name="T3" fmla="*/ 2147483647 h 101"/>
              <a:gd name="T4" fmla="*/ 2147483647 w 101"/>
              <a:gd name="T5" fmla="*/ 2147483647 h 101"/>
              <a:gd name="T6" fmla="*/ 2147483647 w 101"/>
              <a:gd name="T7" fmla="*/ 2147483647 h 101"/>
              <a:gd name="T8" fmla="*/ 2147483647 w 101"/>
              <a:gd name="T9" fmla="*/ 2147483647 h 101"/>
              <a:gd name="T10" fmla="*/ 2147483647 w 101"/>
              <a:gd name="T11" fmla="*/ 2147483647 h 101"/>
              <a:gd name="T12" fmla="*/ 2147483647 w 101"/>
              <a:gd name="T13" fmla="*/ 2147483647 h 101"/>
              <a:gd name="T14" fmla="*/ 2147483647 w 101"/>
              <a:gd name="T15" fmla="*/ 2147483647 h 101"/>
              <a:gd name="T16" fmla="*/ 2147483647 w 101"/>
              <a:gd name="T17" fmla="*/ 2147483647 h 101"/>
              <a:gd name="T18" fmla="*/ 2147483647 w 101"/>
              <a:gd name="T19" fmla="*/ 2147483647 h 101"/>
              <a:gd name="T20" fmla="*/ 2147483647 w 101"/>
              <a:gd name="T21" fmla="*/ 2147483647 h 101"/>
              <a:gd name="T22" fmla="*/ 2147483647 w 101"/>
              <a:gd name="T23" fmla="*/ 2147483647 h 101"/>
              <a:gd name="T24" fmla="*/ 2147483647 w 101"/>
              <a:gd name="T25" fmla="*/ 2147483647 h 101"/>
              <a:gd name="T26" fmla="*/ 2147483647 w 101"/>
              <a:gd name="T27" fmla="*/ 2147483647 h 101"/>
              <a:gd name="T28" fmla="*/ 2147483647 w 101"/>
              <a:gd name="T29" fmla="*/ 2147483647 h 101"/>
              <a:gd name="T30" fmla="*/ 2147483647 w 101"/>
              <a:gd name="T31" fmla="*/ 2147483647 h 101"/>
              <a:gd name="T32" fmla="*/ 0 w 101"/>
              <a:gd name="T33" fmla="*/ 2147483647 h 101"/>
              <a:gd name="T34" fmla="*/ 0 w 101"/>
              <a:gd name="T35" fmla="*/ 2147483647 h 101"/>
              <a:gd name="T36" fmla="*/ 2147483647 w 101"/>
              <a:gd name="T37" fmla="*/ 2147483647 h 101"/>
              <a:gd name="T38" fmla="*/ 2147483647 w 101"/>
              <a:gd name="T39" fmla="*/ 2147483647 h 101"/>
              <a:gd name="T40" fmla="*/ 2147483647 w 101"/>
              <a:gd name="T41" fmla="*/ 2147483647 h 101"/>
              <a:gd name="T42" fmla="*/ 2147483647 w 101"/>
              <a:gd name="T43" fmla="*/ 2147483647 h 101"/>
              <a:gd name="T44" fmla="*/ 2147483647 w 101"/>
              <a:gd name="T45" fmla="*/ 2147483647 h 101"/>
              <a:gd name="T46" fmla="*/ 2147483647 w 101"/>
              <a:gd name="T47" fmla="*/ 2147483647 h 101"/>
              <a:gd name="T48" fmla="*/ 2147483647 w 101"/>
              <a:gd name="T49" fmla="*/ 0 h 101"/>
              <a:gd name="T50" fmla="*/ 2147483647 w 101"/>
              <a:gd name="T51" fmla="*/ 0 h 101"/>
              <a:gd name="T52" fmla="*/ 2147483647 w 101"/>
              <a:gd name="T53" fmla="*/ 2147483647 h 101"/>
              <a:gd name="T54" fmla="*/ 2147483647 w 101"/>
              <a:gd name="T55" fmla="*/ 2147483647 h 101"/>
              <a:gd name="T56" fmla="*/ 2147483647 w 101"/>
              <a:gd name="T57" fmla="*/ 2147483647 h 101"/>
              <a:gd name="T58" fmla="*/ 2147483647 w 101"/>
              <a:gd name="T59" fmla="*/ 2147483647 h 101"/>
              <a:gd name="T60" fmla="*/ 2147483647 w 101"/>
              <a:gd name="T61" fmla="*/ 2147483647 h 101"/>
              <a:gd name="T62" fmla="*/ 2147483647 w 101"/>
              <a:gd name="T63" fmla="*/ 2147483647 h 101"/>
              <a:gd name="T64" fmla="*/ 2147483647 w 101"/>
              <a:gd name="T65" fmla="*/ 2147483647 h 101"/>
              <a:gd name="T66" fmla="*/ 2147483647 w 101"/>
              <a:gd name="T67" fmla="*/ 2147483647 h 101"/>
              <a:gd name="T68" fmla="*/ 2147483647 w 101"/>
              <a:gd name="T69" fmla="*/ 2147483647 h 101"/>
              <a:gd name="T70" fmla="*/ 2147483647 w 101"/>
              <a:gd name="T71" fmla="*/ 2147483647 h 101"/>
              <a:gd name="T72" fmla="*/ 2147483647 w 101"/>
              <a:gd name="T73" fmla="*/ 2147483647 h 101"/>
              <a:gd name="T74" fmla="*/ 2147483647 w 101"/>
              <a:gd name="T75" fmla="*/ 2147483647 h 101"/>
              <a:gd name="T76" fmla="*/ 2147483647 w 101"/>
              <a:gd name="T77" fmla="*/ 2147483647 h 101"/>
              <a:gd name="T78" fmla="*/ 2147483647 w 101"/>
              <a:gd name="T79" fmla="*/ 2147483647 h 101"/>
              <a:gd name="T80" fmla="*/ 2147483647 w 101"/>
              <a:gd name="T81" fmla="*/ 2147483647 h 101"/>
              <a:gd name="T82" fmla="*/ 2147483647 w 101"/>
              <a:gd name="T83" fmla="*/ 2147483647 h 101"/>
              <a:gd name="T84" fmla="*/ 2147483647 w 101"/>
              <a:gd name="T85" fmla="*/ 2147483647 h 10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1" h="101">
                <a:moveTo>
                  <a:pt x="50" y="76"/>
                </a:moveTo>
                <a:cubicBezTo>
                  <a:pt x="36" y="76"/>
                  <a:pt x="25" y="65"/>
                  <a:pt x="25" y="51"/>
                </a:cubicBezTo>
                <a:cubicBezTo>
                  <a:pt x="25" y="37"/>
                  <a:pt x="36" y="26"/>
                  <a:pt x="50" y="26"/>
                </a:cubicBezTo>
                <a:cubicBezTo>
                  <a:pt x="64" y="26"/>
                  <a:pt x="75" y="37"/>
                  <a:pt x="75" y="51"/>
                </a:cubicBezTo>
                <a:cubicBezTo>
                  <a:pt x="75" y="65"/>
                  <a:pt x="64" y="76"/>
                  <a:pt x="50" y="76"/>
                </a:cubicBezTo>
                <a:close/>
                <a:moveTo>
                  <a:pt x="50" y="62"/>
                </a:moveTo>
                <a:cubicBezTo>
                  <a:pt x="44" y="62"/>
                  <a:pt x="39" y="57"/>
                  <a:pt x="39" y="51"/>
                </a:cubicBezTo>
                <a:cubicBezTo>
                  <a:pt x="39" y="45"/>
                  <a:pt x="44" y="40"/>
                  <a:pt x="50" y="40"/>
                </a:cubicBezTo>
                <a:cubicBezTo>
                  <a:pt x="56" y="40"/>
                  <a:pt x="61" y="45"/>
                  <a:pt x="61" y="51"/>
                </a:cubicBezTo>
                <a:cubicBezTo>
                  <a:pt x="61" y="57"/>
                  <a:pt x="56" y="62"/>
                  <a:pt x="50" y="62"/>
                </a:cubicBezTo>
                <a:close/>
                <a:moveTo>
                  <a:pt x="42" y="88"/>
                </a:moveTo>
                <a:cubicBezTo>
                  <a:pt x="37" y="87"/>
                  <a:pt x="33" y="85"/>
                  <a:pt x="30" y="83"/>
                </a:cubicBezTo>
                <a:cubicBezTo>
                  <a:pt x="20" y="92"/>
                  <a:pt x="20" y="92"/>
                  <a:pt x="20" y="92"/>
                </a:cubicBezTo>
                <a:cubicBezTo>
                  <a:pt x="9" y="81"/>
                  <a:pt x="9" y="81"/>
                  <a:pt x="9" y="81"/>
                </a:cubicBezTo>
                <a:cubicBezTo>
                  <a:pt x="18" y="71"/>
                  <a:pt x="18" y="71"/>
                  <a:pt x="18" y="71"/>
                </a:cubicBezTo>
                <a:cubicBezTo>
                  <a:pt x="16" y="68"/>
                  <a:pt x="14" y="64"/>
                  <a:pt x="13" y="5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42"/>
                  <a:pt x="0" y="42"/>
                  <a:pt x="0" y="42"/>
                </a:cubicBezTo>
                <a:cubicBezTo>
                  <a:pt x="13" y="42"/>
                  <a:pt x="13" y="42"/>
                  <a:pt x="13" y="42"/>
                </a:cubicBezTo>
                <a:cubicBezTo>
                  <a:pt x="14" y="38"/>
                  <a:pt x="16" y="34"/>
                  <a:pt x="18" y="30"/>
                </a:cubicBezTo>
                <a:cubicBezTo>
                  <a:pt x="9" y="21"/>
                  <a:pt x="9" y="21"/>
                  <a:pt x="9" y="21"/>
                </a:cubicBezTo>
                <a:cubicBezTo>
                  <a:pt x="20" y="9"/>
                  <a:pt x="20" y="9"/>
                  <a:pt x="20" y="9"/>
                </a:cubicBezTo>
                <a:cubicBezTo>
                  <a:pt x="30" y="18"/>
                  <a:pt x="30" y="18"/>
                  <a:pt x="30" y="18"/>
                </a:cubicBezTo>
                <a:cubicBezTo>
                  <a:pt x="33" y="16"/>
                  <a:pt x="37" y="14"/>
                  <a:pt x="42" y="13"/>
                </a:cubicBezTo>
                <a:cubicBezTo>
                  <a:pt x="42" y="0"/>
                  <a:pt x="42" y="0"/>
                  <a:pt x="42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13"/>
                  <a:pt x="59" y="13"/>
                  <a:pt x="59" y="13"/>
                </a:cubicBezTo>
                <a:cubicBezTo>
                  <a:pt x="63" y="14"/>
                  <a:pt x="67" y="16"/>
                  <a:pt x="71" y="18"/>
                </a:cubicBezTo>
                <a:cubicBezTo>
                  <a:pt x="80" y="9"/>
                  <a:pt x="80" y="9"/>
                  <a:pt x="80" y="9"/>
                </a:cubicBezTo>
                <a:cubicBezTo>
                  <a:pt x="92" y="21"/>
                  <a:pt x="92" y="21"/>
                  <a:pt x="92" y="21"/>
                </a:cubicBezTo>
                <a:cubicBezTo>
                  <a:pt x="83" y="30"/>
                  <a:pt x="83" y="30"/>
                  <a:pt x="83" y="30"/>
                </a:cubicBezTo>
                <a:cubicBezTo>
                  <a:pt x="85" y="34"/>
                  <a:pt x="87" y="38"/>
                  <a:pt x="88" y="42"/>
                </a:cubicBezTo>
                <a:cubicBezTo>
                  <a:pt x="101" y="42"/>
                  <a:pt x="101" y="42"/>
                  <a:pt x="101" y="42"/>
                </a:cubicBezTo>
                <a:cubicBezTo>
                  <a:pt x="101" y="59"/>
                  <a:pt x="101" y="59"/>
                  <a:pt x="101" y="59"/>
                </a:cubicBezTo>
                <a:cubicBezTo>
                  <a:pt x="88" y="59"/>
                  <a:pt x="88" y="59"/>
                  <a:pt x="88" y="59"/>
                </a:cubicBezTo>
                <a:cubicBezTo>
                  <a:pt x="87" y="64"/>
                  <a:pt x="85" y="68"/>
                  <a:pt x="83" y="71"/>
                </a:cubicBezTo>
                <a:cubicBezTo>
                  <a:pt x="92" y="81"/>
                  <a:pt x="92" y="81"/>
                  <a:pt x="92" y="81"/>
                </a:cubicBezTo>
                <a:cubicBezTo>
                  <a:pt x="80" y="92"/>
                  <a:pt x="80" y="92"/>
                  <a:pt x="80" y="92"/>
                </a:cubicBezTo>
                <a:cubicBezTo>
                  <a:pt x="71" y="83"/>
                  <a:pt x="71" y="83"/>
                  <a:pt x="71" y="83"/>
                </a:cubicBezTo>
                <a:cubicBezTo>
                  <a:pt x="67" y="85"/>
                  <a:pt x="63" y="87"/>
                  <a:pt x="59" y="88"/>
                </a:cubicBezTo>
                <a:cubicBezTo>
                  <a:pt x="59" y="101"/>
                  <a:pt x="59" y="101"/>
                  <a:pt x="59" y="101"/>
                </a:cubicBezTo>
                <a:cubicBezTo>
                  <a:pt x="42" y="101"/>
                  <a:pt x="42" y="101"/>
                  <a:pt x="42" y="101"/>
                </a:cubicBezTo>
                <a:cubicBezTo>
                  <a:pt x="42" y="88"/>
                  <a:pt x="42" y="88"/>
                  <a:pt x="42" y="8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26" name="Freeform 33"/>
          <p:cNvSpPr>
            <a:spLocks noEditPoints="1"/>
          </p:cNvSpPr>
          <p:nvPr/>
        </p:nvSpPr>
        <p:spPr>
          <a:xfrm>
            <a:off x="10177145" y="3679825"/>
            <a:ext cx="508635" cy="295910"/>
          </a:xfrm>
          <a:custGeom>
            <a:avLst/>
            <a:gdLst>
              <a:gd name="txL" fmla="*/ 0 w 94"/>
              <a:gd name="txT" fmla="*/ 0 h 61"/>
              <a:gd name="txR" fmla="*/ 94 w 94"/>
              <a:gd name="txB" fmla="*/ 61 h 61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</a:cxnLst>
            <a:rect l="txL" t="txT" r="txR" b="txB"/>
            <a:pathLst>
              <a:path w="94" h="61">
                <a:moveTo>
                  <a:pt x="13" y="0"/>
                </a:moveTo>
                <a:cubicBezTo>
                  <a:pt x="82" y="0"/>
                  <a:pt x="82" y="0"/>
                  <a:pt x="82" y="0"/>
                </a:cubicBezTo>
                <a:cubicBezTo>
                  <a:pt x="84" y="0"/>
                  <a:pt x="87" y="1"/>
                  <a:pt x="89" y="2"/>
                </a:cubicBezTo>
                <a:cubicBezTo>
                  <a:pt x="47" y="33"/>
                  <a:pt x="47" y="33"/>
                  <a:pt x="47" y="33"/>
                </a:cubicBezTo>
                <a:cubicBezTo>
                  <a:pt x="6" y="2"/>
                  <a:pt x="6" y="2"/>
                  <a:pt x="6" y="2"/>
                </a:cubicBezTo>
                <a:cubicBezTo>
                  <a:pt x="8" y="1"/>
                  <a:pt x="10" y="0"/>
                  <a:pt x="13" y="0"/>
                </a:cubicBezTo>
                <a:close/>
                <a:moveTo>
                  <a:pt x="94" y="9"/>
                </a:moveTo>
                <a:cubicBezTo>
                  <a:pt x="67" y="29"/>
                  <a:pt x="67" y="29"/>
                  <a:pt x="67" y="29"/>
                </a:cubicBezTo>
                <a:cubicBezTo>
                  <a:pt x="93" y="53"/>
                  <a:pt x="93" y="53"/>
                  <a:pt x="93" y="53"/>
                </a:cubicBezTo>
                <a:cubicBezTo>
                  <a:pt x="94" y="52"/>
                  <a:pt x="94" y="50"/>
                  <a:pt x="94" y="48"/>
                </a:cubicBezTo>
                <a:cubicBezTo>
                  <a:pt x="94" y="12"/>
                  <a:pt x="94" y="12"/>
                  <a:pt x="94" y="12"/>
                </a:cubicBezTo>
                <a:cubicBezTo>
                  <a:pt x="94" y="11"/>
                  <a:pt x="94" y="10"/>
                  <a:pt x="94" y="9"/>
                </a:cubicBezTo>
                <a:close/>
                <a:moveTo>
                  <a:pt x="87" y="60"/>
                </a:moveTo>
                <a:cubicBezTo>
                  <a:pt x="85" y="60"/>
                  <a:pt x="84" y="61"/>
                  <a:pt x="82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10" y="61"/>
                  <a:pt x="8" y="60"/>
                  <a:pt x="6" y="59"/>
                </a:cubicBezTo>
                <a:cubicBezTo>
                  <a:pt x="34" y="34"/>
                  <a:pt x="34" y="34"/>
                  <a:pt x="34" y="34"/>
                </a:cubicBezTo>
                <a:cubicBezTo>
                  <a:pt x="44" y="42"/>
                  <a:pt x="44" y="42"/>
                  <a:pt x="44" y="42"/>
                </a:cubicBezTo>
                <a:cubicBezTo>
                  <a:pt x="47" y="44"/>
                  <a:pt x="47" y="44"/>
                  <a:pt x="47" y="44"/>
                </a:cubicBezTo>
                <a:cubicBezTo>
                  <a:pt x="50" y="42"/>
                  <a:pt x="50" y="42"/>
                  <a:pt x="50" y="42"/>
                </a:cubicBezTo>
                <a:cubicBezTo>
                  <a:pt x="60" y="35"/>
                  <a:pt x="60" y="35"/>
                  <a:pt x="60" y="35"/>
                </a:cubicBezTo>
                <a:cubicBezTo>
                  <a:pt x="87" y="60"/>
                  <a:pt x="87" y="60"/>
                  <a:pt x="87" y="60"/>
                </a:cubicBezTo>
                <a:close/>
                <a:moveTo>
                  <a:pt x="1" y="52"/>
                </a:moveTo>
                <a:cubicBezTo>
                  <a:pt x="27" y="29"/>
                  <a:pt x="27" y="29"/>
                  <a:pt x="27" y="29"/>
                </a:cubicBezTo>
                <a:cubicBezTo>
                  <a:pt x="1" y="9"/>
                  <a:pt x="1" y="9"/>
                  <a:pt x="1" y="9"/>
                </a:cubicBezTo>
                <a:cubicBezTo>
                  <a:pt x="0" y="10"/>
                  <a:pt x="0" y="11"/>
                  <a:pt x="0" y="12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49"/>
                  <a:pt x="0" y="51"/>
                  <a:pt x="1" y="52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rgbClr val="005590"/>
            </a:solidFill>
          </a:ln>
        </p:spPr>
        <p:txBody>
          <a:bodyPr/>
          <a:lstStyle/>
          <a:p>
            <a:endParaRPr lang="zh-CN" altLang="en-US" sz="160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9" grpId="0"/>
      <p:bldP spid="10" grpId="0"/>
      <p:bldP spid="12" grpId="0"/>
      <p:bldP spid="13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52095" y="170815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成功项目展示</a:t>
            </a:r>
          </a:p>
        </p:txBody>
      </p:sp>
      <p:sp>
        <p:nvSpPr>
          <p:cNvPr id="37" name="矩形 7"/>
          <p:cNvSpPr/>
          <p:nvPr/>
        </p:nvSpPr>
        <p:spPr>
          <a:xfrm>
            <a:off x="1136015" y="1802130"/>
            <a:ext cx="2286000" cy="3657600"/>
          </a:xfrm>
          <a:prstGeom prst="rect">
            <a:avLst/>
          </a:prstGeom>
          <a:solidFill>
            <a:srgbClr val="1877A8">
              <a:alpha val="50000"/>
            </a:srgbClr>
          </a:solidFill>
          <a:ln w="9525">
            <a:noFill/>
          </a:ln>
        </p:spPr>
        <p:txBody>
          <a:bodyPr anchor="ctr"/>
          <a:lstStyle/>
          <a:p>
            <a:pPr lvl="0"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charset="0"/>
              <a:ea typeface="微软雅黑 Light" panose="020B0502040204020203" pitchFamily="34" charset="-122"/>
            </a:endParaRPr>
          </a:p>
        </p:txBody>
      </p:sp>
      <p:grpSp>
        <p:nvGrpSpPr>
          <p:cNvPr id="38" name="组合 8"/>
          <p:cNvGrpSpPr/>
          <p:nvPr/>
        </p:nvGrpSpPr>
        <p:grpSpPr>
          <a:xfrm>
            <a:off x="1809750" y="2152650"/>
            <a:ext cx="937895" cy="937895"/>
            <a:chOff x="0" y="0"/>
            <a:chExt cx="938137" cy="938137"/>
          </a:xfrm>
        </p:grpSpPr>
        <p:sp>
          <p:nvSpPr>
            <p:cNvPr id="39" name="Freeform 451"/>
            <p:cNvSpPr>
              <a:spLocks noEditPoints="1"/>
            </p:cNvSpPr>
            <p:nvPr/>
          </p:nvSpPr>
          <p:spPr>
            <a:xfrm>
              <a:off x="244349" y="244349"/>
              <a:ext cx="449438" cy="449438"/>
            </a:xfrm>
            <a:custGeom>
              <a:avLst/>
              <a:gdLst/>
              <a:ahLst/>
              <a:cxnLst>
                <a:cxn ang="0">
                  <a:pos x="443174" y="365168"/>
                </a:cxn>
                <a:cxn ang="0">
                  <a:pos x="386799" y="324594"/>
                </a:cxn>
                <a:cxn ang="0">
                  <a:pos x="212974" y="149813"/>
                </a:cxn>
                <a:cxn ang="0">
                  <a:pos x="222370" y="115481"/>
                </a:cxn>
                <a:cxn ang="0">
                  <a:pos x="106487" y="0"/>
                </a:cxn>
                <a:cxn ang="0">
                  <a:pos x="95525" y="10924"/>
                </a:cxn>
                <a:cxn ang="0">
                  <a:pos x="139373" y="79588"/>
                </a:cxn>
                <a:cxn ang="0">
                  <a:pos x="78299" y="140449"/>
                </a:cxn>
                <a:cxn ang="0">
                  <a:pos x="9396" y="96754"/>
                </a:cxn>
                <a:cxn ang="0">
                  <a:pos x="0" y="107678"/>
                </a:cxn>
                <a:cxn ang="0">
                  <a:pos x="115883" y="223158"/>
                </a:cxn>
                <a:cxn ang="0">
                  <a:pos x="148769" y="213795"/>
                </a:cxn>
                <a:cxn ang="0">
                  <a:pos x="324159" y="388577"/>
                </a:cxn>
                <a:cxn ang="0">
                  <a:pos x="364875" y="443196"/>
                </a:cxn>
                <a:cxn ang="0">
                  <a:pos x="386799" y="449438"/>
                </a:cxn>
                <a:cxn ang="0">
                  <a:pos x="449438" y="388577"/>
                </a:cxn>
                <a:cxn ang="0">
                  <a:pos x="443174" y="365168"/>
                </a:cxn>
                <a:cxn ang="0">
                  <a:pos x="382101" y="407303"/>
                </a:cxn>
                <a:cxn ang="0">
                  <a:pos x="355479" y="380774"/>
                </a:cxn>
                <a:cxn ang="0">
                  <a:pos x="382101" y="355805"/>
                </a:cxn>
                <a:cxn ang="0">
                  <a:pos x="407156" y="380774"/>
                </a:cxn>
                <a:cxn ang="0">
                  <a:pos x="382101" y="407303"/>
                </a:cxn>
              </a:cxnLst>
              <a:rect l="0" t="0" r="0" b="0"/>
              <a:pathLst>
                <a:path w="287" h="288">
                  <a:moveTo>
                    <a:pt x="283" y="234"/>
                  </a:moveTo>
                  <a:cubicBezTo>
                    <a:pt x="247" y="208"/>
                    <a:pt x="247" y="208"/>
                    <a:pt x="247" y="208"/>
                  </a:cubicBezTo>
                  <a:cubicBezTo>
                    <a:pt x="136" y="96"/>
                    <a:pt x="136" y="96"/>
                    <a:pt x="136" y="96"/>
                  </a:cubicBezTo>
                  <a:cubicBezTo>
                    <a:pt x="140" y="89"/>
                    <a:pt x="142" y="81"/>
                    <a:pt x="142" y="74"/>
                  </a:cubicBezTo>
                  <a:cubicBezTo>
                    <a:pt x="142" y="37"/>
                    <a:pt x="106" y="0"/>
                    <a:pt x="68" y="0"/>
                  </a:cubicBezTo>
                  <a:cubicBezTo>
                    <a:pt x="68" y="0"/>
                    <a:pt x="64" y="5"/>
                    <a:pt x="61" y="7"/>
                  </a:cubicBezTo>
                  <a:cubicBezTo>
                    <a:pt x="92" y="37"/>
                    <a:pt x="89" y="32"/>
                    <a:pt x="89" y="51"/>
                  </a:cubicBezTo>
                  <a:cubicBezTo>
                    <a:pt x="89" y="66"/>
                    <a:pt x="65" y="90"/>
                    <a:pt x="50" y="90"/>
                  </a:cubicBezTo>
                  <a:cubicBezTo>
                    <a:pt x="31" y="90"/>
                    <a:pt x="37" y="93"/>
                    <a:pt x="6" y="62"/>
                  </a:cubicBezTo>
                  <a:cubicBezTo>
                    <a:pt x="4" y="65"/>
                    <a:pt x="0" y="69"/>
                    <a:pt x="0" y="69"/>
                  </a:cubicBezTo>
                  <a:cubicBezTo>
                    <a:pt x="0" y="107"/>
                    <a:pt x="36" y="143"/>
                    <a:pt x="74" y="143"/>
                  </a:cubicBezTo>
                  <a:cubicBezTo>
                    <a:pt x="80" y="143"/>
                    <a:pt x="88" y="141"/>
                    <a:pt x="95" y="137"/>
                  </a:cubicBezTo>
                  <a:cubicBezTo>
                    <a:pt x="207" y="249"/>
                    <a:pt x="207" y="249"/>
                    <a:pt x="207" y="249"/>
                  </a:cubicBezTo>
                  <a:cubicBezTo>
                    <a:pt x="233" y="284"/>
                    <a:pt x="233" y="284"/>
                    <a:pt x="233" y="284"/>
                  </a:cubicBezTo>
                  <a:cubicBezTo>
                    <a:pt x="247" y="288"/>
                    <a:pt x="247" y="288"/>
                    <a:pt x="247" y="288"/>
                  </a:cubicBezTo>
                  <a:cubicBezTo>
                    <a:pt x="287" y="249"/>
                    <a:pt x="287" y="249"/>
                    <a:pt x="287" y="249"/>
                  </a:cubicBezTo>
                  <a:lnTo>
                    <a:pt x="283" y="234"/>
                  </a:lnTo>
                  <a:close/>
                  <a:moveTo>
                    <a:pt x="244" y="261"/>
                  </a:moveTo>
                  <a:cubicBezTo>
                    <a:pt x="234" y="261"/>
                    <a:pt x="227" y="254"/>
                    <a:pt x="227" y="244"/>
                  </a:cubicBezTo>
                  <a:cubicBezTo>
                    <a:pt x="227" y="235"/>
                    <a:pt x="234" y="228"/>
                    <a:pt x="244" y="228"/>
                  </a:cubicBezTo>
                  <a:cubicBezTo>
                    <a:pt x="253" y="228"/>
                    <a:pt x="260" y="235"/>
                    <a:pt x="260" y="244"/>
                  </a:cubicBezTo>
                  <a:cubicBezTo>
                    <a:pt x="260" y="254"/>
                    <a:pt x="253" y="261"/>
                    <a:pt x="244" y="261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40" name="椭圆 12"/>
            <p:cNvSpPr/>
            <p:nvPr/>
          </p:nvSpPr>
          <p:spPr>
            <a:xfrm>
              <a:off x="0" y="0"/>
              <a:ext cx="938137" cy="938137"/>
            </a:xfrm>
            <a:prstGeom prst="ellipse">
              <a:avLst/>
            </a:prstGeom>
            <a:noFill/>
            <a:ln w="1270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lvl="0"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charset="0"/>
                <a:ea typeface="微软雅黑 Light" panose="020B0502040204020203" pitchFamily="34" charset="-122"/>
              </a:endParaRPr>
            </a:p>
          </p:txBody>
        </p:sp>
      </p:grpSp>
      <p:sp>
        <p:nvSpPr>
          <p:cNvPr id="41" name="TextBox 11"/>
          <p:cNvSpPr txBox="1"/>
          <p:nvPr/>
        </p:nvSpPr>
        <p:spPr>
          <a:xfrm>
            <a:off x="1254760" y="3769360"/>
            <a:ext cx="2048510" cy="8839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 ea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 请在此添加您的文字内容。请在此添加您的文字内容，请在此添加您的文字内容。</a:t>
            </a:r>
            <a:endParaRPr lang="zh-CN" altLang="x-none" sz="1000" dirty="0">
              <a:solidFill>
                <a:schemeClr val="bg2">
                  <a:lumMod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42" name="TextBox 10"/>
          <p:cNvSpPr txBox="1"/>
          <p:nvPr/>
        </p:nvSpPr>
        <p:spPr>
          <a:xfrm>
            <a:off x="1461135" y="3395980"/>
            <a:ext cx="1635760" cy="3385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eaLnBrk="1" hangingPunct="1"/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请在此添加标题</a:t>
            </a:r>
            <a:endParaRPr lang="zh-CN" altLang="en-US" sz="16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44" name="矩形 14"/>
          <p:cNvSpPr/>
          <p:nvPr/>
        </p:nvSpPr>
        <p:spPr>
          <a:xfrm>
            <a:off x="3684905" y="1802130"/>
            <a:ext cx="2286000" cy="3657600"/>
          </a:xfrm>
          <a:prstGeom prst="rect">
            <a:avLst/>
          </a:prstGeom>
          <a:solidFill>
            <a:srgbClr val="1877A8">
              <a:alpha val="50000"/>
            </a:srgbClr>
          </a:solidFill>
          <a:ln w="9525">
            <a:noFill/>
          </a:ln>
        </p:spPr>
        <p:txBody>
          <a:bodyPr anchor="ctr"/>
          <a:lstStyle/>
          <a:p>
            <a:pPr lvl="0"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charset="0"/>
              <a:ea typeface="微软雅黑 Light" panose="020B0502040204020203" pitchFamily="34" charset="-122"/>
            </a:endParaRPr>
          </a:p>
        </p:txBody>
      </p:sp>
      <p:grpSp>
        <p:nvGrpSpPr>
          <p:cNvPr id="45" name="组合 15"/>
          <p:cNvGrpSpPr/>
          <p:nvPr/>
        </p:nvGrpSpPr>
        <p:grpSpPr>
          <a:xfrm>
            <a:off x="4358640" y="2118360"/>
            <a:ext cx="937895" cy="937895"/>
            <a:chOff x="0" y="0"/>
            <a:chExt cx="938137" cy="938137"/>
          </a:xfrm>
        </p:grpSpPr>
        <p:pic>
          <p:nvPicPr>
            <p:cNvPr id="46" name="组合 18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43772" y="243204"/>
              <a:ext cx="451104" cy="4511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7" name="椭圆 19"/>
            <p:cNvSpPr/>
            <p:nvPr/>
          </p:nvSpPr>
          <p:spPr>
            <a:xfrm>
              <a:off x="0" y="0"/>
              <a:ext cx="938137" cy="938137"/>
            </a:xfrm>
            <a:prstGeom prst="ellipse">
              <a:avLst/>
            </a:prstGeom>
            <a:noFill/>
            <a:ln w="1270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lvl="0"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charset="0"/>
                <a:ea typeface="微软雅黑 Light" panose="020B0502040204020203" pitchFamily="34" charset="-122"/>
              </a:endParaRPr>
            </a:p>
          </p:txBody>
        </p:sp>
      </p:grpSp>
      <p:sp>
        <p:nvSpPr>
          <p:cNvPr id="51" name="矩形 28"/>
          <p:cNvSpPr/>
          <p:nvPr/>
        </p:nvSpPr>
        <p:spPr>
          <a:xfrm>
            <a:off x="6231890" y="1764665"/>
            <a:ext cx="2286000" cy="3657600"/>
          </a:xfrm>
          <a:prstGeom prst="rect">
            <a:avLst/>
          </a:prstGeom>
          <a:solidFill>
            <a:srgbClr val="1877A8">
              <a:alpha val="50000"/>
            </a:srgbClr>
          </a:solidFill>
          <a:ln w="9525">
            <a:noFill/>
          </a:ln>
        </p:spPr>
        <p:txBody>
          <a:bodyPr anchor="ctr"/>
          <a:lstStyle/>
          <a:p>
            <a:pPr lvl="0"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charset="0"/>
              <a:ea typeface="微软雅黑 Light" panose="020B0502040204020203" pitchFamily="34" charset="-122"/>
            </a:endParaRPr>
          </a:p>
        </p:txBody>
      </p:sp>
      <p:grpSp>
        <p:nvGrpSpPr>
          <p:cNvPr id="52" name="组合 29"/>
          <p:cNvGrpSpPr/>
          <p:nvPr/>
        </p:nvGrpSpPr>
        <p:grpSpPr>
          <a:xfrm>
            <a:off x="6906260" y="2153285"/>
            <a:ext cx="937895" cy="937895"/>
            <a:chOff x="0" y="0"/>
            <a:chExt cx="938137" cy="938137"/>
          </a:xfrm>
        </p:grpSpPr>
        <p:sp>
          <p:nvSpPr>
            <p:cNvPr id="53" name="Freeform 304"/>
            <p:cNvSpPr/>
            <p:nvPr/>
          </p:nvSpPr>
          <p:spPr>
            <a:xfrm>
              <a:off x="271003" y="247860"/>
              <a:ext cx="466994" cy="466996"/>
            </a:xfrm>
            <a:custGeom>
              <a:avLst/>
              <a:gdLst/>
              <a:ahLst/>
              <a:cxnLst>
                <a:cxn ang="0">
                  <a:pos x="460705" y="364791"/>
                </a:cxn>
                <a:cxn ang="0">
                  <a:pos x="361645" y="306614"/>
                </a:cxn>
                <a:cxn ang="0">
                  <a:pos x="345921" y="308186"/>
                </a:cxn>
                <a:cxn ang="0">
                  <a:pos x="316046" y="338061"/>
                </a:cxn>
                <a:cxn ang="0">
                  <a:pos x="298750" y="345923"/>
                </a:cxn>
                <a:cxn ang="0">
                  <a:pos x="191829" y="276738"/>
                </a:cxn>
                <a:cxn ang="0">
                  <a:pos x="122645" y="169817"/>
                </a:cxn>
                <a:cxn ang="0">
                  <a:pos x="128934" y="150948"/>
                </a:cxn>
                <a:cxn ang="0">
                  <a:pos x="154092" y="125790"/>
                </a:cxn>
                <a:cxn ang="0">
                  <a:pos x="157237" y="110066"/>
                </a:cxn>
                <a:cxn ang="0">
                  <a:pos x="102204" y="6290"/>
                </a:cxn>
                <a:cxn ang="0">
                  <a:pos x="91197" y="4717"/>
                </a:cxn>
                <a:cxn ang="0">
                  <a:pos x="22013" y="72329"/>
                </a:cxn>
                <a:cxn ang="0">
                  <a:pos x="14151" y="89625"/>
                </a:cxn>
                <a:cxn ang="0">
                  <a:pos x="139941" y="328627"/>
                </a:cxn>
                <a:cxn ang="0">
                  <a:pos x="377369" y="452845"/>
                </a:cxn>
                <a:cxn ang="0">
                  <a:pos x="396237" y="444983"/>
                </a:cxn>
                <a:cxn ang="0">
                  <a:pos x="463849" y="377371"/>
                </a:cxn>
                <a:cxn ang="0">
                  <a:pos x="460705" y="364791"/>
                </a:cxn>
              </a:cxnLst>
              <a:rect l="0" t="0" r="0" b="0"/>
              <a:pathLst>
                <a:path w="297" h="297">
                  <a:moveTo>
                    <a:pt x="293" y="232"/>
                  </a:moveTo>
                  <a:cubicBezTo>
                    <a:pt x="230" y="195"/>
                    <a:pt x="230" y="195"/>
                    <a:pt x="230" y="195"/>
                  </a:cubicBezTo>
                  <a:cubicBezTo>
                    <a:pt x="227" y="193"/>
                    <a:pt x="222" y="194"/>
                    <a:pt x="220" y="196"/>
                  </a:cubicBezTo>
                  <a:cubicBezTo>
                    <a:pt x="201" y="215"/>
                    <a:pt x="201" y="215"/>
                    <a:pt x="201" y="215"/>
                  </a:cubicBezTo>
                  <a:cubicBezTo>
                    <a:pt x="198" y="217"/>
                    <a:pt x="193" y="220"/>
                    <a:pt x="190" y="220"/>
                  </a:cubicBezTo>
                  <a:cubicBezTo>
                    <a:pt x="190" y="220"/>
                    <a:pt x="166" y="220"/>
                    <a:pt x="122" y="176"/>
                  </a:cubicBezTo>
                  <a:cubicBezTo>
                    <a:pt x="77" y="132"/>
                    <a:pt x="78" y="108"/>
                    <a:pt x="78" y="108"/>
                  </a:cubicBezTo>
                  <a:cubicBezTo>
                    <a:pt x="78" y="104"/>
                    <a:pt x="80" y="99"/>
                    <a:pt x="82" y="96"/>
                  </a:cubicBezTo>
                  <a:cubicBezTo>
                    <a:pt x="98" y="80"/>
                    <a:pt x="98" y="80"/>
                    <a:pt x="98" y="80"/>
                  </a:cubicBezTo>
                  <a:cubicBezTo>
                    <a:pt x="101" y="78"/>
                    <a:pt x="102" y="73"/>
                    <a:pt x="100" y="70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4" y="1"/>
                    <a:pt x="60" y="0"/>
                    <a:pt x="58" y="3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2" y="48"/>
                    <a:pt x="9" y="53"/>
                    <a:pt x="9" y="57"/>
                  </a:cubicBezTo>
                  <a:cubicBezTo>
                    <a:pt x="9" y="57"/>
                    <a:pt x="0" y="120"/>
                    <a:pt x="89" y="209"/>
                  </a:cubicBezTo>
                  <a:cubicBezTo>
                    <a:pt x="177" y="297"/>
                    <a:pt x="240" y="288"/>
                    <a:pt x="240" y="288"/>
                  </a:cubicBezTo>
                  <a:cubicBezTo>
                    <a:pt x="244" y="288"/>
                    <a:pt x="249" y="285"/>
                    <a:pt x="252" y="283"/>
                  </a:cubicBezTo>
                  <a:cubicBezTo>
                    <a:pt x="295" y="240"/>
                    <a:pt x="295" y="240"/>
                    <a:pt x="295" y="240"/>
                  </a:cubicBezTo>
                  <a:cubicBezTo>
                    <a:pt x="297" y="237"/>
                    <a:pt x="297" y="233"/>
                    <a:pt x="293" y="232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54" name="椭圆 33"/>
            <p:cNvSpPr/>
            <p:nvPr/>
          </p:nvSpPr>
          <p:spPr>
            <a:xfrm>
              <a:off x="0" y="0"/>
              <a:ext cx="938137" cy="938137"/>
            </a:xfrm>
            <a:prstGeom prst="ellipse">
              <a:avLst/>
            </a:prstGeom>
            <a:noFill/>
            <a:ln w="1270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lvl="0"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charset="0"/>
                <a:ea typeface="微软雅黑 Light" panose="020B0502040204020203" pitchFamily="34" charset="-122"/>
              </a:endParaRPr>
            </a:p>
          </p:txBody>
        </p:sp>
      </p:grpSp>
      <p:sp>
        <p:nvSpPr>
          <p:cNvPr id="58" name="矩形 35"/>
          <p:cNvSpPr/>
          <p:nvPr/>
        </p:nvSpPr>
        <p:spPr>
          <a:xfrm>
            <a:off x="8780780" y="1802130"/>
            <a:ext cx="2286000" cy="3657600"/>
          </a:xfrm>
          <a:prstGeom prst="rect">
            <a:avLst/>
          </a:prstGeom>
          <a:solidFill>
            <a:srgbClr val="1877A8">
              <a:alpha val="50000"/>
            </a:srgbClr>
          </a:solidFill>
          <a:ln w="9525">
            <a:noFill/>
          </a:ln>
        </p:spPr>
        <p:txBody>
          <a:bodyPr anchor="ctr"/>
          <a:lstStyle/>
          <a:p>
            <a:pPr lvl="0"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charset="0"/>
              <a:ea typeface="微软雅黑 Light" panose="020B0502040204020203" pitchFamily="34" charset="-122"/>
            </a:endParaRPr>
          </a:p>
        </p:txBody>
      </p:sp>
      <p:grpSp>
        <p:nvGrpSpPr>
          <p:cNvPr id="59" name="组合 36"/>
          <p:cNvGrpSpPr/>
          <p:nvPr/>
        </p:nvGrpSpPr>
        <p:grpSpPr>
          <a:xfrm>
            <a:off x="9454515" y="2118360"/>
            <a:ext cx="937895" cy="937895"/>
            <a:chOff x="0" y="0"/>
            <a:chExt cx="938137" cy="938137"/>
          </a:xfrm>
        </p:grpSpPr>
        <p:pic>
          <p:nvPicPr>
            <p:cNvPr id="60" name="组合 39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255964" y="243204"/>
              <a:ext cx="426720" cy="4511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1" name="椭圆 40"/>
            <p:cNvSpPr/>
            <p:nvPr/>
          </p:nvSpPr>
          <p:spPr>
            <a:xfrm>
              <a:off x="0" y="0"/>
              <a:ext cx="938137" cy="938137"/>
            </a:xfrm>
            <a:prstGeom prst="ellipse">
              <a:avLst/>
            </a:prstGeom>
            <a:noFill/>
            <a:ln w="1270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lvl="0"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charset="0"/>
                <a:ea typeface="微软雅黑 Light" panose="020B0502040204020203" pitchFamily="34" charset="-122"/>
              </a:endParaRPr>
            </a:p>
          </p:txBody>
        </p:sp>
      </p:grpSp>
      <p:sp>
        <p:nvSpPr>
          <p:cNvPr id="76" name="TextBox 10"/>
          <p:cNvSpPr txBox="1"/>
          <p:nvPr/>
        </p:nvSpPr>
        <p:spPr>
          <a:xfrm>
            <a:off x="3943350" y="3416935"/>
            <a:ext cx="1635760" cy="3385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eaLnBrk="1" hangingPunct="1"/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请在此添加标题</a:t>
            </a:r>
            <a:endParaRPr lang="zh-CN" altLang="en-US" sz="16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77" name="TextBox 10"/>
          <p:cNvSpPr txBox="1"/>
          <p:nvPr/>
        </p:nvSpPr>
        <p:spPr>
          <a:xfrm>
            <a:off x="6557010" y="3416935"/>
            <a:ext cx="1635760" cy="3385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eaLnBrk="1" hangingPunct="1"/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请在此添加标题</a:t>
            </a:r>
            <a:endParaRPr lang="zh-CN" altLang="en-US" sz="16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78" name="TextBox 10"/>
          <p:cNvSpPr txBox="1"/>
          <p:nvPr/>
        </p:nvSpPr>
        <p:spPr>
          <a:xfrm>
            <a:off x="9105900" y="3416935"/>
            <a:ext cx="1635760" cy="3385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eaLnBrk="1" hangingPunct="1"/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请在此添加标题</a:t>
            </a:r>
            <a:endParaRPr lang="zh-CN" altLang="en-US" sz="16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79" name="TextBox 11"/>
          <p:cNvSpPr txBox="1"/>
          <p:nvPr/>
        </p:nvSpPr>
        <p:spPr>
          <a:xfrm>
            <a:off x="3736975" y="3769360"/>
            <a:ext cx="2048510" cy="8839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 ea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 请在此添加您的文字内容。请在此添加您的文字内容，请在此添加您的文字内容。</a:t>
            </a:r>
            <a:endParaRPr lang="zh-CN" altLang="x-none" sz="1000" dirty="0">
              <a:solidFill>
                <a:schemeClr val="bg2">
                  <a:lumMod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80" name="TextBox 11"/>
          <p:cNvSpPr txBox="1"/>
          <p:nvPr/>
        </p:nvSpPr>
        <p:spPr>
          <a:xfrm>
            <a:off x="6350635" y="3769360"/>
            <a:ext cx="2048510" cy="8839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 ea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 请在此添加您的文字内容。请在此添加您的文字内容，请在此添加您的文字内容。</a:t>
            </a:r>
            <a:endParaRPr lang="zh-CN" altLang="x-none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81" name="TextBox 11"/>
          <p:cNvSpPr txBox="1"/>
          <p:nvPr/>
        </p:nvSpPr>
        <p:spPr>
          <a:xfrm>
            <a:off x="8899525" y="3769360"/>
            <a:ext cx="2048510" cy="8839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 ea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 请在此添加您的文字内容。请在此添加您的文字内容，请在此添加您的文字内容。</a:t>
            </a:r>
            <a:endParaRPr lang="zh-CN" altLang="x-none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41" grpId="0"/>
      <p:bldP spid="42" grpId="0"/>
      <p:bldP spid="44" grpId="0" bldLvl="0" animBg="1"/>
      <p:bldP spid="51" grpId="0" bldLvl="0" animBg="1"/>
      <p:bldP spid="58" grpId="0" bldLvl="0" animBg="1"/>
      <p:bldP spid="76" grpId="0"/>
      <p:bldP spid="77" grpId="0"/>
      <p:bldP spid="78" grpId="0"/>
      <p:bldP spid="79" grpId="0"/>
      <p:bldP spid="80" grpId="0"/>
      <p:bldP spid="8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52095" y="170815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成功项目展示</a:t>
            </a:r>
          </a:p>
        </p:txBody>
      </p:sp>
      <p:sp>
        <p:nvSpPr>
          <p:cNvPr id="55" name="矩形 54"/>
          <p:cNvSpPr/>
          <p:nvPr/>
        </p:nvSpPr>
        <p:spPr>
          <a:xfrm>
            <a:off x="413385" y="1149985"/>
            <a:ext cx="3747135" cy="2253615"/>
          </a:xfrm>
          <a:prstGeom prst="rect">
            <a:avLst/>
          </a:prstGeom>
          <a:solidFill>
            <a:srgbClr val="1877A8">
              <a:alpha val="5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   </a:t>
            </a:r>
            <a:endParaRPr lang="zh-CN" altLang="en-US" sz="11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8031480" y="1158240"/>
            <a:ext cx="3747135" cy="2253615"/>
          </a:xfrm>
          <a:prstGeom prst="rect">
            <a:avLst/>
          </a:prstGeom>
          <a:solidFill>
            <a:srgbClr val="1877A8">
              <a:alpha val="5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solidFill>
                  <a:srgbClr val="CCEC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  </a:t>
            </a:r>
            <a:endParaRPr lang="zh-CN" altLang="en-US" sz="1100" dirty="0">
              <a:solidFill>
                <a:srgbClr val="CCECFF"/>
              </a:solidFill>
              <a:ea typeface="微软雅黑 Light" panose="020B0502040204020203" pitchFamily="3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4222115" y="3470275"/>
            <a:ext cx="3747135" cy="2253615"/>
          </a:xfrm>
          <a:prstGeom prst="rect">
            <a:avLst/>
          </a:prstGeom>
          <a:solidFill>
            <a:srgbClr val="1877A8">
              <a:alpha val="5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dirty="0">
                <a:solidFill>
                  <a:srgbClr val="CCEC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   </a:t>
            </a:r>
            <a:endParaRPr lang="zh-CN" altLang="en-US" sz="1600" dirty="0">
              <a:solidFill>
                <a:srgbClr val="CCECFF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21320" y="3479165"/>
            <a:ext cx="3756660" cy="2244725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22115" y="1149985"/>
            <a:ext cx="3747135" cy="2253615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5" y="3479165"/>
            <a:ext cx="3747135" cy="2244725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90" name="TextBox 76"/>
          <p:cNvSpPr txBox="1"/>
          <p:nvPr/>
        </p:nvSpPr>
        <p:spPr>
          <a:xfrm>
            <a:off x="1618499" y="1701816"/>
            <a:ext cx="133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添加标题</a:t>
            </a:r>
          </a:p>
        </p:txBody>
      </p:sp>
      <p:sp>
        <p:nvSpPr>
          <p:cNvPr id="91" name="文本框 90"/>
          <p:cNvSpPr txBox="1"/>
          <p:nvPr/>
        </p:nvSpPr>
        <p:spPr>
          <a:xfrm>
            <a:off x="1164936" y="2101926"/>
            <a:ext cx="2244149" cy="626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</a:t>
            </a:r>
          </a:p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请在此添加您的文字内容。</a:t>
            </a:r>
            <a:endParaRPr lang="zh-CN" altLang="zh-CN" sz="1400" dirty="0"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5427229" y="4042426"/>
            <a:ext cx="133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添加标题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973666" y="4442536"/>
            <a:ext cx="2244149" cy="626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</a:t>
            </a:r>
          </a:p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请在此添加您的文字内容。</a:t>
            </a:r>
            <a:endParaRPr lang="zh-CN" altLang="zh-CN" sz="1400" dirty="0"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9" name="TextBox 76"/>
          <p:cNvSpPr txBox="1"/>
          <p:nvPr/>
        </p:nvSpPr>
        <p:spPr>
          <a:xfrm>
            <a:off x="9382009" y="1702451"/>
            <a:ext cx="133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添加标题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28446" y="2102561"/>
            <a:ext cx="2244149" cy="626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</a:t>
            </a:r>
          </a:p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请在此添加您的文字内容。</a:t>
            </a:r>
            <a:endParaRPr lang="zh-CN" altLang="zh-CN" sz="1400" dirty="0"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ldLvl="0" animBg="1"/>
      <p:bldP spid="56" grpId="0" bldLvl="0" animBg="1"/>
      <p:bldP spid="57" grpId="0" bldLvl="0" animBg="1"/>
      <p:bldP spid="90" grpId="0"/>
      <p:bldP spid="91" grpId="0"/>
      <p:bldP spid="7" grpId="0"/>
      <p:bldP spid="4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等腰三角形 4"/>
          <p:cNvSpPr/>
          <p:nvPr/>
        </p:nvSpPr>
        <p:spPr>
          <a:xfrm>
            <a:off x="3122930" y="669925"/>
            <a:ext cx="5685155" cy="4688205"/>
          </a:xfrm>
          <a:prstGeom prst="triangle">
            <a:avLst/>
          </a:prstGeom>
          <a:solidFill>
            <a:srgbClr val="1877A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26915" y="2900045"/>
            <a:ext cx="32315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PART 04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526915" y="3728085"/>
            <a:ext cx="31451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明年工作计划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34510" y="4406900"/>
            <a:ext cx="3523615" cy="346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Add You Text Here Add You Text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1"/>
          <p:cNvSpPr>
            <a:spLocks noChangeArrowheads="1"/>
          </p:cNvSpPr>
          <p:nvPr/>
        </p:nvSpPr>
        <p:spPr bwMode="auto">
          <a:xfrm>
            <a:off x="2210969" y="2662384"/>
            <a:ext cx="727831" cy="727831"/>
          </a:xfrm>
          <a:prstGeom prst="roundRect">
            <a:avLst/>
          </a:prstGeom>
          <a:solidFill>
            <a:srgbClr val="1877A8">
              <a:alpha val="50000"/>
            </a:srgbClr>
          </a:solidFill>
          <a:ln w="19050"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000">
              <a:solidFill>
                <a:srgbClr val="43A13A"/>
              </a:solidFill>
              <a:ea typeface="微软雅黑 Light" panose="020B0502040204020203" pitchFamily="34" charset="-122"/>
            </a:endParaRPr>
          </a:p>
        </p:txBody>
      </p:sp>
      <p:sp>
        <p:nvSpPr>
          <p:cNvPr id="25" name="TextBox 32"/>
          <p:cNvSpPr txBox="1">
            <a:spLocks noChangeArrowheads="1"/>
          </p:cNvSpPr>
          <p:nvPr/>
        </p:nvSpPr>
        <p:spPr bwMode="auto">
          <a:xfrm>
            <a:off x="2274162" y="2740559"/>
            <a:ext cx="6014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ea typeface="微软雅黑 Light" panose="020B0502040204020203" pitchFamily="34" charset="-122"/>
              </a:rPr>
              <a:t>01</a:t>
            </a:r>
          </a:p>
        </p:txBody>
      </p:sp>
      <p:sp>
        <p:nvSpPr>
          <p:cNvPr id="26" name="矩形 25"/>
          <p:cNvSpPr/>
          <p:nvPr/>
        </p:nvSpPr>
        <p:spPr>
          <a:xfrm>
            <a:off x="3126926" y="3082006"/>
            <a:ext cx="21364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Please add the title here</a:t>
            </a:r>
          </a:p>
        </p:txBody>
      </p:sp>
      <p:sp>
        <p:nvSpPr>
          <p:cNvPr id="27" name="TextBox 76"/>
          <p:cNvSpPr txBox="1"/>
          <p:nvPr/>
        </p:nvSpPr>
        <p:spPr>
          <a:xfrm>
            <a:off x="3126740" y="2712720"/>
            <a:ext cx="15868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年度工作概述</a:t>
            </a:r>
            <a:endParaRPr lang="zh-CN" altLang="en-US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28" name="椭圆 1"/>
          <p:cNvSpPr>
            <a:spLocks noChangeArrowheads="1"/>
          </p:cNvSpPr>
          <p:nvPr/>
        </p:nvSpPr>
        <p:spPr bwMode="auto">
          <a:xfrm>
            <a:off x="2210969" y="4153448"/>
            <a:ext cx="727831" cy="727831"/>
          </a:xfrm>
          <a:prstGeom prst="roundRect">
            <a:avLst/>
          </a:prstGeom>
          <a:solidFill>
            <a:srgbClr val="1877A8">
              <a:alpha val="50000"/>
            </a:srgbClr>
          </a:solidFill>
          <a:ln w="19050"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000">
              <a:solidFill>
                <a:srgbClr val="43A13A"/>
              </a:solidFill>
              <a:ea typeface="微软雅黑 Light" panose="020B0502040204020203" pitchFamily="34" charset="-122"/>
            </a:endParaRPr>
          </a:p>
        </p:txBody>
      </p:sp>
      <p:sp>
        <p:nvSpPr>
          <p:cNvPr id="29" name="TextBox 32"/>
          <p:cNvSpPr txBox="1">
            <a:spLocks noChangeArrowheads="1"/>
          </p:cNvSpPr>
          <p:nvPr/>
        </p:nvSpPr>
        <p:spPr bwMode="auto">
          <a:xfrm>
            <a:off x="2274162" y="4231623"/>
            <a:ext cx="6014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ea typeface="微软雅黑 Light" panose="020B0502040204020203" pitchFamily="34" charset="-122"/>
              </a:rPr>
              <a:t>03</a:t>
            </a:r>
          </a:p>
        </p:txBody>
      </p:sp>
      <p:sp>
        <p:nvSpPr>
          <p:cNvPr id="7" name="矩形 6"/>
          <p:cNvSpPr/>
          <p:nvPr/>
        </p:nvSpPr>
        <p:spPr>
          <a:xfrm>
            <a:off x="3126926" y="4573070"/>
            <a:ext cx="21364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Please add the title here</a:t>
            </a:r>
          </a:p>
        </p:txBody>
      </p:sp>
      <p:sp>
        <p:nvSpPr>
          <p:cNvPr id="8" name="TextBox 76"/>
          <p:cNvSpPr txBox="1"/>
          <p:nvPr/>
        </p:nvSpPr>
        <p:spPr>
          <a:xfrm>
            <a:off x="3126740" y="4203700"/>
            <a:ext cx="1586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成功项目展示</a:t>
            </a:r>
            <a:endParaRPr lang="zh-CN" altLang="en-US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12" name="椭圆 1"/>
          <p:cNvSpPr>
            <a:spLocks noChangeArrowheads="1"/>
          </p:cNvSpPr>
          <p:nvPr/>
        </p:nvSpPr>
        <p:spPr bwMode="auto">
          <a:xfrm>
            <a:off x="6912960" y="2712549"/>
            <a:ext cx="727831" cy="727831"/>
          </a:xfrm>
          <a:prstGeom prst="roundRect">
            <a:avLst/>
          </a:prstGeom>
          <a:solidFill>
            <a:srgbClr val="1877A8">
              <a:alpha val="50000"/>
            </a:srgbClr>
          </a:solidFill>
          <a:ln w="19050"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000">
              <a:solidFill>
                <a:srgbClr val="43A13A"/>
              </a:solidFill>
              <a:ea typeface="微软雅黑 Light" panose="020B0502040204020203" pitchFamily="34" charset="-122"/>
            </a:endParaRPr>
          </a:p>
        </p:txBody>
      </p:sp>
      <p:sp>
        <p:nvSpPr>
          <p:cNvPr id="13" name="TextBox 32"/>
          <p:cNvSpPr txBox="1">
            <a:spLocks noChangeArrowheads="1"/>
          </p:cNvSpPr>
          <p:nvPr/>
        </p:nvSpPr>
        <p:spPr bwMode="auto">
          <a:xfrm>
            <a:off x="6976153" y="2790724"/>
            <a:ext cx="6014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ea typeface="微软雅黑 Light" panose="020B0502040204020203" pitchFamily="34" charset="-122"/>
              </a:rPr>
              <a:t>02</a:t>
            </a:r>
          </a:p>
        </p:txBody>
      </p:sp>
      <p:sp>
        <p:nvSpPr>
          <p:cNvPr id="34" name="矩形 33"/>
          <p:cNvSpPr/>
          <p:nvPr/>
        </p:nvSpPr>
        <p:spPr>
          <a:xfrm>
            <a:off x="7828917" y="3132171"/>
            <a:ext cx="21364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Please add the title here</a:t>
            </a:r>
          </a:p>
        </p:txBody>
      </p:sp>
      <p:sp>
        <p:nvSpPr>
          <p:cNvPr id="35" name="TextBox 76"/>
          <p:cNvSpPr txBox="1"/>
          <p:nvPr/>
        </p:nvSpPr>
        <p:spPr>
          <a:xfrm>
            <a:off x="7828915" y="2762885"/>
            <a:ext cx="15671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工作完成情况</a:t>
            </a:r>
            <a:endParaRPr lang="zh-CN" altLang="en-US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36" name="椭圆 1"/>
          <p:cNvSpPr>
            <a:spLocks noChangeArrowheads="1"/>
          </p:cNvSpPr>
          <p:nvPr/>
        </p:nvSpPr>
        <p:spPr bwMode="auto">
          <a:xfrm>
            <a:off x="6912960" y="4203613"/>
            <a:ext cx="727831" cy="727831"/>
          </a:xfrm>
          <a:prstGeom prst="roundRect">
            <a:avLst/>
          </a:prstGeom>
          <a:solidFill>
            <a:srgbClr val="1877A8">
              <a:alpha val="50000"/>
            </a:srgbClr>
          </a:solidFill>
          <a:ln w="19050"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000">
              <a:solidFill>
                <a:srgbClr val="43A13A"/>
              </a:solidFill>
              <a:ea typeface="微软雅黑 Light" panose="020B0502040204020203" pitchFamily="34" charset="-122"/>
            </a:endParaRPr>
          </a:p>
        </p:txBody>
      </p:sp>
      <p:sp>
        <p:nvSpPr>
          <p:cNvPr id="37" name="TextBox 32"/>
          <p:cNvSpPr txBox="1">
            <a:spLocks noChangeArrowheads="1"/>
          </p:cNvSpPr>
          <p:nvPr/>
        </p:nvSpPr>
        <p:spPr bwMode="auto">
          <a:xfrm>
            <a:off x="6976153" y="4281788"/>
            <a:ext cx="6014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ea typeface="微软雅黑 Light" panose="020B0502040204020203" pitchFamily="34" charset="-122"/>
              </a:rPr>
              <a:t>04</a:t>
            </a:r>
          </a:p>
        </p:txBody>
      </p:sp>
      <p:sp>
        <p:nvSpPr>
          <p:cNvPr id="38" name="矩形 37"/>
          <p:cNvSpPr/>
          <p:nvPr/>
        </p:nvSpPr>
        <p:spPr>
          <a:xfrm>
            <a:off x="7828917" y="4623235"/>
            <a:ext cx="21364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Please add the title here</a:t>
            </a:r>
          </a:p>
        </p:txBody>
      </p:sp>
      <p:sp>
        <p:nvSpPr>
          <p:cNvPr id="39" name="TextBox 76"/>
          <p:cNvSpPr txBox="1"/>
          <p:nvPr/>
        </p:nvSpPr>
        <p:spPr>
          <a:xfrm>
            <a:off x="7828915" y="4253865"/>
            <a:ext cx="15582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明年工作计划</a:t>
            </a:r>
            <a:endParaRPr lang="zh-CN" altLang="en-US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40" name="Text Box 3"/>
          <p:cNvSpPr>
            <a:spLocks noChangeArrowheads="1"/>
          </p:cNvSpPr>
          <p:nvPr/>
        </p:nvSpPr>
        <p:spPr bwMode="auto">
          <a:xfrm>
            <a:off x="5197081" y="1100739"/>
            <a:ext cx="168122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48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Calibri" panose="020F0502020204030204" charset="0"/>
              </a:rPr>
              <a:t>目 录</a:t>
            </a:r>
          </a:p>
          <a:p>
            <a:pPr algn="ctr">
              <a:spcBef>
                <a:spcPct val="0"/>
              </a:spcBef>
            </a:pPr>
            <a:r>
              <a:rPr lang="en-US" altLang="zh-CN" sz="2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COMPANY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/>
      <p:bldP spid="26" grpId="0"/>
      <p:bldP spid="27" grpId="0"/>
      <p:bldP spid="28" grpId="0" animBg="1"/>
      <p:bldP spid="29" grpId="0"/>
      <p:bldP spid="7" grpId="0"/>
      <p:bldP spid="8" grpId="0"/>
      <p:bldP spid="12" grpId="0" animBg="1"/>
      <p:bldP spid="13" grpId="0"/>
      <p:bldP spid="34" grpId="0"/>
      <p:bldP spid="35" grpId="0"/>
      <p:bldP spid="36" grpId="0" animBg="1"/>
      <p:bldP spid="37" grpId="0"/>
      <p:bldP spid="38" grpId="0"/>
      <p:bldP spid="39" grpId="0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52095" y="170815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明年工作计划</a:t>
            </a:r>
          </a:p>
        </p:txBody>
      </p:sp>
      <p:sp>
        <p:nvSpPr>
          <p:cNvPr id="3" name="平行四边形 2"/>
          <p:cNvSpPr/>
          <p:nvPr/>
        </p:nvSpPr>
        <p:spPr>
          <a:xfrm rot="20362696" flipV="1">
            <a:off x="4943780" y="2859663"/>
            <a:ext cx="2423796" cy="1085850"/>
          </a:xfrm>
          <a:prstGeom prst="parallelogram">
            <a:avLst>
              <a:gd name="adj" fmla="val 68951"/>
            </a:avLst>
          </a:prstGeom>
          <a:solidFill>
            <a:srgbClr val="1877A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  <a:cs typeface="+mn-ea"/>
            </a:endParaRPr>
          </a:p>
        </p:txBody>
      </p:sp>
      <p:sp>
        <p:nvSpPr>
          <p:cNvPr id="2" name="平行四边形 1"/>
          <p:cNvSpPr/>
          <p:nvPr/>
        </p:nvSpPr>
        <p:spPr>
          <a:xfrm rot="5400000">
            <a:off x="4284922" y="3767789"/>
            <a:ext cx="2008187" cy="1163487"/>
          </a:xfrm>
          <a:prstGeom prst="parallelogram">
            <a:avLst>
              <a:gd name="adj" fmla="val 68951"/>
            </a:avLst>
          </a:prstGeom>
          <a:solidFill>
            <a:srgbClr val="1877A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  <a:cs typeface="+mn-ea"/>
            </a:endParaRPr>
          </a:p>
        </p:txBody>
      </p:sp>
      <p:sp>
        <p:nvSpPr>
          <p:cNvPr id="10" name="平行四边形 9"/>
          <p:cNvSpPr/>
          <p:nvPr/>
        </p:nvSpPr>
        <p:spPr>
          <a:xfrm rot="5400000" flipH="1">
            <a:off x="5838102" y="3711453"/>
            <a:ext cx="1790700" cy="1493644"/>
          </a:xfrm>
          <a:prstGeom prst="parallelogram">
            <a:avLst>
              <a:gd name="adj" fmla="val 38323"/>
            </a:avLst>
          </a:prstGeom>
          <a:solidFill>
            <a:srgbClr val="1877A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  <a:cs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6192979" y="2224664"/>
            <a:ext cx="0" cy="1120775"/>
          </a:xfrm>
          <a:prstGeom prst="line">
            <a:avLst/>
          </a:prstGeom>
          <a:ln>
            <a:solidFill>
              <a:srgbClr val="1877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6734247" y="4350325"/>
            <a:ext cx="1120629" cy="630238"/>
          </a:xfrm>
          <a:prstGeom prst="line">
            <a:avLst/>
          </a:prstGeom>
          <a:ln>
            <a:solidFill>
              <a:srgbClr val="1877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H="1">
            <a:off x="4351719" y="4350325"/>
            <a:ext cx="938091" cy="527050"/>
          </a:xfrm>
          <a:prstGeom prst="line">
            <a:avLst/>
          </a:prstGeom>
          <a:ln>
            <a:solidFill>
              <a:srgbClr val="1877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 bwMode="auto">
          <a:xfrm>
            <a:off x="5800918" y="1438851"/>
            <a:ext cx="785710" cy="785813"/>
            <a:chOff x="5570112" y="1017431"/>
            <a:chExt cx="785611" cy="785611"/>
          </a:xfrm>
          <a:solidFill>
            <a:srgbClr val="3F7FB6"/>
          </a:solidFill>
        </p:grpSpPr>
        <p:sp>
          <p:nvSpPr>
            <p:cNvPr id="15" name="椭圆 14"/>
            <p:cNvSpPr/>
            <p:nvPr/>
          </p:nvSpPr>
          <p:spPr>
            <a:xfrm>
              <a:off x="5570112" y="1017431"/>
              <a:ext cx="785611" cy="785611"/>
            </a:xfrm>
            <a:prstGeom prst="ellipse">
              <a:avLst/>
            </a:prstGeom>
            <a:solidFill>
              <a:srgbClr val="1877A8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a typeface="微软雅黑 Light" panose="020B0502040204020203" pitchFamily="34" charset="-122"/>
                <a:cs typeface="+mn-ea"/>
              </a:endParaRPr>
            </a:p>
          </p:txBody>
        </p:sp>
        <p:pic>
          <p:nvPicPr>
            <p:cNvPr id="15383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0415" y="1198382"/>
              <a:ext cx="415933" cy="41593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组合 15"/>
          <p:cNvGrpSpPr/>
          <p:nvPr/>
        </p:nvGrpSpPr>
        <p:grpSpPr bwMode="auto">
          <a:xfrm>
            <a:off x="3624739" y="4637663"/>
            <a:ext cx="784123" cy="785812"/>
            <a:chOff x="3393346" y="4216942"/>
            <a:chExt cx="785611" cy="785611"/>
          </a:xfrm>
          <a:solidFill>
            <a:srgbClr val="3F7FB6"/>
          </a:solidFill>
        </p:grpSpPr>
        <p:sp>
          <p:nvSpPr>
            <p:cNvPr id="17" name="椭圆 16"/>
            <p:cNvSpPr/>
            <p:nvPr/>
          </p:nvSpPr>
          <p:spPr>
            <a:xfrm>
              <a:off x="3393346" y="4216942"/>
              <a:ext cx="785611" cy="785611"/>
            </a:xfrm>
            <a:prstGeom prst="ellipse">
              <a:avLst/>
            </a:prstGeom>
            <a:solidFill>
              <a:srgbClr val="1877A8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a typeface="微软雅黑 Light" panose="020B0502040204020203" pitchFamily="34" charset="-122"/>
                <a:cs typeface="+mn-ea"/>
              </a:endParaRPr>
            </a:p>
          </p:txBody>
        </p:sp>
        <p:pic>
          <p:nvPicPr>
            <p:cNvPr id="15381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0453" y="4354302"/>
              <a:ext cx="510890" cy="5108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组合 17"/>
          <p:cNvGrpSpPr/>
          <p:nvPr/>
        </p:nvGrpSpPr>
        <p:grpSpPr bwMode="auto">
          <a:xfrm>
            <a:off x="7855198" y="4780856"/>
            <a:ext cx="785711" cy="785813"/>
            <a:chOff x="7585422" y="4364663"/>
            <a:chExt cx="785611" cy="785611"/>
          </a:xfrm>
          <a:solidFill>
            <a:srgbClr val="3F7FB6"/>
          </a:solidFill>
        </p:grpSpPr>
        <p:sp>
          <p:nvSpPr>
            <p:cNvPr id="19" name="椭圆 18"/>
            <p:cNvSpPr/>
            <p:nvPr/>
          </p:nvSpPr>
          <p:spPr>
            <a:xfrm>
              <a:off x="7585422" y="4364663"/>
              <a:ext cx="785611" cy="785611"/>
            </a:xfrm>
            <a:prstGeom prst="ellipse">
              <a:avLst/>
            </a:prstGeom>
            <a:solidFill>
              <a:srgbClr val="1877A8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a typeface="微软雅黑 Light" panose="020B0502040204020203" pitchFamily="34" charset="-122"/>
                <a:cs typeface="+mn-ea"/>
              </a:endParaRPr>
            </a:p>
          </p:txBody>
        </p:sp>
        <p:pic>
          <p:nvPicPr>
            <p:cNvPr id="15379" name="图片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8594" y="4546242"/>
              <a:ext cx="433087" cy="4330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9" name="文本框 44"/>
          <p:cNvSpPr/>
          <p:nvPr/>
        </p:nvSpPr>
        <p:spPr>
          <a:xfrm>
            <a:off x="7854950" y="3852839"/>
            <a:ext cx="3091180" cy="8007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1" hangingPunct="1">
              <a:lnSpc>
                <a:spcPct val="110000"/>
              </a:lnSpc>
            </a:pPr>
            <a:r>
              <a:rPr 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 请在此添加您的文字内容。请在此添加您的文字内容， 请在此添加您的文字内容。</a:t>
            </a:r>
            <a:endParaRPr lang="zh-CN" altLang="en-US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848104" y="3382939"/>
            <a:ext cx="1415772" cy="3877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 eaLnBrk="1" hangingPunct="1">
              <a:lnSpc>
                <a:spcPct val="8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添加标题</a:t>
            </a:r>
          </a:p>
        </p:txBody>
      </p:sp>
      <p:sp>
        <p:nvSpPr>
          <p:cNvPr id="21" name="文本框 44"/>
          <p:cNvSpPr/>
          <p:nvPr/>
        </p:nvSpPr>
        <p:spPr>
          <a:xfrm>
            <a:off x="1030605" y="3708059"/>
            <a:ext cx="3091180" cy="8007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1" hangingPunct="1">
              <a:lnSpc>
                <a:spcPct val="110000"/>
              </a:lnSpc>
            </a:pPr>
            <a:r>
              <a:rPr 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 请在此添加您的文字内容。请在此添加您的文字内容， 请在此添加您的文字内容。</a:t>
            </a:r>
            <a:endParaRPr lang="zh-CN" altLang="en-US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712859" y="3238159"/>
            <a:ext cx="1415772" cy="3877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 eaLnBrk="1" hangingPunct="1">
              <a:lnSpc>
                <a:spcPct val="8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添加标题</a:t>
            </a:r>
          </a:p>
        </p:txBody>
      </p:sp>
      <p:sp>
        <p:nvSpPr>
          <p:cNvPr id="23" name="文本框 44"/>
          <p:cNvSpPr/>
          <p:nvPr/>
        </p:nvSpPr>
        <p:spPr>
          <a:xfrm>
            <a:off x="6586220" y="1295059"/>
            <a:ext cx="3091180" cy="8007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1" hangingPunct="1">
              <a:lnSpc>
                <a:spcPct val="110000"/>
              </a:lnSpc>
            </a:pPr>
            <a:r>
              <a:rPr 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 请在此添加您的文字内容。请在此添加您的文字内容， 请在此添加您的文字内容。</a:t>
            </a:r>
            <a:endParaRPr lang="zh-CN" altLang="en-US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579374" y="825159"/>
            <a:ext cx="1415772" cy="3877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 eaLnBrk="1" hangingPunct="1">
              <a:lnSpc>
                <a:spcPct val="8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  <p:bldP spid="10" grpId="0" bldLvl="0" animBg="1"/>
      <p:bldP spid="10249" grpId="0"/>
      <p:bldP spid="20" grpId="0"/>
      <p:bldP spid="21" grpId="0"/>
      <p:bldP spid="22" grpId="0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52095" y="170815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明年工作计划</a:t>
            </a:r>
          </a:p>
        </p:txBody>
      </p:sp>
      <p:sp>
        <p:nvSpPr>
          <p:cNvPr id="26" name="椭圆 25"/>
          <p:cNvSpPr/>
          <p:nvPr/>
        </p:nvSpPr>
        <p:spPr>
          <a:xfrm>
            <a:off x="1581150" y="1954530"/>
            <a:ext cx="1769745" cy="1769745"/>
          </a:xfrm>
          <a:prstGeom prst="ellipse">
            <a:avLst/>
          </a:prstGeom>
          <a:solidFill>
            <a:srgbClr val="1877A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25" name="KSO_Shape"/>
          <p:cNvSpPr/>
          <p:nvPr/>
        </p:nvSpPr>
        <p:spPr bwMode="auto">
          <a:xfrm>
            <a:off x="2092960" y="2412365"/>
            <a:ext cx="746760" cy="854710"/>
          </a:xfrm>
          <a:custGeom>
            <a:avLst/>
            <a:gdLst>
              <a:gd name="T0" fmla="*/ 2809875 w 4627563"/>
              <a:gd name="T1" fmla="*/ 4811712 h 5299074"/>
              <a:gd name="T2" fmla="*/ 2745224 w 4627563"/>
              <a:gd name="T3" fmla="*/ 4870449 h 5299074"/>
              <a:gd name="T4" fmla="*/ 2693583 w 4627563"/>
              <a:gd name="T5" fmla="*/ 4799805 h 5299074"/>
              <a:gd name="T6" fmla="*/ 3054173 w 4627563"/>
              <a:gd name="T7" fmla="*/ 4245768 h 5299074"/>
              <a:gd name="T8" fmla="*/ 3143251 w 4627563"/>
              <a:gd name="T9" fmla="*/ 4339034 h 5299074"/>
              <a:gd name="T10" fmla="*/ 3063717 w 4627563"/>
              <a:gd name="T11" fmla="*/ 4441428 h 5299074"/>
              <a:gd name="T12" fmla="*/ 2956345 w 4627563"/>
              <a:gd name="T13" fmla="*/ 4391421 h 5299074"/>
              <a:gd name="T14" fmla="*/ 2973843 w 4627563"/>
              <a:gd name="T15" fmla="*/ 4273946 h 5299074"/>
              <a:gd name="T16" fmla="*/ 3313113 w 4627563"/>
              <a:gd name="T17" fmla="*/ 3781821 h 5299074"/>
              <a:gd name="T18" fmla="*/ 3390107 w 4627563"/>
              <a:gd name="T19" fmla="*/ 3842543 h 5299074"/>
              <a:gd name="T20" fmla="*/ 3397647 w 4627563"/>
              <a:gd name="T21" fmla="*/ 3943746 h 5299074"/>
              <a:gd name="T22" fmla="*/ 3329782 w 4627563"/>
              <a:gd name="T23" fmla="*/ 4014787 h 5299074"/>
              <a:gd name="T24" fmla="*/ 3228578 w 4627563"/>
              <a:gd name="T25" fmla="*/ 4012009 h 5299074"/>
              <a:gd name="T26" fmla="*/ 3164681 w 4627563"/>
              <a:gd name="T27" fmla="*/ 3937793 h 5299074"/>
              <a:gd name="T28" fmla="*/ 3176984 w 4627563"/>
              <a:gd name="T29" fmla="*/ 3837781 h 5299074"/>
              <a:gd name="T30" fmla="*/ 3257153 w 4627563"/>
              <a:gd name="T31" fmla="*/ 3780631 h 5299074"/>
              <a:gd name="T32" fmla="*/ 2749233 w 4627563"/>
              <a:gd name="T33" fmla="*/ 3662481 h 5299074"/>
              <a:gd name="T34" fmla="*/ 2837260 w 4627563"/>
              <a:gd name="T35" fmla="*/ 3818473 h 5299074"/>
              <a:gd name="T36" fmla="*/ 2780558 w 4627563"/>
              <a:gd name="T37" fmla="*/ 3991178 h 5299074"/>
              <a:gd name="T38" fmla="*/ 2616002 w 4627563"/>
              <a:gd name="T39" fmla="*/ 4064000 h 5299074"/>
              <a:gd name="T40" fmla="*/ 2451446 w 4627563"/>
              <a:gd name="T41" fmla="*/ 3991178 h 5299074"/>
              <a:gd name="T42" fmla="*/ 2395140 w 4627563"/>
              <a:gd name="T43" fmla="*/ 3818473 h 5299074"/>
              <a:gd name="T44" fmla="*/ 2483167 w 4627563"/>
              <a:gd name="T45" fmla="*/ 3662481 h 5299074"/>
              <a:gd name="T46" fmla="*/ 2204869 w 4627563"/>
              <a:gd name="T47" fmla="*/ 3415897 h 5299074"/>
              <a:gd name="T48" fmla="*/ 2282395 w 4627563"/>
              <a:gd name="T49" fmla="*/ 3464853 h 5299074"/>
              <a:gd name="T50" fmla="*/ 2298297 w 4627563"/>
              <a:gd name="T51" fmla="*/ 3556447 h 5299074"/>
              <a:gd name="T52" fmla="*/ 2241843 w 4627563"/>
              <a:gd name="T53" fmla="*/ 3627907 h 5299074"/>
              <a:gd name="T54" fmla="*/ 2148415 w 4627563"/>
              <a:gd name="T55" fmla="*/ 3634619 h 5299074"/>
              <a:gd name="T56" fmla="*/ 2082419 w 4627563"/>
              <a:gd name="T57" fmla="*/ 3572634 h 5299074"/>
              <a:gd name="T58" fmla="*/ 2084805 w 4627563"/>
              <a:gd name="T59" fmla="*/ 3479065 h 5299074"/>
              <a:gd name="T60" fmla="*/ 2153583 w 4627563"/>
              <a:gd name="T61" fmla="*/ 3419845 h 5299074"/>
              <a:gd name="T62" fmla="*/ 2956426 w 4627563"/>
              <a:gd name="T63" fmla="*/ 3238079 h 5299074"/>
              <a:gd name="T64" fmla="*/ 3038085 w 4627563"/>
              <a:gd name="T65" fmla="*/ 3342332 h 5299074"/>
              <a:gd name="T66" fmla="*/ 3015093 w 4627563"/>
              <a:gd name="T67" fmla="*/ 3476712 h 5299074"/>
              <a:gd name="T68" fmla="*/ 2902515 w 4627563"/>
              <a:gd name="T69" fmla="*/ 3548065 h 5299074"/>
              <a:gd name="T70" fmla="*/ 2771703 w 4627563"/>
              <a:gd name="T71" fmla="*/ 3511992 h 5299074"/>
              <a:gd name="T72" fmla="*/ 2711450 w 4627563"/>
              <a:gd name="T73" fmla="*/ 3392675 h 5299074"/>
              <a:gd name="T74" fmla="*/ 2760207 w 4627563"/>
              <a:gd name="T75" fmla="*/ 3266620 h 5299074"/>
              <a:gd name="T76" fmla="*/ 1341242 w 4627563"/>
              <a:gd name="T77" fmla="*/ 3000374 h 5299074"/>
              <a:gd name="T78" fmla="*/ 403620 w 4627563"/>
              <a:gd name="T79" fmla="*/ 4688870 h 5299074"/>
              <a:gd name="T80" fmla="*/ 498850 w 4627563"/>
              <a:gd name="T81" fmla="*/ 4903704 h 5299074"/>
              <a:gd name="T82" fmla="*/ 4005310 w 4627563"/>
              <a:gd name="T83" fmla="*/ 5016085 h 5299074"/>
              <a:gd name="T84" fmla="*/ 4184661 w 4627563"/>
              <a:gd name="T85" fmla="*/ 4815944 h 5299074"/>
              <a:gd name="T86" fmla="*/ 4235053 w 4627563"/>
              <a:gd name="T87" fmla="*/ 4552265 h 5299074"/>
              <a:gd name="T88" fmla="*/ 3271841 w 4627563"/>
              <a:gd name="T89" fmla="*/ 3015685 h 5299074"/>
              <a:gd name="T90" fmla="*/ 2892903 w 4627563"/>
              <a:gd name="T91" fmla="*/ 3076933 h 5299074"/>
              <a:gd name="T92" fmla="*/ 1694982 w 4627563"/>
              <a:gd name="T93" fmla="*/ 3074149 h 5299074"/>
              <a:gd name="T94" fmla="*/ 1349374 w 4627563"/>
              <a:gd name="T95" fmla="*/ 3013299 h 5299074"/>
              <a:gd name="T96" fmla="*/ 2995870 w 4627563"/>
              <a:gd name="T97" fmla="*/ 46427 h 5299074"/>
              <a:gd name="T98" fmla="*/ 3112958 w 4627563"/>
              <a:gd name="T99" fmla="*/ 207534 h 5299074"/>
              <a:gd name="T100" fmla="*/ 3105417 w 4627563"/>
              <a:gd name="T101" fmla="*/ 379356 h 5299074"/>
              <a:gd name="T102" fmla="*/ 4604543 w 4627563"/>
              <a:gd name="T103" fmla="*/ 4495920 h 5299074"/>
              <a:gd name="T104" fmla="*/ 4621213 w 4627563"/>
              <a:gd name="T105" fmla="*/ 4792341 h 5299074"/>
              <a:gd name="T106" fmla="*/ 4525161 w 4627563"/>
              <a:gd name="T107" fmla="*/ 5066144 h 5299074"/>
              <a:gd name="T108" fmla="*/ 4255659 w 4627563"/>
              <a:gd name="T109" fmla="*/ 5299074 h 5299074"/>
              <a:gd name="T110" fmla="*/ 113119 w 4627563"/>
              <a:gd name="T111" fmla="*/ 5082016 h 5299074"/>
              <a:gd name="T112" fmla="*/ 8335 w 4627563"/>
              <a:gd name="T113" fmla="*/ 4807817 h 5299074"/>
              <a:gd name="T114" fmla="*/ 20640 w 4627563"/>
              <a:gd name="T115" fmla="*/ 4504649 h 5299074"/>
              <a:gd name="T116" fmla="*/ 1525322 w 4627563"/>
              <a:gd name="T117" fmla="*/ 390466 h 5299074"/>
              <a:gd name="T118" fmla="*/ 1512224 w 4627563"/>
              <a:gd name="T119" fmla="*/ 217058 h 5299074"/>
              <a:gd name="T120" fmla="*/ 1623358 w 4627563"/>
              <a:gd name="T121" fmla="*/ 52776 h 52990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627563" h="5299074">
                <a:moveTo>
                  <a:pt x="2751137" y="4752974"/>
                </a:moveTo>
                <a:lnTo>
                  <a:pt x="2757445" y="4753371"/>
                </a:lnTo>
                <a:lnTo>
                  <a:pt x="2762964" y="4754165"/>
                </a:lnTo>
                <a:lnTo>
                  <a:pt x="2768483" y="4755355"/>
                </a:lnTo>
                <a:lnTo>
                  <a:pt x="2774002" y="4757340"/>
                </a:lnTo>
                <a:lnTo>
                  <a:pt x="2779127" y="4760118"/>
                </a:lnTo>
                <a:lnTo>
                  <a:pt x="2783857" y="4762896"/>
                </a:lnTo>
                <a:lnTo>
                  <a:pt x="2788193" y="4766071"/>
                </a:lnTo>
                <a:lnTo>
                  <a:pt x="2792530" y="4770040"/>
                </a:lnTo>
                <a:lnTo>
                  <a:pt x="2796472" y="4774009"/>
                </a:lnTo>
                <a:lnTo>
                  <a:pt x="2800020" y="4778771"/>
                </a:lnTo>
                <a:lnTo>
                  <a:pt x="2802779" y="4783534"/>
                </a:lnTo>
                <a:lnTo>
                  <a:pt x="2805144" y="4788693"/>
                </a:lnTo>
                <a:lnTo>
                  <a:pt x="2807116" y="4793852"/>
                </a:lnTo>
                <a:lnTo>
                  <a:pt x="2808298" y="4799805"/>
                </a:lnTo>
                <a:lnTo>
                  <a:pt x="2809481" y="4805759"/>
                </a:lnTo>
                <a:lnTo>
                  <a:pt x="2809875" y="4811712"/>
                </a:lnTo>
                <a:lnTo>
                  <a:pt x="2809481" y="4817665"/>
                </a:lnTo>
                <a:lnTo>
                  <a:pt x="2808298" y="4823618"/>
                </a:lnTo>
                <a:lnTo>
                  <a:pt x="2807116" y="4829174"/>
                </a:lnTo>
                <a:lnTo>
                  <a:pt x="2805144" y="4834730"/>
                </a:lnTo>
                <a:lnTo>
                  <a:pt x="2802779" y="4839890"/>
                </a:lnTo>
                <a:lnTo>
                  <a:pt x="2800020" y="4844652"/>
                </a:lnTo>
                <a:lnTo>
                  <a:pt x="2796472" y="4849415"/>
                </a:lnTo>
                <a:lnTo>
                  <a:pt x="2792530" y="4853384"/>
                </a:lnTo>
                <a:lnTo>
                  <a:pt x="2788193" y="4857352"/>
                </a:lnTo>
                <a:lnTo>
                  <a:pt x="2783857" y="4860527"/>
                </a:lnTo>
                <a:lnTo>
                  <a:pt x="2779127" y="4863305"/>
                </a:lnTo>
                <a:lnTo>
                  <a:pt x="2774002" y="4866084"/>
                </a:lnTo>
                <a:lnTo>
                  <a:pt x="2768483" y="4868068"/>
                </a:lnTo>
                <a:lnTo>
                  <a:pt x="2762964" y="4869655"/>
                </a:lnTo>
                <a:lnTo>
                  <a:pt x="2757445" y="4870449"/>
                </a:lnTo>
                <a:lnTo>
                  <a:pt x="2751137" y="4870449"/>
                </a:lnTo>
                <a:lnTo>
                  <a:pt x="2745224" y="4870449"/>
                </a:lnTo>
                <a:lnTo>
                  <a:pt x="2739705" y="4869655"/>
                </a:lnTo>
                <a:lnTo>
                  <a:pt x="2733792" y="4868068"/>
                </a:lnTo>
                <a:lnTo>
                  <a:pt x="2728273" y="4866084"/>
                </a:lnTo>
                <a:lnTo>
                  <a:pt x="2723543" y="4863305"/>
                </a:lnTo>
                <a:lnTo>
                  <a:pt x="2718418" y="4860527"/>
                </a:lnTo>
                <a:lnTo>
                  <a:pt x="2714082" y="4857352"/>
                </a:lnTo>
                <a:lnTo>
                  <a:pt x="2709745" y="4853384"/>
                </a:lnTo>
                <a:lnTo>
                  <a:pt x="2706197" y="4849415"/>
                </a:lnTo>
                <a:lnTo>
                  <a:pt x="2702649" y="4844652"/>
                </a:lnTo>
                <a:lnTo>
                  <a:pt x="2699890" y="4839890"/>
                </a:lnTo>
                <a:lnTo>
                  <a:pt x="2697525" y="4834730"/>
                </a:lnTo>
                <a:lnTo>
                  <a:pt x="2695554" y="4829174"/>
                </a:lnTo>
                <a:lnTo>
                  <a:pt x="2693583" y="4823618"/>
                </a:lnTo>
                <a:lnTo>
                  <a:pt x="2692794" y="4817665"/>
                </a:lnTo>
                <a:lnTo>
                  <a:pt x="2692400" y="4811712"/>
                </a:lnTo>
                <a:lnTo>
                  <a:pt x="2692794" y="4805759"/>
                </a:lnTo>
                <a:lnTo>
                  <a:pt x="2693583" y="4799805"/>
                </a:lnTo>
                <a:lnTo>
                  <a:pt x="2695554" y="4793852"/>
                </a:lnTo>
                <a:lnTo>
                  <a:pt x="2697525" y="4788693"/>
                </a:lnTo>
                <a:lnTo>
                  <a:pt x="2699890" y="4783534"/>
                </a:lnTo>
                <a:lnTo>
                  <a:pt x="2702649" y="4778771"/>
                </a:lnTo>
                <a:lnTo>
                  <a:pt x="2706197" y="4774009"/>
                </a:lnTo>
                <a:lnTo>
                  <a:pt x="2709745" y="4770040"/>
                </a:lnTo>
                <a:lnTo>
                  <a:pt x="2714082" y="4766071"/>
                </a:lnTo>
                <a:lnTo>
                  <a:pt x="2718418" y="4762896"/>
                </a:lnTo>
                <a:lnTo>
                  <a:pt x="2723543" y="4760118"/>
                </a:lnTo>
                <a:lnTo>
                  <a:pt x="2728273" y="4757340"/>
                </a:lnTo>
                <a:lnTo>
                  <a:pt x="2733792" y="4755355"/>
                </a:lnTo>
                <a:lnTo>
                  <a:pt x="2739705" y="4754165"/>
                </a:lnTo>
                <a:lnTo>
                  <a:pt x="2745224" y="4753371"/>
                </a:lnTo>
                <a:lnTo>
                  <a:pt x="2751137" y="4752974"/>
                </a:lnTo>
                <a:close/>
                <a:moveTo>
                  <a:pt x="3043833" y="4244974"/>
                </a:moveTo>
                <a:lnTo>
                  <a:pt x="3049401" y="4245371"/>
                </a:lnTo>
                <a:lnTo>
                  <a:pt x="3054173" y="4245768"/>
                </a:lnTo>
                <a:lnTo>
                  <a:pt x="3059342" y="4246165"/>
                </a:lnTo>
                <a:lnTo>
                  <a:pt x="3063717" y="4246959"/>
                </a:lnTo>
                <a:lnTo>
                  <a:pt x="3073261" y="4249340"/>
                </a:lnTo>
                <a:lnTo>
                  <a:pt x="3082407" y="4252912"/>
                </a:lnTo>
                <a:lnTo>
                  <a:pt x="3091156" y="4256881"/>
                </a:lnTo>
                <a:lnTo>
                  <a:pt x="3099507" y="4262040"/>
                </a:lnTo>
                <a:lnTo>
                  <a:pt x="3107063" y="4267596"/>
                </a:lnTo>
                <a:lnTo>
                  <a:pt x="3114221" y="4273946"/>
                </a:lnTo>
                <a:lnTo>
                  <a:pt x="3120584" y="4281090"/>
                </a:lnTo>
                <a:lnTo>
                  <a:pt x="3126151" y="4289027"/>
                </a:lnTo>
                <a:lnTo>
                  <a:pt x="3131321" y="4296568"/>
                </a:lnTo>
                <a:lnTo>
                  <a:pt x="3135298" y="4305299"/>
                </a:lnTo>
                <a:lnTo>
                  <a:pt x="3138877" y="4314824"/>
                </a:lnTo>
                <a:lnTo>
                  <a:pt x="3141263" y="4324349"/>
                </a:lnTo>
                <a:lnTo>
                  <a:pt x="3142058" y="4329112"/>
                </a:lnTo>
                <a:lnTo>
                  <a:pt x="3142853" y="4334271"/>
                </a:lnTo>
                <a:lnTo>
                  <a:pt x="3143251" y="4339034"/>
                </a:lnTo>
                <a:lnTo>
                  <a:pt x="3143251" y="4344193"/>
                </a:lnTo>
                <a:lnTo>
                  <a:pt x="3143251" y="4348956"/>
                </a:lnTo>
                <a:lnTo>
                  <a:pt x="3142853" y="4354115"/>
                </a:lnTo>
                <a:lnTo>
                  <a:pt x="3142058" y="4359275"/>
                </a:lnTo>
                <a:lnTo>
                  <a:pt x="3141263" y="4364037"/>
                </a:lnTo>
                <a:lnTo>
                  <a:pt x="3138877" y="4373562"/>
                </a:lnTo>
                <a:lnTo>
                  <a:pt x="3135298" y="4382690"/>
                </a:lnTo>
                <a:lnTo>
                  <a:pt x="3131321" y="4391421"/>
                </a:lnTo>
                <a:lnTo>
                  <a:pt x="3126151" y="4399359"/>
                </a:lnTo>
                <a:lnTo>
                  <a:pt x="3120584" y="4407297"/>
                </a:lnTo>
                <a:lnTo>
                  <a:pt x="3114221" y="4414440"/>
                </a:lnTo>
                <a:lnTo>
                  <a:pt x="3107063" y="4420393"/>
                </a:lnTo>
                <a:lnTo>
                  <a:pt x="3099507" y="4426347"/>
                </a:lnTo>
                <a:lnTo>
                  <a:pt x="3091156" y="4431506"/>
                </a:lnTo>
                <a:lnTo>
                  <a:pt x="3082407" y="4435475"/>
                </a:lnTo>
                <a:lnTo>
                  <a:pt x="3073261" y="4438650"/>
                </a:lnTo>
                <a:lnTo>
                  <a:pt x="3063717" y="4441428"/>
                </a:lnTo>
                <a:lnTo>
                  <a:pt x="3059342" y="4442222"/>
                </a:lnTo>
                <a:lnTo>
                  <a:pt x="3054173" y="4442618"/>
                </a:lnTo>
                <a:lnTo>
                  <a:pt x="3049401" y="4443015"/>
                </a:lnTo>
                <a:lnTo>
                  <a:pt x="3043833" y="4443412"/>
                </a:lnTo>
                <a:lnTo>
                  <a:pt x="3038663" y="4443015"/>
                </a:lnTo>
                <a:lnTo>
                  <a:pt x="3033891" y="4442618"/>
                </a:lnTo>
                <a:lnTo>
                  <a:pt x="3028722" y="4442222"/>
                </a:lnTo>
                <a:lnTo>
                  <a:pt x="3023950" y="4441428"/>
                </a:lnTo>
                <a:lnTo>
                  <a:pt x="3014405" y="4438650"/>
                </a:lnTo>
                <a:lnTo>
                  <a:pt x="3005259" y="4435475"/>
                </a:lnTo>
                <a:lnTo>
                  <a:pt x="2996908" y="4431506"/>
                </a:lnTo>
                <a:lnTo>
                  <a:pt x="2988557" y="4426347"/>
                </a:lnTo>
                <a:lnTo>
                  <a:pt x="2981001" y="4420393"/>
                </a:lnTo>
                <a:lnTo>
                  <a:pt x="2973843" y="4414440"/>
                </a:lnTo>
                <a:lnTo>
                  <a:pt x="2967083" y="4407297"/>
                </a:lnTo>
                <a:lnTo>
                  <a:pt x="2961515" y="4399359"/>
                </a:lnTo>
                <a:lnTo>
                  <a:pt x="2956345" y="4391421"/>
                </a:lnTo>
                <a:lnTo>
                  <a:pt x="2952369" y="4382690"/>
                </a:lnTo>
                <a:lnTo>
                  <a:pt x="2948790" y="4373562"/>
                </a:lnTo>
                <a:lnTo>
                  <a:pt x="2946801" y="4364037"/>
                </a:lnTo>
                <a:lnTo>
                  <a:pt x="2945608" y="4359275"/>
                </a:lnTo>
                <a:lnTo>
                  <a:pt x="2945211" y="4354115"/>
                </a:lnTo>
                <a:lnTo>
                  <a:pt x="2944813" y="4348956"/>
                </a:lnTo>
                <a:lnTo>
                  <a:pt x="2944813" y="4344193"/>
                </a:lnTo>
                <a:lnTo>
                  <a:pt x="2944813" y="4339034"/>
                </a:lnTo>
                <a:lnTo>
                  <a:pt x="2945211" y="4334271"/>
                </a:lnTo>
                <a:lnTo>
                  <a:pt x="2945608" y="4329112"/>
                </a:lnTo>
                <a:lnTo>
                  <a:pt x="2946801" y="4324349"/>
                </a:lnTo>
                <a:lnTo>
                  <a:pt x="2948790" y="4314824"/>
                </a:lnTo>
                <a:lnTo>
                  <a:pt x="2952369" y="4305299"/>
                </a:lnTo>
                <a:lnTo>
                  <a:pt x="2956345" y="4296568"/>
                </a:lnTo>
                <a:lnTo>
                  <a:pt x="2961515" y="4289027"/>
                </a:lnTo>
                <a:lnTo>
                  <a:pt x="2967083" y="4281090"/>
                </a:lnTo>
                <a:lnTo>
                  <a:pt x="2973843" y="4273946"/>
                </a:lnTo>
                <a:lnTo>
                  <a:pt x="2981001" y="4267596"/>
                </a:lnTo>
                <a:lnTo>
                  <a:pt x="2988557" y="4262040"/>
                </a:lnTo>
                <a:lnTo>
                  <a:pt x="2996908" y="4256881"/>
                </a:lnTo>
                <a:lnTo>
                  <a:pt x="3005259" y="4252912"/>
                </a:lnTo>
                <a:lnTo>
                  <a:pt x="3014405" y="4249340"/>
                </a:lnTo>
                <a:lnTo>
                  <a:pt x="3023950" y="4246959"/>
                </a:lnTo>
                <a:lnTo>
                  <a:pt x="3028722" y="4246165"/>
                </a:lnTo>
                <a:lnTo>
                  <a:pt x="3033891" y="4245768"/>
                </a:lnTo>
                <a:lnTo>
                  <a:pt x="3038663" y="4245371"/>
                </a:lnTo>
                <a:lnTo>
                  <a:pt x="3043833" y="4244974"/>
                </a:lnTo>
                <a:close/>
                <a:moveTo>
                  <a:pt x="3275806" y="3778249"/>
                </a:moveTo>
                <a:lnTo>
                  <a:pt x="3282157" y="3778249"/>
                </a:lnTo>
                <a:lnTo>
                  <a:pt x="3288507" y="3778249"/>
                </a:lnTo>
                <a:lnTo>
                  <a:pt x="3294460" y="3779043"/>
                </a:lnTo>
                <a:lnTo>
                  <a:pt x="3300810" y="3779440"/>
                </a:lnTo>
                <a:lnTo>
                  <a:pt x="3306763" y="3780631"/>
                </a:lnTo>
                <a:lnTo>
                  <a:pt x="3313113" y="3781821"/>
                </a:lnTo>
                <a:lnTo>
                  <a:pt x="3318669" y="3783806"/>
                </a:lnTo>
                <a:lnTo>
                  <a:pt x="3324622" y="3785790"/>
                </a:lnTo>
                <a:lnTo>
                  <a:pt x="3329782" y="3787774"/>
                </a:lnTo>
                <a:lnTo>
                  <a:pt x="3335338" y="3790156"/>
                </a:lnTo>
                <a:lnTo>
                  <a:pt x="3340894" y="3793331"/>
                </a:lnTo>
                <a:lnTo>
                  <a:pt x="3345657" y="3796109"/>
                </a:lnTo>
                <a:lnTo>
                  <a:pt x="3350816" y="3799284"/>
                </a:lnTo>
                <a:lnTo>
                  <a:pt x="3355579" y="3802856"/>
                </a:lnTo>
                <a:lnTo>
                  <a:pt x="3360341" y="3806427"/>
                </a:lnTo>
                <a:lnTo>
                  <a:pt x="3364707" y="3810396"/>
                </a:lnTo>
                <a:lnTo>
                  <a:pt x="3369072" y="3814365"/>
                </a:lnTo>
                <a:lnTo>
                  <a:pt x="3373041" y="3818731"/>
                </a:lnTo>
                <a:lnTo>
                  <a:pt x="3377010" y="3823096"/>
                </a:lnTo>
                <a:lnTo>
                  <a:pt x="3380582" y="3827859"/>
                </a:lnTo>
                <a:lnTo>
                  <a:pt x="3384154" y="3832621"/>
                </a:lnTo>
                <a:lnTo>
                  <a:pt x="3387329" y="3837781"/>
                </a:lnTo>
                <a:lnTo>
                  <a:pt x="3390107" y="3842543"/>
                </a:lnTo>
                <a:lnTo>
                  <a:pt x="3393282" y="3848099"/>
                </a:lnTo>
                <a:lnTo>
                  <a:pt x="3395663" y="3853656"/>
                </a:lnTo>
                <a:lnTo>
                  <a:pt x="3397647" y="3858815"/>
                </a:lnTo>
                <a:lnTo>
                  <a:pt x="3399235" y="3864768"/>
                </a:lnTo>
                <a:lnTo>
                  <a:pt x="3401219" y="3870324"/>
                </a:lnTo>
                <a:lnTo>
                  <a:pt x="3402807" y="3876278"/>
                </a:lnTo>
                <a:lnTo>
                  <a:pt x="3403601" y="3882628"/>
                </a:lnTo>
                <a:lnTo>
                  <a:pt x="3404394" y="3888978"/>
                </a:lnTo>
                <a:lnTo>
                  <a:pt x="3404791" y="3894931"/>
                </a:lnTo>
                <a:lnTo>
                  <a:pt x="3405188" y="3901281"/>
                </a:lnTo>
                <a:lnTo>
                  <a:pt x="3404791" y="3907631"/>
                </a:lnTo>
                <a:lnTo>
                  <a:pt x="3404394" y="3913584"/>
                </a:lnTo>
                <a:lnTo>
                  <a:pt x="3403601" y="3919934"/>
                </a:lnTo>
                <a:lnTo>
                  <a:pt x="3402807" y="3926284"/>
                </a:lnTo>
                <a:lnTo>
                  <a:pt x="3401219" y="3931840"/>
                </a:lnTo>
                <a:lnTo>
                  <a:pt x="3399235" y="3937793"/>
                </a:lnTo>
                <a:lnTo>
                  <a:pt x="3397647" y="3943746"/>
                </a:lnTo>
                <a:lnTo>
                  <a:pt x="3395663" y="3948906"/>
                </a:lnTo>
                <a:lnTo>
                  <a:pt x="3393282" y="3954462"/>
                </a:lnTo>
                <a:lnTo>
                  <a:pt x="3390107" y="3960018"/>
                </a:lnTo>
                <a:lnTo>
                  <a:pt x="3387329" y="3964781"/>
                </a:lnTo>
                <a:lnTo>
                  <a:pt x="3384154" y="3969940"/>
                </a:lnTo>
                <a:lnTo>
                  <a:pt x="3380582" y="3974703"/>
                </a:lnTo>
                <a:lnTo>
                  <a:pt x="3377010" y="3979465"/>
                </a:lnTo>
                <a:lnTo>
                  <a:pt x="3373041" y="3983831"/>
                </a:lnTo>
                <a:lnTo>
                  <a:pt x="3369072" y="3988197"/>
                </a:lnTo>
                <a:lnTo>
                  <a:pt x="3364707" y="3992165"/>
                </a:lnTo>
                <a:lnTo>
                  <a:pt x="3360341" y="3996134"/>
                </a:lnTo>
                <a:lnTo>
                  <a:pt x="3355579" y="3999706"/>
                </a:lnTo>
                <a:lnTo>
                  <a:pt x="3350816" y="4002881"/>
                </a:lnTo>
                <a:lnTo>
                  <a:pt x="3345657" y="4006453"/>
                </a:lnTo>
                <a:lnTo>
                  <a:pt x="3340894" y="4009231"/>
                </a:lnTo>
                <a:lnTo>
                  <a:pt x="3335338" y="4012009"/>
                </a:lnTo>
                <a:lnTo>
                  <a:pt x="3329782" y="4014787"/>
                </a:lnTo>
                <a:lnTo>
                  <a:pt x="3324622" y="4016772"/>
                </a:lnTo>
                <a:lnTo>
                  <a:pt x="3318669" y="4018756"/>
                </a:lnTo>
                <a:lnTo>
                  <a:pt x="3313113" y="4020343"/>
                </a:lnTo>
                <a:lnTo>
                  <a:pt x="3306763" y="4021534"/>
                </a:lnTo>
                <a:lnTo>
                  <a:pt x="3300810" y="4023122"/>
                </a:lnTo>
                <a:lnTo>
                  <a:pt x="3294460" y="4023518"/>
                </a:lnTo>
                <a:lnTo>
                  <a:pt x="3288507" y="4024312"/>
                </a:lnTo>
                <a:lnTo>
                  <a:pt x="3282157" y="4024312"/>
                </a:lnTo>
                <a:lnTo>
                  <a:pt x="3275806" y="4024312"/>
                </a:lnTo>
                <a:lnTo>
                  <a:pt x="3269853" y="4023518"/>
                </a:lnTo>
                <a:lnTo>
                  <a:pt x="3263503" y="4023122"/>
                </a:lnTo>
                <a:lnTo>
                  <a:pt x="3257153" y="4021534"/>
                </a:lnTo>
                <a:lnTo>
                  <a:pt x="3251597" y="4020343"/>
                </a:lnTo>
                <a:lnTo>
                  <a:pt x="3245644" y="4018756"/>
                </a:lnTo>
                <a:lnTo>
                  <a:pt x="3239691" y="4016772"/>
                </a:lnTo>
                <a:lnTo>
                  <a:pt x="3234531" y="4014787"/>
                </a:lnTo>
                <a:lnTo>
                  <a:pt x="3228578" y="4012009"/>
                </a:lnTo>
                <a:lnTo>
                  <a:pt x="3223419" y="4009231"/>
                </a:lnTo>
                <a:lnTo>
                  <a:pt x="3218259" y="4006453"/>
                </a:lnTo>
                <a:lnTo>
                  <a:pt x="3213100" y="4002881"/>
                </a:lnTo>
                <a:lnTo>
                  <a:pt x="3208734" y="3999706"/>
                </a:lnTo>
                <a:lnTo>
                  <a:pt x="3203972" y="3996134"/>
                </a:lnTo>
                <a:lnTo>
                  <a:pt x="3199606" y="3992165"/>
                </a:lnTo>
                <a:lnTo>
                  <a:pt x="3195241" y="3988197"/>
                </a:lnTo>
                <a:lnTo>
                  <a:pt x="3191272" y="3983831"/>
                </a:lnTo>
                <a:lnTo>
                  <a:pt x="3186906" y="3979465"/>
                </a:lnTo>
                <a:lnTo>
                  <a:pt x="3183731" y="3974703"/>
                </a:lnTo>
                <a:lnTo>
                  <a:pt x="3180159" y="3969940"/>
                </a:lnTo>
                <a:lnTo>
                  <a:pt x="3176984" y="3964781"/>
                </a:lnTo>
                <a:lnTo>
                  <a:pt x="3174206" y="3960018"/>
                </a:lnTo>
                <a:lnTo>
                  <a:pt x="3171428" y="3954462"/>
                </a:lnTo>
                <a:lnTo>
                  <a:pt x="3168650" y="3948906"/>
                </a:lnTo>
                <a:lnTo>
                  <a:pt x="3166666" y="3943746"/>
                </a:lnTo>
                <a:lnTo>
                  <a:pt x="3164681" y="3937793"/>
                </a:lnTo>
                <a:lnTo>
                  <a:pt x="3163094" y="3931840"/>
                </a:lnTo>
                <a:lnTo>
                  <a:pt x="3161506" y="3926284"/>
                </a:lnTo>
                <a:lnTo>
                  <a:pt x="3160316" y="3919934"/>
                </a:lnTo>
                <a:lnTo>
                  <a:pt x="3159522" y="3913584"/>
                </a:lnTo>
                <a:lnTo>
                  <a:pt x="3159125" y="3907631"/>
                </a:lnTo>
                <a:lnTo>
                  <a:pt x="3159125" y="3901281"/>
                </a:lnTo>
                <a:lnTo>
                  <a:pt x="3159125" y="3894931"/>
                </a:lnTo>
                <a:lnTo>
                  <a:pt x="3159522" y="3888978"/>
                </a:lnTo>
                <a:lnTo>
                  <a:pt x="3160316" y="3882628"/>
                </a:lnTo>
                <a:lnTo>
                  <a:pt x="3161506" y="3876278"/>
                </a:lnTo>
                <a:lnTo>
                  <a:pt x="3163094" y="3870324"/>
                </a:lnTo>
                <a:lnTo>
                  <a:pt x="3164681" y="3864768"/>
                </a:lnTo>
                <a:lnTo>
                  <a:pt x="3166666" y="3858815"/>
                </a:lnTo>
                <a:lnTo>
                  <a:pt x="3168650" y="3853656"/>
                </a:lnTo>
                <a:lnTo>
                  <a:pt x="3171428" y="3848099"/>
                </a:lnTo>
                <a:lnTo>
                  <a:pt x="3174206" y="3842543"/>
                </a:lnTo>
                <a:lnTo>
                  <a:pt x="3176984" y="3837781"/>
                </a:lnTo>
                <a:lnTo>
                  <a:pt x="3180159" y="3832621"/>
                </a:lnTo>
                <a:lnTo>
                  <a:pt x="3183731" y="3827859"/>
                </a:lnTo>
                <a:lnTo>
                  <a:pt x="3186906" y="3823096"/>
                </a:lnTo>
                <a:lnTo>
                  <a:pt x="3191272" y="3818731"/>
                </a:lnTo>
                <a:lnTo>
                  <a:pt x="3195241" y="3814365"/>
                </a:lnTo>
                <a:lnTo>
                  <a:pt x="3199606" y="3810396"/>
                </a:lnTo>
                <a:lnTo>
                  <a:pt x="3203972" y="3806427"/>
                </a:lnTo>
                <a:lnTo>
                  <a:pt x="3208734" y="3802856"/>
                </a:lnTo>
                <a:lnTo>
                  <a:pt x="3213100" y="3799284"/>
                </a:lnTo>
                <a:lnTo>
                  <a:pt x="3218259" y="3796109"/>
                </a:lnTo>
                <a:lnTo>
                  <a:pt x="3223419" y="3793331"/>
                </a:lnTo>
                <a:lnTo>
                  <a:pt x="3228578" y="3790156"/>
                </a:lnTo>
                <a:lnTo>
                  <a:pt x="3234531" y="3787774"/>
                </a:lnTo>
                <a:lnTo>
                  <a:pt x="3239691" y="3785790"/>
                </a:lnTo>
                <a:lnTo>
                  <a:pt x="3245644" y="3783806"/>
                </a:lnTo>
                <a:lnTo>
                  <a:pt x="3251597" y="3781821"/>
                </a:lnTo>
                <a:lnTo>
                  <a:pt x="3257153" y="3780631"/>
                </a:lnTo>
                <a:lnTo>
                  <a:pt x="3263503" y="3779440"/>
                </a:lnTo>
                <a:lnTo>
                  <a:pt x="3269853" y="3779043"/>
                </a:lnTo>
                <a:lnTo>
                  <a:pt x="3275806" y="3778249"/>
                </a:lnTo>
                <a:close/>
                <a:moveTo>
                  <a:pt x="2616002" y="3617912"/>
                </a:moveTo>
                <a:lnTo>
                  <a:pt x="2627501" y="3618310"/>
                </a:lnTo>
                <a:lnTo>
                  <a:pt x="2638603" y="3619106"/>
                </a:lnTo>
                <a:lnTo>
                  <a:pt x="2650103" y="3620300"/>
                </a:lnTo>
                <a:lnTo>
                  <a:pt x="2660809" y="3622688"/>
                </a:lnTo>
                <a:lnTo>
                  <a:pt x="2671515" y="3625075"/>
                </a:lnTo>
                <a:lnTo>
                  <a:pt x="2682221" y="3627861"/>
                </a:lnTo>
                <a:lnTo>
                  <a:pt x="2692134" y="3631840"/>
                </a:lnTo>
                <a:lnTo>
                  <a:pt x="2702840" y="3635422"/>
                </a:lnTo>
                <a:lnTo>
                  <a:pt x="2712356" y="3640197"/>
                </a:lnTo>
                <a:lnTo>
                  <a:pt x="2722269" y="3644972"/>
                </a:lnTo>
                <a:lnTo>
                  <a:pt x="2731389" y="3650543"/>
                </a:lnTo>
                <a:lnTo>
                  <a:pt x="2740509" y="3656114"/>
                </a:lnTo>
                <a:lnTo>
                  <a:pt x="2749233" y="3662481"/>
                </a:lnTo>
                <a:lnTo>
                  <a:pt x="2757560" y="3669246"/>
                </a:lnTo>
                <a:lnTo>
                  <a:pt x="2765490" y="3676011"/>
                </a:lnTo>
                <a:lnTo>
                  <a:pt x="2773421" y="3683174"/>
                </a:lnTo>
                <a:lnTo>
                  <a:pt x="2780558" y="3691133"/>
                </a:lnTo>
                <a:lnTo>
                  <a:pt x="2787299" y="3699092"/>
                </a:lnTo>
                <a:lnTo>
                  <a:pt x="2794040" y="3707448"/>
                </a:lnTo>
                <a:lnTo>
                  <a:pt x="2800384" y="3716203"/>
                </a:lnTo>
                <a:lnTo>
                  <a:pt x="2805935" y="3725355"/>
                </a:lnTo>
                <a:lnTo>
                  <a:pt x="2811487" y="3734906"/>
                </a:lnTo>
                <a:lnTo>
                  <a:pt x="2816245" y="3744456"/>
                </a:lnTo>
                <a:lnTo>
                  <a:pt x="2821003" y="3754007"/>
                </a:lnTo>
                <a:lnTo>
                  <a:pt x="2824572" y="3764751"/>
                </a:lnTo>
                <a:lnTo>
                  <a:pt x="2828537" y="3775098"/>
                </a:lnTo>
                <a:lnTo>
                  <a:pt x="2831313" y="3785444"/>
                </a:lnTo>
                <a:lnTo>
                  <a:pt x="2833692" y="3796188"/>
                </a:lnTo>
                <a:lnTo>
                  <a:pt x="2835674" y="3806933"/>
                </a:lnTo>
                <a:lnTo>
                  <a:pt x="2837260" y="3818473"/>
                </a:lnTo>
                <a:lnTo>
                  <a:pt x="2838053" y="3829615"/>
                </a:lnTo>
                <a:lnTo>
                  <a:pt x="2838450" y="3841155"/>
                </a:lnTo>
                <a:lnTo>
                  <a:pt x="2838053" y="3852297"/>
                </a:lnTo>
                <a:lnTo>
                  <a:pt x="2837260" y="3864236"/>
                </a:lnTo>
                <a:lnTo>
                  <a:pt x="2835674" y="3874980"/>
                </a:lnTo>
                <a:lnTo>
                  <a:pt x="2833692" y="3886122"/>
                </a:lnTo>
                <a:lnTo>
                  <a:pt x="2831313" y="3896866"/>
                </a:lnTo>
                <a:lnTo>
                  <a:pt x="2828537" y="3907611"/>
                </a:lnTo>
                <a:lnTo>
                  <a:pt x="2824572" y="3917957"/>
                </a:lnTo>
                <a:lnTo>
                  <a:pt x="2821003" y="3927906"/>
                </a:lnTo>
                <a:lnTo>
                  <a:pt x="2816245" y="3937854"/>
                </a:lnTo>
                <a:lnTo>
                  <a:pt x="2811487" y="3947405"/>
                </a:lnTo>
                <a:lnTo>
                  <a:pt x="2805935" y="3956557"/>
                </a:lnTo>
                <a:lnTo>
                  <a:pt x="2800384" y="3965710"/>
                </a:lnTo>
                <a:lnTo>
                  <a:pt x="2794040" y="3974464"/>
                </a:lnTo>
                <a:lnTo>
                  <a:pt x="2787299" y="3982821"/>
                </a:lnTo>
                <a:lnTo>
                  <a:pt x="2780558" y="3991178"/>
                </a:lnTo>
                <a:lnTo>
                  <a:pt x="2773421" y="3998738"/>
                </a:lnTo>
                <a:lnTo>
                  <a:pt x="2765490" y="4006299"/>
                </a:lnTo>
                <a:lnTo>
                  <a:pt x="2757560" y="4013064"/>
                </a:lnTo>
                <a:lnTo>
                  <a:pt x="2749233" y="4019829"/>
                </a:lnTo>
                <a:lnTo>
                  <a:pt x="2740509" y="4026196"/>
                </a:lnTo>
                <a:lnTo>
                  <a:pt x="2731389" y="4032165"/>
                </a:lnTo>
                <a:lnTo>
                  <a:pt x="2722269" y="4037338"/>
                </a:lnTo>
                <a:lnTo>
                  <a:pt x="2712356" y="4042114"/>
                </a:lnTo>
                <a:lnTo>
                  <a:pt x="2702840" y="4046491"/>
                </a:lnTo>
                <a:lnTo>
                  <a:pt x="2692134" y="4050868"/>
                </a:lnTo>
                <a:lnTo>
                  <a:pt x="2682221" y="4054052"/>
                </a:lnTo>
                <a:lnTo>
                  <a:pt x="2671515" y="4056837"/>
                </a:lnTo>
                <a:lnTo>
                  <a:pt x="2660809" y="4059623"/>
                </a:lnTo>
                <a:lnTo>
                  <a:pt x="2650103" y="4061613"/>
                </a:lnTo>
                <a:lnTo>
                  <a:pt x="2638603" y="4062806"/>
                </a:lnTo>
                <a:lnTo>
                  <a:pt x="2627501" y="4063602"/>
                </a:lnTo>
                <a:lnTo>
                  <a:pt x="2616002" y="4064000"/>
                </a:lnTo>
                <a:lnTo>
                  <a:pt x="2604503" y="4063602"/>
                </a:lnTo>
                <a:lnTo>
                  <a:pt x="2593400" y="4062806"/>
                </a:lnTo>
                <a:lnTo>
                  <a:pt x="2582297" y="4061613"/>
                </a:lnTo>
                <a:lnTo>
                  <a:pt x="2571195" y="4059623"/>
                </a:lnTo>
                <a:lnTo>
                  <a:pt x="2560489" y="4056837"/>
                </a:lnTo>
                <a:lnTo>
                  <a:pt x="2549783" y="4054052"/>
                </a:lnTo>
                <a:lnTo>
                  <a:pt x="2539473" y="4050868"/>
                </a:lnTo>
                <a:lnTo>
                  <a:pt x="2529560" y="4046491"/>
                </a:lnTo>
                <a:lnTo>
                  <a:pt x="2519647" y="4042114"/>
                </a:lnTo>
                <a:lnTo>
                  <a:pt x="2510131" y="4037338"/>
                </a:lnTo>
                <a:lnTo>
                  <a:pt x="2501011" y="4032165"/>
                </a:lnTo>
                <a:lnTo>
                  <a:pt x="2491891" y="4026196"/>
                </a:lnTo>
                <a:lnTo>
                  <a:pt x="2483167" y="4019829"/>
                </a:lnTo>
                <a:lnTo>
                  <a:pt x="2474841" y="4013064"/>
                </a:lnTo>
                <a:lnTo>
                  <a:pt x="2466514" y="4006299"/>
                </a:lnTo>
                <a:lnTo>
                  <a:pt x="2458980" y="3998738"/>
                </a:lnTo>
                <a:lnTo>
                  <a:pt x="2451446" y="3991178"/>
                </a:lnTo>
                <a:lnTo>
                  <a:pt x="2444308" y="3982821"/>
                </a:lnTo>
                <a:lnTo>
                  <a:pt x="2437964" y="3974464"/>
                </a:lnTo>
                <a:lnTo>
                  <a:pt x="2431620" y="3965710"/>
                </a:lnTo>
                <a:lnTo>
                  <a:pt x="2425672" y="3956557"/>
                </a:lnTo>
                <a:lnTo>
                  <a:pt x="2420914" y="3947405"/>
                </a:lnTo>
                <a:lnTo>
                  <a:pt x="2415759" y="3937854"/>
                </a:lnTo>
                <a:lnTo>
                  <a:pt x="2411397" y="3927906"/>
                </a:lnTo>
                <a:lnTo>
                  <a:pt x="2407035" y="3917957"/>
                </a:lnTo>
                <a:lnTo>
                  <a:pt x="2403863" y="3907611"/>
                </a:lnTo>
                <a:lnTo>
                  <a:pt x="2400691" y="3896866"/>
                </a:lnTo>
                <a:lnTo>
                  <a:pt x="2398312" y="3886122"/>
                </a:lnTo>
                <a:lnTo>
                  <a:pt x="2396329" y="3874980"/>
                </a:lnTo>
                <a:lnTo>
                  <a:pt x="2395140" y="3864236"/>
                </a:lnTo>
                <a:lnTo>
                  <a:pt x="2394347" y="3852297"/>
                </a:lnTo>
                <a:lnTo>
                  <a:pt x="2393950" y="3841155"/>
                </a:lnTo>
                <a:lnTo>
                  <a:pt x="2394347" y="3829615"/>
                </a:lnTo>
                <a:lnTo>
                  <a:pt x="2395140" y="3818473"/>
                </a:lnTo>
                <a:lnTo>
                  <a:pt x="2396329" y="3806933"/>
                </a:lnTo>
                <a:lnTo>
                  <a:pt x="2398312" y="3796188"/>
                </a:lnTo>
                <a:lnTo>
                  <a:pt x="2400691" y="3785444"/>
                </a:lnTo>
                <a:lnTo>
                  <a:pt x="2403863" y="3775098"/>
                </a:lnTo>
                <a:lnTo>
                  <a:pt x="2407035" y="3764751"/>
                </a:lnTo>
                <a:lnTo>
                  <a:pt x="2411397" y="3754007"/>
                </a:lnTo>
                <a:lnTo>
                  <a:pt x="2415759" y="3744456"/>
                </a:lnTo>
                <a:lnTo>
                  <a:pt x="2420914" y="3734906"/>
                </a:lnTo>
                <a:lnTo>
                  <a:pt x="2425672" y="3725355"/>
                </a:lnTo>
                <a:lnTo>
                  <a:pt x="2431620" y="3716203"/>
                </a:lnTo>
                <a:lnTo>
                  <a:pt x="2437964" y="3707448"/>
                </a:lnTo>
                <a:lnTo>
                  <a:pt x="2444308" y="3699092"/>
                </a:lnTo>
                <a:lnTo>
                  <a:pt x="2451446" y="3691133"/>
                </a:lnTo>
                <a:lnTo>
                  <a:pt x="2458980" y="3683174"/>
                </a:lnTo>
                <a:lnTo>
                  <a:pt x="2466514" y="3676011"/>
                </a:lnTo>
                <a:lnTo>
                  <a:pt x="2474841" y="3669246"/>
                </a:lnTo>
                <a:lnTo>
                  <a:pt x="2483167" y="3662481"/>
                </a:lnTo>
                <a:lnTo>
                  <a:pt x="2491891" y="3656114"/>
                </a:lnTo>
                <a:lnTo>
                  <a:pt x="2501011" y="3650543"/>
                </a:lnTo>
                <a:lnTo>
                  <a:pt x="2510131" y="3644972"/>
                </a:lnTo>
                <a:lnTo>
                  <a:pt x="2519647" y="3640197"/>
                </a:lnTo>
                <a:lnTo>
                  <a:pt x="2529560" y="3635422"/>
                </a:lnTo>
                <a:lnTo>
                  <a:pt x="2539473" y="3631840"/>
                </a:lnTo>
                <a:lnTo>
                  <a:pt x="2549783" y="3627861"/>
                </a:lnTo>
                <a:lnTo>
                  <a:pt x="2560489" y="3625075"/>
                </a:lnTo>
                <a:lnTo>
                  <a:pt x="2571195" y="3622688"/>
                </a:lnTo>
                <a:lnTo>
                  <a:pt x="2582297" y="3620300"/>
                </a:lnTo>
                <a:lnTo>
                  <a:pt x="2593400" y="3619106"/>
                </a:lnTo>
                <a:lnTo>
                  <a:pt x="2604503" y="3618310"/>
                </a:lnTo>
                <a:lnTo>
                  <a:pt x="2616002" y="3617912"/>
                </a:lnTo>
                <a:close/>
                <a:moveTo>
                  <a:pt x="2187774" y="3414712"/>
                </a:moveTo>
                <a:lnTo>
                  <a:pt x="2193738" y="3415107"/>
                </a:lnTo>
                <a:lnTo>
                  <a:pt x="2199303" y="3415502"/>
                </a:lnTo>
                <a:lnTo>
                  <a:pt x="2204869" y="3415897"/>
                </a:lnTo>
                <a:lnTo>
                  <a:pt x="2210833" y="3417081"/>
                </a:lnTo>
                <a:lnTo>
                  <a:pt x="2216001" y="3418265"/>
                </a:lnTo>
                <a:lnTo>
                  <a:pt x="2221567" y="3419845"/>
                </a:lnTo>
                <a:lnTo>
                  <a:pt x="2227133" y="3421819"/>
                </a:lnTo>
                <a:lnTo>
                  <a:pt x="2231904" y="3423793"/>
                </a:lnTo>
                <a:lnTo>
                  <a:pt x="2237470" y="3425767"/>
                </a:lnTo>
                <a:lnTo>
                  <a:pt x="2241843" y="3428530"/>
                </a:lnTo>
                <a:lnTo>
                  <a:pt x="2247011" y="3431294"/>
                </a:lnTo>
                <a:lnTo>
                  <a:pt x="2251384" y="3434058"/>
                </a:lnTo>
                <a:lnTo>
                  <a:pt x="2256155" y="3437611"/>
                </a:lnTo>
                <a:lnTo>
                  <a:pt x="2260131" y="3440769"/>
                </a:lnTo>
                <a:lnTo>
                  <a:pt x="2264504" y="3443928"/>
                </a:lnTo>
                <a:lnTo>
                  <a:pt x="2268480" y="3448271"/>
                </a:lnTo>
                <a:lnTo>
                  <a:pt x="2272455" y="3451824"/>
                </a:lnTo>
                <a:lnTo>
                  <a:pt x="2275636" y="3456167"/>
                </a:lnTo>
                <a:lnTo>
                  <a:pt x="2278816" y="3460115"/>
                </a:lnTo>
                <a:lnTo>
                  <a:pt x="2282395" y="3464853"/>
                </a:lnTo>
                <a:lnTo>
                  <a:pt x="2285178" y="3469195"/>
                </a:lnTo>
                <a:lnTo>
                  <a:pt x="2288358" y="3474328"/>
                </a:lnTo>
                <a:lnTo>
                  <a:pt x="2290743" y="3479065"/>
                </a:lnTo>
                <a:lnTo>
                  <a:pt x="2292731" y="3484198"/>
                </a:lnTo>
                <a:lnTo>
                  <a:pt x="2294719" y="3488936"/>
                </a:lnTo>
                <a:lnTo>
                  <a:pt x="2296707" y="3494463"/>
                </a:lnTo>
                <a:lnTo>
                  <a:pt x="2298297" y="3499990"/>
                </a:lnTo>
                <a:lnTo>
                  <a:pt x="2299490" y="3505123"/>
                </a:lnTo>
                <a:lnTo>
                  <a:pt x="2300683" y="3511045"/>
                </a:lnTo>
                <a:lnTo>
                  <a:pt x="2301478" y="3516967"/>
                </a:lnTo>
                <a:lnTo>
                  <a:pt x="2301875" y="3522494"/>
                </a:lnTo>
                <a:lnTo>
                  <a:pt x="2301875" y="3528416"/>
                </a:lnTo>
                <a:lnTo>
                  <a:pt x="2301875" y="3534338"/>
                </a:lnTo>
                <a:lnTo>
                  <a:pt x="2301478" y="3539866"/>
                </a:lnTo>
                <a:lnTo>
                  <a:pt x="2300683" y="3545393"/>
                </a:lnTo>
                <a:lnTo>
                  <a:pt x="2299490" y="3550920"/>
                </a:lnTo>
                <a:lnTo>
                  <a:pt x="2298297" y="3556447"/>
                </a:lnTo>
                <a:lnTo>
                  <a:pt x="2296707" y="3561975"/>
                </a:lnTo>
                <a:lnTo>
                  <a:pt x="2294719" y="3567107"/>
                </a:lnTo>
                <a:lnTo>
                  <a:pt x="2292731" y="3572634"/>
                </a:lnTo>
                <a:lnTo>
                  <a:pt x="2290743" y="3577372"/>
                </a:lnTo>
                <a:lnTo>
                  <a:pt x="2288358" y="3582504"/>
                </a:lnTo>
                <a:lnTo>
                  <a:pt x="2285178" y="3587242"/>
                </a:lnTo>
                <a:lnTo>
                  <a:pt x="2282395" y="3591585"/>
                </a:lnTo>
                <a:lnTo>
                  <a:pt x="2278816" y="3596323"/>
                </a:lnTo>
                <a:lnTo>
                  <a:pt x="2275636" y="3600271"/>
                </a:lnTo>
                <a:lnTo>
                  <a:pt x="2272455" y="3604614"/>
                </a:lnTo>
                <a:lnTo>
                  <a:pt x="2268480" y="3608562"/>
                </a:lnTo>
                <a:lnTo>
                  <a:pt x="2264504" y="3612115"/>
                </a:lnTo>
                <a:lnTo>
                  <a:pt x="2260131" y="3615668"/>
                </a:lnTo>
                <a:lnTo>
                  <a:pt x="2256155" y="3619221"/>
                </a:lnTo>
                <a:lnTo>
                  <a:pt x="2251384" y="3622380"/>
                </a:lnTo>
                <a:lnTo>
                  <a:pt x="2247011" y="3625143"/>
                </a:lnTo>
                <a:lnTo>
                  <a:pt x="2241843" y="3627907"/>
                </a:lnTo>
                <a:lnTo>
                  <a:pt x="2237470" y="3630276"/>
                </a:lnTo>
                <a:lnTo>
                  <a:pt x="2231904" y="3633040"/>
                </a:lnTo>
                <a:lnTo>
                  <a:pt x="2227133" y="3634619"/>
                </a:lnTo>
                <a:lnTo>
                  <a:pt x="2221567" y="3636593"/>
                </a:lnTo>
                <a:lnTo>
                  <a:pt x="2216001" y="3637777"/>
                </a:lnTo>
                <a:lnTo>
                  <a:pt x="2210833" y="3639751"/>
                </a:lnTo>
                <a:lnTo>
                  <a:pt x="2204869" y="3640541"/>
                </a:lnTo>
                <a:lnTo>
                  <a:pt x="2199303" y="3641330"/>
                </a:lnTo>
                <a:lnTo>
                  <a:pt x="2193738" y="3641725"/>
                </a:lnTo>
                <a:lnTo>
                  <a:pt x="2187774" y="3641725"/>
                </a:lnTo>
                <a:lnTo>
                  <a:pt x="2181413" y="3641725"/>
                </a:lnTo>
                <a:lnTo>
                  <a:pt x="2175847" y="3641330"/>
                </a:lnTo>
                <a:lnTo>
                  <a:pt x="2170281" y="3640541"/>
                </a:lnTo>
                <a:lnTo>
                  <a:pt x="2164715" y="3639751"/>
                </a:lnTo>
                <a:lnTo>
                  <a:pt x="2159149" y="3637777"/>
                </a:lnTo>
                <a:lnTo>
                  <a:pt x="2153583" y="3636593"/>
                </a:lnTo>
                <a:lnTo>
                  <a:pt x="2148415" y="3634619"/>
                </a:lnTo>
                <a:lnTo>
                  <a:pt x="2143247" y="3633040"/>
                </a:lnTo>
                <a:lnTo>
                  <a:pt x="2138476" y="3630276"/>
                </a:lnTo>
                <a:lnTo>
                  <a:pt x="2133308" y="3627907"/>
                </a:lnTo>
                <a:lnTo>
                  <a:pt x="2128139" y="3625143"/>
                </a:lnTo>
                <a:lnTo>
                  <a:pt x="2123766" y="3622380"/>
                </a:lnTo>
                <a:lnTo>
                  <a:pt x="2118995" y="3619221"/>
                </a:lnTo>
                <a:lnTo>
                  <a:pt x="2115020" y="3615668"/>
                </a:lnTo>
                <a:lnTo>
                  <a:pt x="2110646" y="3612115"/>
                </a:lnTo>
                <a:lnTo>
                  <a:pt x="2106671" y="3608562"/>
                </a:lnTo>
                <a:lnTo>
                  <a:pt x="2103093" y="3604614"/>
                </a:lnTo>
                <a:lnTo>
                  <a:pt x="2099515" y="3600271"/>
                </a:lnTo>
                <a:lnTo>
                  <a:pt x="2096334" y="3596323"/>
                </a:lnTo>
                <a:lnTo>
                  <a:pt x="2092756" y="3591585"/>
                </a:lnTo>
                <a:lnTo>
                  <a:pt x="2089973" y="3587242"/>
                </a:lnTo>
                <a:lnTo>
                  <a:pt x="2087190" y="3582504"/>
                </a:lnTo>
                <a:lnTo>
                  <a:pt x="2084805" y="3577372"/>
                </a:lnTo>
                <a:lnTo>
                  <a:pt x="2082419" y="3572634"/>
                </a:lnTo>
                <a:lnTo>
                  <a:pt x="2080431" y="3567107"/>
                </a:lnTo>
                <a:lnTo>
                  <a:pt x="2078444" y="3561975"/>
                </a:lnTo>
                <a:lnTo>
                  <a:pt x="2077251" y="3556447"/>
                </a:lnTo>
                <a:lnTo>
                  <a:pt x="2076058" y="3550920"/>
                </a:lnTo>
                <a:lnTo>
                  <a:pt x="2074468" y="3545393"/>
                </a:lnTo>
                <a:lnTo>
                  <a:pt x="2073673" y="3539866"/>
                </a:lnTo>
                <a:lnTo>
                  <a:pt x="2073275" y="3534338"/>
                </a:lnTo>
                <a:lnTo>
                  <a:pt x="2073275" y="3528416"/>
                </a:lnTo>
                <a:lnTo>
                  <a:pt x="2073275" y="3522494"/>
                </a:lnTo>
                <a:lnTo>
                  <a:pt x="2073673" y="3516967"/>
                </a:lnTo>
                <a:lnTo>
                  <a:pt x="2074468" y="3511045"/>
                </a:lnTo>
                <a:lnTo>
                  <a:pt x="2076058" y="3505123"/>
                </a:lnTo>
                <a:lnTo>
                  <a:pt x="2077251" y="3499990"/>
                </a:lnTo>
                <a:lnTo>
                  <a:pt x="2078444" y="3494463"/>
                </a:lnTo>
                <a:lnTo>
                  <a:pt x="2080431" y="3488936"/>
                </a:lnTo>
                <a:lnTo>
                  <a:pt x="2082419" y="3484198"/>
                </a:lnTo>
                <a:lnTo>
                  <a:pt x="2084805" y="3479065"/>
                </a:lnTo>
                <a:lnTo>
                  <a:pt x="2087190" y="3474328"/>
                </a:lnTo>
                <a:lnTo>
                  <a:pt x="2089973" y="3469195"/>
                </a:lnTo>
                <a:lnTo>
                  <a:pt x="2092756" y="3464853"/>
                </a:lnTo>
                <a:lnTo>
                  <a:pt x="2096334" y="3460115"/>
                </a:lnTo>
                <a:lnTo>
                  <a:pt x="2099515" y="3456167"/>
                </a:lnTo>
                <a:lnTo>
                  <a:pt x="2103093" y="3451824"/>
                </a:lnTo>
                <a:lnTo>
                  <a:pt x="2106671" y="3448271"/>
                </a:lnTo>
                <a:lnTo>
                  <a:pt x="2110646" y="3443928"/>
                </a:lnTo>
                <a:lnTo>
                  <a:pt x="2115020" y="3440769"/>
                </a:lnTo>
                <a:lnTo>
                  <a:pt x="2118995" y="3437611"/>
                </a:lnTo>
                <a:lnTo>
                  <a:pt x="2123766" y="3434058"/>
                </a:lnTo>
                <a:lnTo>
                  <a:pt x="2128139" y="3431294"/>
                </a:lnTo>
                <a:lnTo>
                  <a:pt x="2133308" y="3428530"/>
                </a:lnTo>
                <a:lnTo>
                  <a:pt x="2138476" y="3425767"/>
                </a:lnTo>
                <a:lnTo>
                  <a:pt x="2143247" y="3423793"/>
                </a:lnTo>
                <a:lnTo>
                  <a:pt x="2148415" y="3421819"/>
                </a:lnTo>
                <a:lnTo>
                  <a:pt x="2153583" y="3419845"/>
                </a:lnTo>
                <a:lnTo>
                  <a:pt x="2159149" y="3418265"/>
                </a:lnTo>
                <a:lnTo>
                  <a:pt x="2164715" y="3417081"/>
                </a:lnTo>
                <a:lnTo>
                  <a:pt x="2170281" y="3415897"/>
                </a:lnTo>
                <a:lnTo>
                  <a:pt x="2175847" y="3415502"/>
                </a:lnTo>
                <a:lnTo>
                  <a:pt x="2181413" y="3415107"/>
                </a:lnTo>
                <a:lnTo>
                  <a:pt x="2187774" y="3414712"/>
                </a:lnTo>
                <a:close/>
                <a:moveTo>
                  <a:pt x="2877146" y="3217862"/>
                </a:moveTo>
                <a:lnTo>
                  <a:pt x="2885867" y="3218259"/>
                </a:lnTo>
                <a:lnTo>
                  <a:pt x="2894191" y="3219051"/>
                </a:lnTo>
                <a:lnTo>
                  <a:pt x="2902515" y="3219844"/>
                </a:lnTo>
                <a:lnTo>
                  <a:pt x="2910840" y="3221430"/>
                </a:lnTo>
                <a:lnTo>
                  <a:pt x="2918768" y="3223412"/>
                </a:lnTo>
                <a:lnTo>
                  <a:pt x="2926696" y="3225394"/>
                </a:lnTo>
                <a:lnTo>
                  <a:pt x="2934624" y="3228169"/>
                </a:lnTo>
                <a:lnTo>
                  <a:pt x="2942156" y="3230943"/>
                </a:lnTo>
                <a:lnTo>
                  <a:pt x="2949291" y="3234511"/>
                </a:lnTo>
                <a:lnTo>
                  <a:pt x="2956426" y="3238079"/>
                </a:lnTo>
                <a:lnTo>
                  <a:pt x="2963561" y="3242043"/>
                </a:lnTo>
                <a:lnTo>
                  <a:pt x="2970300" y="3246403"/>
                </a:lnTo>
                <a:lnTo>
                  <a:pt x="2976643" y="3251160"/>
                </a:lnTo>
                <a:lnTo>
                  <a:pt x="2982985" y="3255917"/>
                </a:lnTo>
                <a:lnTo>
                  <a:pt x="2988931" y="3261070"/>
                </a:lnTo>
                <a:lnTo>
                  <a:pt x="2994481" y="3266620"/>
                </a:lnTo>
                <a:lnTo>
                  <a:pt x="3000030" y="3272169"/>
                </a:lnTo>
                <a:lnTo>
                  <a:pt x="3005580" y="3278512"/>
                </a:lnTo>
                <a:lnTo>
                  <a:pt x="3010337" y="3284458"/>
                </a:lnTo>
                <a:lnTo>
                  <a:pt x="3015093" y="3291196"/>
                </a:lnTo>
                <a:lnTo>
                  <a:pt x="3019057" y="3297935"/>
                </a:lnTo>
                <a:lnTo>
                  <a:pt x="3023418" y="3305070"/>
                </a:lnTo>
                <a:lnTo>
                  <a:pt x="3026986" y="3312206"/>
                </a:lnTo>
                <a:lnTo>
                  <a:pt x="3030553" y="3319341"/>
                </a:lnTo>
                <a:lnTo>
                  <a:pt x="3033328" y="3326873"/>
                </a:lnTo>
                <a:lnTo>
                  <a:pt x="3035706" y="3334404"/>
                </a:lnTo>
                <a:lnTo>
                  <a:pt x="3038085" y="3342332"/>
                </a:lnTo>
                <a:lnTo>
                  <a:pt x="3040067" y="3350657"/>
                </a:lnTo>
                <a:lnTo>
                  <a:pt x="3041652" y="3358585"/>
                </a:lnTo>
                <a:lnTo>
                  <a:pt x="3042445" y="3366909"/>
                </a:lnTo>
                <a:lnTo>
                  <a:pt x="3043238" y="3375630"/>
                </a:lnTo>
                <a:lnTo>
                  <a:pt x="3043238" y="3383954"/>
                </a:lnTo>
                <a:lnTo>
                  <a:pt x="3043238" y="3392675"/>
                </a:lnTo>
                <a:lnTo>
                  <a:pt x="3042445" y="3401000"/>
                </a:lnTo>
                <a:lnTo>
                  <a:pt x="3041652" y="3408928"/>
                </a:lnTo>
                <a:lnTo>
                  <a:pt x="3040067" y="3417252"/>
                </a:lnTo>
                <a:lnTo>
                  <a:pt x="3038085" y="3425180"/>
                </a:lnTo>
                <a:lnTo>
                  <a:pt x="3035706" y="3433108"/>
                </a:lnTo>
                <a:lnTo>
                  <a:pt x="3033328" y="3441036"/>
                </a:lnTo>
                <a:lnTo>
                  <a:pt x="3030553" y="3448568"/>
                </a:lnTo>
                <a:lnTo>
                  <a:pt x="3026986" y="3456100"/>
                </a:lnTo>
                <a:lnTo>
                  <a:pt x="3023418" y="3463235"/>
                </a:lnTo>
                <a:lnTo>
                  <a:pt x="3019057" y="3469974"/>
                </a:lnTo>
                <a:lnTo>
                  <a:pt x="3015093" y="3476712"/>
                </a:lnTo>
                <a:lnTo>
                  <a:pt x="3010337" y="3483451"/>
                </a:lnTo>
                <a:lnTo>
                  <a:pt x="3005580" y="3489794"/>
                </a:lnTo>
                <a:lnTo>
                  <a:pt x="3000030" y="3495343"/>
                </a:lnTo>
                <a:lnTo>
                  <a:pt x="2994481" y="3501289"/>
                </a:lnTo>
                <a:lnTo>
                  <a:pt x="2988931" y="3506442"/>
                </a:lnTo>
                <a:lnTo>
                  <a:pt x="2982985" y="3511992"/>
                </a:lnTo>
                <a:lnTo>
                  <a:pt x="2976643" y="3517145"/>
                </a:lnTo>
                <a:lnTo>
                  <a:pt x="2970300" y="3521506"/>
                </a:lnTo>
                <a:lnTo>
                  <a:pt x="2963561" y="3525866"/>
                </a:lnTo>
                <a:lnTo>
                  <a:pt x="2956426" y="3529830"/>
                </a:lnTo>
                <a:lnTo>
                  <a:pt x="2949291" y="3533794"/>
                </a:lnTo>
                <a:lnTo>
                  <a:pt x="2942156" y="3536965"/>
                </a:lnTo>
                <a:lnTo>
                  <a:pt x="2934624" y="3539740"/>
                </a:lnTo>
                <a:lnTo>
                  <a:pt x="2926696" y="3542515"/>
                </a:lnTo>
                <a:lnTo>
                  <a:pt x="2918768" y="3544893"/>
                </a:lnTo>
                <a:lnTo>
                  <a:pt x="2910840" y="3546479"/>
                </a:lnTo>
                <a:lnTo>
                  <a:pt x="2902515" y="3548065"/>
                </a:lnTo>
                <a:lnTo>
                  <a:pt x="2894191" y="3548857"/>
                </a:lnTo>
                <a:lnTo>
                  <a:pt x="2885867" y="3549650"/>
                </a:lnTo>
                <a:lnTo>
                  <a:pt x="2877146" y="3549650"/>
                </a:lnTo>
                <a:lnTo>
                  <a:pt x="2868821" y="3549650"/>
                </a:lnTo>
                <a:lnTo>
                  <a:pt x="2860101" y="3548857"/>
                </a:lnTo>
                <a:lnTo>
                  <a:pt x="2851776" y="3548065"/>
                </a:lnTo>
                <a:lnTo>
                  <a:pt x="2843848" y="3546479"/>
                </a:lnTo>
                <a:lnTo>
                  <a:pt x="2835524" y="3544893"/>
                </a:lnTo>
                <a:lnTo>
                  <a:pt x="2827992" y="3542515"/>
                </a:lnTo>
                <a:lnTo>
                  <a:pt x="2820460" y="3539740"/>
                </a:lnTo>
                <a:lnTo>
                  <a:pt x="2812929" y="3536965"/>
                </a:lnTo>
                <a:lnTo>
                  <a:pt x="2805397" y="3533794"/>
                </a:lnTo>
                <a:lnTo>
                  <a:pt x="2798262" y="3529830"/>
                </a:lnTo>
                <a:lnTo>
                  <a:pt x="2791127" y="3525866"/>
                </a:lnTo>
                <a:lnTo>
                  <a:pt x="2784784" y="3521506"/>
                </a:lnTo>
                <a:lnTo>
                  <a:pt x="2778045" y="3517145"/>
                </a:lnTo>
                <a:lnTo>
                  <a:pt x="2771703" y="3511992"/>
                </a:lnTo>
                <a:lnTo>
                  <a:pt x="2766153" y="3506442"/>
                </a:lnTo>
                <a:lnTo>
                  <a:pt x="2760207" y="3501289"/>
                </a:lnTo>
                <a:lnTo>
                  <a:pt x="2754261" y="3495343"/>
                </a:lnTo>
                <a:lnTo>
                  <a:pt x="2749505" y="3489794"/>
                </a:lnTo>
                <a:lnTo>
                  <a:pt x="2744351" y="3483451"/>
                </a:lnTo>
                <a:lnTo>
                  <a:pt x="2739991" y="3476712"/>
                </a:lnTo>
                <a:lnTo>
                  <a:pt x="2735234" y="3469974"/>
                </a:lnTo>
                <a:lnTo>
                  <a:pt x="2731666" y="3463235"/>
                </a:lnTo>
                <a:lnTo>
                  <a:pt x="2727702" y="3456100"/>
                </a:lnTo>
                <a:lnTo>
                  <a:pt x="2724531" y="3448568"/>
                </a:lnTo>
                <a:lnTo>
                  <a:pt x="2721756" y="3441036"/>
                </a:lnTo>
                <a:lnTo>
                  <a:pt x="2718982" y="3433108"/>
                </a:lnTo>
                <a:lnTo>
                  <a:pt x="2716603" y="3425180"/>
                </a:lnTo>
                <a:lnTo>
                  <a:pt x="2715018" y="3417252"/>
                </a:lnTo>
                <a:lnTo>
                  <a:pt x="2713432" y="3408928"/>
                </a:lnTo>
                <a:lnTo>
                  <a:pt x="2712639" y="3401000"/>
                </a:lnTo>
                <a:lnTo>
                  <a:pt x="2711450" y="3392675"/>
                </a:lnTo>
                <a:lnTo>
                  <a:pt x="2711450" y="3383954"/>
                </a:lnTo>
                <a:lnTo>
                  <a:pt x="2711450" y="3375630"/>
                </a:lnTo>
                <a:lnTo>
                  <a:pt x="2712639" y="3366909"/>
                </a:lnTo>
                <a:lnTo>
                  <a:pt x="2713432" y="3358585"/>
                </a:lnTo>
                <a:lnTo>
                  <a:pt x="2715018" y="3350657"/>
                </a:lnTo>
                <a:lnTo>
                  <a:pt x="2716603" y="3342332"/>
                </a:lnTo>
                <a:lnTo>
                  <a:pt x="2718982" y="3334404"/>
                </a:lnTo>
                <a:lnTo>
                  <a:pt x="2721756" y="3326873"/>
                </a:lnTo>
                <a:lnTo>
                  <a:pt x="2724531" y="3319341"/>
                </a:lnTo>
                <a:lnTo>
                  <a:pt x="2727702" y="3312206"/>
                </a:lnTo>
                <a:lnTo>
                  <a:pt x="2731666" y="3305070"/>
                </a:lnTo>
                <a:lnTo>
                  <a:pt x="2735234" y="3297935"/>
                </a:lnTo>
                <a:lnTo>
                  <a:pt x="2739991" y="3291196"/>
                </a:lnTo>
                <a:lnTo>
                  <a:pt x="2744351" y="3284458"/>
                </a:lnTo>
                <a:lnTo>
                  <a:pt x="2749505" y="3278512"/>
                </a:lnTo>
                <a:lnTo>
                  <a:pt x="2754261" y="3272169"/>
                </a:lnTo>
                <a:lnTo>
                  <a:pt x="2760207" y="3266620"/>
                </a:lnTo>
                <a:lnTo>
                  <a:pt x="2766153" y="3261070"/>
                </a:lnTo>
                <a:lnTo>
                  <a:pt x="2771703" y="3255917"/>
                </a:lnTo>
                <a:lnTo>
                  <a:pt x="2778045" y="3251160"/>
                </a:lnTo>
                <a:lnTo>
                  <a:pt x="2784784" y="3246403"/>
                </a:lnTo>
                <a:lnTo>
                  <a:pt x="2791127" y="3242043"/>
                </a:lnTo>
                <a:lnTo>
                  <a:pt x="2798262" y="3238079"/>
                </a:lnTo>
                <a:lnTo>
                  <a:pt x="2805397" y="3234511"/>
                </a:lnTo>
                <a:lnTo>
                  <a:pt x="2812929" y="3230943"/>
                </a:lnTo>
                <a:lnTo>
                  <a:pt x="2820460" y="3228169"/>
                </a:lnTo>
                <a:lnTo>
                  <a:pt x="2827992" y="3225394"/>
                </a:lnTo>
                <a:lnTo>
                  <a:pt x="2835524" y="3223412"/>
                </a:lnTo>
                <a:lnTo>
                  <a:pt x="2843848" y="3221430"/>
                </a:lnTo>
                <a:lnTo>
                  <a:pt x="2851776" y="3219844"/>
                </a:lnTo>
                <a:lnTo>
                  <a:pt x="2860101" y="3219051"/>
                </a:lnTo>
                <a:lnTo>
                  <a:pt x="2868821" y="3218259"/>
                </a:lnTo>
                <a:lnTo>
                  <a:pt x="2877146" y="3217862"/>
                </a:lnTo>
                <a:close/>
                <a:moveTo>
                  <a:pt x="1341242" y="3000374"/>
                </a:moveTo>
                <a:lnTo>
                  <a:pt x="410762" y="4429560"/>
                </a:lnTo>
                <a:lnTo>
                  <a:pt x="409572" y="4434325"/>
                </a:lnTo>
                <a:lnTo>
                  <a:pt x="406794" y="4447826"/>
                </a:lnTo>
                <a:lnTo>
                  <a:pt x="404414" y="4458151"/>
                </a:lnTo>
                <a:lnTo>
                  <a:pt x="402430" y="4469667"/>
                </a:lnTo>
                <a:lnTo>
                  <a:pt x="400446" y="4483169"/>
                </a:lnTo>
                <a:lnTo>
                  <a:pt x="398859" y="4498259"/>
                </a:lnTo>
                <a:lnTo>
                  <a:pt x="396875" y="4514937"/>
                </a:lnTo>
                <a:lnTo>
                  <a:pt x="395287" y="4533204"/>
                </a:lnTo>
                <a:lnTo>
                  <a:pt x="394097" y="4552265"/>
                </a:lnTo>
                <a:lnTo>
                  <a:pt x="393700" y="4572915"/>
                </a:lnTo>
                <a:lnTo>
                  <a:pt x="394097" y="4594359"/>
                </a:lnTo>
                <a:lnTo>
                  <a:pt x="394891" y="4616597"/>
                </a:lnTo>
                <a:lnTo>
                  <a:pt x="397271" y="4640026"/>
                </a:lnTo>
                <a:lnTo>
                  <a:pt x="400049" y="4664249"/>
                </a:lnTo>
                <a:lnTo>
                  <a:pt x="401636" y="4676162"/>
                </a:lnTo>
                <a:lnTo>
                  <a:pt x="403620" y="4688870"/>
                </a:lnTo>
                <a:lnTo>
                  <a:pt x="406398" y="4701180"/>
                </a:lnTo>
                <a:lnTo>
                  <a:pt x="409175" y="4713490"/>
                </a:lnTo>
                <a:lnTo>
                  <a:pt x="412350" y="4726198"/>
                </a:lnTo>
                <a:lnTo>
                  <a:pt x="415921" y="4738905"/>
                </a:lnTo>
                <a:lnTo>
                  <a:pt x="419492" y="4752010"/>
                </a:lnTo>
                <a:lnTo>
                  <a:pt x="423857" y="4764320"/>
                </a:lnTo>
                <a:lnTo>
                  <a:pt x="428221" y="4777425"/>
                </a:lnTo>
                <a:lnTo>
                  <a:pt x="433380" y="4790132"/>
                </a:lnTo>
                <a:lnTo>
                  <a:pt x="438538" y="4802839"/>
                </a:lnTo>
                <a:lnTo>
                  <a:pt x="444887" y="4815944"/>
                </a:lnTo>
                <a:lnTo>
                  <a:pt x="451235" y="4828254"/>
                </a:lnTo>
                <a:lnTo>
                  <a:pt x="457584" y="4841359"/>
                </a:lnTo>
                <a:lnTo>
                  <a:pt x="464726" y="4853669"/>
                </a:lnTo>
                <a:lnTo>
                  <a:pt x="472662" y="4866773"/>
                </a:lnTo>
                <a:lnTo>
                  <a:pt x="480995" y="4879084"/>
                </a:lnTo>
                <a:lnTo>
                  <a:pt x="489724" y="4891394"/>
                </a:lnTo>
                <a:lnTo>
                  <a:pt x="498850" y="4903704"/>
                </a:lnTo>
                <a:lnTo>
                  <a:pt x="508770" y="4915618"/>
                </a:lnTo>
                <a:lnTo>
                  <a:pt x="519087" y="4927531"/>
                </a:lnTo>
                <a:lnTo>
                  <a:pt x="530197" y="4939444"/>
                </a:lnTo>
                <a:lnTo>
                  <a:pt x="541704" y="4950960"/>
                </a:lnTo>
                <a:lnTo>
                  <a:pt x="553608" y="4962476"/>
                </a:lnTo>
                <a:lnTo>
                  <a:pt x="566702" y="4973992"/>
                </a:lnTo>
                <a:lnTo>
                  <a:pt x="579796" y="4984714"/>
                </a:lnTo>
                <a:lnTo>
                  <a:pt x="594081" y="4995436"/>
                </a:lnTo>
                <a:lnTo>
                  <a:pt x="609159" y="5005761"/>
                </a:lnTo>
                <a:lnTo>
                  <a:pt x="624237" y="5016085"/>
                </a:lnTo>
                <a:lnTo>
                  <a:pt x="640109" y="5026410"/>
                </a:lnTo>
                <a:lnTo>
                  <a:pt x="657171" y="5035941"/>
                </a:lnTo>
                <a:lnTo>
                  <a:pt x="674630" y="5045074"/>
                </a:lnTo>
                <a:lnTo>
                  <a:pt x="3954917" y="5045074"/>
                </a:lnTo>
                <a:lnTo>
                  <a:pt x="3972376" y="5035941"/>
                </a:lnTo>
                <a:lnTo>
                  <a:pt x="3989041" y="5026410"/>
                </a:lnTo>
                <a:lnTo>
                  <a:pt x="4005310" y="5016085"/>
                </a:lnTo>
                <a:lnTo>
                  <a:pt x="4020785" y="5005761"/>
                </a:lnTo>
                <a:lnTo>
                  <a:pt x="4035069" y="4995436"/>
                </a:lnTo>
                <a:lnTo>
                  <a:pt x="4049354" y="4984714"/>
                </a:lnTo>
                <a:lnTo>
                  <a:pt x="4062448" y="4973992"/>
                </a:lnTo>
                <a:lnTo>
                  <a:pt x="4075543" y="4962476"/>
                </a:lnTo>
                <a:lnTo>
                  <a:pt x="4087446" y="4950960"/>
                </a:lnTo>
                <a:lnTo>
                  <a:pt x="4098953" y="4939444"/>
                </a:lnTo>
                <a:lnTo>
                  <a:pt x="4110063" y="4927531"/>
                </a:lnTo>
                <a:lnTo>
                  <a:pt x="4120777" y="4915618"/>
                </a:lnTo>
                <a:lnTo>
                  <a:pt x="4130300" y="4903704"/>
                </a:lnTo>
                <a:lnTo>
                  <a:pt x="4139823" y="4891394"/>
                </a:lnTo>
                <a:lnTo>
                  <a:pt x="4148552" y="4879084"/>
                </a:lnTo>
                <a:lnTo>
                  <a:pt x="4156488" y="4866773"/>
                </a:lnTo>
                <a:lnTo>
                  <a:pt x="4164424" y="4853669"/>
                </a:lnTo>
                <a:lnTo>
                  <a:pt x="4171566" y="4841359"/>
                </a:lnTo>
                <a:lnTo>
                  <a:pt x="4178312" y="4828254"/>
                </a:lnTo>
                <a:lnTo>
                  <a:pt x="4184661" y="4815944"/>
                </a:lnTo>
                <a:lnTo>
                  <a:pt x="4190613" y="4802839"/>
                </a:lnTo>
                <a:lnTo>
                  <a:pt x="4195771" y="4790132"/>
                </a:lnTo>
                <a:lnTo>
                  <a:pt x="4200929" y="4777425"/>
                </a:lnTo>
                <a:lnTo>
                  <a:pt x="4205294" y="4764320"/>
                </a:lnTo>
                <a:lnTo>
                  <a:pt x="4209659" y="4752010"/>
                </a:lnTo>
                <a:lnTo>
                  <a:pt x="4213627" y="4738905"/>
                </a:lnTo>
                <a:lnTo>
                  <a:pt x="4217197" y="4726198"/>
                </a:lnTo>
                <a:lnTo>
                  <a:pt x="4219975" y="4713490"/>
                </a:lnTo>
                <a:lnTo>
                  <a:pt x="4222753" y="4701180"/>
                </a:lnTo>
                <a:lnTo>
                  <a:pt x="4225530" y="4688870"/>
                </a:lnTo>
                <a:lnTo>
                  <a:pt x="4227514" y="4676162"/>
                </a:lnTo>
                <a:lnTo>
                  <a:pt x="4229498" y="4664249"/>
                </a:lnTo>
                <a:lnTo>
                  <a:pt x="4232673" y="4640026"/>
                </a:lnTo>
                <a:lnTo>
                  <a:pt x="4234259" y="4616597"/>
                </a:lnTo>
                <a:lnTo>
                  <a:pt x="4235450" y="4594359"/>
                </a:lnTo>
                <a:lnTo>
                  <a:pt x="4235450" y="4572915"/>
                </a:lnTo>
                <a:lnTo>
                  <a:pt x="4235053" y="4552265"/>
                </a:lnTo>
                <a:lnTo>
                  <a:pt x="4234259" y="4533204"/>
                </a:lnTo>
                <a:lnTo>
                  <a:pt x="4232673" y="4514937"/>
                </a:lnTo>
                <a:lnTo>
                  <a:pt x="4230689" y="4498259"/>
                </a:lnTo>
                <a:lnTo>
                  <a:pt x="4228705" y="4483169"/>
                </a:lnTo>
                <a:lnTo>
                  <a:pt x="4226721" y="4469667"/>
                </a:lnTo>
                <a:lnTo>
                  <a:pt x="4224737" y="4458151"/>
                </a:lnTo>
                <a:lnTo>
                  <a:pt x="4222356" y="4447826"/>
                </a:lnTo>
                <a:lnTo>
                  <a:pt x="4219578" y="4434325"/>
                </a:lnTo>
                <a:lnTo>
                  <a:pt x="4218388" y="4429560"/>
                </a:lnTo>
                <a:lnTo>
                  <a:pt x="3282826" y="3000490"/>
                </a:lnTo>
                <a:lnTo>
                  <a:pt x="3282951" y="3001367"/>
                </a:lnTo>
                <a:lnTo>
                  <a:pt x="3282554" y="3003754"/>
                </a:lnTo>
                <a:lnTo>
                  <a:pt x="3281761" y="3006140"/>
                </a:lnTo>
                <a:lnTo>
                  <a:pt x="3280173" y="3008526"/>
                </a:lnTo>
                <a:lnTo>
                  <a:pt x="3278189" y="3010913"/>
                </a:lnTo>
                <a:lnTo>
                  <a:pt x="3275015" y="3013299"/>
                </a:lnTo>
                <a:lnTo>
                  <a:pt x="3271841" y="3015685"/>
                </a:lnTo>
                <a:lnTo>
                  <a:pt x="3267476" y="3017674"/>
                </a:lnTo>
                <a:lnTo>
                  <a:pt x="3263111" y="3020458"/>
                </a:lnTo>
                <a:lnTo>
                  <a:pt x="3252398" y="3024832"/>
                </a:lnTo>
                <a:lnTo>
                  <a:pt x="3239304" y="3029605"/>
                </a:lnTo>
                <a:lnTo>
                  <a:pt x="3223829" y="3033582"/>
                </a:lnTo>
                <a:lnTo>
                  <a:pt x="3206370" y="3037957"/>
                </a:lnTo>
                <a:lnTo>
                  <a:pt x="3186927" y="3041934"/>
                </a:lnTo>
                <a:lnTo>
                  <a:pt x="3165897" y="3046309"/>
                </a:lnTo>
                <a:lnTo>
                  <a:pt x="3142486" y="3050286"/>
                </a:lnTo>
                <a:lnTo>
                  <a:pt x="3117091" y="3054263"/>
                </a:lnTo>
                <a:lnTo>
                  <a:pt x="3090109" y="3057843"/>
                </a:lnTo>
                <a:lnTo>
                  <a:pt x="3061143" y="3061024"/>
                </a:lnTo>
                <a:lnTo>
                  <a:pt x="3030987" y="3065001"/>
                </a:lnTo>
                <a:lnTo>
                  <a:pt x="2998847" y="3068183"/>
                </a:lnTo>
                <a:lnTo>
                  <a:pt x="2964722" y="3070967"/>
                </a:lnTo>
                <a:lnTo>
                  <a:pt x="2929804" y="3074149"/>
                </a:lnTo>
                <a:lnTo>
                  <a:pt x="2892903" y="3076933"/>
                </a:lnTo>
                <a:lnTo>
                  <a:pt x="2855207" y="3079319"/>
                </a:lnTo>
                <a:lnTo>
                  <a:pt x="2815528" y="3082103"/>
                </a:lnTo>
                <a:lnTo>
                  <a:pt x="2775055" y="3084489"/>
                </a:lnTo>
                <a:lnTo>
                  <a:pt x="2690141" y="3088069"/>
                </a:lnTo>
                <a:lnTo>
                  <a:pt x="2600862" y="3091648"/>
                </a:lnTo>
                <a:lnTo>
                  <a:pt x="2507615" y="3093637"/>
                </a:lnTo>
                <a:lnTo>
                  <a:pt x="2411195" y="3095227"/>
                </a:lnTo>
                <a:lnTo>
                  <a:pt x="2312393" y="3095625"/>
                </a:lnTo>
                <a:lnTo>
                  <a:pt x="2213195" y="3095227"/>
                </a:lnTo>
                <a:lnTo>
                  <a:pt x="2116774" y="3093637"/>
                </a:lnTo>
                <a:lnTo>
                  <a:pt x="2023924" y="3091648"/>
                </a:lnTo>
                <a:lnTo>
                  <a:pt x="1934645" y="3088069"/>
                </a:lnTo>
                <a:lnTo>
                  <a:pt x="1849731" y="3084489"/>
                </a:lnTo>
                <a:lnTo>
                  <a:pt x="1808862" y="3082103"/>
                </a:lnTo>
                <a:lnTo>
                  <a:pt x="1769579" y="3079319"/>
                </a:lnTo>
                <a:lnTo>
                  <a:pt x="1731884" y="3076933"/>
                </a:lnTo>
                <a:lnTo>
                  <a:pt x="1694982" y="3074149"/>
                </a:lnTo>
                <a:lnTo>
                  <a:pt x="1659667" y="3070967"/>
                </a:lnTo>
                <a:lnTo>
                  <a:pt x="1626336" y="3068183"/>
                </a:lnTo>
                <a:lnTo>
                  <a:pt x="1593799" y="3065001"/>
                </a:lnTo>
                <a:lnTo>
                  <a:pt x="1563643" y="3061024"/>
                </a:lnTo>
                <a:lnTo>
                  <a:pt x="1534677" y="3057843"/>
                </a:lnTo>
                <a:lnTo>
                  <a:pt x="1507298" y="3054263"/>
                </a:lnTo>
                <a:lnTo>
                  <a:pt x="1482300" y="3050286"/>
                </a:lnTo>
                <a:lnTo>
                  <a:pt x="1458889" y="3046309"/>
                </a:lnTo>
                <a:lnTo>
                  <a:pt x="1437462" y="3041934"/>
                </a:lnTo>
                <a:lnTo>
                  <a:pt x="1418019" y="3037957"/>
                </a:lnTo>
                <a:lnTo>
                  <a:pt x="1400561" y="3033582"/>
                </a:lnTo>
                <a:lnTo>
                  <a:pt x="1385086" y="3029605"/>
                </a:lnTo>
                <a:lnTo>
                  <a:pt x="1372388" y="3024832"/>
                </a:lnTo>
                <a:lnTo>
                  <a:pt x="1361675" y="3020458"/>
                </a:lnTo>
                <a:lnTo>
                  <a:pt x="1356913" y="3017674"/>
                </a:lnTo>
                <a:lnTo>
                  <a:pt x="1352945" y="3015685"/>
                </a:lnTo>
                <a:lnTo>
                  <a:pt x="1349374" y="3013299"/>
                </a:lnTo>
                <a:lnTo>
                  <a:pt x="1346597" y="3010913"/>
                </a:lnTo>
                <a:lnTo>
                  <a:pt x="1344613" y="3008526"/>
                </a:lnTo>
                <a:lnTo>
                  <a:pt x="1343025" y="3006140"/>
                </a:lnTo>
                <a:lnTo>
                  <a:pt x="1341835" y="3003754"/>
                </a:lnTo>
                <a:lnTo>
                  <a:pt x="1341438" y="3001367"/>
                </a:lnTo>
                <a:lnTo>
                  <a:pt x="1341580" y="3000374"/>
                </a:lnTo>
                <a:lnTo>
                  <a:pt x="1341242" y="3000374"/>
                </a:lnTo>
                <a:close/>
                <a:moveTo>
                  <a:pt x="1717823" y="0"/>
                </a:moveTo>
                <a:lnTo>
                  <a:pt x="2909343" y="0"/>
                </a:lnTo>
                <a:lnTo>
                  <a:pt x="2919266" y="3571"/>
                </a:lnTo>
                <a:lnTo>
                  <a:pt x="2927601" y="6745"/>
                </a:lnTo>
                <a:lnTo>
                  <a:pt x="2935937" y="11110"/>
                </a:lnTo>
                <a:lnTo>
                  <a:pt x="2946653" y="15872"/>
                </a:lnTo>
                <a:lnTo>
                  <a:pt x="2959354" y="22618"/>
                </a:lnTo>
                <a:lnTo>
                  <a:pt x="2972849" y="30951"/>
                </a:lnTo>
                <a:lnTo>
                  <a:pt x="2987931" y="40871"/>
                </a:lnTo>
                <a:lnTo>
                  <a:pt x="2995870" y="46427"/>
                </a:lnTo>
                <a:lnTo>
                  <a:pt x="3003808" y="52776"/>
                </a:lnTo>
                <a:lnTo>
                  <a:pt x="3011349" y="58728"/>
                </a:lnTo>
                <a:lnTo>
                  <a:pt x="3019684" y="65474"/>
                </a:lnTo>
                <a:lnTo>
                  <a:pt x="3027623" y="72616"/>
                </a:lnTo>
                <a:lnTo>
                  <a:pt x="3035957" y="80553"/>
                </a:lnTo>
                <a:lnTo>
                  <a:pt x="3043896" y="88489"/>
                </a:lnTo>
                <a:lnTo>
                  <a:pt x="3051834" y="97219"/>
                </a:lnTo>
                <a:lnTo>
                  <a:pt x="3059375" y="105949"/>
                </a:lnTo>
                <a:lnTo>
                  <a:pt x="3066917" y="115472"/>
                </a:lnTo>
                <a:lnTo>
                  <a:pt x="3074458" y="125393"/>
                </a:lnTo>
                <a:lnTo>
                  <a:pt x="3080808" y="135313"/>
                </a:lnTo>
                <a:lnTo>
                  <a:pt x="3087556" y="146027"/>
                </a:lnTo>
                <a:lnTo>
                  <a:pt x="3093509" y="157536"/>
                </a:lnTo>
                <a:lnTo>
                  <a:pt x="3099066" y="169439"/>
                </a:lnTo>
                <a:lnTo>
                  <a:pt x="3104226" y="181344"/>
                </a:lnTo>
                <a:lnTo>
                  <a:pt x="3108592" y="194439"/>
                </a:lnTo>
                <a:lnTo>
                  <a:pt x="3112958" y="207534"/>
                </a:lnTo>
                <a:lnTo>
                  <a:pt x="3115339" y="217058"/>
                </a:lnTo>
                <a:lnTo>
                  <a:pt x="3117324" y="226581"/>
                </a:lnTo>
                <a:lnTo>
                  <a:pt x="3119309" y="236502"/>
                </a:lnTo>
                <a:lnTo>
                  <a:pt x="3120499" y="246025"/>
                </a:lnTo>
                <a:lnTo>
                  <a:pt x="3121690" y="256342"/>
                </a:lnTo>
                <a:lnTo>
                  <a:pt x="3122087" y="266263"/>
                </a:lnTo>
                <a:lnTo>
                  <a:pt x="3122484" y="276184"/>
                </a:lnTo>
                <a:lnTo>
                  <a:pt x="3122484" y="286103"/>
                </a:lnTo>
                <a:lnTo>
                  <a:pt x="3121690" y="296024"/>
                </a:lnTo>
                <a:lnTo>
                  <a:pt x="3121293" y="306341"/>
                </a:lnTo>
                <a:lnTo>
                  <a:pt x="3120102" y="316659"/>
                </a:lnTo>
                <a:lnTo>
                  <a:pt x="3118515" y="326976"/>
                </a:lnTo>
                <a:lnTo>
                  <a:pt x="3116530" y="337690"/>
                </a:lnTo>
                <a:lnTo>
                  <a:pt x="3114149" y="348007"/>
                </a:lnTo>
                <a:lnTo>
                  <a:pt x="3111767" y="358325"/>
                </a:lnTo>
                <a:lnTo>
                  <a:pt x="3108592" y="369039"/>
                </a:lnTo>
                <a:lnTo>
                  <a:pt x="3105417" y="379356"/>
                </a:lnTo>
                <a:lnTo>
                  <a:pt x="3101845" y="390466"/>
                </a:lnTo>
                <a:lnTo>
                  <a:pt x="3097479" y="401180"/>
                </a:lnTo>
                <a:lnTo>
                  <a:pt x="3093509" y="411894"/>
                </a:lnTo>
                <a:lnTo>
                  <a:pt x="3088747" y="422609"/>
                </a:lnTo>
                <a:lnTo>
                  <a:pt x="3083587" y="434116"/>
                </a:lnTo>
                <a:lnTo>
                  <a:pt x="3078030" y="444830"/>
                </a:lnTo>
                <a:lnTo>
                  <a:pt x="3072076" y="455940"/>
                </a:lnTo>
                <a:lnTo>
                  <a:pt x="3066123" y="466655"/>
                </a:lnTo>
                <a:lnTo>
                  <a:pt x="3059772" y="477766"/>
                </a:lnTo>
                <a:lnTo>
                  <a:pt x="3052628" y="489274"/>
                </a:lnTo>
                <a:lnTo>
                  <a:pt x="3045483" y="500781"/>
                </a:lnTo>
                <a:lnTo>
                  <a:pt x="3037942" y="511891"/>
                </a:lnTo>
                <a:lnTo>
                  <a:pt x="3030401" y="523400"/>
                </a:lnTo>
                <a:lnTo>
                  <a:pt x="3022066" y="534908"/>
                </a:lnTo>
                <a:lnTo>
                  <a:pt x="3013334" y="546415"/>
                </a:lnTo>
                <a:lnTo>
                  <a:pt x="3013334" y="2104709"/>
                </a:lnTo>
                <a:lnTo>
                  <a:pt x="4604543" y="4495920"/>
                </a:lnTo>
                <a:lnTo>
                  <a:pt x="4606527" y="4504649"/>
                </a:lnTo>
                <a:lnTo>
                  <a:pt x="4608511" y="4511792"/>
                </a:lnTo>
                <a:lnTo>
                  <a:pt x="4612481" y="4530046"/>
                </a:lnTo>
                <a:lnTo>
                  <a:pt x="4614862" y="4542744"/>
                </a:lnTo>
                <a:lnTo>
                  <a:pt x="4617243" y="4558220"/>
                </a:lnTo>
                <a:lnTo>
                  <a:pt x="4619625" y="4575679"/>
                </a:lnTo>
                <a:lnTo>
                  <a:pt x="4622403" y="4595123"/>
                </a:lnTo>
                <a:lnTo>
                  <a:pt x="4624387" y="4616948"/>
                </a:lnTo>
                <a:lnTo>
                  <a:pt x="4625975" y="4639964"/>
                </a:lnTo>
                <a:lnTo>
                  <a:pt x="4627166" y="4664963"/>
                </a:lnTo>
                <a:lnTo>
                  <a:pt x="4627563" y="4691153"/>
                </a:lnTo>
                <a:lnTo>
                  <a:pt x="4627166" y="4718533"/>
                </a:lnTo>
                <a:lnTo>
                  <a:pt x="4626373" y="4733215"/>
                </a:lnTo>
                <a:lnTo>
                  <a:pt x="4625579" y="4747501"/>
                </a:lnTo>
                <a:lnTo>
                  <a:pt x="4624387" y="4762183"/>
                </a:lnTo>
                <a:lnTo>
                  <a:pt x="4623197" y="4777262"/>
                </a:lnTo>
                <a:lnTo>
                  <a:pt x="4621213" y="4792341"/>
                </a:lnTo>
                <a:lnTo>
                  <a:pt x="4618831" y="4807817"/>
                </a:lnTo>
                <a:lnTo>
                  <a:pt x="4616449" y="4823689"/>
                </a:lnTo>
                <a:lnTo>
                  <a:pt x="4614068" y="4839562"/>
                </a:lnTo>
                <a:lnTo>
                  <a:pt x="4610496" y="4855038"/>
                </a:lnTo>
                <a:lnTo>
                  <a:pt x="4606923" y="4870910"/>
                </a:lnTo>
                <a:lnTo>
                  <a:pt x="4602557" y="4887180"/>
                </a:lnTo>
                <a:lnTo>
                  <a:pt x="4598191" y="4903449"/>
                </a:lnTo>
                <a:lnTo>
                  <a:pt x="4593032" y="4919719"/>
                </a:lnTo>
                <a:lnTo>
                  <a:pt x="4587872" y="4935988"/>
                </a:lnTo>
                <a:lnTo>
                  <a:pt x="4581919" y="4952257"/>
                </a:lnTo>
                <a:lnTo>
                  <a:pt x="4575171" y="4968527"/>
                </a:lnTo>
                <a:lnTo>
                  <a:pt x="4568821" y="4985193"/>
                </a:lnTo>
                <a:lnTo>
                  <a:pt x="4560883" y="5001463"/>
                </a:lnTo>
                <a:lnTo>
                  <a:pt x="4552944" y="5017732"/>
                </a:lnTo>
                <a:lnTo>
                  <a:pt x="4544212" y="5033605"/>
                </a:lnTo>
                <a:lnTo>
                  <a:pt x="4535083" y="5049874"/>
                </a:lnTo>
                <a:lnTo>
                  <a:pt x="4525161" y="5066144"/>
                </a:lnTo>
                <a:lnTo>
                  <a:pt x="4514047" y="5082016"/>
                </a:lnTo>
                <a:lnTo>
                  <a:pt x="4503331" y="5097889"/>
                </a:lnTo>
                <a:lnTo>
                  <a:pt x="4491423" y="5112968"/>
                </a:lnTo>
                <a:lnTo>
                  <a:pt x="4478722" y="5128444"/>
                </a:lnTo>
                <a:lnTo>
                  <a:pt x="4465624" y="5143919"/>
                </a:lnTo>
                <a:lnTo>
                  <a:pt x="4451335" y="5158998"/>
                </a:lnTo>
                <a:lnTo>
                  <a:pt x="4437047" y="5173681"/>
                </a:lnTo>
                <a:lnTo>
                  <a:pt x="4421171" y="5188363"/>
                </a:lnTo>
                <a:lnTo>
                  <a:pt x="4404897" y="5202251"/>
                </a:lnTo>
                <a:lnTo>
                  <a:pt x="4387830" y="5216537"/>
                </a:lnTo>
                <a:lnTo>
                  <a:pt x="4369969" y="5230028"/>
                </a:lnTo>
                <a:lnTo>
                  <a:pt x="4351315" y="5243520"/>
                </a:lnTo>
                <a:lnTo>
                  <a:pt x="4331865" y="5256615"/>
                </a:lnTo>
                <a:lnTo>
                  <a:pt x="4311227" y="5268916"/>
                </a:lnTo>
                <a:lnTo>
                  <a:pt x="4290191" y="5281218"/>
                </a:lnTo>
                <a:lnTo>
                  <a:pt x="4267963" y="5293122"/>
                </a:lnTo>
                <a:lnTo>
                  <a:pt x="4255659" y="5299074"/>
                </a:lnTo>
                <a:lnTo>
                  <a:pt x="371507" y="5299074"/>
                </a:lnTo>
                <a:lnTo>
                  <a:pt x="359600" y="5293122"/>
                </a:lnTo>
                <a:lnTo>
                  <a:pt x="337373" y="5281218"/>
                </a:lnTo>
                <a:lnTo>
                  <a:pt x="315940" y="5268916"/>
                </a:lnTo>
                <a:lnTo>
                  <a:pt x="295301" y="5256615"/>
                </a:lnTo>
                <a:lnTo>
                  <a:pt x="275852" y="5243520"/>
                </a:lnTo>
                <a:lnTo>
                  <a:pt x="257197" y="5230028"/>
                </a:lnTo>
                <a:lnTo>
                  <a:pt x="239336" y="5216537"/>
                </a:lnTo>
                <a:lnTo>
                  <a:pt x="222269" y="5202251"/>
                </a:lnTo>
                <a:lnTo>
                  <a:pt x="205996" y="5188363"/>
                </a:lnTo>
                <a:lnTo>
                  <a:pt x="190517" y="5173681"/>
                </a:lnTo>
                <a:lnTo>
                  <a:pt x="175831" y="5158998"/>
                </a:lnTo>
                <a:lnTo>
                  <a:pt x="161939" y="5143919"/>
                </a:lnTo>
                <a:lnTo>
                  <a:pt x="148841" y="5128444"/>
                </a:lnTo>
                <a:lnTo>
                  <a:pt x="135743" y="5112968"/>
                </a:lnTo>
                <a:lnTo>
                  <a:pt x="124233" y="5097889"/>
                </a:lnTo>
                <a:lnTo>
                  <a:pt x="113119" y="5082016"/>
                </a:lnTo>
                <a:lnTo>
                  <a:pt x="102403" y="5066144"/>
                </a:lnTo>
                <a:lnTo>
                  <a:pt x="92480" y="5049874"/>
                </a:lnTo>
                <a:lnTo>
                  <a:pt x="82954" y="5033605"/>
                </a:lnTo>
                <a:lnTo>
                  <a:pt x="74222" y="5017732"/>
                </a:lnTo>
                <a:lnTo>
                  <a:pt x="66284" y="5001463"/>
                </a:lnTo>
                <a:lnTo>
                  <a:pt x="59140" y="4985193"/>
                </a:lnTo>
                <a:lnTo>
                  <a:pt x="51995" y="4968527"/>
                </a:lnTo>
                <a:lnTo>
                  <a:pt x="45248" y="4952257"/>
                </a:lnTo>
                <a:lnTo>
                  <a:pt x="39294" y="4935988"/>
                </a:lnTo>
                <a:lnTo>
                  <a:pt x="34134" y="4919719"/>
                </a:lnTo>
                <a:lnTo>
                  <a:pt x="28975" y="4903449"/>
                </a:lnTo>
                <a:lnTo>
                  <a:pt x="24609" y="4887180"/>
                </a:lnTo>
                <a:lnTo>
                  <a:pt x="20243" y="4870910"/>
                </a:lnTo>
                <a:lnTo>
                  <a:pt x="17067" y="4855038"/>
                </a:lnTo>
                <a:lnTo>
                  <a:pt x="13495" y="4839562"/>
                </a:lnTo>
                <a:lnTo>
                  <a:pt x="10717" y="4823689"/>
                </a:lnTo>
                <a:lnTo>
                  <a:pt x="8335" y="4807817"/>
                </a:lnTo>
                <a:lnTo>
                  <a:pt x="6351" y="4792341"/>
                </a:lnTo>
                <a:lnTo>
                  <a:pt x="4366" y="4777262"/>
                </a:lnTo>
                <a:lnTo>
                  <a:pt x="2779" y="4762183"/>
                </a:lnTo>
                <a:lnTo>
                  <a:pt x="1588" y="4747501"/>
                </a:lnTo>
                <a:lnTo>
                  <a:pt x="794" y="4733215"/>
                </a:lnTo>
                <a:lnTo>
                  <a:pt x="397" y="4718533"/>
                </a:lnTo>
                <a:lnTo>
                  <a:pt x="0" y="4691153"/>
                </a:lnTo>
                <a:lnTo>
                  <a:pt x="397" y="4664963"/>
                </a:lnTo>
                <a:lnTo>
                  <a:pt x="1191" y="4639964"/>
                </a:lnTo>
                <a:lnTo>
                  <a:pt x="2779" y="4616948"/>
                </a:lnTo>
                <a:lnTo>
                  <a:pt x="4763" y="4595123"/>
                </a:lnTo>
                <a:lnTo>
                  <a:pt x="7542" y="4575679"/>
                </a:lnTo>
                <a:lnTo>
                  <a:pt x="9923" y="4558220"/>
                </a:lnTo>
                <a:lnTo>
                  <a:pt x="12304" y="4542744"/>
                </a:lnTo>
                <a:lnTo>
                  <a:pt x="15083" y="4530046"/>
                </a:lnTo>
                <a:lnTo>
                  <a:pt x="19052" y="4511792"/>
                </a:lnTo>
                <a:lnTo>
                  <a:pt x="20640" y="4504649"/>
                </a:lnTo>
                <a:lnTo>
                  <a:pt x="23418" y="4495920"/>
                </a:lnTo>
                <a:lnTo>
                  <a:pt x="1614229" y="2104709"/>
                </a:lnTo>
                <a:lnTo>
                  <a:pt x="1614229" y="546415"/>
                </a:lnTo>
                <a:lnTo>
                  <a:pt x="1605497" y="534908"/>
                </a:lnTo>
                <a:lnTo>
                  <a:pt x="1597559" y="523400"/>
                </a:lnTo>
                <a:lnTo>
                  <a:pt x="1589621" y="511891"/>
                </a:lnTo>
                <a:lnTo>
                  <a:pt x="1582080" y="500781"/>
                </a:lnTo>
                <a:lnTo>
                  <a:pt x="1574539" y="489274"/>
                </a:lnTo>
                <a:lnTo>
                  <a:pt x="1567791" y="477766"/>
                </a:lnTo>
                <a:lnTo>
                  <a:pt x="1561044" y="466655"/>
                </a:lnTo>
                <a:lnTo>
                  <a:pt x="1555090" y="455940"/>
                </a:lnTo>
                <a:lnTo>
                  <a:pt x="1549136" y="444830"/>
                </a:lnTo>
                <a:lnTo>
                  <a:pt x="1543580" y="434116"/>
                </a:lnTo>
                <a:lnTo>
                  <a:pt x="1538817" y="422609"/>
                </a:lnTo>
                <a:lnTo>
                  <a:pt x="1534054" y="411894"/>
                </a:lnTo>
                <a:lnTo>
                  <a:pt x="1529688" y="401180"/>
                </a:lnTo>
                <a:lnTo>
                  <a:pt x="1525322" y="390466"/>
                </a:lnTo>
                <a:lnTo>
                  <a:pt x="1522147" y="379356"/>
                </a:lnTo>
                <a:lnTo>
                  <a:pt x="1518971" y="369039"/>
                </a:lnTo>
                <a:lnTo>
                  <a:pt x="1515796" y="358325"/>
                </a:lnTo>
                <a:lnTo>
                  <a:pt x="1513018" y="348007"/>
                </a:lnTo>
                <a:lnTo>
                  <a:pt x="1511033" y="337690"/>
                </a:lnTo>
                <a:lnTo>
                  <a:pt x="1509049" y="326976"/>
                </a:lnTo>
                <a:lnTo>
                  <a:pt x="1507461" y="316659"/>
                </a:lnTo>
                <a:lnTo>
                  <a:pt x="1506270" y="306341"/>
                </a:lnTo>
                <a:lnTo>
                  <a:pt x="1505476" y="296024"/>
                </a:lnTo>
                <a:lnTo>
                  <a:pt x="1505079" y="286103"/>
                </a:lnTo>
                <a:lnTo>
                  <a:pt x="1505079" y="276184"/>
                </a:lnTo>
                <a:lnTo>
                  <a:pt x="1505079" y="266263"/>
                </a:lnTo>
                <a:lnTo>
                  <a:pt x="1505873" y="256342"/>
                </a:lnTo>
                <a:lnTo>
                  <a:pt x="1506667" y="246025"/>
                </a:lnTo>
                <a:lnTo>
                  <a:pt x="1508255" y="236502"/>
                </a:lnTo>
                <a:lnTo>
                  <a:pt x="1510239" y="226581"/>
                </a:lnTo>
                <a:lnTo>
                  <a:pt x="1512224" y="217058"/>
                </a:lnTo>
                <a:lnTo>
                  <a:pt x="1514208" y="207534"/>
                </a:lnTo>
                <a:lnTo>
                  <a:pt x="1518574" y="194439"/>
                </a:lnTo>
                <a:lnTo>
                  <a:pt x="1522940" y="181344"/>
                </a:lnTo>
                <a:lnTo>
                  <a:pt x="1528497" y="169439"/>
                </a:lnTo>
                <a:lnTo>
                  <a:pt x="1533657" y="157536"/>
                </a:lnTo>
                <a:lnTo>
                  <a:pt x="1540007" y="146027"/>
                </a:lnTo>
                <a:lnTo>
                  <a:pt x="1546358" y="135313"/>
                </a:lnTo>
                <a:lnTo>
                  <a:pt x="1553502" y="125393"/>
                </a:lnTo>
                <a:lnTo>
                  <a:pt x="1560250" y="115472"/>
                </a:lnTo>
                <a:lnTo>
                  <a:pt x="1567791" y="105949"/>
                </a:lnTo>
                <a:lnTo>
                  <a:pt x="1575729" y="97219"/>
                </a:lnTo>
                <a:lnTo>
                  <a:pt x="1583271" y="88489"/>
                </a:lnTo>
                <a:lnTo>
                  <a:pt x="1591606" y="80553"/>
                </a:lnTo>
                <a:lnTo>
                  <a:pt x="1599544" y="72616"/>
                </a:lnTo>
                <a:lnTo>
                  <a:pt x="1607879" y="65474"/>
                </a:lnTo>
                <a:lnTo>
                  <a:pt x="1615817" y="58728"/>
                </a:lnTo>
                <a:lnTo>
                  <a:pt x="1623358" y="52776"/>
                </a:lnTo>
                <a:lnTo>
                  <a:pt x="1631693" y="46427"/>
                </a:lnTo>
                <a:lnTo>
                  <a:pt x="1639235" y="40871"/>
                </a:lnTo>
                <a:lnTo>
                  <a:pt x="1654317" y="30951"/>
                </a:lnTo>
                <a:lnTo>
                  <a:pt x="1668606" y="22618"/>
                </a:lnTo>
                <a:lnTo>
                  <a:pt x="1680910" y="15872"/>
                </a:lnTo>
                <a:lnTo>
                  <a:pt x="1691230" y="11110"/>
                </a:lnTo>
                <a:lnTo>
                  <a:pt x="1699565" y="6745"/>
                </a:lnTo>
                <a:lnTo>
                  <a:pt x="1708297" y="3571"/>
                </a:lnTo>
                <a:lnTo>
                  <a:pt x="171782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微软雅黑 Light" panose="020B0502040204020203" pitchFamily="34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4206875" y="1954530"/>
            <a:ext cx="1769745" cy="1769745"/>
          </a:xfrm>
          <a:prstGeom prst="ellipse">
            <a:avLst/>
          </a:prstGeom>
          <a:solidFill>
            <a:srgbClr val="1877A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33" name="KSO_Shape"/>
          <p:cNvSpPr/>
          <p:nvPr/>
        </p:nvSpPr>
        <p:spPr bwMode="auto">
          <a:xfrm>
            <a:off x="4748530" y="2412365"/>
            <a:ext cx="687070" cy="854710"/>
          </a:xfrm>
          <a:custGeom>
            <a:avLst/>
            <a:gdLst>
              <a:gd name="T0" fmla="*/ 1652585 w 5505447"/>
              <a:gd name="T1" fmla="*/ 4997450 h 6858000"/>
              <a:gd name="T2" fmla="*/ 1652586 w 5505447"/>
              <a:gd name="T3" fmla="*/ 4335463 h 6858000"/>
              <a:gd name="T4" fmla="*/ 4694235 w 5505447"/>
              <a:gd name="T5" fmla="*/ 4089400 h 6858000"/>
              <a:gd name="T6" fmla="*/ 3722685 w 5505447"/>
              <a:gd name="T7" fmla="*/ 3795713 h 6858000"/>
              <a:gd name="T8" fmla="*/ 2624135 w 5505447"/>
              <a:gd name="T9" fmla="*/ 3611563 h 6858000"/>
              <a:gd name="T10" fmla="*/ 2881310 w 5505447"/>
              <a:gd name="T11" fmla="*/ 4089401 h 6858000"/>
              <a:gd name="T12" fmla="*/ 3722685 w 5505447"/>
              <a:gd name="T13" fmla="*/ 3071816 h 6858000"/>
              <a:gd name="T14" fmla="*/ 2624135 w 5505447"/>
              <a:gd name="T15" fmla="*/ 2995616 h 6858000"/>
              <a:gd name="T16" fmla="*/ 3722685 w 5505447"/>
              <a:gd name="T17" fmla="*/ 2703514 h 6858000"/>
              <a:gd name="T18" fmla="*/ 3544885 w 5505447"/>
              <a:gd name="T19" fmla="*/ 2517776 h 6858000"/>
              <a:gd name="T20" fmla="*/ 811212 w 5505447"/>
              <a:gd name="T21" fmla="*/ 3181354 h 6858000"/>
              <a:gd name="T22" fmla="*/ 1652588 w 5505447"/>
              <a:gd name="T23" fmla="*/ 1979617 h 6858000"/>
              <a:gd name="T24" fmla="*/ 2624135 w 5505447"/>
              <a:gd name="T25" fmla="*/ 1903417 h 6858000"/>
              <a:gd name="T26" fmla="*/ 1652588 w 5505447"/>
              <a:gd name="T27" fmla="*/ 1609729 h 6858000"/>
              <a:gd name="T28" fmla="*/ 3544885 w 5505447"/>
              <a:gd name="T29" fmla="*/ 1609728 h 6858000"/>
              <a:gd name="T30" fmla="*/ 4728059 w 5505447"/>
              <a:gd name="T31" fmla="*/ 5365062 h 6858000"/>
              <a:gd name="T32" fmla="*/ 550863 w 5505447"/>
              <a:gd name="T33" fmla="*/ 830266 h 6858000"/>
              <a:gd name="T34" fmla="*/ 3519813 w 5505447"/>
              <a:gd name="T35" fmla="*/ 482329 h 6858000"/>
              <a:gd name="T36" fmla="*/ 3474335 w 5505447"/>
              <a:gd name="T37" fmla="*/ 533264 h 6858000"/>
              <a:gd name="T38" fmla="*/ 3463913 w 5505447"/>
              <a:gd name="T39" fmla="*/ 603618 h 6858000"/>
              <a:gd name="T40" fmla="*/ 3493284 w 5505447"/>
              <a:gd name="T41" fmla="*/ 665695 h 6858000"/>
              <a:gd name="T42" fmla="*/ 3551394 w 5505447"/>
              <a:gd name="T43" fmla="*/ 701349 h 6858000"/>
              <a:gd name="T44" fmla="*/ 3622453 w 5505447"/>
              <a:gd name="T45" fmla="*/ 697848 h 6858000"/>
              <a:gd name="T46" fmla="*/ 3676773 w 5505447"/>
              <a:gd name="T47" fmla="*/ 656781 h 6858000"/>
              <a:gd name="T48" fmla="*/ 3700143 w 5505447"/>
              <a:gd name="T49" fmla="*/ 591521 h 6858000"/>
              <a:gd name="T50" fmla="*/ 3683405 w 5505447"/>
              <a:gd name="T51" fmla="*/ 523077 h 6858000"/>
              <a:gd name="T52" fmla="*/ 3632875 w 5505447"/>
              <a:gd name="T53" fmla="*/ 477235 h 6858000"/>
              <a:gd name="T54" fmla="*/ 1963242 w 5505447"/>
              <a:gd name="T55" fmla="*/ 465775 h 6858000"/>
              <a:gd name="T56" fmla="*/ 1899340 w 5505447"/>
              <a:gd name="T57" fmla="*/ 492516 h 6858000"/>
              <a:gd name="T58" fmla="*/ 1861189 w 5505447"/>
              <a:gd name="T59" fmla="*/ 549499 h 6858000"/>
              <a:gd name="T60" fmla="*/ 1861189 w 5505447"/>
              <a:gd name="T61" fmla="*/ 620808 h 6858000"/>
              <a:gd name="T62" fmla="*/ 1899340 w 5505447"/>
              <a:gd name="T63" fmla="*/ 677792 h 6858000"/>
              <a:gd name="T64" fmla="*/ 1963242 w 5505447"/>
              <a:gd name="T65" fmla="*/ 704533 h 6858000"/>
              <a:gd name="T66" fmla="*/ 2032549 w 5505447"/>
              <a:gd name="T67" fmla="*/ 690526 h 6858000"/>
              <a:gd name="T68" fmla="*/ 2080873 w 5505447"/>
              <a:gd name="T69" fmla="*/ 642456 h 6858000"/>
              <a:gd name="T70" fmla="*/ 2094861 w 5505447"/>
              <a:gd name="T71" fmla="*/ 572739 h 6858000"/>
              <a:gd name="T72" fmla="*/ 2067838 w 5505447"/>
              <a:gd name="T73" fmla="*/ 509070 h 6858000"/>
              <a:gd name="T74" fmla="*/ 2010930 w 5505447"/>
              <a:gd name="T75" fmla="*/ 470550 h 6858000"/>
              <a:gd name="T76" fmla="*/ 4885370 w 5505447"/>
              <a:gd name="T77" fmla="*/ 295278 h 6858000"/>
              <a:gd name="T78" fmla="*/ 5069837 w 5505447"/>
              <a:gd name="T79" fmla="*/ 323534 h 6858000"/>
              <a:gd name="T80" fmla="*/ 5232080 w 5505447"/>
              <a:gd name="T81" fmla="*/ 401318 h 6858000"/>
              <a:gd name="T82" fmla="*/ 5363842 w 5505447"/>
              <a:gd name="T83" fmla="*/ 521327 h 6858000"/>
              <a:gd name="T84" fmla="*/ 5456552 w 5505447"/>
              <a:gd name="T85" fmla="*/ 674037 h 6858000"/>
              <a:gd name="T86" fmla="*/ 5502272 w 5505447"/>
              <a:gd name="T87" fmla="*/ 852146 h 6858000"/>
              <a:gd name="T88" fmla="*/ 5495605 w 5505447"/>
              <a:gd name="T89" fmla="*/ 6347485 h 6858000"/>
              <a:gd name="T90" fmla="*/ 5437502 w 5505447"/>
              <a:gd name="T91" fmla="*/ 6520197 h 6858000"/>
              <a:gd name="T92" fmla="*/ 5333997 w 5505447"/>
              <a:gd name="T93" fmla="*/ 6665922 h 6858000"/>
              <a:gd name="T94" fmla="*/ 5193980 w 5505447"/>
              <a:gd name="T95" fmla="*/ 6775772 h 6858000"/>
              <a:gd name="T96" fmla="*/ 5025387 w 5505447"/>
              <a:gd name="T97" fmla="*/ 6842126 h 6858000"/>
              <a:gd name="T98" fmla="*/ 588010 w 5505447"/>
              <a:gd name="T99" fmla="*/ 6857048 h 6858000"/>
              <a:gd name="T100" fmla="*/ 406718 w 5505447"/>
              <a:gd name="T101" fmla="*/ 6820220 h 6858000"/>
              <a:gd name="T102" fmla="*/ 248920 w 5505447"/>
              <a:gd name="T103" fmla="*/ 6734499 h 6858000"/>
              <a:gd name="T104" fmla="*/ 123190 w 5505447"/>
              <a:gd name="T105" fmla="*/ 6609092 h 6858000"/>
              <a:gd name="T106" fmla="*/ 37465 w 5505447"/>
              <a:gd name="T107" fmla="*/ 6450985 h 6858000"/>
              <a:gd name="T108" fmla="*/ 953 w 5505447"/>
              <a:gd name="T109" fmla="*/ 6270019 h 6858000"/>
              <a:gd name="T110" fmla="*/ 15875 w 5505447"/>
              <a:gd name="T111" fmla="*/ 775315 h 6858000"/>
              <a:gd name="T112" fmla="*/ 82233 w 5505447"/>
              <a:gd name="T113" fmla="*/ 606731 h 6858000"/>
              <a:gd name="T114" fmla="*/ 192088 w 5505447"/>
              <a:gd name="T115" fmla="*/ 466720 h 6858000"/>
              <a:gd name="T116" fmla="*/ 337820 w 5505447"/>
              <a:gd name="T117" fmla="*/ 363220 h 6858000"/>
              <a:gd name="T118" fmla="*/ 510223 w 5505447"/>
              <a:gd name="T119" fmla="*/ 30512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505447" h="6858000">
                <a:moveTo>
                  <a:pt x="4951951" y="5119688"/>
                </a:moveTo>
                <a:lnTo>
                  <a:pt x="4954585" y="5119688"/>
                </a:lnTo>
                <a:lnTo>
                  <a:pt x="4953367" y="5121008"/>
                </a:lnTo>
                <a:lnTo>
                  <a:pt x="4951951" y="5119688"/>
                </a:lnTo>
                <a:close/>
                <a:moveTo>
                  <a:pt x="3981447" y="5119688"/>
                </a:moveTo>
                <a:lnTo>
                  <a:pt x="4951950" y="5119688"/>
                </a:lnTo>
                <a:lnTo>
                  <a:pt x="3981447" y="6160425"/>
                </a:lnTo>
                <a:lnTo>
                  <a:pt x="3981447" y="5119688"/>
                </a:lnTo>
                <a:close/>
                <a:moveTo>
                  <a:pt x="1652585" y="4889500"/>
                </a:moveTo>
                <a:lnTo>
                  <a:pt x="2624135" y="4889500"/>
                </a:lnTo>
                <a:lnTo>
                  <a:pt x="2624135" y="4997450"/>
                </a:lnTo>
                <a:lnTo>
                  <a:pt x="1652585" y="4997450"/>
                </a:lnTo>
                <a:lnTo>
                  <a:pt x="1652585" y="4889500"/>
                </a:lnTo>
                <a:close/>
                <a:moveTo>
                  <a:pt x="1652585" y="4705350"/>
                </a:moveTo>
                <a:lnTo>
                  <a:pt x="2624135" y="4705350"/>
                </a:lnTo>
                <a:lnTo>
                  <a:pt x="2624135" y="4813300"/>
                </a:lnTo>
                <a:lnTo>
                  <a:pt x="1652585" y="4813300"/>
                </a:lnTo>
                <a:lnTo>
                  <a:pt x="1652585" y="4705350"/>
                </a:lnTo>
                <a:close/>
                <a:moveTo>
                  <a:pt x="1652585" y="4519613"/>
                </a:moveTo>
                <a:lnTo>
                  <a:pt x="2624135" y="4519613"/>
                </a:lnTo>
                <a:lnTo>
                  <a:pt x="2624135" y="4629151"/>
                </a:lnTo>
                <a:lnTo>
                  <a:pt x="1652585" y="4629151"/>
                </a:lnTo>
                <a:lnTo>
                  <a:pt x="1652585" y="4519613"/>
                </a:lnTo>
                <a:close/>
                <a:moveTo>
                  <a:pt x="1652586" y="4335463"/>
                </a:moveTo>
                <a:lnTo>
                  <a:pt x="2624135" y="4335463"/>
                </a:lnTo>
                <a:lnTo>
                  <a:pt x="2624135" y="4443413"/>
                </a:lnTo>
                <a:lnTo>
                  <a:pt x="1652586" y="4443413"/>
                </a:lnTo>
                <a:lnTo>
                  <a:pt x="1652586" y="4335463"/>
                </a:lnTo>
                <a:close/>
                <a:moveTo>
                  <a:pt x="811210" y="4335463"/>
                </a:moveTo>
                <a:lnTo>
                  <a:pt x="1474786" y="4335463"/>
                </a:lnTo>
                <a:lnTo>
                  <a:pt x="1474786" y="4997451"/>
                </a:lnTo>
                <a:lnTo>
                  <a:pt x="811210" y="4997451"/>
                </a:lnTo>
                <a:lnTo>
                  <a:pt x="811210" y="4335463"/>
                </a:lnTo>
                <a:close/>
                <a:moveTo>
                  <a:pt x="3722685" y="3981450"/>
                </a:moveTo>
                <a:lnTo>
                  <a:pt x="4694235" y="3981450"/>
                </a:lnTo>
                <a:lnTo>
                  <a:pt x="4694235" y="4089400"/>
                </a:lnTo>
                <a:lnTo>
                  <a:pt x="3722685" y="4089400"/>
                </a:lnTo>
                <a:lnTo>
                  <a:pt x="3722685" y="3981450"/>
                </a:lnTo>
                <a:close/>
                <a:moveTo>
                  <a:pt x="1652586" y="3981450"/>
                </a:moveTo>
                <a:lnTo>
                  <a:pt x="2624135" y="3981450"/>
                </a:lnTo>
                <a:lnTo>
                  <a:pt x="2624135" y="4089400"/>
                </a:lnTo>
                <a:lnTo>
                  <a:pt x="1652586" y="4089400"/>
                </a:lnTo>
                <a:lnTo>
                  <a:pt x="1652586" y="3981450"/>
                </a:lnTo>
                <a:close/>
                <a:moveTo>
                  <a:pt x="3722685" y="3795713"/>
                </a:moveTo>
                <a:lnTo>
                  <a:pt x="4694235" y="3795713"/>
                </a:lnTo>
                <a:lnTo>
                  <a:pt x="4694235" y="3905251"/>
                </a:lnTo>
                <a:lnTo>
                  <a:pt x="3722685" y="3905251"/>
                </a:lnTo>
                <a:lnTo>
                  <a:pt x="3722685" y="3795713"/>
                </a:lnTo>
                <a:close/>
                <a:moveTo>
                  <a:pt x="1652586" y="3795713"/>
                </a:moveTo>
                <a:lnTo>
                  <a:pt x="2624135" y="3795713"/>
                </a:lnTo>
                <a:lnTo>
                  <a:pt x="2624135" y="3905251"/>
                </a:lnTo>
                <a:lnTo>
                  <a:pt x="1652586" y="3905251"/>
                </a:lnTo>
                <a:lnTo>
                  <a:pt x="1652586" y="3795713"/>
                </a:lnTo>
                <a:close/>
                <a:moveTo>
                  <a:pt x="3722685" y="3611563"/>
                </a:moveTo>
                <a:lnTo>
                  <a:pt x="4694235" y="3611563"/>
                </a:lnTo>
                <a:lnTo>
                  <a:pt x="4694235" y="3719513"/>
                </a:lnTo>
                <a:lnTo>
                  <a:pt x="3722685" y="3719513"/>
                </a:lnTo>
                <a:lnTo>
                  <a:pt x="3722685" y="3611563"/>
                </a:lnTo>
                <a:close/>
                <a:moveTo>
                  <a:pt x="1652586" y="3611563"/>
                </a:moveTo>
                <a:lnTo>
                  <a:pt x="2624135" y="3611563"/>
                </a:lnTo>
                <a:lnTo>
                  <a:pt x="2624135" y="3719513"/>
                </a:lnTo>
                <a:lnTo>
                  <a:pt x="1652586" y="3719513"/>
                </a:lnTo>
                <a:lnTo>
                  <a:pt x="1652586" y="3611563"/>
                </a:lnTo>
                <a:close/>
                <a:moveTo>
                  <a:pt x="3722685" y="3427415"/>
                </a:moveTo>
                <a:lnTo>
                  <a:pt x="4694235" y="3427415"/>
                </a:lnTo>
                <a:lnTo>
                  <a:pt x="4694235" y="3535363"/>
                </a:lnTo>
                <a:lnTo>
                  <a:pt x="3722685" y="3535363"/>
                </a:lnTo>
                <a:lnTo>
                  <a:pt x="3722685" y="3427415"/>
                </a:lnTo>
                <a:close/>
                <a:moveTo>
                  <a:pt x="2881310" y="3427415"/>
                </a:moveTo>
                <a:lnTo>
                  <a:pt x="3544885" y="3427415"/>
                </a:lnTo>
                <a:lnTo>
                  <a:pt x="3544885" y="4089401"/>
                </a:lnTo>
                <a:lnTo>
                  <a:pt x="2881310" y="4089401"/>
                </a:lnTo>
                <a:lnTo>
                  <a:pt x="2881310" y="3427415"/>
                </a:lnTo>
                <a:close/>
                <a:moveTo>
                  <a:pt x="1652586" y="3427415"/>
                </a:moveTo>
                <a:lnTo>
                  <a:pt x="2624135" y="3427415"/>
                </a:lnTo>
                <a:lnTo>
                  <a:pt x="2624135" y="3535365"/>
                </a:lnTo>
                <a:lnTo>
                  <a:pt x="1652586" y="3535365"/>
                </a:lnTo>
                <a:lnTo>
                  <a:pt x="1652586" y="3427415"/>
                </a:lnTo>
                <a:close/>
                <a:moveTo>
                  <a:pt x="811211" y="3427415"/>
                </a:moveTo>
                <a:lnTo>
                  <a:pt x="1474786" y="3427415"/>
                </a:lnTo>
                <a:lnTo>
                  <a:pt x="1474786" y="4089401"/>
                </a:lnTo>
                <a:lnTo>
                  <a:pt x="811211" y="4089401"/>
                </a:lnTo>
                <a:lnTo>
                  <a:pt x="811211" y="3427415"/>
                </a:lnTo>
                <a:close/>
                <a:moveTo>
                  <a:pt x="3722685" y="3071816"/>
                </a:moveTo>
                <a:lnTo>
                  <a:pt x="4694235" y="3071816"/>
                </a:lnTo>
                <a:lnTo>
                  <a:pt x="4694235" y="3181354"/>
                </a:lnTo>
                <a:lnTo>
                  <a:pt x="3722685" y="3181354"/>
                </a:lnTo>
                <a:lnTo>
                  <a:pt x="3722685" y="3071816"/>
                </a:lnTo>
                <a:close/>
                <a:moveTo>
                  <a:pt x="1652587" y="3071816"/>
                </a:moveTo>
                <a:lnTo>
                  <a:pt x="2624135" y="3071816"/>
                </a:lnTo>
                <a:lnTo>
                  <a:pt x="2624135" y="3181354"/>
                </a:lnTo>
                <a:lnTo>
                  <a:pt x="1652587" y="3181354"/>
                </a:lnTo>
                <a:lnTo>
                  <a:pt x="1652587" y="3071816"/>
                </a:lnTo>
                <a:close/>
                <a:moveTo>
                  <a:pt x="1652587" y="2887666"/>
                </a:moveTo>
                <a:lnTo>
                  <a:pt x="2624135" y="2887666"/>
                </a:lnTo>
                <a:lnTo>
                  <a:pt x="2624135" y="2995616"/>
                </a:lnTo>
                <a:lnTo>
                  <a:pt x="1652587" y="2995616"/>
                </a:lnTo>
                <a:lnTo>
                  <a:pt x="1652587" y="2887666"/>
                </a:lnTo>
                <a:close/>
                <a:moveTo>
                  <a:pt x="3722685" y="2887665"/>
                </a:moveTo>
                <a:lnTo>
                  <a:pt x="4694235" y="2887665"/>
                </a:lnTo>
                <a:lnTo>
                  <a:pt x="4694235" y="2995615"/>
                </a:lnTo>
                <a:lnTo>
                  <a:pt x="3722685" y="2995615"/>
                </a:lnTo>
                <a:lnTo>
                  <a:pt x="3722685" y="2887665"/>
                </a:lnTo>
                <a:close/>
                <a:moveTo>
                  <a:pt x="3722685" y="2703514"/>
                </a:moveTo>
                <a:lnTo>
                  <a:pt x="4694235" y="2703514"/>
                </a:lnTo>
                <a:lnTo>
                  <a:pt x="4694235" y="2811465"/>
                </a:lnTo>
                <a:lnTo>
                  <a:pt x="3722685" y="2811465"/>
                </a:lnTo>
                <a:lnTo>
                  <a:pt x="3722685" y="2703514"/>
                </a:lnTo>
                <a:close/>
                <a:moveTo>
                  <a:pt x="1652587" y="2703514"/>
                </a:moveTo>
                <a:lnTo>
                  <a:pt x="2624135" y="2703514"/>
                </a:lnTo>
                <a:lnTo>
                  <a:pt x="2624135" y="2811465"/>
                </a:lnTo>
                <a:lnTo>
                  <a:pt x="1652587" y="2811465"/>
                </a:lnTo>
                <a:lnTo>
                  <a:pt x="1652587" y="2703514"/>
                </a:lnTo>
                <a:close/>
                <a:moveTo>
                  <a:pt x="3722685" y="2517776"/>
                </a:moveTo>
                <a:lnTo>
                  <a:pt x="4694235" y="2517776"/>
                </a:lnTo>
                <a:lnTo>
                  <a:pt x="4694235" y="2627315"/>
                </a:lnTo>
                <a:lnTo>
                  <a:pt x="3722685" y="2627315"/>
                </a:lnTo>
                <a:lnTo>
                  <a:pt x="3722685" y="2517776"/>
                </a:lnTo>
                <a:close/>
                <a:moveTo>
                  <a:pt x="2881310" y="2517776"/>
                </a:moveTo>
                <a:lnTo>
                  <a:pt x="3544885" y="2517776"/>
                </a:lnTo>
                <a:lnTo>
                  <a:pt x="3544885" y="3181354"/>
                </a:lnTo>
                <a:lnTo>
                  <a:pt x="2881310" y="3181354"/>
                </a:lnTo>
                <a:lnTo>
                  <a:pt x="2881310" y="2517776"/>
                </a:lnTo>
                <a:close/>
                <a:moveTo>
                  <a:pt x="1652587" y="2517776"/>
                </a:moveTo>
                <a:lnTo>
                  <a:pt x="2624135" y="2517776"/>
                </a:lnTo>
                <a:lnTo>
                  <a:pt x="2624135" y="2627315"/>
                </a:lnTo>
                <a:lnTo>
                  <a:pt x="1652587" y="2627315"/>
                </a:lnTo>
                <a:lnTo>
                  <a:pt x="1652587" y="2517776"/>
                </a:lnTo>
                <a:close/>
                <a:moveTo>
                  <a:pt x="811212" y="2517776"/>
                </a:moveTo>
                <a:lnTo>
                  <a:pt x="1474787" y="2517776"/>
                </a:lnTo>
                <a:lnTo>
                  <a:pt x="1474787" y="3181354"/>
                </a:lnTo>
                <a:lnTo>
                  <a:pt x="811212" y="3181354"/>
                </a:lnTo>
                <a:lnTo>
                  <a:pt x="811212" y="2517776"/>
                </a:lnTo>
                <a:close/>
                <a:moveTo>
                  <a:pt x="3722685" y="2163766"/>
                </a:moveTo>
                <a:lnTo>
                  <a:pt x="4694235" y="2163766"/>
                </a:lnTo>
                <a:lnTo>
                  <a:pt x="4694235" y="2273303"/>
                </a:lnTo>
                <a:lnTo>
                  <a:pt x="3722685" y="2273303"/>
                </a:lnTo>
                <a:lnTo>
                  <a:pt x="3722685" y="2163766"/>
                </a:lnTo>
                <a:close/>
                <a:moveTo>
                  <a:pt x="1652588" y="2163766"/>
                </a:moveTo>
                <a:lnTo>
                  <a:pt x="2624135" y="2163766"/>
                </a:lnTo>
                <a:lnTo>
                  <a:pt x="2624135" y="2273304"/>
                </a:lnTo>
                <a:lnTo>
                  <a:pt x="1652588" y="2273304"/>
                </a:lnTo>
                <a:lnTo>
                  <a:pt x="1652588" y="2163766"/>
                </a:lnTo>
                <a:close/>
                <a:moveTo>
                  <a:pt x="1652588" y="1979617"/>
                </a:moveTo>
                <a:lnTo>
                  <a:pt x="2624135" y="1979617"/>
                </a:lnTo>
                <a:lnTo>
                  <a:pt x="2624135" y="2087566"/>
                </a:lnTo>
                <a:lnTo>
                  <a:pt x="1652588" y="2087566"/>
                </a:lnTo>
                <a:lnTo>
                  <a:pt x="1652588" y="1979617"/>
                </a:lnTo>
                <a:close/>
                <a:moveTo>
                  <a:pt x="3722685" y="1979616"/>
                </a:moveTo>
                <a:lnTo>
                  <a:pt x="4694235" y="1979616"/>
                </a:lnTo>
                <a:lnTo>
                  <a:pt x="4694235" y="2087566"/>
                </a:lnTo>
                <a:lnTo>
                  <a:pt x="3722685" y="2087566"/>
                </a:lnTo>
                <a:lnTo>
                  <a:pt x="3722685" y="1979616"/>
                </a:lnTo>
                <a:close/>
                <a:moveTo>
                  <a:pt x="1652588" y="1793879"/>
                </a:moveTo>
                <a:lnTo>
                  <a:pt x="2624135" y="1793879"/>
                </a:lnTo>
                <a:lnTo>
                  <a:pt x="2624135" y="1903417"/>
                </a:lnTo>
                <a:lnTo>
                  <a:pt x="1652588" y="1903417"/>
                </a:lnTo>
                <a:lnTo>
                  <a:pt x="1652588" y="1793879"/>
                </a:lnTo>
                <a:close/>
                <a:moveTo>
                  <a:pt x="3722685" y="1793878"/>
                </a:moveTo>
                <a:lnTo>
                  <a:pt x="4694235" y="1793878"/>
                </a:lnTo>
                <a:lnTo>
                  <a:pt x="4694235" y="1903416"/>
                </a:lnTo>
                <a:lnTo>
                  <a:pt x="3722685" y="1903416"/>
                </a:lnTo>
                <a:lnTo>
                  <a:pt x="3722685" y="1793878"/>
                </a:lnTo>
                <a:close/>
                <a:moveTo>
                  <a:pt x="1652588" y="1609729"/>
                </a:moveTo>
                <a:lnTo>
                  <a:pt x="2624135" y="1609729"/>
                </a:lnTo>
                <a:lnTo>
                  <a:pt x="2624135" y="1719267"/>
                </a:lnTo>
                <a:lnTo>
                  <a:pt x="1652588" y="1719267"/>
                </a:lnTo>
                <a:lnTo>
                  <a:pt x="1652588" y="1609729"/>
                </a:lnTo>
                <a:close/>
                <a:moveTo>
                  <a:pt x="811213" y="1609729"/>
                </a:moveTo>
                <a:lnTo>
                  <a:pt x="1474788" y="1609729"/>
                </a:lnTo>
                <a:lnTo>
                  <a:pt x="1474788" y="2273303"/>
                </a:lnTo>
                <a:lnTo>
                  <a:pt x="811213" y="2273303"/>
                </a:lnTo>
                <a:lnTo>
                  <a:pt x="811213" y="1609729"/>
                </a:lnTo>
                <a:close/>
                <a:moveTo>
                  <a:pt x="3722685" y="1609728"/>
                </a:moveTo>
                <a:lnTo>
                  <a:pt x="4694235" y="1609728"/>
                </a:lnTo>
                <a:lnTo>
                  <a:pt x="4694235" y="1719266"/>
                </a:lnTo>
                <a:lnTo>
                  <a:pt x="3722685" y="1719266"/>
                </a:lnTo>
                <a:lnTo>
                  <a:pt x="3722685" y="1609728"/>
                </a:lnTo>
                <a:close/>
                <a:moveTo>
                  <a:pt x="2881310" y="1609728"/>
                </a:moveTo>
                <a:lnTo>
                  <a:pt x="3544885" y="1609728"/>
                </a:lnTo>
                <a:lnTo>
                  <a:pt x="3544885" y="2273303"/>
                </a:lnTo>
                <a:lnTo>
                  <a:pt x="2881310" y="2273303"/>
                </a:lnTo>
                <a:lnTo>
                  <a:pt x="2881310" y="1609728"/>
                </a:lnTo>
                <a:close/>
                <a:moveTo>
                  <a:pt x="550863" y="830266"/>
                </a:moveTo>
                <a:lnTo>
                  <a:pt x="550863" y="6173788"/>
                </a:lnTo>
                <a:lnTo>
                  <a:pt x="3970893" y="6173788"/>
                </a:lnTo>
                <a:lnTo>
                  <a:pt x="3972506" y="6175293"/>
                </a:lnTo>
                <a:lnTo>
                  <a:pt x="3973909" y="6173788"/>
                </a:lnTo>
                <a:lnTo>
                  <a:pt x="3981237" y="6173788"/>
                </a:lnTo>
                <a:lnTo>
                  <a:pt x="3981447" y="6173561"/>
                </a:lnTo>
                <a:lnTo>
                  <a:pt x="3981447" y="6165704"/>
                </a:lnTo>
                <a:lnTo>
                  <a:pt x="4728059" y="5365062"/>
                </a:lnTo>
                <a:lnTo>
                  <a:pt x="4609280" y="5493722"/>
                </a:lnTo>
                <a:lnTo>
                  <a:pt x="4732169" y="5360654"/>
                </a:lnTo>
                <a:lnTo>
                  <a:pt x="4954584" y="5122143"/>
                </a:lnTo>
                <a:lnTo>
                  <a:pt x="4953428" y="5121066"/>
                </a:lnTo>
                <a:lnTo>
                  <a:pt x="4954585" y="5119813"/>
                </a:lnTo>
                <a:lnTo>
                  <a:pt x="4954585" y="5119688"/>
                </a:lnTo>
                <a:lnTo>
                  <a:pt x="4954585" y="830266"/>
                </a:lnTo>
                <a:lnTo>
                  <a:pt x="3916359" y="830266"/>
                </a:lnTo>
                <a:lnTo>
                  <a:pt x="3916359" y="990601"/>
                </a:lnTo>
                <a:lnTo>
                  <a:pt x="1639884" y="990601"/>
                </a:lnTo>
                <a:lnTo>
                  <a:pt x="1639884" y="830266"/>
                </a:lnTo>
                <a:lnTo>
                  <a:pt x="550863" y="830266"/>
                </a:lnTo>
                <a:close/>
                <a:moveTo>
                  <a:pt x="3581397" y="465138"/>
                </a:moveTo>
                <a:lnTo>
                  <a:pt x="3575396" y="465456"/>
                </a:lnTo>
                <a:lnTo>
                  <a:pt x="3569396" y="465775"/>
                </a:lnTo>
                <a:lnTo>
                  <a:pt x="3563079" y="466730"/>
                </a:lnTo>
                <a:lnTo>
                  <a:pt x="3557395" y="467685"/>
                </a:lnTo>
                <a:lnTo>
                  <a:pt x="3551394" y="468958"/>
                </a:lnTo>
                <a:lnTo>
                  <a:pt x="3546025" y="470550"/>
                </a:lnTo>
                <a:lnTo>
                  <a:pt x="3540656" y="472460"/>
                </a:lnTo>
                <a:lnTo>
                  <a:pt x="3534972" y="474688"/>
                </a:lnTo>
                <a:lnTo>
                  <a:pt x="3529919" y="477235"/>
                </a:lnTo>
                <a:lnTo>
                  <a:pt x="3524550" y="479782"/>
                </a:lnTo>
                <a:lnTo>
                  <a:pt x="3519813" y="482329"/>
                </a:lnTo>
                <a:lnTo>
                  <a:pt x="3514760" y="485831"/>
                </a:lnTo>
                <a:lnTo>
                  <a:pt x="3510338" y="489014"/>
                </a:lnTo>
                <a:lnTo>
                  <a:pt x="3505917" y="492516"/>
                </a:lnTo>
                <a:lnTo>
                  <a:pt x="3501495" y="496654"/>
                </a:lnTo>
                <a:lnTo>
                  <a:pt x="3497390" y="500474"/>
                </a:lnTo>
                <a:lnTo>
                  <a:pt x="3493284" y="504294"/>
                </a:lnTo>
                <a:lnTo>
                  <a:pt x="3489494" y="509070"/>
                </a:lnTo>
                <a:lnTo>
                  <a:pt x="3486020" y="513526"/>
                </a:lnTo>
                <a:lnTo>
                  <a:pt x="3482862" y="517983"/>
                </a:lnTo>
                <a:lnTo>
                  <a:pt x="3479388" y="523077"/>
                </a:lnTo>
                <a:lnTo>
                  <a:pt x="3476862" y="527852"/>
                </a:lnTo>
                <a:lnTo>
                  <a:pt x="3474335" y="533264"/>
                </a:lnTo>
                <a:lnTo>
                  <a:pt x="3471809" y="538357"/>
                </a:lnTo>
                <a:lnTo>
                  <a:pt x="3469598" y="544087"/>
                </a:lnTo>
                <a:lnTo>
                  <a:pt x="3467703" y="549499"/>
                </a:lnTo>
                <a:lnTo>
                  <a:pt x="3466124" y="555229"/>
                </a:lnTo>
                <a:lnTo>
                  <a:pt x="3464861" y="560960"/>
                </a:lnTo>
                <a:lnTo>
                  <a:pt x="3463913" y="567008"/>
                </a:lnTo>
                <a:lnTo>
                  <a:pt x="3462966" y="572738"/>
                </a:lnTo>
                <a:lnTo>
                  <a:pt x="3462650" y="579105"/>
                </a:lnTo>
                <a:lnTo>
                  <a:pt x="3462334" y="585154"/>
                </a:lnTo>
                <a:lnTo>
                  <a:pt x="3462650" y="591521"/>
                </a:lnTo>
                <a:lnTo>
                  <a:pt x="3462966" y="597251"/>
                </a:lnTo>
                <a:lnTo>
                  <a:pt x="3463913" y="603618"/>
                </a:lnTo>
                <a:lnTo>
                  <a:pt x="3464861" y="609348"/>
                </a:lnTo>
                <a:lnTo>
                  <a:pt x="3466124" y="615397"/>
                </a:lnTo>
                <a:lnTo>
                  <a:pt x="3467703" y="620808"/>
                </a:lnTo>
                <a:lnTo>
                  <a:pt x="3469598" y="626539"/>
                </a:lnTo>
                <a:lnTo>
                  <a:pt x="3471809" y="631950"/>
                </a:lnTo>
                <a:lnTo>
                  <a:pt x="3474335" y="637362"/>
                </a:lnTo>
                <a:lnTo>
                  <a:pt x="3476862" y="642456"/>
                </a:lnTo>
                <a:lnTo>
                  <a:pt x="3479388" y="647231"/>
                </a:lnTo>
                <a:lnTo>
                  <a:pt x="3482862" y="652324"/>
                </a:lnTo>
                <a:lnTo>
                  <a:pt x="3486020" y="656781"/>
                </a:lnTo>
                <a:lnTo>
                  <a:pt x="3489494" y="661556"/>
                </a:lnTo>
                <a:lnTo>
                  <a:pt x="3493284" y="665695"/>
                </a:lnTo>
                <a:lnTo>
                  <a:pt x="3497390" y="669833"/>
                </a:lnTo>
                <a:lnTo>
                  <a:pt x="3501495" y="673972"/>
                </a:lnTo>
                <a:lnTo>
                  <a:pt x="3505917" y="677792"/>
                </a:lnTo>
                <a:lnTo>
                  <a:pt x="3510338" y="681294"/>
                </a:lnTo>
                <a:lnTo>
                  <a:pt x="3514760" y="684795"/>
                </a:lnTo>
                <a:lnTo>
                  <a:pt x="3519813" y="687661"/>
                </a:lnTo>
                <a:lnTo>
                  <a:pt x="3524550" y="690526"/>
                </a:lnTo>
                <a:lnTo>
                  <a:pt x="3529919" y="693072"/>
                </a:lnTo>
                <a:lnTo>
                  <a:pt x="3534972" y="695938"/>
                </a:lnTo>
                <a:lnTo>
                  <a:pt x="3540656" y="697848"/>
                </a:lnTo>
                <a:lnTo>
                  <a:pt x="3546025" y="699758"/>
                </a:lnTo>
                <a:lnTo>
                  <a:pt x="3551394" y="701349"/>
                </a:lnTo>
                <a:lnTo>
                  <a:pt x="3557395" y="702623"/>
                </a:lnTo>
                <a:lnTo>
                  <a:pt x="3563079" y="703578"/>
                </a:lnTo>
                <a:lnTo>
                  <a:pt x="3569396" y="704533"/>
                </a:lnTo>
                <a:lnTo>
                  <a:pt x="3575396" y="704851"/>
                </a:lnTo>
                <a:lnTo>
                  <a:pt x="3581397" y="704851"/>
                </a:lnTo>
                <a:lnTo>
                  <a:pt x="3587713" y="704851"/>
                </a:lnTo>
                <a:lnTo>
                  <a:pt x="3593713" y="704533"/>
                </a:lnTo>
                <a:lnTo>
                  <a:pt x="3599714" y="703578"/>
                </a:lnTo>
                <a:lnTo>
                  <a:pt x="3605399" y="702623"/>
                </a:lnTo>
                <a:lnTo>
                  <a:pt x="3611399" y="701349"/>
                </a:lnTo>
                <a:lnTo>
                  <a:pt x="3616768" y="699758"/>
                </a:lnTo>
                <a:lnTo>
                  <a:pt x="3622453" y="697848"/>
                </a:lnTo>
                <a:lnTo>
                  <a:pt x="3627822" y="695938"/>
                </a:lnTo>
                <a:lnTo>
                  <a:pt x="3632875" y="693072"/>
                </a:lnTo>
                <a:lnTo>
                  <a:pt x="3638243" y="690526"/>
                </a:lnTo>
                <a:lnTo>
                  <a:pt x="3642981" y="687661"/>
                </a:lnTo>
                <a:lnTo>
                  <a:pt x="3648034" y="684795"/>
                </a:lnTo>
                <a:lnTo>
                  <a:pt x="3652455" y="681294"/>
                </a:lnTo>
                <a:lnTo>
                  <a:pt x="3657192" y="677792"/>
                </a:lnTo>
                <a:lnTo>
                  <a:pt x="3661614" y="673972"/>
                </a:lnTo>
                <a:lnTo>
                  <a:pt x="3665404" y="669833"/>
                </a:lnTo>
                <a:lnTo>
                  <a:pt x="3669509" y="665695"/>
                </a:lnTo>
                <a:lnTo>
                  <a:pt x="3673299" y="661556"/>
                </a:lnTo>
                <a:lnTo>
                  <a:pt x="3676773" y="656781"/>
                </a:lnTo>
                <a:lnTo>
                  <a:pt x="3680247" y="652324"/>
                </a:lnTo>
                <a:lnTo>
                  <a:pt x="3683405" y="647231"/>
                </a:lnTo>
                <a:lnTo>
                  <a:pt x="3685932" y="642456"/>
                </a:lnTo>
                <a:lnTo>
                  <a:pt x="3688458" y="637362"/>
                </a:lnTo>
                <a:lnTo>
                  <a:pt x="3691300" y="631950"/>
                </a:lnTo>
                <a:lnTo>
                  <a:pt x="3693195" y="626539"/>
                </a:lnTo>
                <a:lnTo>
                  <a:pt x="3695090" y="620808"/>
                </a:lnTo>
                <a:lnTo>
                  <a:pt x="3696669" y="615397"/>
                </a:lnTo>
                <a:lnTo>
                  <a:pt x="3697933" y="609348"/>
                </a:lnTo>
                <a:lnTo>
                  <a:pt x="3698880" y="603618"/>
                </a:lnTo>
                <a:lnTo>
                  <a:pt x="3699828" y="597251"/>
                </a:lnTo>
                <a:lnTo>
                  <a:pt x="3700143" y="591521"/>
                </a:lnTo>
                <a:lnTo>
                  <a:pt x="3700459" y="585154"/>
                </a:lnTo>
                <a:lnTo>
                  <a:pt x="3700143" y="579105"/>
                </a:lnTo>
                <a:lnTo>
                  <a:pt x="3699828" y="572738"/>
                </a:lnTo>
                <a:lnTo>
                  <a:pt x="3698880" y="567008"/>
                </a:lnTo>
                <a:lnTo>
                  <a:pt x="3697933" y="560960"/>
                </a:lnTo>
                <a:lnTo>
                  <a:pt x="3696669" y="555229"/>
                </a:lnTo>
                <a:lnTo>
                  <a:pt x="3695090" y="549499"/>
                </a:lnTo>
                <a:lnTo>
                  <a:pt x="3693195" y="544087"/>
                </a:lnTo>
                <a:lnTo>
                  <a:pt x="3691300" y="538357"/>
                </a:lnTo>
                <a:lnTo>
                  <a:pt x="3688458" y="533264"/>
                </a:lnTo>
                <a:lnTo>
                  <a:pt x="3685932" y="527852"/>
                </a:lnTo>
                <a:lnTo>
                  <a:pt x="3683405" y="523077"/>
                </a:lnTo>
                <a:lnTo>
                  <a:pt x="3680247" y="517983"/>
                </a:lnTo>
                <a:lnTo>
                  <a:pt x="3676773" y="513526"/>
                </a:lnTo>
                <a:lnTo>
                  <a:pt x="3673299" y="509070"/>
                </a:lnTo>
                <a:lnTo>
                  <a:pt x="3669509" y="504294"/>
                </a:lnTo>
                <a:lnTo>
                  <a:pt x="3665404" y="500474"/>
                </a:lnTo>
                <a:lnTo>
                  <a:pt x="3661614" y="496654"/>
                </a:lnTo>
                <a:lnTo>
                  <a:pt x="3657192" y="492516"/>
                </a:lnTo>
                <a:lnTo>
                  <a:pt x="3652455" y="489014"/>
                </a:lnTo>
                <a:lnTo>
                  <a:pt x="3648034" y="485831"/>
                </a:lnTo>
                <a:lnTo>
                  <a:pt x="3642981" y="482329"/>
                </a:lnTo>
                <a:lnTo>
                  <a:pt x="3638243" y="479782"/>
                </a:lnTo>
                <a:lnTo>
                  <a:pt x="3632875" y="477235"/>
                </a:lnTo>
                <a:lnTo>
                  <a:pt x="3627822" y="474688"/>
                </a:lnTo>
                <a:lnTo>
                  <a:pt x="3622453" y="472460"/>
                </a:lnTo>
                <a:lnTo>
                  <a:pt x="3616768" y="470550"/>
                </a:lnTo>
                <a:lnTo>
                  <a:pt x="3611399" y="468958"/>
                </a:lnTo>
                <a:lnTo>
                  <a:pt x="3605399" y="467685"/>
                </a:lnTo>
                <a:lnTo>
                  <a:pt x="3599714" y="466730"/>
                </a:lnTo>
                <a:lnTo>
                  <a:pt x="3593713" y="465775"/>
                </a:lnTo>
                <a:lnTo>
                  <a:pt x="3587713" y="465456"/>
                </a:lnTo>
                <a:lnTo>
                  <a:pt x="3581397" y="465138"/>
                </a:lnTo>
                <a:close/>
                <a:moveTo>
                  <a:pt x="1975323" y="465138"/>
                </a:moveTo>
                <a:lnTo>
                  <a:pt x="1969282" y="465457"/>
                </a:lnTo>
                <a:lnTo>
                  <a:pt x="1963242" y="465775"/>
                </a:lnTo>
                <a:lnTo>
                  <a:pt x="1957201" y="466730"/>
                </a:lnTo>
                <a:lnTo>
                  <a:pt x="1951161" y="467685"/>
                </a:lnTo>
                <a:lnTo>
                  <a:pt x="1945756" y="468958"/>
                </a:lnTo>
                <a:lnTo>
                  <a:pt x="1939716" y="470550"/>
                </a:lnTo>
                <a:lnTo>
                  <a:pt x="1934311" y="472460"/>
                </a:lnTo>
                <a:lnTo>
                  <a:pt x="1928588" y="474689"/>
                </a:lnTo>
                <a:lnTo>
                  <a:pt x="1923502" y="477235"/>
                </a:lnTo>
                <a:lnTo>
                  <a:pt x="1918415" y="479782"/>
                </a:lnTo>
                <a:lnTo>
                  <a:pt x="1913328" y="482329"/>
                </a:lnTo>
                <a:lnTo>
                  <a:pt x="1908559" y="485831"/>
                </a:lnTo>
                <a:lnTo>
                  <a:pt x="1903790" y="489014"/>
                </a:lnTo>
                <a:lnTo>
                  <a:pt x="1899340" y="492516"/>
                </a:lnTo>
                <a:lnTo>
                  <a:pt x="1895206" y="496654"/>
                </a:lnTo>
                <a:lnTo>
                  <a:pt x="1890756" y="500474"/>
                </a:lnTo>
                <a:lnTo>
                  <a:pt x="1886941" y="504294"/>
                </a:lnTo>
                <a:lnTo>
                  <a:pt x="1882808" y="509070"/>
                </a:lnTo>
                <a:lnTo>
                  <a:pt x="1879310" y="513527"/>
                </a:lnTo>
                <a:lnTo>
                  <a:pt x="1876131" y="517983"/>
                </a:lnTo>
                <a:lnTo>
                  <a:pt x="1873270" y="523077"/>
                </a:lnTo>
                <a:lnTo>
                  <a:pt x="1870091" y="527852"/>
                </a:lnTo>
                <a:lnTo>
                  <a:pt x="1867547" y="533264"/>
                </a:lnTo>
                <a:lnTo>
                  <a:pt x="1865004" y="538357"/>
                </a:lnTo>
                <a:lnTo>
                  <a:pt x="1863097" y="544088"/>
                </a:lnTo>
                <a:lnTo>
                  <a:pt x="1861189" y="549499"/>
                </a:lnTo>
                <a:lnTo>
                  <a:pt x="1859281" y="555230"/>
                </a:lnTo>
                <a:lnTo>
                  <a:pt x="1858010" y="560960"/>
                </a:lnTo>
                <a:lnTo>
                  <a:pt x="1857056" y="567008"/>
                </a:lnTo>
                <a:lnTo>
                  <a:pt x="1856102" y="572739"/>
                </a:lnTo>
                <a:lnTo>
                  <a:pt x="1855784" y="579105"/>
                </a:lnTo>
                <a:lnTo>
                  <a:pt x="1855784" y="585154"/>
                </a:lnTo>
                <a:lnTo>
                  <a:pt x="1855784" y="591521"/>
                </a:lnTo>
                <a:lnTo>
                  <a:pt x="1856102" y="597251"/>
                </a:lnTo>
                <a:lnTo>
                  <a:pt x="1857056" y="603618"/>
                </a:lnTo>
                <a:lnTo>
                  <a:pt x="1858010" y="609348"/>
                </a:lnTo>
                <a:lnTo>
                  <a:pt x="1859281" y="615397"/>
                </a:lnTo>
                <a:lnTo>
                  <a:pt x="1861189" y="620808"/>
                </a:lnTo>
                <a:lnTo>
                  <a:pt x="1863097" y="626539"/>
                </a:lnTo>
                <a:lnTo>
                  <a:pt x="1865004" y="631951"/>
                </a:lnTo>
                <a:lnTo>
                  <a:pt x="1867547" y="637362"/>
                </a:lnTo>
                <a:lnTo>
                  <a:pt x="1870091" y="642456"/>
                </a:lnTo>
                <a:lnTo>
                  <a:pt x="1873270" y="647231"/>
                </a:lnTo>
                <a:lnTo>
                  <a:pt x="1876131" y="652324"/>
                </a:lnTo>
                <a:lnTo>
                  <a:pt x="1879310" y="656781"/>
                </a:lnTo>
                <a:lnTo>
                  <a:pt x="1882808" y="661556"/>
                </a:lnTo>
                <a:lnTo>
                  <a:pt x="1886941" y="665695"/>
                </a:lnTo>
                <a:lnTo>
                  <a:pt x="1890756" y="669833"/>
                </a:lnTo>
                <a:lnTo>
                  <a:pt x="1895206" y="673972"/>
                </a:lnTo>
                <a:lnTo>
                  <a:pt x="1899340" y="677792"/>
                </a:lnTo>
                <a:lnTo>
                  <a:pt x="1903790" y="681294"/>
                </a:lnTo>
                <a:lnTo>
                  <a:pt x="1908559" y="684796"/>
                </a:lnTo>
                <a:lnTo>
                  <a:pt x="1913328" y="687661"/>
                </a:lnTo>
                <a:lnTo>
                  <a:pt x="1918415" y="690526"/>
                </a:lnTo>
                <a:lnTo>
                  <a:pt x="1923502" y="693073"/>
                </a:lnTo>
                <a:lnTo>
                  <a:pt x="1928588" y="695938"/>
                </a:lnTo>
                <a:lnTo>
                  <a:pt x="1934311" y="697848"/>
                </a:lnTo>
                <a:lnTo>
                  <a:pt x="1939716" y="699758"/>
                </a:lnTo>
                <a:lnTo>
                  <a:pt x="1945756" y="701349"/>
                </a:lnTo>
                <a:lnTo>
                  <a:pt x="1951161" y="702623"/>
                </a:lnTo>
                <a:lnTo>
                  <a:pt x="1957201" y="703578"/>
                </a:lnTo>
                <a:lnTo>
                  <a:pt x="1963242" y="704533"/>
                </a:lnTo>
                <a:lnTo>
                  <a:pt x="1969282" y="704851"/>
                </a:lnTo>
                <a:lnTo>
                  <a:pt x="1975323" y="704851"/>
                </a:lnTo>
                <a:lnTo>
                  <a:pt x="1981681" y="704851"/>
                </a:lnTo>
                <a:lnTo>
                  <a:pt x="1987722" y="704533"/>
                </a:lnTo>
                <a:lnTo>
                  <a:pt x="1993762" y="703578"/>
                </a:lnTo>
                <a:lnTo>
                  <a:pt x="1999485" y="702623"/>
                </a:lnTo>
                <a:lnTo>
                  <a:pt x="2005525" y="701349"/>
                </a:lnTo>
                <a:lnTo>
                  <a:pt x="2010930" y="699758"/>
                </a:lnTo>
                <a:lnTo>
                  <a:pt x="2016653" y="697848"/>
                </a:lnTo>
                <a:lnTo>
                  <a:pt x="2022057" y="695938"/>
                </a:lnTo>
                <a:lnTo>
                  <a:pt x="2027462" y="693073"/>
                </a:lnTo>
                <a:lnTo>
                  <a:pt x="2032549" y="690526"/>
                </a:lnTo>
                <a:lnTo>
                  <a:pt x="2037635" y="687661"/>
                </a:lnTo>
                <a:lnTo>
                  <a:pt x="2042404" y="684796"/>
                </a:lnTo>
                <a:lnTo>
                  <a:pt x="2047491" y="681294"/>
                </a:lnTo>
                <a:lnTo>
                  <a:pt x="2051624" y="677792"/>
                </a:lnTo>
                <a:lnTo>
                  <a:pt x="2056075" y="673972"/>
                </a:lnTo>
                <a:lnTo>
                  <a:pt x="2060208" y="669833"/>
                </a:lnTo>
                <a:lnTo>
                  <a:pt x="2064341" y="665695"/>
                </a:lnTo>
                <a:lnTo>
                  <a:pt x="2067838" y="661556"/>
                </a:lnTo>
                <a:lnTo>
                  <a:pt x="2071653" y="656781"/>
                </a:lnTo>
                <a:lnTo>
                  <a:pt x="2074832" y="652324"/>
                </a:lnTo>
                <a:lnTo>
                  <a:pt x="2078012" y="647231"/>
                </a:lnTo>
                <a:lnTo>
                  <a:pt x="2080873" y="642456"/>
                </a:lnTo>
                <a:lnTo>
                  <a:pt x="2083734" y="637362"/>
                </a:lnTo>
                <a:lnTo>
                  <a:pt x="2085960" y="631951"/>
                </a:lnTo>
                <a:lnTo>
                  <a:pt x="2088185" y="626539"/>
                </a:lnTo>
                <a:lnTo>
                  <a:pt x="2089775" y="620808"/>
                </a:lnTo>
                <a:lnTo>
                  <a:pt x="2091364" y="615397"/>
                </a:lnTo>
                <a:lnTo>
                  <a:pt x="2092636" y="609348"/>
                </a:lnTo>
                <a:lnTo>
                  <a:pt x="2094225" y="603618"/>
                </a:lnTo>
                <a:lnTo>
                  <a:pt x="2094861" y="597251"/>
                </a:lnTo>
                <a:lnTo>
                  <a:pt x="2095179" y="591521"/>
                </a:lnTo>
                <a:lnTo>
                  <a:pt x="2095497" y="585154"/>
                </a:lnTo>
                <a:lnTo>
                  <a:pt x="2095179" y="579105"/>
                </a:lnTo>
                <a:lnTo>
                  <a:pt x="2094861" y="572739"/>
                </a:lnTo>
                <a:lnTo>
                  <a:pt x="2094225" y="567008"/>
                </a:lnTo>
                <a:lnTo>
                  <a:pt x="2092636" y="560960"/>
                </a:lnTo>
                <a:lnTo>
                  <a:pt x="2091364" y="555230"/>
                </a:lnTo>
                <a:lnTo>
                  <a:pt x="2089775" y="549499"/>
                </a:lnTo>
                <a:lnTo>
                  <a:pt x="2088185" y="544088"/>
                </a:lnTo>
                <a:lnTo>
                  <a:pt x="2085960" y="538357"/>
                </a:lnTo>
                <a:lnTo>
                  <a:pt x="2083734" y="533264"/>
                </a:lnTo>
                <a:lnTo>
                  <a:pt x="2080873" y="527852"/>
                </a:lnTo>
                <a:lnTo>
                  <a:pt x="2078012" y="523077"/>
                </a:lnTo>
                <a:lnTo>
                  <a:pt x="2074832" y="517983"/>
                </a:lnTo>
                <a:lnTo>
                  <a:pt x="2071653" y="513527"/>
                </a:lnTo>
                <a:lnTo>
                  <a:pt x="2067838" y="509070"/>
                </a:lnTo>
                <a:lnTo>
                  <a:pt x="2064341" y="504294"/>
                </a:lnTo>
                <a:lnTo>
                  <a:pt x="2060208" y="500474"/>
                </a:lnTo>
                <a:lnTo>
                  <a:pt x="2056075" y="496654"/>
                </a:lnTo>
                <a:lnTo>
                  <a:pt x="2051624" y="492516"/>
                </a:lnTo>
                <a:lnTo>
                  <a:pt x="2047491" y="489014"/>
                </a:lnTo>
                <a:lnTo>
                  <a:pt x="2042404" y="485831"/>
                </a:lnTo>
                <a:lnTo>
                  <a:pt x="2037635" y="482329"/>
                </a:lnTo>
                <a:lnTo>
                  <a:pt x="2032549" y="479782"/>
                </a:lnTo>
                <a:lnTo>
                  <a:pt x="2027462" y="477235"/>
                </a:lnTo>
                <a:lnTo>
                  <a:pt x="2022057" y="474689"/>
                </a:lnTo>
                <a:lnTo>
                  <a:pt x="2016653" y="472460"/>
                </a:lnTo>
                <a:lnTo>
                  <a:pt x="2010930" y="470550"/>
                </a:lnTo>
                <a:lnTo>
                  <a:pt x="2005525" y="468958"/>
                </a:lnTo>
                <a:lnTo>
                  <a:pt x="1999485" y="467685"/>
                </a:lnTo>
                <a:lnTo>
                  <a:pt x="1993762" y="466730"/>
                </a:lnTo>
                <a:lnTo>
                  <a:pt x="1987722" y="465775"/>
                </a:lnTo>
                <a:lnTo>
                  <a:pt x="1981681" y="465457"/>
                </a:lnTo>
                <a:lnTo>
                  <a:pt x="1975323" y="465138"/>
                </a:lnTo>
                <a:close/>
                <a:moveTo>
                  <a:pt x="2038346" y="0"/>
                </a:moveTo>
                <a:lnTo>
                  <a:pt x="3519484" y="0"/>
                </a:lnTo>
                <a:lnTo>
                  <a:pt x="3431641" y="179388"/>
                </a:lnTo>
                <a:lnTo>
                  <a:pt x="3916359" y="179388"/>
                </a:lnTo>
                <a:lnTo>
                  <a:pt x="3916359" y="295278"/>
                </a:lnTo>
                <a:lnTo>
                  <a:pt x="4885370" y="295278"/>
                </a:lnTo>
                <a:lnTo>
                  <a:pt x="4901245" y="295596"/>
                </a:lnTo>
                <a:lnTo>
                  <a:pt x="4917437" y="296231"/>
                </a:lnTo>
                <a:lnTo>
                  <a:pt x="4932995" y="297183"/>
                </a:lnTo>
                <a:lnTo>
                  <a:pt x="4948552" y="298771"/>
                </a:lnTo>
                <a:lnTo>
                  <a:pt x="4964427" y="300676"/>
                </a:lnTo>
                <a:lnTo>
                  <a:pt x="4979667" y="302581"/>
                </a:lnTo>
                <a:lnTo>
                  <a:pt x="4994907" y="305120"/>
                </a:lnTo>
                <a:lnTo>
                  <a:pt x="5010465" y="307977"/>
                </a:lnTo>
                <a:lnTo>
                  <a:pt x="5025387" y="311471"/>
                </a:lnTo>
                <a:lnTo>
                  <a:pt x="5040310" y="314962"/>
                </a:lnTo>
                <a:lnTo>
                  <a:pt x="5054915" y="318772"/>
                </a:lnTo>
                <a:lnTo>
                  <a:pt x="5069837" y="323534"/>
                </a:lnTo>
                <a:lnTo>
                  <a:pt x="5084125" y="327979"/>
                </a:lnTo>
                <a:lnTo>
                  <a:pt x="5098412" y="333059"/>
                </a:lnTo>
                <a:lnTo>
                  <a:pt x="5112700" y="338456"/>
                </a:lnTo>
                <a:lnTo>
                  <a:pt x="5126987" y="344171"/>
                </a:lnTo>
                <a:lnTo>
                  <a:pt x="5140640" y="350203"/>
                </a:lnTo>
                <a:lnTo>
                  <a:pt x="5154292" y="356870"/>
                </a:lnTo>
                <a:lnTo>
                  <a:pt x="5167627" y="363220"/>
                </a:lnTo>
                <a:lnTo>
                  <a:pt x="5180962" y="370522"/>
                </a:lnTo>
                <a:lnTo>
                  <a:pt x="5193980" y="377507"/>
                </a:lnTo>
                <a:lnTo>
                  <a:pt x="5206680" y="385126"/>
                </a:lnTo>
                <a:lnTo>
                  <a:pt x="5219380" y="393381"/>
                </a:lnTo>
                <a:lnTo>
                  <a:pt x="5232080" y="401318"/>
                </a:lnTo>
                <a:lnTo>
                  <a:pt x="5244462" y="409890"/>
                </a:lnTo>
                <a:lnTo>
                  <a:pt x="5256527" y="418780"/>
                </a:lnTo>
                <a:lnTo>
                  <a:pt x="5268275" y="427669"/>
                </a:lnTo>
                <a:lnTo>
                  <a:pt x="5279705" y="436876"/>
                </a:lnTo>
                <a:lnTo>
                  <a:pt x="5291135" y="446718"/>
                </a:lnTo>
                <a:lnTo>
                  <a:pt x="5302247" y="456560"/>
                </a:lnTo>
                <a:lnTo>
                  <a:pt x="5313360" y="466720"/>
                </a:lnTo>
                <a:lnTo>
                  <a:pt x="5323520" y="477197"/>
                </a:lnTo>
                <a:lnTo>
                  <a:pt x="5333997" y="487674"/>
                </a:lnTo>
                <a:lnTo>
                  <a:pt x="5344157" y="498786"/>
                </a:lnTo>
                <a:lnTo>
                  <a:pt x="5354000" y="509898"/>
                </a:lnTo>
                <a:lnTo>
                  <a:pt x="5363842" y="521327"/>
                </a:lnTo>
                <a:lnTo>
                  <a:pt x="5373367" y="532757"/>
                </a:lnTo>
                <a:lnTo>
                  <a:pt x="5381940" y="544504"/>
                </a:lnTo>
                <a:lnTo>
                  <a:pt x="5390830" y="556568"/>
                </a:lnTo>
                <a:lnTo>
                  <a:pt x="5399402" y="568950"/>
                </a:lnTo>
                <a:lnTo>
                  <a:pt x="5407657" y="581332"/>
                </a:lnTo>
                <a:lnTo>
                  <a:pt x="5415595" y="594031"/>
                </a:lnTo>
                <a:lnTo>
                  <a:pt x="5423215" y="606731"/>
                </a:lnTo>
                <a:lnTo>
                  <a:pt x="5430517" y="619747"/>
                </a:lnTo>
                <a:lnTo>
                  <a:pt x="5437502" y="633082"/>
                </a:lnTo>
                <a:lnTo>
                  <a:pt x="5444170" y="646416"/>
                </a:lnTo>
                <a:lnTo>
                  <a:pt x="5450520" y="660068"/>
                </a:lnTo>
                <a:lnTo>
                  <a:pt x="5456552" y="674037"/>
                </a:lnTo>
                <a:lnTo>
                  <a:pt x="5462267" y="688007"/>
                </a:lnTo>
                <a:lnTo>
                  <a:pt x="5467665" y="702293"/>
                </a:lnTo>
                <a:lnTo>
                  <a:pt x="5472745" y="716580"/>
                </a:lnTo>
                <a:lnTo>
                  <a:pt x="5477507" y="731184"/>
                </a:lnTo>
                <a:lnTo>
                  <a:pt x="5481952" y="745789"/>
                </a:lnTo>
                <a:lnTo>
                  <a:pt x="5485762" y="760393"/>
                </a:lnTo>
                <a:lnTo>
                  <a:pt x="5489572" y="775315"/>
                </a:lnTo>
                <a:lnTo>
                  <a:pt x="5492747" y="790554"/>
                </a:lnTo>
                <a:lnTo>
                  <a:pt x="5495605" y="805793"/>
                </a:lnTo>
                <a:lnTo>
                  <a:pt x="5498145" y="821033"/>
                </a:lnTo>
                <a:lnTo>
                  <a:pt x="5500367" y="836589"/>
                </a:lnTo>
                <a:lnTo>
                  <a:pt x="5502272" y="852146"/>
                </a:lnTo>
                <a:lnTo>
                  <a:pt x="5503542" y="867703"/>
                </a:lnTo>
                <a:lnTo>
                  <a:pt x="5504495" y="883577"/>
                </a:lnTo>
                <a:lnTo>
                  <a:pt x="5505130" y="899451"/>
                </a:lnTo>
                <a:lnTo>
                  <a:pt x="5505447" y="915326"/>
                </a:lnTo>
                <a:lnTo>
                  <a:pt x="5505447" y="6237953"/>
                </a:lnTo>
                <a:lnTo>
                  <a:pt x="5505130" y="6253827"/>
                </a:lnTo>
                <a:lnTo>
                  <a:pt x="5504495" y="6270019"/>
                </a:lnTo>
                <a:lnTo>
                  <a:pt x="5503542" y="6285575"/>
                </a:lnTo>
                <a:lnTo>
                  <a:pt x="5502272" y="6301132"/>
                </a:lnTo>
                <a:lnTo>
                  <a:pt x="5500367" y="6317006"/>
                </a:lnTo>
                <a:lnTo>
                  <a:pt x="5498145" y="6332246"/>
                </a:lnTo>
                <a:lnTo>
                  <a:pt x="5495605" y="6347485"/>
                </a:lnTo>
                <a:lnTo>
                  <a:pt x="5492747" y="6363042"/>
                </a:lnTo>
                <a:lnTo>
                  <a:pt x="5489572" y="6377963"/>
                </a:lnTo>
                <a:lnTo>
                  <a:pt x="5485762" y="6392885"/>
                </a:lnTo>
                <a:lnTo>
                  <a:pt x="5481952" y="6407490"/>
                </a:lnTo>
                <a:lnTo>
                  <a:pt x="5477507" y="6422411"/>
                </a:lnTo>
                <a:lnTo>
                  <a:pt x="5472745" y="6436698"/>
                </a:lnTo>
                <a:lnTo>
                  <a:pt x="5467665" y="6450985"/>
                </a:lnTo>
                <a:lnTo>
                  <a:pt x="5462267" y="6465272"/>
                </a:lnTo>
                <a:lnTo>
                  <a:pt x="5456552" y="6479241"/>
                </a:lnTo>
                <a:lnTo>
                  <a:pt x="5450520" y="6493210"/>
                </a:lnTo>
                <a:lnTo>
                  <a:pt x="5444170" y="6506862"/>
                </a:lnTo>
                <a:lnTo>
                  <a:pt x="5437502" y="6520197"/>
                </a:lnTo>
                <a:lnTo>
                  <a:pt x="5430517" y="6533531"/>
                </a:lnTo>
                <a:lnTo>
                  <a:pt x="5423215" y="6546548"/>
                </a:lnTo>
                <a:lnTo>
                  <a:pt x="5415595" y="6559247"/>
                </a:lnTo>
                <a:lnTo>
                  <a:pt x="5407657" y="6572264"/>
                </a:lnTo>
                <a:lnTo>
                  <a:pt x="5399402" y="6584646"/>
                </a:lnTo>
                <a:lnTo>
                  <a:pt x="5390830" y="6597028"/>
                </a:lnTo>
                <a:lnTo>
                  <a:pt x="5381940" y="6609092"/>
                </a:lnTo>
                <a:lnTo>
                  <a:pt x="5373367" y="6620839"/>
                </a:lnTo>
                <a:lnTo>
                  <a:pt x="5363842" y="6632269"/>
                </a:lnTo>
                <a:lnTo>
                  <a:pt x="5354000" y="6643698"/>
                </a:lnTo>
                <a:lnTo>
                  <a:pt x="5344157" y="6654810"/>
                </a:lnTo>
                <a:lnTo>
                  <a:pt x="5333997" y="6665922"/>
                </a:lnTo>
                <a:lnTo>
                  <a:pt x="5323520" y="6676082"/>
                </a:lnTo>
                <a:lnTo>
                  <a:pt x="5313360" y="6686559"/>
                </a:lnTo>
                <a:lnTo>
                  <a:pt x="5302247" y="6696718"/>
                </a:lnTo>
                <a:lnTo>
                  <a:pt x="5291135" y="6706560"/>
                </a:lnTo>
                <a:lnTo>
                  <a:pt x="5279705" y="6716402"/>
                </a:lnTo>
                <a:lnTo>
                  <a:pt x="5268275" y="6725609"/>
                </a:lnTo>
                <a:lnTo>
                  <a:pt x="5256527" y="6734499"/>
                </a:lnTo>
                <a:lnTo>
                  <a:pt x="5244462" y="6743388"/>
                </a:lnTo>
                <a:lnTo>
                  <a:pt x="5232080" y="6751960"/>
                </a:lnTo>
                <a:lnTo>
                  <a:pt x="5219380" y="6760215"/>
                </a:lnTo>
                <a:lnTo>
                  <a:pt x="5206680" y="6768152"/>
                </a:lnTo>
                <a:lnTo>
                  <a:pt x="5193980" y="6775772"/>
                </a:lnTo>
                <a:lnTo>
                  <a:pt x="5180962" y="6783074"/>
                </a:lnTo>
                <a:lnTo>
                  <a:pt x="5167627" y="6790059"/>
                </a:lnTo>
                <a:lnTo>
                  <a:pt x="5154292" y="6796726"/>
                </a:lnTo>
                <a:lnTo>
                  <a:pt x="5140640" y="6803075"/>
                </a:lnTo>
                <a:lnTo>
                  <a:pt x="5126987" y="6809108"/>
                </a:lnTo>
                <a:lnTo>
                  <a:pt x="5112700" y="6814822"/>
                </a:lnTo>
                <a:lnTo>
                  <a:pt x="5098412" y="6820220"/>
                </a:lnTo>
                <a:lnTo>
                  <a:pt x="5084125" y="6825299"/>
                </a:lnTo>
                <a:lnTo>
                  <a:pt x="5069837" y="6830062"/>
                </a:lnTo>
                <a:lnTo>
                  <a:pt x="5054915" y="6834506"/>
                </a:lnTo>
                <a:lnTo>
                  <a:pt x="5040310" y="6838316"/>
                </a:lnTo>
                <a:lnTo>
                  <a:pt x="5025387" y="6842126"/>
                </a:lnTo>
                <a:lnTo>
                  <a:pt x="5010465" y="6845301"/>
                </a:lnTo>
                <a:lnTo>
                  <a:pt x="4994907" y="6848158"/>
                </a:lnTo>
                <a:lnTo>
                  <a:pt x="4979667" y="6850698"/>
                </a:lnTo>
                <a:lnTo>
                  <a:pt x="4964427" y="6852920"/>
                </a:lnTo>
                <a:lnTo>
                  <a:pt x="4948552" y="6854825"/>
                </a:lnTo>
                <a:lnTo>
                  <a:pt x="4932995" y="6856095"/>
                </a:lnTo>
                <a:lnTo>
                  <a:pt x="4917437" y="6857048"/>
                </a:lnTo>
                <a:lnTo>
                  <a:pt x="4901245" y="6857683"/>
                </a:lnTo>
                <a:lnTo>
                  <a:pt x="4885370" y="6858000"/>
                </a:lnTo>
                <a:lnTo>
                  <a:pt x="619760" y="6858000"/>
                </a:lnTo>
                <a:lnTo>
                  <a:pt x="603885" y="6857683"/>
                </a:lnTo>
                <a:lnTo>
                  <a:pt x="588010" y="6857048"/>
                </a:lnTo>
                <a:lnTo>
                  <a:pt x="572135" y="6856095"/>
                </a:lnTo>
                <a:lnTo>
                  <a:pt x="556578" y="6854825"/>
                </a:lnTo>
                <a:lnTo>
                  <a:pt x="541020" y="6852920"/>
                </a:lnTo>
                <a:lnTo>
                  <a:pt x="525463" y="6850698"/>
                </a:lnTo>
                <a:lnTo>
                  <a:pt x="510223" y="6848158"/>
                </a:lnTo>
                <a:lnTo>
                  <a:pt x="494983" y="6845301"/>
                </a:lnTo>
                <a:lnTo>
                  <a:pt x="479743" y="6842126"/>
                </a:lnTo>
                <a:lnTo>
                  <a:pt x="465138" y="6838316"/>
                </a:lnTo>
                <a:lnTo>
                  <a:pt x="450215" y="6834506"/>
                </a:lnTo>
                <a:lnTo>
                  <a:pt x="435610" y="6830062"/>
                </a:lnTo>
                <a:lnTo>
                  <a:pt x="421005" y="6825299"/>
                </a:lnTo>
                <a:lnTo>
                  <a:pt x="406718" y="6820220"/>
                </a:lnTo>
                <a:lnTo>
                  <a:pt x="392748" y="6814822"/>
                </a:lnTo>
                <a:lnTo>
                  <a:pt x="378460" y="6809108"/>
                </a:lnTo>
                <a:lnTo>
                  <a:pt x="364808" y="6803075"/>
                </a:lnTo>
                <a:lnTo>
                  <a:pt x="351155" y="6796726"/>
                </a:lnTo>
                <a:lnTo>
                  <a:pt x="337820" y="6790059"/>
                </a:lnTo>
                <a:lnTo>
                  <a:pt x="324485" y="6783074"/>
                </a:lnTo>
                <a:lnTo>
                  <a:pt x="311468" y="6775772"/>
                </a:lnTo>
                <a:lnTo>
                  <a:pt x="298768" y="6768152"/>
                </a:lnTo>
                <a:lnTo>
                  <a:pt x="286068" y="6760215"/>
                </a:lnTo>
                <a:lnTo>
                  <a:pt x="273050" y="6751960"/>
                </a:lnTo>
                <a:lnTo>
                  <a:pt x="260985" y="6743388"/>
                </a:lnTo>
                <a:lnTo>
                  <a:pt x="248920" y="6734499"/>
                </a:lnTo>
                <a:lnTo>
                  <a:pt x="237173" y="6725609"/>
                </a:lnTo>
                <a:lnTo>
                  <a:pt x="225425" y="6716402"/>
                </a:lnTo>
                <a:lnTo>
                  <a:pt x="213995" y="6706560"/>
                </a:lnTo>
                <a:lnTo>
                  <a:pt x="202883" y="6696718"/>
                </a:lnTo>
                <a:lnTo>
                  <a:pt x="192088" y="6686559"/>
                </a:lnTo>
                <a:lnTo>
                  <a:pt x="181610" y="6676082"/>
                </a:lnTo>
                <a:lnTo>
                  <a:pt x="171450" y="6665922"/>
                </a:lnTo>
                <a:lnTo>
                  <a:pt x="160973" y="6654810"/>
                </a:lnTo>
                <a:lnTo>
                  <a:pt x="151130" y="6643698"/>
                </a:lnTo>
                <a:lnTo>
                  <a:pt x="141605" y="6632269"/>
                </a:lnTo>
                <a:lnTo>
                  <a:pt x="132080" y="6620839"/>
                </a:lnTo>
                <a:lnTo>
                  <a:pt x="123190" y="6609092"/>
                </a:lnTo>
                <a:lnTo>
                  <a:pt x="114300" y="6597028"/>
                </a:lnTo>
                <a:lnTo>
                  <a:pt x="105728" y="6584646"/>
                </a:lnTo>
                <a:lnTo>
                  <a:pt x="97473" y="6572264"/>
                </a:lnTo>
                <a:lnTo>
                  <a:pt x="89853" y="6559247"/>
                </a:lnTo>
                <a:lnTo>
                  <a:pt x="82233" y="6546548"/>
                </a:lnTo>
                <a:lnTo>
                  <a:pt x="74613" y="6533531"/>
                </a:lnTo>
                <a:lnTo>
                  <a:pt x="67945" y="6520197"/>
                </a:lnTo>
                <a:lnTo>
                  <a:pt x="60960" y="6506862"/>
                </a:lnTo>
                <a:lnTo>
                  <a:pt x="54928" y="6493210"/>
                </a:lnTo>
                <a:lnTo>
                  <a:pt x="48578" y="6479241"/>
                </a:lnTo>
                <a:lnTo>
                  <a:pt x="43180" y="6465272"/>
                </a:lnTo>
                <a:lnTo>
                  <a:pt x="37465" y="6450985"/>
                </a:lnTo>
                <a:lnTo>
                  <a:pt x="32703" y="6436698"/>
                </a:lnTo>
                <a:lnTo>
                  <a:pt x="27623" y="6422411"/>
                </a:lnTo>
                <a:lnTo>
                  <a:pt x="23495" y="6407490"/>
                </a:lnTo>
                <a:lnTo>
                  <a:pt x="19685" y="6392885"/>
                </a:lnTo>
                <a:lnTo>
                  <a:pt x="15875" y="6377963"/>
                </a:lnTo>
                <a:lnTo>
                  <a:pt x="12700" y="6363042"/>
                </a:lnTo>
                <a:lnTo>
                  <a:pt x="9843" y="6347485"/>
                </a:lnTo>
                <a:lnTo>
                  <a:pt x="7303" y="6332246"/>
                </a:lnTo>
                <a:lnTo>
                  <a:pt x="4763" y="6317006"/>
                </a:lnTo>
                <a:lnTo>
                  <a:pt x="3175" y="6301132"/>
                </a:lnTo>
                <a:lnTo>
                  <a:pt x="1905" y="6285575"/>
                </a:lnTo>
                <a:lnTo>
                  <a:pt x="953" y="6270019"/>
                </a:lnTo>
                <a:lnTo>
                  <a:pt x="318" y="6253827"/>
                </a:lnTo>
                <a:lnTo>
                  <a:pt x="0" y="6237953"/>
                </a:lnTo>
                <a:lnTo>
                  <a:pt x="0" y="915326"/>
                </a:lnTo>
                <a:lnTo>
                  <a:pt x="318" y="899451"/>
                </a:lnTo>
                <a:lnTo>
                  <a:pt x="953" y="883577"/>
                </a:lnTo>
                <a:lnTo>
                  <a:pt x="1905" y="867703"/>
                </a:lnTo>
                <a:lnTo>
                  <a:pt x="3175" y="852146"/>
                </a:lnTo>
                <a:lnTo>
                  <a:pt x="4763" y="836589"/>
                </a:lnTo>
                <a:lnTo>
                  <a:pt x="7303" y="821033"/>
                </a:lnTo>
                <a:lnTo>
                  <a:pt x="9843" y="805793"/>
                </a:lnTo>
                <a:lnTo>
                  <a:pt x="12700" y="790554"/>
                </a:lnTo>
                <a:lnTo>
                  <a:pt x="15875" y="775315"/>
                </a:lnTo>
                <a:lnTo>
                  <a:pt x="19685" y="760393"/>
                </a:lnTo>
                <a:lnTo>
                  <a:pt x="23495" y="745789"/>
                </a:lnTo>
                <a:lnTo>
                  <a:pt x="27623" y="731184"/>
                </a:lnTo>
                <a:lnTo>
                  <a:pt x="32703" y="716580"/>
                </a:lnTo>
                <a:lnTo>
                  <a:pt x="37465" y="702293"/>
                </a:lnTo>
                <a:lnTo>
                  <a:pt x="43180" y="688007"/>
                </a:lnTo>
                <a:lnTo>
                  <a:pt x="48578" y="674037"/>
                </a:lnTo>
                <a:lnTo>
                  <a:pt x="54928" y="660068"/>
                </a:lnTo>
                <a:lnTo>
                  <a:pt x="60960" y="646416"/>
                </a:lnTo>
                <a:lnTo>
                  <a:pt x="67945" y="633082"/>
                </a:lnTo>
                <a:lnTo>
                  <a:pt x="74613" y="619747"/>
                </a:lnTo>
                <a:lnTo>
                  <a:pt x="82233" y="606731"/>
                </a:lnTo>
                <a:lnTo>
                  <a:pt x="89853" y="594031"/>
                </a:lnTo>
                <a:lnTo>
                  <a:pt x="97473" y="581332"/>
                </a:lnTo>
                <a:lnTo>
                  <a:pt x="105728" y="568950"/>
                </a:lnTo>
                <a:lnTo>
                  <a:pt x="114300" y="556568"/>
                </a:lnTo>
                <a:lnTo>
                  <a:pt x="123190" y="544504"/>
                </a:lnTo>
                <a:lnTo>
                  <a:pt x="132080" y="532757"/>
                </a:lnTo>
                <a:lnTo>
                  <a:pt x="141605" y="521327"/>
                </a:lnTo>
                <a:lnTo>
                  <a:pt x="151130" y="509898"/>
                </a:lnTo>
                <a:lnTo>
                  <a:pt x="160973" y="498786"/>
                </a:lnTo>
                <a:lnTo>
                  <a:pt x="171450" y="487674"/>
                </a:lnTo>
                <a:lnTo>
                  <a:pt x="181610" y="477197"/>
                </a:lnTo>
                <a:lnTo>
                  <a:pt x="192088" y="466720"/>
                </a:lnTo>
                <a:lnTo>
                  <a:pt x="202883" y="456560"/>
                </a:lnTo>
                <a:lnTo>
                  <a:pt x="213995" y="446718"/>
                </a:lnTo>
                <a:lnTo>
                  <a:pt x="225425" y="436876"/>
                </a:lnTo>
                <a:lnTo>
                  <a:pt x="237173" y="427669"/>
                </a:lnTo>
                <a:lnTo>
                  <a:pt x="248920" y="418780"/>
                </a:lnTo>
                <a:lnTo>
                  <a:pt x="260985" y="409890"/>
                </a:lnTo>
                <a:lnTo>
                  <a:pt x="273050" y="401318"/>
                </a:lnTo>
                <a:lnTo>
                  <a:pt x="286068" y="393381"/>
                </a:lnTo>
                <a:lnTo>
                  <a:pt x="298768" y="385126"/>
                </a:lnTo>
                <a:lnTo>
                  <a:pt x="311468" y="377507"/>
                </a:lnTo>
                <a:lnTo>
                  <a:pt x="324485" y="370522"/>
                </a:lnTo>
                <a:lnTo>
                  <a:pt x="337820" y="363220"/>
                </a:lnTo>
                <a:lnTo>
                  <a:pt x="351155" y="356870"/>
                </a:lnTo>
                <a:lnTo>
                  <a:pt x="364808" y="350203"/>
                </a:lnTo>
                <a:lnTo>
                  <a:pt x="378460" y="344171"/>
                </a:lnTo>
                <a:lnTo>
                  <a:pt x="392748" y="338456"/>
                </a:lnTo>
                <a:lnTo>
                  <a:pt x="406718" y="333059"/>
                </a:lnTo>
                <a:lnTo>
                  <a:pt x="421005" y="327979"/>
                </a:lnTo>
                <a:lnTo>
                  <a:pt x="435610" y="323534"/>
                </a:lnTo>
                <a:lnTo>
                  <a:pt x="450215" y="318772"/>
                </a:lnTo>
                <a:lnTo>
                  <a:pt x="465138" y="314962"/>
                </a:lnTo>
                <a:lnTo>
                  <a:pt x="479743" y="311471"/>
                </a:lnTo>
                <a:lnTo>
                  <a:pt x="494983" y="307977"/>
                </a:lnTo>
                <a:lnTo>
                  <a:pt x="510223" y="305120"/>
                </a:lnTo>
                <a:lnTo>
                  <a:pt x="525463" y="302581"/>
                </a:lnTo>
                <a:lnTo>
                  <a:pt x="541020" y="300676"/>
                </a:lnTo>
                <a:lnTo>
                  <a:pt x="556578" y="298771"/>
                </a:lnTo>
                <a:lnTo>
                  <a:pt x="572135" y="297183"/>
                </a:lnTo>
                <a:lnTo>
                  <a:pt x="588010" y="296231"/>
                </a:lnTo>
                <a:lnTo>
                  <a:pt x="603885" y="295596"/>
                </a:lnTo>
                <a:lnTo>
                  <a:pt x="619760" y="295278"/>
                </a:lnTo>
                <a:lnTo>
                  <a:pt x="1639884" y="295278"/>
                </a:lnTo>
                <a:lnTo>
                  <a:pt x="1639884" y="179388"/>
                </a:lnTo>
                <a:lnTo>
                  <a:pt x="2125900" y="179388"/>
                </a:lnTo>
                <a:lnTo>
                  <a:pt x="203834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微软雅黑 Light" panose="020B0502040204020203" pitchFamily="34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832600" y="1954530"/>
            <a:ext cx="1769745" cy="1769745"/>
          </a:xfrm>
          <a:prstGeom prst="ellipse">
            <a:avLst/>
          </a:prstGeom>
          <a:solidFill>
            <a:srgbClr val="1877A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34" name="KSO_Shape"/>
          <p:cNvSpPr/>
          <p:nvPr/>
        </p:nvSpPr>
        <p:spPr bwMode="auto">
          <a:xfrm>
            <a:off x="7326630" y="2441575"/>
            <a:ext cx="781050" cy="795655"/>
          </a:xfrm>
          <a:custGeom>
            <a:avLst/>
            <a:gdLst>
              <a:gd name="T0" fmla="*/ 1088909 w 1944688"/>
              <a:gd name="T1" fmla="*/ 1478020 h 1979613"/>
              <a:gd name="T2" fmla="*/ 1105805 w 1944688"/>
              <a:gd name="T3" fmla="*/ 1615987 h 1979613"/>
              <a:gd name="T4" fmla="*/ 979564 w 1944688"/>
              <a:gd name="T5" fmla="*/ 1431925 h 1979613"/>
              <a:gd name="T6" fmla="*/ 811133 w 1944688"/>
              <a:gd name="T7" fmla="*/ 1321868 h 1979613"/>
              <a:gd name="T8" fmla="*/ 770571 w 1944688"/>
              <a:gd name="T9" fmla="*/ 1208449 h 1979613"/>
              <a:gd name="T10" fmla="*/ 827928 w 1944688"/>
              <a:gd name="T11" fmla="*/ 1109921 h 1979613"/>
              <a:gd name="T12" fmla="*/ 1112606 w 1944688"/>
              <a:gd name="T13" fmla="*/ 674053 h 1979613"/>
              <a:gd name="T14" fmla="*/ 1149350 w 1944688"/>
              <a:gd name="T15" fmla="*/ 766128 h 1979613"/>
              <a:gd name="T16" fmla="*/ 1085682 w 1944688"/>
              <a:gd name="T17" fmla="*/ 922338 h 1979613"/>
              <a:gd name="T18" fmla="*/ 916605 w 1944688"/>
              <a:gd name="T19" fmla="*/ 541568 h 1979613"/>
              <a:gd name="T20" fmla="*/ 864200 w 1944688"/>
              <a:gd name="T21" fmla="*/ 1004409 h 1979613"/>
              <a:gd name="T22" fmla="*/ 743510 w 1944688"/>
              <a:gd name="T23" fmla="*/ 1114247 h 1979613"/>
              <a:gd name="T24" fmla="*/ 749545 w 1944688"/>
              <a:gd name="T25" fmla="*/ 1320271 h 1979613"/>
              <a:gd name="T26" fmla="*/ 863882 w 1944688"/>
              <a:gd name="T27" fmla="*/ 1423442 h 1979613"/>
              <a:gd name="T28" fmla="*/ 1035388 w 1944688"/>
              <a:gd name="T29" fmla="*/ 1692004 h 1979613"/>
              <a:gd name="T30" fmla="*/ 1135434 w 1944688"/>
              <a:gd name="T31" fmla="*/ 1598357 h 1979613"/>
              <a:gd name="T32" fmla="*/ 1087158 w 1944688"/>
              <a:gd name="T33" fmla="*/ 1425029 h 1979613"/>
              <a:gd name="T34" fmla="*/ 1029672 w 1944688"/>
              <a:gd name="T35" fmla="*/ 1070121 h 1979613"/>
              <a:gd name="T36" fmla="*/ 1170370 w 1944688"/>
              <a:gd name="T37" fmla="*/ 968220 h 1979613"/>
              <a:gd name="T38" fmla="*/ 1219598 w 1944688"/>
              <a:gd name="T39" fmla="*/ 767275 h 1979613"/>
              <a:gd name="T40" fmla="*/ 1157348 w 1944688"/>
              <a:gd name="T41" fmla="*/ 597122 h 1979613"/>
              <a:gd name="T42" fmla="*/ 995370 w 1944688"/>
              <a:gd name="T43" fmla="*/ 529823 h 1979613"/>
              <a:gd name="T44" fmla="*/ 888020 w 1944688"/>
              <a:gd name="T45" fmla="*/ 312370 h 1979613"/>
              <a:gd name="T46" fmla="*/ 871505 w 1944688"/>
              <a:gd name="T47" fmla="*/ 408875 h 1979613"/>
              <a:gd name="T48" fmla="*/ 969327 w 1944688"/>
              <a:gd name="T49" fmla="*/ 472999 h 1979613"/>
              <a:gd name="T50" fmla="*/ 1059209 w 1944688"/>
              <a:gd name="T51" fmla="*/ 399351 h 1979613"/>
              <a:gd name="T52" fmla="*/ 1026813 w 1944688"/>
              <a:gd name="T53" fmla="*/ 299037 h 1979613"/>
              <a:gd name="T54" fmla="*/ 1190379 w 1944688"/>
              <a:gd name="T55" fmla="*/ 1270 h 1979613"/>
              <a:gd name="T56" fmla="*/ 1266286 w 1944688"/>
              <a:gd name="T57" fmla="*/ 52379 h 1979613"/>
              <a:gd name="T58" fmla="*/ 1285978 w 1944688"/>
              <a:gd name="T59" fmla="*/ 375543 h 1979613"/>
              <a:gd name="T60" fmla="*/ 1339335 w 1944688"/>
              <a:gd name="T61" fmla="*/ 412367 h 1979613"/>
              <a:gd name="T62" fmla="*/ 1627402 w 1944688"/>
              <a:gd name="T63" fmla="*/ 266975 h 1979613"/>
              <a:gd name="T64" fmla="*/ 1713155 w 1944688"/>
              <a:gd name="T65" fmla="*/ 299037 h 1979613"/>
              <a:gd name="T66" fmla="*/ 1944688 w 1944688"/>
              <a:gd name="T67" fmla="*/ 730768 h 1979613"/>
              <a:gd name="T68" fmla="*/ 1900224 w 1944688"/>
              <a:gd name="T69" fmla="*/ 811083 h 1979613"/>
              <a:gd name="T70" fmla="*/ 1646458 w 1944688"/>
              <a:gd name="T71" fmla="*/ 985997 h 1979613"/>
              <a:gd name="T72" fmla="*/ 1891013 w 1944688"/>
              <a:gd name="T73" fmla="*/ 1162499 h 1979613"/>
              <a:gd name="T74" fmla="*/ 1943735 w 1944688"/>
              <a:gd name="T75" fmla="*/ 1238369 h 1979613"/>
              <a:gd name="T76" fmla="*/ 1720142 w 1944688"/>
              <a:gd name="T77" fmla="*/ 1672640 h 1979613"/>
              <a:gd name="T78" fmla="*/ 1637883 w 1944688"/>
              <a:gd name="T79" fmla="*/ 1712956 h 1979613"/>
              <a:gd name="T80" fmla="*/ 1347910 w 1944688"/>
              <a:gd name="T81" fmla="*/ 1568199 h 1979613"/>
              <a:gd name="T82" fmla="*/ 1289471 w 1944688"/>
              <a:gd name="T83" fmla="*/ 1595817 h 1979613"/>
              <a:gd name="T84" fmla="*/ 1271050 w 1944688"/>
              <a:gd name="T85" fmla="*/ 1918028 h 1979613"/>
              <a:gd name="T86" fmla="*/ 1200542 w 1944688"/>
              <a:gd name="T87" fmla="*/ 1976121 h 1979613"/>
              <a:gd name="T88" fmla="*/ 710797 w 1944688"/>
              <a:gd name="T89" fmla="*/ 1960884 h 1979613"/>
              <a:gd name="T90" fmla="*/ 663474 w 1944688"/>
              <a:gd name="T91" fmla="*/ 1882156 h 1979613"/>
              <a:gd name="T92" fmla="*/ 638384 w 1944688"/>
              <a:gd name="T93" fmla="*/ 1574866 h 1979613"/>
              <a:gd name="T94" fmla="*/ 363339 w 1944688"/>
              <a:gd name="T95" fmla="*/ 1698353 h 1979613"/>
              <a:gd name="T96" fmla="*/ 271551 w 1944688"/>
              <a:gd name="T97" fmla="*/ 1705655 h 1979613"/>
              <a:gd name="T98" fmla="*/ 6987 w 1944688"/>
              <a:gd name="T99" fmla="*/ 1295510 h 1979613"/>
              <a:gd name="T100" fmla="*/ 13339 w 1944688"/>
              <a:gd name="T101" fmla="*/ 1204402 h 1979613"/>
              <a:gd name="T102" fmla="*/ 283303 w 1944688"/>
              <a:gd name="T103" fmla="*/ 1025361 h 1979613"/>
              <a:gd name="T104" fmla="*/ 288702 w 1944688"/>
              <a:gd name="T105" fmla="*/ 960601 h 1979613"/>
              <a:gd name="T106" fmla="*/ 18739 w 1944688"/>
              <a:gd name="T107" fmla="*/ 784100 h 1979613"/>
              <a:gd name="T108" fmla="*/ 3811 w 1944688"/>
              <a:gd name="T109" fmla="*/ 693944 h 1979613"/>
              <a:gd name="T110" fmla="*/ 261706 w 1944688"/>
              <a:gd name="T111" fmla="*/ 277768 h 1979613"/>
              <a:gd name="T112" fmla="*/ 353493 w 1944688"/>
              <a:gd name="T113" fmla="*/ 276181 h 1979613"/>
              <a:gd name="T114" fmla="*/ 632032 w 1944688"/>
              <a:gd name="T115" fmla="*/ 407922 h 1979613"/>
              <a:gd name="T116" fmla="*/ 663157 w 1944688"/>
              <a:gd name="T117" fmla="*/ 108250 h 1979613"/>
              <a:gd name="T118" fmla="*/ 702540 w 1944688"/>
              <a:gd name="T119" fmla="*/ 24761 h 1979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944688" h="1979613">
                <a:moveTo>
                  <a:pt x="979564" y="1431925"/>
                </a:moveTo>
                <a:lnTo>
                  <a:pt x="987534" y="1431925"/>
                </a:lnTo>
                <a:lnTo>
                  <a:pt x="995504" y="1432561"/>
                </a:lnTo>
                <a:lnTo>
                  <a:pt x="1003474" y="1433515"/>
                </a:lnTo>
                <a:lnTo>
                  <a:pt x="1011443" y="1435104"/>
                </a:lnTo>
                <a:lnTo>
                  <a:pt x="1023238" y="1437647"/>
                </a:lnTo>
                <a:lnTo>
                  <a:pt x="1029614" y="1439237"/>
                </a:lnTo>
                <a:lnTo>
                  <a:pt x="1035352" y="1441144"/>
                </a:lnTo>
                <a:lnTo>
                  <a:pt x="1041091" y="1443687"/>
                </a:lnTo>
                <a:lnTo>
                  <a:pt x="1046829" y="1445913"/>
                </a:lnTo>
                <a:lnTo>
                  <a:pt x="1052886" y="1449092"/>
                </a:lnTo>
                <a:lnTo>
                  <a:pt x="1058305" y="1452271"/>
                </a:lnTo>
                <a:lnTo>
                  <a:pt x="1063725" y="1455450"/>
                </a:lnTo>
                <a:lnTo>
                  <a:pt x="1069463" y="1459264"/>
                </a:lnTo>
                <a:lnTo>
                  <a:pt x="1074563" y="1463397"/>
                </a:lnTo>
                <a:lnTo>
                  <a:pt x="1079664" y="1467847"/>
                </a:lnTo>
                <a:lnTo>
                  <a:pt x="1084127" y="1472616"/>
                </a:lnTo>
                <a:lnTo>
                  <a:pt x="1088909" y="1478020"/>
                </a:lnTo>
                <a:lnTo>
                  <a:pt x="1093372" y="1484060"/>
                </a:lnTo>
                <a:lnTo>
                  <a:pt x="1097198" y="1489782"/>
                </a:lnTo>
                <a:lnTo>
                  <a:pt x="1101023" y="1496458"/>
                </a:lnTo>
                <a:lnTo>
                  <a:pt x="1104848" y="1503770"/>
                </a:lnTo>
                <a:lnTo>
                  <a:pt x="1107399" y="1511081"/>
                </a:lnTo>
                <a:lnTo>
                  <a:pt x="1110268" y="1519029"/>
                </a:lnTo>
                <a:lnTo>
                  <a:pt x="1112499" y="1526658"/>
                </a:lnTo>
                <a:lnTo>
                  <a:pt x="1114093" y="1535559"/>
                </a:lnTo>
                <a:lnTo>
                  <a:pt x="1115687" y="1544142"/>
                </a:lnTo>
                <a:lnTo>
                  <a:pt x="1116962" y="1553043"/>
                </a:lnTo>
                <a:lnTo>
                  <a:pt x="1117600" y="1561627"/>
                </a:lnTo>
                <a:lnTo>
                  <a:pt x="1117600" y="1570210"/>
                </a:lnTo>
                <a:lnTo>
                  <a:pt x="1117281" y="1578475"/>
                </a:lnTo>
                <a:lnTo>
                  <a:pt x="1116006" y="1586740"/>
                </a:lnTo>
                <a:lnTo>
                  <a:pt x="1114412" y="1594688"/>
                </a:lnTo>
                <a:lnTo>
                  <a:pt x="1112181" y="1601999"/>
                </a:lnTo>
                <a:lnTo>
                  <a:pt x="1109311" y="1609311"/>
                </a:lnTo>
                <a:lnTo>
                  <a:pt x="1105805" y="1615987"/>
                </a:lnTo>
                <a:lnTo>
                  <a:pt x="1102298" y="1622027"/>
                </a:lnTo>
                <a:lnTo>
                  <a:pt x="1098154" y="1628385"/>
                </a:lnTo>
                <a:lnTo>
                  <a:pt x="1093372" y="1633789"/>
                </a:lnTo>
                <a:lnTo>
                  <a:pt x="1088590" y="1638875"/>
                </a:lnTo>
                <a:lnTo>
                  <a:pt x="1083490" y="1643644"/>
                </a:lnTo>
                <a:lnTo>
                  <a:pt x="1078389" y="1648094"/>
                </a:lnTo>
                <a:lnTo>
                  <a:pt x="1072970" y="1651909"/>
                </a:lnTo>
                <a:lnTo>
                  <a:pt x="1067231" y="1655406"/>
                </a:lnTo>
                <a:lnTo>
                  <a:pt x="1061812" y="1658903"/>
                </a:lnTo>
                <a:lnTo>
                  <a:pt x="1056074" y="1662082"/>
                </a:lnTo>
                <a:lnTo>
                  <a:pt x="1044279" y="1667486"/>
                </a:lnTo>
                <a:lnTo>
                  <a:pt x="1032483" y="1672254"/>
                </a:lnTo>
                <a:lnTo>
                  <a:pt x="1020051" y="1676705"/>
                </a:lnTo>
                <a:lnTo>
                  <a:pt x="1005067" y="1680520"/>
                </a:lnTo>
                <a:lnTo>
                  <a:pt x="990084" y="1683698"/>
                </a:lnTo>
                <a:lnTo>
                  <a:pt x="975420" y="1685924"/>
                </a:lnTo>
                <a:lnTo>
                  <a:pt x="960437" y="1687513"/>
                </a:lnTo>
                <a:lnTo>
                  <a:pt x="979564" y="1431925"/>
                </a:lnTo>
                <a:close/>
                <a:moveTo>
                  <a:pt x="913172" y="1082675"/>
                </a:moveTo>
                <a:lnTo>
                  <a:pt x="935037" y="1374775"/>
                </a:lnTo>
                <a:lnTo>
                  <a:pt x="923312" y="1373508"/>
                </a:lnTo>
                <a:lnTo>
                  <a:pt x="911587" y="1371924"/>
                </a:lnTo>
                <a:lnTo>
                  <a:pt x="899545" y="1369706"/>
                </a:lnTo>
                <a:lnTo>
                  <a:pt x="887820" y="1366538"/>
                </a:lnTo>
                <a:lnTo>
                  <a:pt x="875778" y="1363053"/>
                </a:lnTo>
                <a:lnTo>
                  <a:pt x="864370" y="1358301"/>
                </a:lnTo>
                <a:lnTo>
                  <a:pt x="858349" y="1355767"/>
                </a:lnTo>
                <a:lnTo>
                  <a:pt x="852962" y="1353232"/>
                </a:lnTo>
                <a:lnTo>
                  <a:pt x="847258" y="1350064"/>
                </a:lnTo>
                <a:lnTo>
                  <a:pt x="841554" y="1346896"/>
                </a:lnTo>
                <a:lnTo>
                  <a:pt x="836484" y="1343411"/>
                </a:lnTo>
                <a:lnTo>
                  <a:pt x="831097" y="1339609"/>
                </a:lnTo>
                <a:lnTo>
                  <a:pt x="826027" y="1335491"/>
                </a:lnTo>
                <a:lnTo>
                  <a:pt x="820956" y="1331372"/>
                </a:lnTo>
                <a:lnTo>
                  <a:pt x="816203" y="1326620"/>
                </a:lnTo>
                <a:lnTo>
                  <a:pt x="811133" y="1321868"/>
                </a:lnTo>
                <a:lnTo>
                  <a:pt x="806696" y="1316482"/>
                </a:lnTo>
                <a:lnTo>
                  <a:pt x="802577" y="1311413"/>
                </a:lnTo>
                <a:lnTo>
                  <a:pt x="798140" y="1305394"/>
                </a:lnTo>
                <a:lnTo>
                  <a:pt x="794338" y="1299691"/>
                </a:lnTo>
                <a:lnTo>
                  <a:pt x="790535" y="1293355"/>
                </a:lnTo>
                <a:lnTo>
                  <a:pt x="787366" y="1287019"/>
                </a:lnTo>
                <a:lnTo>
                  <a:pt x="784197" y="1280365"/>
                </a:lnTo>
                <a:lnTo>
                  <a:pt x="781028" y="1273396"/>
                </a:lnTo>
                <a:lnTo>
                  <a:pt x="778176" y="1266426"/>
                </a:lnTo>
                <a:lnTo>
                  <a:pt x="775958" y="1259456"/>
                </a:lnTo>
                <a:lnTo>
                  <a:pt x="774057" y="1251852"/>
                </a:lnTo>
                <a:lnTo>
                  <a:pt x="772472" y="1244566"/>
                </a:lnTo>
                <a:lnTo>
                  <a:pt x="771205" y="1236962"/>
                </a:lnTo>
                <a:lnTo>
                  <a:pt x="770571" y="1230943"/>
                </a:lnTo>
                <a:lnTo>
                  <a:pt x="770571" y="1228408"/>
                </a:lnTo>
                <a:lnTo>
                  <a:pt x="769937" y="1224290"/>
                </a:lnTo>
                <a:lnTo>
                  <a:pt x="769937" y="1216370"/>
                </a:lnTo>
                <a:lnTo>
                  <a:pt x="770571" y="1208449"/>
                </a:lnTo>
                <a:lnTo>
                  <a:pt x="771205" y="1201163"/>
                </a:lnTo>
                <a:lnTo>
                  <a:pt x="772472" y="1193559"/>
                </a:lnTo>
                <a:lnTo>
                  <a:pt x="773740" y="1186589"/>
                </a:lnTo>
                <a:lnTo>
                  <a:pt x="775641" y="1179936"/>
                </a:lnTo>
                <a:lnTo>
                  <a:pt x="777542" y="1173283"/>
                </a:lnTo>
                <a:lnTo>
                  <a:pt x="779761" y="1166947"/>
                </a:lnTo>
                <a:lnTo>
                  <a:pt x="782296" y="1160928"/>
                </a:lnTo>
                <a:lnTo>
                  <a:pt x="785465" y="1154908"/>
                </a:lnTo>
                <a:lnTo>
                  <a:pt x="788317" y="1149522"/>
                </a:lnTo>
                <a:lnTo>
                  <a:pt x="792119" y="1144137"/>
                </a:lnTo>
                <a:lnTo>
                  <a:pt x="795922" y="1139068"/>
                </a:lnTo>
                <a:lnTo>
                  <a:pt x="799725" y="1134315"/>
                </a:lnTo>
                <a:lnTo>
                  <a:pt x="804161" y="1129563"/>
                </a:lnTo>
                <a:lnTo>
                  <a:pt x="808281" y="1124811"/>
                </a:lnTo>
                <a:lnTo>
                  <a:pt x="813034" y="1121009"/>
                </a:lnTo>
                <a:lnTo>
                  <a:pt x="818104" y="1116891"/>
                </a:lnTo>
                <a:lnTo>
                  <a:pt x="822858" y="1113406"/>
                </a:lnTo>
                <a:lnTo>
                  <a:pt x="827928" y="1109921"/>
                </a:lnTo>
                <a:lnTo>
                  <a:pt x="833315" y="1106753"/>
                </a:lnTo>
                <a:lnTo>
                  <a:pt x="844089" y="1101367"/>
                </a:lnTo>
                <a:lnTo>
                  <a:pt x="854864" y="1096298"/>
                </a:lnTo>
                <a:lnTo>
                  <a:pt x="866272" y="1092496"/>
                </a:lnTo>
                <a:lnTo>
                  <a:pt x="877680" y="1089011"/>
                </a:lnTo>
                <a:lnTo>
                  <a:pt x="889405" y="1086160"/>
                </a:lnTo>
                <a:lnTo>
                  <a:pt x="901130" y="1084259"/>
                </a:lnTo>
                <a:lnTo>
                  <a:pt x="913172" y="1082675"/>
                </a:lnTo>
                <a:close/>
                <a:moveTo>
                  <a:pt x="1039752" y="628650"/>
                </a:moveTo>
                <a:lnTo>
                  <a:pt x="1050839" y="632778"/>
                </a:lnTo>
                <a:lnTo>
                  <a:pt x="1061292" y="637858"/>
                </a:lnTo>
                <a:lnTo>
                  <a:pt x="1072695" y="643890"/>
                </a:lnTo>
                <a:lnTo>
                  <a:pt x="1083148" y="650240"/>
                </a:lnTo>
                <a:lnTo>
                  <a:pt x="1093601" y="657225"/>
                </a:lnTo>
                <a:lnTo>
                  <a:pt x="1098986" y="661035"/>
                </a:lnTo>
                <a:lnTo>
                  <a:pt x="1103420" y="665163"/>
                </a:lnTo>
                <a:lnTo>
                  <a:pt x="1108172" y="669290"/>
                </a:lnTo>
                <a:lnTo>
                  <a:pt x="1112606" y="674053"/>
                </a:lnTo>
                <a:lnTo>
                  <a:pt x="1116724" y="678498"/>
                </a:lnTo>
                <a:lnTo>
                  <a:pt x="1121159" y="682943"/>
                </a:lnTo>
                <a:lnTo>
                  <a:pt x="1124960" y="687705"/>
                </a:lnTo>
                <a:lnTo>
                  <a:pt x="1128444" y="692785"/>
                </a:lnTo>
                <a:lnTo>
                  <a:pt x="1131612" y="697865"/>
                </a:lnTo>
                <a:lnTo>
                  <a:pt x="1134779" y="703580"/>
                </a:lnTo>
                <a:lnTo>
                  <a:pt x="1137630" y="708660"/>
                </a:lnTo>
                <a:lnTo>
                  <a:pt x="1139847" y="714058"/>
                </a:lnTo>
                <a:lnTo>
                  <a:pt x="1141748" y="719455"/>
                </a:lnTo>
                <a:lnTo>
                  <a:pt x="1143332" y="724853"/>
                </a:lnTo>
                <a:lnTo>
                  <a:pt x="1144915" y="730885"/>
                </a:lnTo>
                <a:lnTo>
                  <a:pt x="1146499" y="736600"/>
                </a:lnTo>
                <a:lnTo>
                  <a:pt x="1147449" y="742950"/>
                </a:lnTo>
                <a:lnTo>
                  <a:pt x="1148083" y="749300"/>
                </a:lnTo>
                <a:lnTo>
                  <a:pt x="1148716" y="755968"/>
                </a:lnTo>
                <a:lnTo>
                  <a:pt x="1148716" y="759143"/>
                </a:lnTo>
                <a:lnTo>
                  <a:pt x="1149350" y="763270"/>
                </a:lnTo>
                <a:lnTo>
                  <a:pt x="1149350" y="766128"/>
                </a:lnTo>
                <a:lnTo>
                  <a:pt x="1149350" y="767715"/>
                </a:lnTo>
                <a:lnTo>
                  <a:pt x="1149350" y="770890"/>
                </a:lnTo>
                <a:lnTo>
                  <a:pt x="1149350" y="778193"/>
                </a:lnTo>
                <a:lnTo>
                  <a:pt x="1148400" y="793115"/>
                </a:lnTo>
                <a:lnTo>
                  <a:pt x="1146816" y="807721"/>
                </a:lnTo>
                <a:lnTo>
                  <a:pt x="1145866" y="814706"/>
                </a:lnTo>
                <a:lnTo>
                  <a:pt x="1144282" y="821691"/>
                </a:lnTo>
                <a:lnTo>
                  <a:pt x="1142698" y="828358"/>
                </a:lnTo>
                <a:lnTo>
                  <a:pt x="1140798" y="835026"/>
                </a:lnTo>
                <a:lnTo>
                  <a:pt x="1136363" y="848043"/>
                </a:lnTo>
                <a:lnTo>
                  <a:pt x="1131295" y="860426"/>
                </a:lnTo>
                <a:lnTo>
                  <a:pt x="1128444" y="866458"/>
                </a:lnTo>
                <a:lnTo>
                  <a:pt x="1125277" y="872173"/>
                </a:lnTo>
                <a:lnTo>
                  <a:pt x="1118625" y="883603"/>
                </a:lnTo>
                <a:lnTo>
                  <a:pt x="1111339" y="894081"/>
                </a:lnTo>
                <a:lnTo>
                  <a:pt x="1103420" y="904558"/>
                </a:lnTo>
                <a:lnTo>
                  <a:pt x="1094868" y="913766"/>
                </a:lnTo>
                <a:lnTo>
                  <a:pt x="1085682" y="922338"/>
                </a:lnTo>
                <a:lnTo>
                  <a:pt x="1076179" y="930593"/>
                </a:lnTo>
                <a:lnTo>
                  <a:pt x="1066360" y="938213"/>
                </a:lnTo>
                <a:lnTo>
                  <a:pt x="1060025" y="942341"/>
                </a:lnTo>
                <a:lnTo>
                  <a:pt x="1054006" y="946786"/>
                </a:lnTo>
                <a:lnTo>
                  <a:pt x="1047671" y="950596"/>
                </a:lnTo>
                <a:lnTo>
                  <a:pt x="1041019" y="954088"/>
                </a:lnTo>
                <a:lnTo>
                  <a:pt x="1027716" y="960756"/>
                </a:lnTo>
                <a:lnTo>
                  <a:pt x="1014412" y="966788"/>
                </a:lnTo>
                <a:lnTo>
                  <a:pt x="1039752" y="628650"/>
                </a:lnTo>
                <a:close/>
                <a:moveTo>
                  <a:pt x="953447" y="529505"/>
                </a:moveTo>
                <a:lnTo>
                  <a:pt x="947094" y="530140"/>
                </a:lnTo>
                <a:lnTo>
                  <a:pt x="941060" y="531410"/>
                </a:lnTo>
                <a:lnTo>
                  <a:pt x="935026" y="532997"/>
                </a:lnTo>
                <a:lnTo>
                  <a:pt x="929309" y="535220"/>
                </a:lnTo>
                <a:lnTo>
                  <a:pt x="928038" y="535220"/>
                </a:lnTo>
                <a:lnTo>
                  <a:pt x="928038" y="535537"/>
                </a:lnTo>
                <a:lnTo>
                  <a:pt x="922004" y="538394"/>
                </a:lnTo>
                <a:lnTo>
                  <a:pt x="916605" y="541568"/>
                </a:lnTo>
                <a:lnTo>
                  <a:pt x="911523" y="545060"/>
                </a:lnTo>
                <a:lnTo>
                  <a:pt x="906441" y="548870"/>
                </a:lnTo>
                <a:lnTo>
                  <a:pt x="901677" y="553314"/>
                </a:lnTo>
                <a:lnTo>
                  <a:pt x="897866" y="557441"/>
                </a:lnTo>
                <a:lnTo>
                  <a:pt x="894055" y="562520"/>
                </a:lnTo>
                <a:lnTo>
                  <a:pt x="890561" y="567917"/>
                </a:lnTo>
                <a:lnTo>
                  <a:pt x="887385" y="573313"/>
                </a:lnTo>
                <a:lnTo>
                  <a:pt x="884527" y="579027"/>
                </a:lnTo>
                <a:lnTo>
                  <a:pt x="882303" y="585059"/>
                </a:lnTo>
                <a:lnTo>
                  <a:pt x="880715" y="590773"/>
                </a:lnTo>
                <a:lnTo>
                  <a:pt x="879127" y="597122"/>
                </a:lnTo>
                <a:lnTo>
                  <a:pt x="878174" y="603789"/>
                </a:lnTo>
                <a:lnTo>
                  <a:pt x="877857" y="610455"/>
                </a:lnTo>
                <a:lnTo>
                  <a:pt x="878174" y="617121"/>
                </a:lnTo>
                <a:lnTo>
                  <a:pt x="906124" y="992029"/>
                </a:lnTo>
                <a:lnTo>
                  <a:pt x="891831" y="995521"/>
                </a:lnTo>
                <a:lnTo>
                  <a:pt x="877539" y="999965"/>
                </a:lnTo>
                <a:lnTo>
                  <a:pt x="864200" y="1004409"/>
                </a:lnTo>
                <a:lnTo>
                  <a:pt x="851178" y="1010123"/>
                </a:lnTo>
                <a:lnTo>
                  <a:pt x="838156" y="1015838"/>
                </a:lnTo>
                <a:lnTo>
                  <a:pt x="831487" y="1019329"/>
                </a:lnTo>
                <a:lnTo>
                  <a:pt x="825452" y="1022821"/>
                </a:lnTo>
                <a:lnTo>
                  <a:pt x="818783" y="1026948"/>
                </a:lnTo>
                <a:lnTo>
                  <a:pt x="812430" y="1031075"/>
                </a:lnTo>
                <a:lnTo>
                  <a:pt x="806078" y="1035519"/>
                </a:lnTo>
                <a:lnTo>
                  <a:pt x="799726" y="1040599"/>
                </a:lnTo>
                <a:lnTo>
                  <a:pt x="793692" y="1045678"/>
                </a:lnTo>
                <a:lnTo>
                  <a:pt x="787340" y="1051074"/>
                </a:lnTo>
                <a:lnTo>
                  <a:pt x="780988" y="1057106"/>
                </a:lnTo>
                <a:lnTo>
                  <a:pt x="775271" y="1063772"/>
                </a:lnTo>
                <a:lnTo>
                  <a:pt x="769236" y="1070756"/>
                </a:lnTo>
                <a:lnTo>
                  <a:pt x="763837" y="1078058"/>
                </a:lnTo>
                <a:lnTo>
                  <a:pt x="757803" y="1086311"/>
                </a:lnTo>
                <a:lnTo>
                  <a:pt x="752721" y="1095200"/>
                </a:lnTo>
                <a:lnTo>
                  <a:pt x="747639" y="1104406"/>
                </a:lnTo>
                <a:lnTo>
                  <a:pt x="743510" y="1114247"/>
                </a:lnTo>
                <a:lnTo>
                  <a:pt x="739064" y="1124723"/>
                </a:lnTo>
                <a:lnTo>
                  <a:pt x="735253" y="1136151"/>
                </a:lnTo>
                <a:lnTo>
                  <a:pt x="732077" y="1147896"/>
                </a:lnTo>
                <a:lnTo>
                  <a:pt x="729218" y="1159959"/>
                </a:lnTo>
                <a:lnTo>
                  <a:pt x="727313" y="1172340"/>
                </a:lnTo>
                <a:lnTo>
                  <a:pt x="726042" y="1185038"/>
                </a:lnTo>
                <a:lnTo>
                  <a:pt x="725407" y="1197736"/>
                </a:lnTo>
                <a:lnTo>
                  <a:pt x="725089" y="1210751"/>
                </a:lnTo>
                <a:lnTo>
                  <a:pt x="725089" y="1223132"/>
                </a:lnTo>
                <a:lnTo>
                  <a:pt x="725407" y="1229481"/>
                </a:lnTo>
                <a:lnTo>
                  <a:pt x="725725" y="1236782"/>
                </a:lnTo>
                <a:lnTo>
                  <a:pt x="727630" y="1251385"/>
                </a:lnTo>
                <a:lnTo>
                  <a:pt x="730171" y="1263765"/>
                </a:lnTo>
                <a:lnTo>
                  <a:pt x="733347" y="1276146"/>
                </a:lnTo>
                <a:lnTo>
                  <a:pt x="736841" y="1287891"/>
                </a:lnTo>
                <a:lnTo>
                  <a:pt x="740652" y="1299002"/>
                </a:lnTo>
                <a:lnTo>
                  <a:pt x="745098" y="1310113"/>
                </a:lnTo>
                <a:lnTo>
                  <a:pt x="749545" y="1320271"/>
                </a:lnTo>
                <a:lnTo>
                  <a:pt x="754309" y="1330112"/>
                </a:lnTo>
                <a:lnTo>
                  <a:pt x="760026" y="1339636"/>
                </a:lnTo>
                <a:lnTo>
                  <a:pt x="765425" y="1348524"/>
                </a:lnTo>
                <a:lnTo>
                  <a:pt x="771142" y="1356778"/>
                </a:lnTo>
                <a:lnTo>
                  <a:pt x="777176" y="1364079"/>
                </a:lnTo>
                <a:lnTo>
                  <a:pt x="783529" y="1371698"/>
                </a:lnTo>
                <a:lnTo>
                  <a:pt x="789563" y="1378364"/>
                </a:lnTo>
                <a:lnTo>
                  <a:pt x="796233" y="1384396"/>
                </a:lnTo>
                <a:lnTo>
                  <a:pt x="802902" y="1390110"/>
                </a:lnTo>
                <a:lnTo>
                  <a:pt x="809572" y="1395189"/>
                </a:lnTo>
                <a:lnTo>
                  <a:pt x="816242" y="1400268"/>
                </a:lnTo>
                <a:lnTo>
                  <a:pt x="822911" y="1404395"/>
                </a:lnTo>
                <a:lnTo>
                  <a:pt x="829581" y="1408522"/>
                </a:lnTo>
                <a:lnTo>
                  <a:pt x="836251" y="1412014"/>
                </a:lnTo>
                <a:lnTo>
                  <a:pt x="843238" y="1415506"/>
                </a:lnTo>
                <a:lnTo>
                  <a:pt x="849908" y="1418363"/>
                </a:lnTo>
                <a:lnTo>
                  <a:pt x="856577" y="1420903"/>
                </a:lnTo>
                <a:lnTo>
                  <a:pt x="863882" y="1423442"/>
                </a:lnTo>
                <a:lnTo>
                  <a:pt x="870552" y="1425347"/>
                </a:lnTo>
                <a:lnTo>
                  <a:pt x="877222" y="1427252"/>
                </a:lnTo>
                <a:lnTo>
                  <a:pt x="884209" y="1428839"/>
                </a:lnTo>
                <a:lnTo>
                  <a:pt x="897548" y="1431061"/>
                </a:lnTo>
                <a:lnTo>
                  <a:pt x="910888" y="1432648"/>
                </a:lnTo>
                <a:lnTo>
                  <a:pt x="925180" y="1433601"/>
                </a:lnTo>
                <a:lnTo>
                  <a:pt x="939472" y="1433601"/>
                </a:lnTo>
                <a:lnTo>
                  <a:pt x="958528" y="1687877"/>
                </a:lnTo>
                <a:lnTo>
                  <a:pt x="956305" y="1687877"/>
                </a:lnTo>
                <a:lnTo>
                  <a:pt x="956623" y="1698353"/>
                </a:lnTo>
                <a:lnTo>
                  <a:pt x="959481" y="1698671"/>
                </a:lnTo>
                <a:lnTo>
                  <a:pt x="959799" y="1703115"/>
                </a:lnTo>
                <a:lnTo>
                  <a:pt x="960116" y="1698671"/>
                </a:lnTo>
                <a:lnTo>
                  <a:pt x="975996" y="1698671"/>
                </a:lnTo>
                <a:lnTo>
                  <a:pt x="991559" y="1698353"/>
                </a:lnTo>
                <a:lnTo>
                  <a:pt x="1007122" y="1697083"/>
                </a:lnTo>
                <a:lnTo>
                  <a:pt x="1023002" y="1694861"/>
                </a:lnTo>
                <a:lnTo>
                  <a:pt x="1035388" y="1692004"/>
                </a:lnTo>
                <a:lnTo>
                  <a:pt x="1048410" y="1688830"/>
                </a:lnTo>
                <a:lnTo>
                  <a:pt x="1054762" y="1686608"/>
                </a:lnTo>
                <a:lnTo>
                  <a:pt x="1060797" y="1684385"/>
                </a:lnTo>
                <a:lnTo>
                  <a:pt x="1067149" y="1681528"/>
                </a:lnTo>
                <a:lnTo>
                  <a:pt x="1073501" y="1678671"/>
                </a:lnTo>
                <a:lnTo>
                  <a:pt x="1079853" y="1675179"/>
                </a:lnTo>
                <a:lnTo>
                  <a:pt x="1085570" y="1671370"/>
                </a:lnTo>
                <a:lnTo>
                  <a:pt x="1091922" y="1667243"/>
                </a:lnTo>
                <a:lnTo>
                  <a:pt x="1097639" y="1662799"/>
                </a:lnTo>
                <a:lnTo>
                  <a:pt x="1103673" y="1657085"/>
                </a:lnTo>
                <a:lnTo>
                  <a:pt x="1109072" y="1651371"/>
                </a:lnTo>
                <a:lnTo>
                  <a:pt x="1114472" y="1644704"/>
                </a:lnTo>
                <a:lnTo>
                  <a:pt x="1120189" y="1637086"/>
                </a:lnTo>
                <a:lnTo>
                  <a:pt x="1124953" y="1628514"/>
                </a:lnTo>
                <a:lnTo>
                  <a:pt x="1129082" y="1619308"/>
                </a:lnTo>
                <a:lnTo>
                  <a:pt x="1132575" y="1609467"/>
                </a:lnTo>
                <a:lnTo>
                  <a:pt x="1134163" y="1604071"/>
                </a:lnTo>
                <a:lnTo>
                  <a:pt x="1135434" y="1598357"/>
                </a:lnTo>
                <a:lnTo>
                  <a:pt x="1136704" y="1592643"/>
                </a:lnTo>
                <a:lnTo>
                  <a:pt x="1137657" y="1586611"/>
                </a:lnTo>
                <a:lnTo>
                  <a:pt x="1138927" y="1574866"/>
                </a:lnTo>
                <a:lnTo>
                  <a:pt x="1139245" y="1562802"/>
                </a:lnTo>
                <a:lnTo>
                  <a:pt x="1138927" y="1551057"/>
                </a:lnTo>
                <a:lnTo>
                  <a:pt x="1137974" y="1539311"/>
                </a:lnTo>
                <a:lnTo>
                  <a:pt x="1136704" y="1527566"/>
                </a:lnTo>
                <a:lnTo>
                  <a:pt x="1134481" y="1516137"/>
                </a:lnTo>
                <a:lnTo>
                  <a:pt x="1131940" y="1504709"/>
                </a:lnTo>
                <a:lnTo>
                  <a:pt x="1128764" y="1493916"/>
                </a:lnTo>
                <a:lnTo>
                  <a:pt x="1125270" y="1482805"/>
                </a:lnTo>
                <a:lnTo>
                  <a:pt x="1120824" y="1472647"/>
                </a:lnTo>
                <a:lnTo>
                  <a:pt x="1115742" y="1463441"/>
                </a:lnTo>
                <a:lnTo>
                  <a:pt x="1110660" y="1454235"/>
                </a:lnTo>
                <a:lnTo>
                  <a:pt x="1105261" y="1445981"/>
                </a:lnTo>
                <a:lnTo>
                  <a:pt x="1099227" y="1438362"/>
                </a:lnTo>
                <a:lnTo>
                  <a:pt x="1093510" y="1431061"/>
                </a:lnTo>
                <a:lnTo>
                  <a:pt x="1087158" y="1425029"/>
                </a:lnTo>
                <a:lnTo>
                  <a:pt x="1080806" y="1418998"/>
                </a:lnTo>
                <a:lnTo>
                  <a:pt x="1074771" y="1413919"/>
                </a:lnTo>
                <a:lnTo>
                  <a:pt x="1068102" y="1409157"/>
                </a:lnTo>
                <a:lnTo>
                  <a:pt x="1061750" y="1404395"/>
                </a:lnTo>
                <a:lnTo>
                  <a:pt x="1055080" y="1400586"/>
                </a:lnTo>
                <a:lnTo>
                  <a:pt x="1048410" y="1397094"/>
                </a:lnTo>
                <a:lnTo>
                  <a:pt x="1041740" y="1393602"/>
                </a:lnTo>
                <a:lnTo>
                  <a:pt x="1035071" y="1390745"/>
                </a:lnTo>
                <a:lnTo>
                  <a:pt x="1028401" y="1388205"/>
                </a:lnTo>
                <a:lnTo>
                  <a:pt x="1021731" y="1385666"/>
                </a:lnTo>
                <a:lnTo>
                  <a:pt x="1015062" y="1383761"/>
                </a:lnTo>
                <a:lnTo>
                  <a:pt x="1007122" y="1381539"/>
                </a:lnTo>
                <a:lnTo>
                  <a:pt x="999499" y="1379952"/>
                </a:lnTo>
                <a:lnTo>
                  <a:pt x="991877" y="1378364"/>
                </a:lnTo>
                <a:lnTo>
                  <a:pt x="983937" y="1377095"/>
                </a:lnTo>
                <a:lnTo>
                  <a:pt x="1006804" y="1075201"/>
                </a:lnTo>
                <a:lnTo>
                  <a:pt x="1018238" y="1072661"/>
                </a:lnTo>
                <a:lnTo>
                  <a:pt x="1029672" y="1070121"/>
                </a:lnTo>
                <a:lnTo>
                  <a:pt x="1040788" y="1066947"/>
                </a:lnTo>
                <a:lnTo>
                  <a:pt x="1051904" y="1062820"/>
                </a:lnTo>
                <a:lnTo>
                  <a:pt x="1063338" y="1058376"/>
                </a:lnTo>
                <a:lnTo>
                  <a:pt x="1074771" y="1053297"/>
                </a:lnTo>
                <a:lnTo>
                  <a:pt x="1085570" y="1047265"/>
                </a:lnTo>
                <a:lnTo>
                  <a:pt x="1096686" y="1040916"/>
                </a:lnTo>
                <a:lnTo>
                  <a:pt x="1103356" y="1036789"/>
                </a:lnTo>
                <a:lnTo>
                  <a:pt x="1109390" y="1032027"/>
                </a:lnTo>
                <a:lnTo>
                  <a:pt x="1116060" y="1027266"/>
                </a:lnTo>
                <a:lnTo>
                  <a:pt x="1122412" y="1022187"/>
                </a:lnTo>
                <a:lnTo>
                  <a:pt x="1128764" y="1016790"/>
                </a:lnTo>
                <a:lnTo>
                  <a:pt x="1135116" y="1010758"/>
                </a:lnTo>
                <a:lnTo>
                  <a:pt x="1141150" y="1005044"/>
                </a:lnTo>
                <a:lnTo>
                  <a:pt x="1147185" y="998378"/>
                </a:lnTo>
                <a:lnTo>
                  <a:pt x="1152902" y="991394"/>
                </a:lnTo>
                <a:lnTo>
                  <a:pt x="1158936" y="984093"/>
                </a:lnTo>
                <a:lnTo>
                  <a:pt x="1164336" y="976474"/>
                </a:lnTo>
                <a:lnTo>
                  <a:pt x="1170370" y="968220"/>
                </a:lnTo>
                <a:lnTo>
                  <a:pt x="1175452" y="959966"/>
                </a:lnTo>
                <a:lnTo>
                  <a:pt x="1180533" y="950760"/>
                </a:lnTo>
                <a:lnTo>
                  <a:pt x="1185615" y="941554"/>
                </a:lnTo>
                <a:lnTo>
                  <a:pt x="1190379" y="931714"/>
                </a:lnTo>
                <a:lnTo>
                  <a:pt x="1194508" y="921555"/>
                </a:lnTo>
                <a:lnTo>
                  <a:pt x="1198954" y="910444"/>
                </a:lnTo>
                <a:lnTo>
                  <a:pt x="1202766" y="899651"/>
                </a:lnTo>
                <a:lnTo>
                  <a:pt x="1206259" y="887906"/>
                </a:lnTo>
                <a:lnTo>
                  <a:pt x="1209435" y="876160"/>
                </a:lnTo>
                <a:lnTo>
                  <a:pt x="1212294" y="863779"/>
                </a:lnTo>
                <a:lnTo>
                  <a:pt x="1214517" y="851399"/>
                </a:lnTo>
                <a:lnTo>
                  <a:pt x="1216422" y="838701"/>
                </a:lnTo>
                <a:lnTo>
                  <a:pt x="1217693" y="826003"/>
                </a:lnTo>
                <a:lnTo>
                  <a:pt x="1218963" y="812988"/>
                </a:lnTo>
                <a:lnTo>
                  <a:pt x="1219598" y="799972"/>
                </a:lnTo>
                <a:lnTo>
                  <a:pt x="1219916" y="787274"/>
                </a:lnTo>
                <a:lnTo>
                  <a:pt x="1219916" y="774259"/>
                </a:lnTo>
                <a:lnTo>
                  <a:pt x="1219598" y="767275"/>
                </a:lnTo>
                <a:lnTo>
                  <a:pt x="1219598" y="763783"/>
                </a:lnTo>
                <a:lnTo>
                  <a:pt x="1219281" y="760926"/>
                </a:lnTo>
                <a:lnTo>
                  <a:pt x="1219281" y="754894"/>
                </a:lnTo>
                <a:lnTo>
                  <a:pt x="1218328" y="747910"/>
                </a:lnTo>
                <a:lnTo>
                  <a:pt x="1218010" y="740927"/>
                </a:lnTo>
                <a:lnTo>
                  <a:pt x="1217058" y="734260"/>
                </a:lnTo>
                <a:lnTo>
                  <a:pt x="1214834" y="720292"/>
                </a:lnTo>
                <a:lnTo>
                  <a:pt x="1212294" y="706325"/>
                </a:lnTo>
                <a:lnTo>
                  <a:pt x="1208800" y="692674"/>
                </a:lnTo>
                <a:lnTo>
                  <a:pt x="1204671" y="679341"/>
                </a:lnTo>
                <a:lnTo>
                  <a:pt x="1199907" y="666643"/>
                </a:lnTo>
                <a:lnTo>
                  <a:pt x="1194826" y="654263"/>
                </a:lnTo>
                <a:lnTo>
                  <a:pt x="1189426" y="642835"/>
                </a:lnTo>
                <a:lnTo>
                  <a:pt x="1183709" y="632359"/>
                </a:lnTo>
                <a:lnTo>
                  <a:pt x="1177357" y="622201"/>
                </a:lnTo>
                <a:lnTo>
                  <a:pt x="1170688" y="613312"/>
                </a:lnTo>
                <a:lnTo>
                  <a:pt x="1164018" y="605058"/>
                </a:lnTo>
                <a:lnTo>
                  <a:pt x="1157348" y="597122"/>
                </a:lnTo>
                <a:lnTo>
                  <a:pt x="1150361" y="590138"/>
                </a:lnTo>
                <a:lnTo>
                  <a:pt x="1143691" y="583789"/>
                </a:lnTo>
                <a:lnTo>
                  <a:pt x="1136704" y="578075"/>
                </a:lnTo>
                <a:lnTo>
                  <a:pt x="1129399" y="572996"/>
                </a:lnTo>
                <a:lnTo>
                  <a:pt x="1122412" y="567917"/>
                </a:lnTo>
                <a:lnTo>
                  <a:pt x="1115742" y="563472"/>
                </a:lnTo>
                <a:lnTo>
                  <a:pt x="1108755" y="559663"/>
                </a:lnTo>
                <a:lnTo>
                  <a:pt x="1101768" y="555536"/>
                </a:lnTo>
                <a:lnTo>
                  <a:pt x="1094463" y="552044"/>
                </a:lnTo>
                <a:lnTo>
                  <a:pt x="1088111" y="549505"/>
                </a:lnTo>
                <a:lnTo>
                  <a:pt x="1080806" y="546330"/>
                </a:lnTo>
                <a:lnTo>
                  <a:pt x="1073818" y="543791"/>
                </a:lnTo>
                <a:lnTo>
                  <a:pt x="1060162" y="539664"/>
                </a:lnTo>
                <a:lnTo>
                  <a:pt x="1046504" y="536172"/>
                </a:lnTo>
                <a:lnTo>
                  <a:pt x="1033165" y="533315"/>
                </a:lnTo>
                <a:lnTo>
                  <a:pt x="1019508" y="531093"/>
                </a:lnTo>
                <a:lnTo>
                  <a:pt x="1007122" y="530140"/>
                </a:lnTo>
                <a:lnTo>
                  <a:pt x="995370" y="529823"/>
                </a:lnTo>
                <a:lnTo>
                  <a:pt x="983301" y="529823"/>
                </a:lnTo>
                <a:lnTo>
                  <a:pt x="971550" y="530140"/>
                </a:lnTo>
                <a:lnTo>
                  <a:pt x="967104" y="529823"/>
                </a:lnTo>
                <a:lnTo>
                  <a:pt x="962657" y="529505"/>
                </a:lnTo>
                <a:lnTo>
                  <a:pt x="953447" y="529505"/>
                </a:lnTo>
                <a:close/>
                <a:moveTo>
                  <a:pt x="958846" y="276181"/>
                </a:moveTo>
                <a:lnTo>
                  <a:pt x="953764" y="276816"/>
                </a:lnTo>
                <a:lnTo>
                  <a:pt x="949318" y="277451"/>
                </a:lnTo>
                <a:lnTo>
                  <a:pt x="944236" y="278403"/>
                </a:lnTo>
                <a:lnTo>
                  <a:pt x="939472" y="279356"/>
                </a:lnTo>
                <a:lnTo>
                  <a:pt x="934708" y="280625"/>
                </a:lnTo>
                <a:lnTo>
                  <a:pt x="930262" y="282213"/>
                </a:lnTo>
                <a:lnTo>
                  <a:pt x="925815" y="284117"/>
                </a:lnTo>
                <a:lnTo>
                  <a:pt x="916922" y="288562"/>
                </a:lnTo>
                <a:lnTo>
                  <a:pt x="908982" y="293006"/>
                </a:lnTo>
                <a:lnTo>
                  <a:pt x="901360" y="299037"/>
                </a:lnTo>
                <a:lnTo>
                  <a:pt x="894372" y="305386"/>
                </a:lnTo>
                <a:lnTo>
                  <a:pt x="888020" y="312370"/>
                </a:lnTo>
                <a:lnTo>
                  <a:pt x="882621" y="319672"/>
                </a:lnTo>
                <a:lnTo>
                  <a:pt x="877539" y="327925"/>
                </a:lnTo>
                <a:lnTo>
                  <a:pt x="873093" y="336496"/>
                </a:lnTo>
                <a:lnTo>
                  <a:pt x="871505" y="340941"/>
                </a:lnTo>
                <a:lnTo>
                  <a:pt x="869917" y="345702"/>
                </a:lnTo>
                <a:lnTo>
                  <a:pt x="868964" y="350464"/>
                </a:lnTo>
                <a:lnTo>
                  <a:pt x="867694" y="354908"/>
                </a:lnTo>
                <a:lnTo>
                  <a:pt x="866741" y="359670"/>
                </a:lnTo>
                <a:lnTo>
                  <a:pt x="866106" y="364749"/>
                </a:lnTo>
                <a:lnTo>
                  <a:pt x="865788" y="369511"/>
                </a:lnTo>
                <a:lnTo>
                  <a:pt x="865788" y="374590"/>
                </a:lnTo>
                <a:lnTo>
                  <a:pt x="865788" y="379669"/>
                </a:lnTo>
                <a:lnTo>
                  <a:pt x="866106" y="384749"/>
                </a:lnTo>
                <a:lnTo>
                  <a:pt x="866741" y="389828"/>
                </a:lnTo>
                <a:lnTo>
                  <a:pt x="867694" y="394590"/>
                </a:lnTo>
                <a:lnTo>
                  <a:pt x="868964" y="399351"/>
                </a:lnTo>
                <a:lnTo>
                  <a:pt x="869917" y="404113"/>
                </a:lnTo>
                <a:lnTo>
                  <a:pt x="871505" y="408875"/>
                </a:lnTo>
                <a:lnTo>
                  <a:pt x="873093" y="413002"/>
                </a:lnTo>
                <a:lnTo>
                  <a:pt x="877539" y="421573"/>
                </a:lnTo>
                <a:lnTo>
                  <a:pt x="882621" y="429826"/>
                </a:lnTo>
                <a:lnTo>
                  <a:pt x="888020" y="437445"/>
                </a:lnTo>
                <a:lnTo>
                  <a:pt x="894372" y="444429"/>
                </a:lnTo>
                <a:lnTo>
                  <a:pt x="901360" y="450778"/>
                </a:lnTo>
                <a:lnTo>
                  <a:pt x="908982" y="456492"/>
                </a:lnTo>
                <a:lnTo>
                  <a:pt x="916922" y="461254"/>
                </a:lnTo>
                <a:lnTo>
                  <a:pt x="925815" y="465381"/>
                </a:lnTo>
                <a:lnTo>
                  <a:pt x="930262" y="466968"/>
                </a:lnTo>
                <a:lnTo>
                  <a:pt x="934708" y="468555"/>
                </a:lnTo>
                <a:lnTo>
                  <a:pt x="939472" y="470142"/>
                </a:lnTo>
                <a:lnTo>
                  <a:pt x="944236" y="471095"/>
                </a:lnTo>
                <a:lnTo>
                  <a:pt x="949318" y="472047"/>
                </a:lnTo>
                <a:lnTo>
                  <a:pt x="953764" y="472682"/>
                </a:lnTo>
                <a:lnTo>
                  <a:pt x="958846" y="472999"/>
                </a:lnTo>
                <a:lnTo>
                  <a:pt x="964245" y="473317"/>
                </a:lnTo>
                <a:lnTo>
                  <a:pt x="969327" y="472999"/>
                </a:lnTo>
                <a:lnTo>
                  <a:pt x="974408" y="472682"/>
                </a:lnTo>
                <a:lnTo>
                  <a:pt x="978855" y="472047"/>
                </a:lnTo>
                <a:lnTo>
                  <a:pt x="983937" y="471095"/>
                </a:lnTo>
                <a:lnTo>
                  <a:pt x="988701" y="470142"/>
                </a:lnTo>
                <a:lnTo>
                  <a:pt x="993465" y="468555"/>
                </a:lnTo>
                <a:lnTo>
                  <a:pt x="997911" y="466968"/>
                </a:lnTo>
                <a:lnTo>
                  <a:pt x="1002358" y="465381"/>
                </a:lnTo>
                <a:lnTo>
                  <a:pt x="1011250" y="461254"/>
                </a:lnTo>
                <a:lnTo>
                  <a:pt x="1018873" y="456492"/>
                </a:lnTo>
                <a:lnTo>
                  <a:pt x="1026813" y="450778"/>
                </a:lnTo>
                <a:lnTo>
                  <a:pt x="1033800" y="444429"/>
                </a:lnTo>
                <a:lnTo>
                  <a:pt x="1040152" y="437445"/>
                </a:lnTo>
                <a:lnTo>
                  <a:pt x="1045552" y="429826"/>
                </a:lnTo>
                <a:lnTo>
                  <a:pt x="1050633" y="421573"/>
                </a:lnTo>
                <a:lnTo>
                  <a:pt x="1055080" y="413002"/>
                </a:lnTo>
                <a:lnTo>
                  <a:pt x="1056668" y="408875"/>
                </a:lnTo>
                <a:lnTo>
                  <a:pt x="1058256" y="404113"/>
                </a:lnTo>
                <a:lnTo>
                  <a:pt x="1059209" y="399351"/>
                </a:lnTo>
                <a:lnTo>
                  <a:pt x="1060479" y="394590"/>
                </a:lnTo>
                <a:lnTo>
                  <a:pt x="1061432" y="389828"/>
                </a:lnTo>
                <a:lnTo>
                  <a:pt x="1062067" y="384749"/>
                </a:lnTo>
                <a:lnTo>
                  <a:pt x="1062385" y="379669"/>
                </a:lnTo>
                <a:lnTo>
                  <a:pt x="1062385" y="374590"/>
                </a:lnTo>
                <a:lnTo>
                  <a:pt x="1062385" y="369511"/>
                </a:lnTo>
                <a:lnTo>
                  <a:pt x="1062067" y="364749"/>
                </a:lnTo>
                <a:lnTo>
                  <a:pt x="1061432" y="359670"/>
                </a:lnTo>
                <a:lnTo>
                  <a:pt x="1060479" y="354908"/>
                </a:lnTo>
                <a:lnTo>
                  <a:pt x="1059209" y="350464"/>
                </a:lnTo>
                <a:lnTo>
                  <a:pt x="1058256" y="345702"/>
                </a:lnTo>
                <a:lnTo>
                  <a:pt x="1056668" y="340941"/>
                </a:lnTo>
                <a:lnTo>
                  <a:pt x="1055080" y="336496"/>
                </a:lnTo>
                <a:lnTo>
                  <a:pt x="1050633" y="327925"/>
                </a:lnTo>
                <a:lnTo>
                  <a:pt x="1045552" y="319672"/>
                </a:lnTo>
                <a:lnTo>
                  <a:pt x="1040152" y="312370"/>
                </a:lnTo>
                <a:lnTo>
                  <a:pt x="1033800" y="305386"/>
                </a:lnTo>
                <a:lnTo>
                  <a:pt x="1026813" y="299037"/>
                </a:lnTo>
                <a:lnTo>
                  <a:pt x="1018873" y="293006"/>
                </a:lnTo>
                <a:lnTo>
                  <a:pt x="1011250" y="288562"/>
                </a:lnTo>
                <a:lnTo>
                  <a:pt x="1002358" y="284117"/>
                </a:lnTo>
                <a:lnTo>
                  <a:pt x="997911" y="282213"/>
                </a:lnTo>
                <a:lnTo>
                  <a:pt x="993465" y="280625"/>
                </a:lnTo>
                <a:lnTo>
                  <a:pt x="988701" y="279356"/>
                </a:lnTo>
                <a:lnTo>
                  <a:pt x="983937" y="278403"/>
                </a:lnTo>
                <a:lnTo>
                  <a:pt x="978855" y="277451"/>
                </a:lnTo>
                <a:lnTo>
                  <a:pt x="974408" y="276816"/>
                </a:lnTo>
                <a:lnTo>
                  <a:pt x="969327" y="276181"/>
                </a:lnTo>
                <a:lnTo>
                  <a:pt x="964245" y="276181"/>
                </a:lnTo>
                <a:lnTo>
                  <a:pt x="958846" y="276181"/>
                </a:lnTo>
                <a:close/>
                <a:moveTo>
                  <a:pt x="765743" y="0"/>
                </a:moveTo>
                <a:lnTo>
                  <a:pt x="771142" y="0"/>
                </a:lnTo>
                <a:lnTo>
                  <a:pt x="1173864" y="0"/>
                </a:lnTo>
                <a:lnTo>
                  <a:pt x="1179263" y="0"/>
                </a:lnTo>
                <a:lnTo>
                  <a:pt x="1184662" y="635"/>
                </a:lnTo>
                <a:lnTo>
                  <a:pt x="1190379" y="1270"/>
                </a:lnTo>
                <a:lnTo>
                  <a:pt x="1195461" y="2222"/>
                </a:lnTo>
                <a:lnTo>
                  <a:pt x="1200542" y="3810"/>
                </a:lnTo>
                <a:lnTo>
                  <a:pt x="1205624" y="4762"/>
                </a:lnTo>
                <a:lnTo>
                  <a:pt x="1210706" y="6667"/>
                </a:lnTo>
                <a:lnTo>
                  <a:pt x="1215787" y="8889"/>
                </a:lnTo>
                <a:lnTo>
                  <a:pt x="1220551" y="10794"/>
                </a:lnTo>
                <a:lnTo>
                  <a:pt x="1224998" y="13016"/>
                </a:lnTo>
                <a:lnTo>
                  <a:pt x="1229444" y="15873"/>
                </a:lnTo>
                <a:lnTo>
                  <a:pt x="1234208" y="18412"/>
                </a:lnTo>
                <a:lnTo>
                  <a:pt x="1238337" y="21587"/>
                </a:lnTo>
                <a:lnTo>
                  <a:pt x="1242466" y="24761"/>
                </a:lnTo>
                <a:lnTo>
                  <a:pt x="1246277" y="28253"/>
                </a:lnTo>
                <a:lnTo>
                  <a:pt x="1250088" y="31745"/>
                </a:lnTo>
                <a:lnTo>
                  <a:pt x="1253900" y="35872"/>
                </a:lnTo>
                <a:lnTo>
                  <a:pt x="1256758" y="39681"/>
                </a:lnTo>
                <a:lnTo>
                  <a:pt x="1260570" y="43491"/>
                </a:lnTo>
                <a:lnTo>
                  <a:pt x="1263110" y="47935"/>
                </a:lnTo>
                <a:lnTo>
                  <a:pt x="1266286" y="52379"/>
                </a:lnTo>
                <a:lnTo>
                  <a:pt x="1268510" y="56824"/>
                </a:lnTo>
                <a:lnTo>
                  <a:pt x="1271050" y="61585"/>
                </a:lnTo>
                <a:lnTo>
                  <a:pt x="1273274" y="66347"/>
                </a:lnTo>
                <a:lnTo>
                  <a:pt x="1275179" y="71109"/>
                </a:lnTo>
                <a:lnTo>
                  <a:pt x="1276767" y="76188"/>
                </a:lnTo>
                <a:lnTo>
                  <a:pt x="1278355" y="81267"/>
                </a:lnTo>
                <a:lnTo>
                  <a:pt x="1279626" y="86664"/>
                </a:lnTo>
                <a:lnTo>
                  <a:pt x="1280261" y="91743"/>
                </a:lnTo>
                <a:lnTo>
                  <a:pt x="1281214" y="97140"/>
                </a:lnTo>
                <a:lnTo>
                  <a:pt x="1281531" y="102854"/>
                </a:lnTo>
                <a:lnTo>
                  <a:pt x="1281849" y="108250"/>
                </a:lnTo>
                <a:lnTo>
                  <a:pt x="1281849" y="345702"/>
                </a:lnTo>
                <a:lnTo>
                  <a:pt x="1281849" y="351099"/>
                </a:lnTo>
                <a:lnTo>
                  <a:pt x="1282484" y="356496"/>
                </a:lnTo>
                <a:lnTo>
                  <a:pt x="1282802" y="361575"/>
                </a:lnTo>
                <a:lnTo>
                  <a:pt x="1284072" y="366337"/>
                </a:lnTo>
                <a:lnTo>
                  <a:pt x="1284707" y="371098"/>
                </a:lnTo>
                <a:lnTo>
                  <a:pt x="1285978" y="375543"/>
                </a:lnTo>
                <a:lnTo>
                  <a:pt x="1287566" y="379669"/>
                </a:lnTo>
                <a:lnTo>
                  <a:pt x="1289471" y="383796"/>
                </a:lnTo>
                <a:lnTo>
                  <a:pt x="1291059" y="387288"/>
                </a:lnTo>
                <a:lnTo>
                  <a:pt x="1293283" y="390780"/>
                </a:lnTo>
                <a:lnTo>
                  <a:pt x="1295188" y="393955"/>
                </a:lnTo>
                <a:lnTo>
                  <a:pt x="1298047" y="396812"/>
                </a:lnTo>
                <a:lnTo>
                  <a:pt x="1300270" y="399669"/>
                </a:lnTo>
                <a:lnTo>
                  <a:pt x="1303446" y="402208"/>
                </a:lnTo>
                <a:lnTo>
                  <a:pt x="1306304" y="404430"/>
                </a:lnTo>
                <a:lnTo>
                  <a:pt x="1309480" y="406335"/>
                </a:lnTo>
                <a:lnTo>
                  <a:pt x="1312656" y="407922"/>
                </a:lnTo>
                <a:lnTo>
                  <a:pt x="1316150" y="409510"/>
                </a:lnTo>
                <a:lnTo>
                  <a:pt x="1319644" y="410779"/>
                </a:lnTo>
                <a:lnTo>
                  <a:pt x="1323137" y="411414"/>
                </a:lnTo>
                <a:lnTo>
                  <a:pt x="1326949" y="412367"/>
                </a:lnTo>
                <a:lnTo>
                  <a:pt x="1331078" y="412684"/>
                </a:lnTo>
                <a:lnTo>
                  <a:pt x="1335206" y="412684"/>
                </a:lnTo>
                <a:lnTo>
                  <a:pt x="1339335" y="412367"/>
                </a:lnTo>
                <a:lnTo>
                  <a:pt x="1343464" y="411732"/>
                </a:lnTo>
                <a:lnTo>
                  <a:pt x="1347910" y="411097"/>
                </a:lnTo>
                <a:lnTo>
                  <a:pt x="1352039" y="409827"/>
                </a:lnTo>
                <a:lnTo>
                  <a:pt x="1356803" y="408875"/>
                </a:lnTo>
                <a:lnTo>
                  <a:pt x="1361568" y="406653"/>
                </a:lnTo>
                <a:lnTo>
                  <a:pt x="1366332" y="404748"/>
                </a:lnTo>
                <a:lnTo>
                  <a:pt x="1371096" y="402526"/>
                </a:lnTo>
                <a:lnTo>
                  <a:pt x="1375542" y="399986"/>
                </a:lnTo>
                <a:lnTo>
                  <a:pt x="1581349" y="281260"/>
                </a:lnTo>
                <a:lnTo>
                  <a:pt x="1586113" y="278721"/>
                </a:lnTo>
                <a:lnTo>
                  <a:pt x="1591195" y="276181"/>
                </a:lnTo>
                <a:lnTo>
                  <a:pt x="1596277" y="273959"/>
                </a:lnTo>
                <a:lnTo>
                  <a:pt x="1601358" y="272372"/>
                </a:lnTo>
                <a:lnTo>
                  <a:pt x="1606440" y="270784"/>
                </a:lnTo>
                <a:lnTo>
                  <a:pt x="1611522" y="269197"/>
                </a:lnTo>
                <a:lnTo>
                  <a:pt x="1617238" y="268562"/>
                </a:lnTo>
                <a:lnTo>
                  <a:pt x="1622320" y="267610"/>
                </a:lnTo>
                <a:lnTo>
                  <a:pt x="1627402" y="266975"/>
                </a:lnTo>
                <a:lnTo>
                  <a:pt x="1632801" y="266975"/>
                </a:lnTo>
                <a:lnTo>
                  <a:pt x="1637883" y="266975"/>
                </a:lnTo>
                <a:lnTo>
                  <a:pt x="1642964" y="266975"/>
                </a:lnTo>
                <a:lnTo>
                  <a:pt x="1648364" y="267610"/>
                </a:lnTo>
                <a:lnTo>
                  <a:pt x="1653445" y="268562"/>
                </a:lnTo>
                <a:lnTo>
                  <a:pt x="1658527" y="269197"/>
                </a:lnTo>
                <a:lnTo>
                  <a:pt x="1663609" y="270467"/>
                </a:lnTo>
                <a:lnTo>
                  <a:pt x="1668373" y="272054"/>
                </a:lnTo>
                <a:lnTo>
                  <a:pt x="1673454" y="273641"/>
                </a:lnTo>
                <a:lnTo>
                  <a:pt x="1678218" y="275546"/>
                </a:lnTo>
                <a:lnTo>
                  <a:pt x="1682982" y="277768"/>
                </a:lnTo>
                <a:lnTo>
                  <a:pt x="1687746" y="280308"/>
                </a:lnTo>
                <a:lnTo>
                  <a:pt x="1692193" y="282530"/>
                </a:lnTo>
                <a:lnTo>
                  <a:pt x="1696640" y="285704"/>
                </a:lnTo>
                <a:lnTo>
                  <a:pt x="1701086" y="288562"/>
                </a:lnTo>
                <a:lnTo>
                  <a:pt x="1705215" y="292053"/>
                </a:lnTo>
                <a:lnTo>
                  <a:pt x="1709344" y="295545"/>
                </a:lnTo>
                <a:lnTo>
                  <a:pt x="1713155" y="299037"/>
                </a:lnTo>
                <a:lnTo>
                  <a:pt x="1716648" y="302847"/>
                </a:lnTo>
                <a:lnTo>
                  <a:pt x="1720142" y="307291"/>
                </a:lnTo>
                <a:lnTo>
                  <a:pt x="1723318" y="311418"/>
                </a:lnTo>
                <a:lnTo>
                  <a:pt x="1726494" y="315862"/>
                </a:lnTo>
                <a:lnTo>
                  <a:pt x="1729670" y="320624"/>
                </a:lnTo>
                <a:lnTo>
                  <a:pt x="1930713" y="668866"/>
                </a:lnTo>
                <a:lnTo>
                  <a:pt x="1933254" y="673945"/>
                </a:lnTo>
                <a:lnTo>
                  <a:pt x="1935795" y="678707"/>
                </a:lnTo>
                <a:lnTo>
                  <a:pt x="1937701" y="683786"/>
                </a:lnTo>
                <a:lnTo>
                  <a:pt x="1939606" y="688865"/>
                </a:lnTo>
                <a:lnTo>
                  <a:pt x="1941194" y="693944"/>
                </a:lnTo>
                <a:lnTo>
                  <a:pt x="1942465" y="699341"/>
                </a:lnTo>
                <a:lnTo>
                  <a:pt x="1943735" y="704420"/>
                </a:lnTo>
                <a:lnTo>
                  <a:pt x="1944370" y="709499"/>
                </a:lnTo>
                <a:lnTo>
                  <a:pt x="1944688" y="715213"/>
                </a:lnTo>
                <a:lnTo>
                  <a:pt x="1944688" y="720292"/>
                </a:lnTo>
                <a:lnTo>
                  <a:pt x="1944688" y="725372"/>
                </a:lnTo>
                <a:lnTo>
                  <a:pt x="1944688" y="730768"/>
                </a:lnTo>
                <a:lnTo>
                  <a:pt x="1944370" y="735847"/>
                </a:lnTo>
                <a:lnTo>
                  <a:pt x="1943735" y="740927"/>
                </a:lnTo>
                <a:lnTo>
                  <a:pt x="1942465" y="746006"/>
                </a:lnTo>
                <a:lnTo>
                  <a:pt x="1941194" y="751085"/>
                </a:lnTo>
                <a:lnTo>
                  <a:pt x="1939606" y="756164"/>
                </a:lnTo>
                <a:lnTo>
                  <a:pt x="1938018" y="760926"/>
                </a:lnTo>
                <a:lnTo>
                  <a:pt x="1936113" y="766005"/>
                </a:lnTo>
                <a:lnTo>
                  <a:pt x="1933890" y="770767"/>
                </a:lnTo>
                <a:lnTo>
                  <a:pt x="1931349" y="775529"/>
                </a:lnTo>
                <a:lnTo>
                  <a:pt x="1929125" y="779655"/>
                </a:lnTo>
                <a:lnTo>
                  <a:pt x="1925949" y="784100"/>
                </a:lnTo>
                <a:lnTo>
                  <a:pt x="1923091" y="788226"/>
                </a:lnTo>
                <a:lnTo>
                  <a:pt x="1919597" y="792671"/>
                </a:lnTo>
                <a:lnTo>
                  <a:pt x="1916104" y="796480"/>
                </a:lnTo>
                <a:lnTo>
                  <a:pt x="1912610" y="800607"/>
                </a:lnTo>
                <a:lnTo>
                  <a:pt x="1908799" y="804099"/>
                </a:lnTo>
                <a:lnTo>
                  <a:pt x="1904352" y="807591"/>
                </a:lnTo>
                <a:lnTo>
                  <a:pt x="1900224" y="811083"/>
                </a:lnTo>
                <a:lnTo>
                  <a:pt x="1895777" y="813940"/>
                </a:lnTo>
                <a:lnTo>
                  <a:pt x="1891013" y="816797"/>
                </a:lnTo>
                <a:lnTo>
                  <a:pt x="1684888" y="935523"/>
                </a:lnTo>
                <a:lnTo>
                  <a:pt x="1680124" y="938380"/>
                </a:lnTo>
                <a:lnTo>
                  <a:pt x="1675995" y="941554"/>
                </a:lnTo>
                <a:lnTo>
                  <a:pt x="1671866" y="944094"/>
                </a:lnTo>
                <a:lnTo>
                  <a:pt x="1668055" y="947269"/>
                </a:lnTo>
                <a:lnTo>
                  <a:pt x="1664562" y="950760"/>
                </a:lnTo>
                <a:lnTo>
                  <a:pt x="1661385" y="953935"/>
                </a:lnTo>
                <a:lnTo>
                  <a:pt x="1658527" y="957427"/>
                </a:lnTo>
                <a:lnTo>
                  <a:pt x="1655986" y="960601"/>
                </a:lnTo>
                <a:lnTo>
                  <a:pt x="1654080" y="964093"/>
                </a:lnTo>
                <a:lnTo>
                  <a:pt x="1651857" y="967585"/>
                </a:lnTo>
                <a:lnTo>
                  <a:pt x="1649952" y="971395"/>
                </a:lnTo>
                <a:lnTo>
                  <a:pt x="1648681" y="975204"/>
                </a:lnTo>
                <a:lnTo>
                  <a:pt x="1647728" y="978696"/>
                </a:lnTo>
                <a:lnTo>
                  <a:pt x="1646776" y="982188"/>
                </a:lnTo>
                <a:lnTo>
                  <a:pt x="1646458" y="985997"/>
                </a:lnTo>
                <a:lnTo>
                  <a:pt x="1646458" y="989807"/>
                </a:lnTo>
                <a:lnTo>
                  <a:pt x="1646458" y="993616"/>
                </a:lnTo>
                <a:lnTo>
                  <a:pt x="1646776" y="997108"/>
                </a:lnTo>
                <a:lnTo>
                  <a:pt x="1647728" y="1000600"/>
                </a:lnTo>
                <a:lnTo>
                  <a:pt x="1648681" y="1004409"/>
                </a:lnTo>
                <a:lnTo>
                  <a:pt x="1649952" y="1008219"/>
                </a:lnTo>
                <a:lnTo>
                  <a:pt x="1651857" y="1011711"/>
                </a:lnTo>
                <a:lnTo>
                  <a:pt x="1654080" y="1015203"/>
                </a:lnTo>
                <a:lnTo>
                  <a:pt x="1656304" y="1018695"/>
                </a:lnTo>
                <a:lnTo>
                  <a:pt x="1658527" y="1022187"/>
                </a:lnTo>
                <a:lnTo>
                  <a:pt x="1661385" y="1025361"/>
                </a:lnTo>
                <a:lnTo>
                  <a:pt x="1664562" y="1028853"/>
                </a:lnTo>
                <a:lnTo>
                  <a:pt x="1668055" y="1032027"/>
                </a:lnTo>
                <a:lnTo>
                  <a:pt x="1671866" y="1035202"/>
                </a:lnTo>
                <a:lnTo>
                  <a:pt x="1675995" y="1038376"/>
                </a:lnTo>
                <a:lnTo>
                  <a:pt x="1680442" y="1040916"/>
                </a:lnTo>
                <a:lnTo>
                  <a:pt x="1684888" y="1043773"/>
                </a:lnTo>
                <a:lnTo>
                  <a:pt x="1891013" y="1162499"/>
                </a:lnTo>
                <a:lnTo>
                  <a:pt x="1895777" y="1165674"/>
                </a:lnTo>
                <a:lnTo>
                  <a:pt x="1900224" y="1168848"/>
                </a:lnTo>
                <a:lnTo>
                  <a:pt x="1904352" y="1171705"/>
                </a:lnTo>
                <a:lnTo>
                  <a:pt x="1908799" y="1175514"/>
                </a:lnTo>
                <a:lnTo>
                  <a:pt x="1912610" y="1179006"/>
                </a:lnTo>
                <a:lnTo>
                  <a:pt x="1916104" y="1182816"/>
                </a:lnTo>
                <a:lnTo>
                  <a:pt x="1919597" y="1186625"/>
                </a:lnTo>
                <a:lnTo>
                  <a:pt x="1923091" y="1191069"/>
                </a:lnTo>
                <a:lnTo>
                  <a:pt x="1925949" y="1195196"/>
                </a:lnTo>
                <a:lnTo>
                  <a:pt x="1929125" y="1199641"/>
                </a:lnTo>
                <a:lnTo>
                  <a:pt x="1931349" y="1204402"/>
                </a:lnTo>
                <a:lnTo>
                  <a:pt x="1933890" y="1209164"/>
                </a:lnTo>
                <a:lnTo>
                  <a:pt x="1936113" y="1213608"/>
                </a:lnTo>
                <a:lnTo>
                  <a:pt x="1938018" y="1218370"/>
                </a:lnTo>
                <a:lnTo>
                  <a:pt x="1939606" y="1223449"/>
                </a:lnTo>
                <a:lnTo>
                  <a:pt x="1941194" y="1228211"/>
                </a:lnTo>
                <a:lnTo>
                  <a:pt x="1942465" y="1233290"/>
                </a:lnTo>
                <a:lnTo>
                  <a:pt x="1943735" y="1238369"/>
                </a:lnTo>
                <a:lnTo>
                  <a:pt x="1944370" y="1243449"/>
                </a:lnTo>
                <a:lnTo>
                  <a:pt x="1944688" y="1249163"/>
                </a:lnTo>
                <a:lnTo>
                  <a:pt x="1944688" y="1254242"/>
                </a:lnTo>
                <a:lnTo>
                  <a:pt x="1944688" y="1259321"/>
                </a:lnTo>
                <a:lnTo>
                  <a:pt x="1944688" y="1264718"/>
                </a:lnTo>
                <a:lnTo>
                  <a:pt x="1944370" y="1269797"/>
                </a:lnTo>
                <a:lnTo>
                  <a:pt x="1943735" y="1274876"/>
                </a:lnTo>
                <a:lnTo>
                  <a:pt x="1942465" y="1280273"/>
                </a:lnTo>
                <a:lnTo>
                  <a:pt x="1941194" y="1285352"/>
                </a:lnTo>
                <a:lnTo>
                  <a:pt x="1939606" y="1290431"/>
                </a:lnTo>
                <a:lnTo>
                  <a:pt x="1937701" y="1295510"/>
                </a:lnTo>
                <a:lnTo>
                  <a:pt x="1935795" y="1300589"/>
                </a:lnTo>
                <a:lnTo>
                  <a:pt x="1933254" y="1305351"/>
                </a:lnTo>
                <a:lnTo>
                  <a:pt x="1930713" y="1310430"/>
                </a:lnTo>
                <a:lnTo>
                  <a:pt x="1729670" y="1658672"/>
                </a:lnTo>
                <a:lnTo>
                  <a:pt x="1726494" y="1663434"/>
                </a:lnTo>
                <a:lnTo>
                  <a:pt x="1723318" y="1668196"/>
                </a:lnTo>
                <a:lnTo>
                  <a:pt x="1720142" y="1672640"/>
                </a:lnTo>
                <a:lnTo>
                  <a:pt x="1716648" y="1676449"/>
                </a:lnTo>
                <a:lnTo>
                  <a:pt x="1713155" y="1680259"/>
                </a:lnTo>
                <a:lnTo>
                  <a:pt x="1709344" y="1684385"/>
                </a:lnTo>
                <a:lnTo>
                  <a:pt x="1705215" y="1687243"/>
                </a:lnTo>
                <a:lnTo>
                  <a:pt x="1701086" y="1691052"/>
                </a:lnTo>
                <a:lnTo>
                  <a:pt x="1696640" y="1693909"/>
                </a:lnTo>
                <a:lnTo>
                  <a:pt x="1692193" y="1696766"/>
                </a:lnTo>
                <a:lnTo>
                  <a:pt x="1687746" y="1699623"/>
                </a:lnTo>
                <a:lnTo>
                  <a:pt x="1682982" y="1701845"/>
                </a:lnTo>
                <a:lnTo>
                  <a:pt x="1678218" y="1703750"/>
                </a:lnTo>
                <a:lnTo>
                  <a:pt x="1673454" y="1705655"/>
                </a:lnTo>
                <a:lnTo>
                  <a:pt x="1668373" y="1707242"/>
                </a:lnTo>
                <a:lnTo>
                  <a:pt x="1663609" y="1708829"/>
                </a:lnTo>
                <a:lnTo>
                  <a:pt x="1658527" y="1710099"/>
                </a:lnTo>
                <a:lnTo>
                  <a:pt x="1653445" y="1711369"/>
                </a:lnTo>
                <a:lnTo>
                  <a:pt x="1648364" y="1712004"/>
                </a:lnTo>
                <a:lnTo>
                  <a:pt x="1642964" y="1712321"/>
                </a:lnTo>
                <a:lnTo>
                  <a:pt x="1637883" y="1712956"/>
                </a:lnTo>
                <a:lnTo>
                  <a:pt x="1632801" y="1712956"/>
                </a:lnTo>
                <a:lnTo>
                  <a:pt x="1627402" y="1712321"/>
                </a:lnTo>
                <a:lnTo>
                  <a:pt x="1622320" y="1712004"/>
                </a:lnTo>
                <a:lnTo>
                  <a:pt x="1617238" y="1711369"/>
                </a:lnTo>
                <a:lnTo>
                  <a:pt x="1611522" y="1710099"/>
                </a:lnTo>
                <a:lnTo>
                  <a:pt x="1606440" y="1708829"/>
                </a:lnTo>
                <a:lnTo>
                  <a:pt x="1601358" y="1707242"/>
                </a:lnTo>
                <a:lnTo>
                  <a:pt x="1596277" y="1705337"/>
                </a:lnTo>
                <a:lnTo>
                  <a:pt x="1591195" y="1703432"/>
                </a:lnTo>
                <a:lnTo>
                  <a:pt x="1586113" y="1701210"/>
                </a:lnTo>
                <a:lnTo>
                  <a:pt x="1581349" y="1698353"/>
                </a:lnTo>
                <a:lnTo>
                  <a:pt x="1375542" y="1579627"/>
                </a:lnTo>
                <a:lnTo>
                  <a:pt x="1371096" y="1576770"/>
                </a:lnTo>
                <a:lnTo>
                  <a:pt x="1366332" y="1574548"/>
                </a:lnTo>
                <a:lnTo>
                  <a:pt x="1361568" y="1572643"/>
                </a:lnTo>
                <a:lnTo>
                  <a:pt x="1356803" y="1571056"/>
                </a:lnTo>
                <a:lnTo>
                  <a:pt x="1352039" y="1569469"/>
                </a:lnTo>
                <a:lnTo>
                  <a:pt x="1347910" y="1568199"/>
                </a:lnTo>
                <a:lnTo>
                  <a:pt x="1343464" y="1567564"/>
                </a:lnTo>
                <a:lnTo>
                  <a:pt x="1339335" y="1567247"/>
                </a:lnTo>
                <a:lnTo>
                  <a:pt x="1335206" y="1566612"/>
                </a:lnTo>
                <a:lnTo>
                  <a:pt x="1331078" y="1566612"/>
                </a:lnTo>
                <a:lnTo>
                  <a:pt x="1326949" y="1567247"/>
                </a:lnTo>
                <a:lnTo>
                  <a:pt x="1323137" y="1567882"/>
                </a:lnTo>
                <a:lnTo>
                  <a:pt x="1319644" y="1568517"/>
                </a:lnTo>
                <a:lnTo>
                  <a:pt x="1316150" y="1569786"/>
                </a:lnTo>
                <a:lnTo>
                  <a:pt x="1312656" y="1571374"/>
                </a:lnTo>
                <a:lnTo>
                  <a:pt x="1309480" y="1572961"/>
                </a:lnTo>
                <a:lnTo>
                  <a:pt x="1306304" y="1574866"/>
                </a:lnTo>
                <a:lnTo>
                  <a:pt x="1303446" y="1577405"/>
                </a:lnTo>
                <a:lnTo>
                  <a:pt x="1300270" y="1579627"/>
                </a:lnTo>
                <a:lnTo>
                  <a:pt x="1298047" y="1582484"/>
                </a:lnTo>
                <a:lnTo>
                  <a:pt x="1295188" y="1585659"/>
                </a:lnTo>
                <a:lnTo>
                  <a:pt x="1293283" y="1588516"/>
                </a:lnTo>
                <a:lnTo>
                  <a:pt x="1291059" y="1592325"/>
                </a:lnTo>
                <a:lnTo>
                  <a:pt x="1289471" y="1595817"/>
                </a:lnTo>
                <a:lnTo>
                  <a:pt x="1287566" y="1599944"/>
                </a:lnTo>
                <a:lnTo>
                  <a:pt x="1285978" y="1604071"/>
                </a:lnTo>
                <a:lnTo>
                  <a:pt x="1284707" y="1608198"/>
                </a:lnTo>
                <a:lnTo>
                  <a:pt x="1284072" y="1612959"/>
                </a:lnTo>
                <a:lnTo>
                  <a:pt x="1282802" y="1618039"/>
                </a:lnTo>
                <a:lnTo>
                  <a:pt x="1282484" y="1622800"/>
                </a:lnTo>
                <a:lnTo>
                  <a:pt x="1281849" y="1628197"/>
                </a:lnTo>
                <a:lnTo>
                  <a:pt x="1281849" y="1633594"/>
                </a:lnTo>
                <a:lnTo>
                  <a:pt x="1281849" y="1871046"/>
                </a:lnTo>
                <a:lnTo>
                  <a:pt x="1281531" y="1877077"/>
                </a:lnTo>
                <a:lnTo>
                  <a:pt x="1281214" y="1882156"/>
                </a:lnTo>
                <a:lnTo>
                  <a:pt x="1280261" y="1887553"/>
                </a:lnTo>
                <a:lnTo>
                  <a:pt x="1279626" y="1892950"/>
                </a:lnTo>
                <a:lnTo>
                  <a:pt x="1278355" y="1898029"/>
                </a:lnTo>
                <a:lnTo>
                  <a:pt x="1276767" y="1903108"/>
                </a:lnTo>
                <a:lnTo>
                  <a:pt x="1275179" y="1908187"/>
                </a:lnTo>
                <a:lnTo>
                  <a:pt x="1273274" y="1913266"/>
                </a:lnTo>
                <a:lnTo>
                  <a:pt x="1271050" y="1918028"/>
                </a:lnTo>
                <a:lnTo>
                  <a:pt x="1268510" y="1922790"/>
                </a:lnTo>
                <a:lnTo>
                  <a:pt x="1266286" y="1927234"/>
                </a:lnTo>
                <a:lnTo>
                  <a:pt x="1263110" y="1931361"/>
                </a:lnTo>
                <a:lnTo>
                  <a:pt x="1260570" y="1935805"/>
                </a:lnTo>
                <a:lnTo>
                  <a:pt x="1256758" y="1939932"/>
                </a:lnTo>
                <a:lnTo>
                  <a:pt x="1253900" y="1944059"/>
                </a:lnTo>
                <a:lnTo>
                  <a:pt x="1250088" y="1947551"/>
                </a:lnTo>
                <a:lnTo>
                  <a:pt x="1246277" y="1951360"/>
                </a:lnTo>
                <a:lnTo>
                  <a:pt x="1242466" y="1954535"/>
                </a:lnTo>
                <a:lnTo>
                  <a:pt x="1238337" y="1958027"/>
                </a:lnTo>
                <a:lnTo>
                  <a:pt x="1234208" y="1960884"/>
                </a:lnTo>
                <a:lnTo>
                  <a:pt x="1229444" y="1963423"/>
                </a:lnTo>
                <a:lnTo>
                  <a:pt x="1224998" y="1966280"/>
                </a:lnTo>
                <a:lnTo>
                  <a:pt x="1220551" y="1968502"/>
                </a:lnTo>
                <a:lnTo>
                  <a:pt x="1215787" y="1971042"/>
                </a:lnTo>
                <a:lnTo>
                  <a:pt x="1210706" y="1972947"/>
                </a:lnTo>
                <a:lnTo>
                  <a:pt x="1205624" y="1974534"/>
                </a:lnTo>
                <a:lnTo>
                  <a:pt x="1200542" y="1976121"/>
                </a:lnTo>
                <a:lnTo>
                  <a:pt x="1195461" y="1977391"/>
                </a:lnTo>
                <a:lnTo>
                  <a:pt x="1190379" y="1978026"/>
                </a:lnTo>
                <a:lnTo>
                  <a:pt x="1184662" y="1978978"/>
                </a:lnTo>
                <a:lnTo>
                  <a:pt x="1179263" y="1979296"/>
                </a:lnTo>
                <a:lnTo>
                  <a:pt x="1173864" y="1979613"/>
                </a:lnTo>
                <a:lnTo>
                  <a:pt x="771142" y="1979613"/>
                </a:lnTo>
                <a:lnTo>
                  <a:pt x="765743" y="1979296"/>
                </a:lnTo>
                <a:lnTo>
                  <a:pt x="760344" y="1978978"/>
                </a:lnTo>
                <a:lnTo>
                  <a:pt x="754944" y="1978026"/>
                </a:lnTo>
                <a:lnTo>
                  <a:pt x="749545" y="1977391"/>
                </a:lnTo>
                <a:lnTo>
                  <a:pt x="744146" y="1976121"/>
                </a:lnTo>
                <a:lnTo>
                  <a:pt x="739064" y="1974534"/>
                </a:lnTo>
                <a:lnTo>
                  <a:pt x="733982" y="1972947"/>
                </a:lnTo>
                <a:lnTo>
                  <a:pt x="729218" y="1971042"/>
                </a:lnTo>
                <a:lnTo>
                  <a:pt x="724772" y="1968502"/>
                </a:lnTo>
                <a:lnTo>
                  <a:pt x="720008" y="1966280"/>
                </a:lnTo>
                <a:lnTo>
                  <a:pt x="715244" y="1963423"/>
                </a:lnTo>
                <a:lnTo>
                  <a:pt x="710797" y="1960884"/>
                </a:lnTo>
                <a:lnTo>
                  <a:pt x="706668" y="1958027"/>
                </a:lnTo>
                <a:lnTo>
                  <a:pt x="702540" y="1954535"/>
                </a:lnTo>
                <a:lnTo>
                  <a:pt x="698728" y="1951360"/>
                </a:lnTo>
                <a:lnTo>
                  <a:pt x="694917" y="1947551"/>
                </a:lnTo>
                <a:lnTo>
                  <a:pt x="691423" y="1944059"/>
                </a:lnTo>
                <a:lnTo>
                  <a:pt x="687930" y="1939932"/>
                </a:lnTo>
                <a:lnTo>
                  <a:pt x="684754" y="1935805"/>
                </a:lnTo>
                <a:lnTo>
                  <a:pt x="681578" y="1931361"/>
                </a:lnTo>
                <a:lnTo>
                  <a:pt x="678719" y="1927234"/>
                </a:lnTo>
                <a:lnTo>
                  <a:pt x="675861" y="1922790"/>
                </a:lnTo>
                <a:lnTo>
                  <a:pt x="673638" y="1918028"/>
                </a:lnTo>
                <a:lnTo>
                  <a:pt x="671732" y="1913266"/>
                </a:lnTo>
                <a:lnTo>
                  <a:pt x="669826" y="1908187"/>
                </a:lnTo>
                <a:lnTo>
                  <a:pt x="667921" y="1903108"/>
                </a:lnTo>
                <a:lnTo>
                  <a:pt x="666650" y="1898029"/>
                </a:lnTo>
                <a:lnTo>
                  <a:pt x="665380" y="1892950"/>
                </a:lnTo>
                <a:lnTo>
                  <a:pt x="664110" y="1887553"/>
                </a:lnTo>
                <a:lnTo>
                  <a:pt x="663474" y="1882156"/>
                </a:lnTo>
                <a:lnTo>
                  <a:pt x="663157" y="1877077"/>
                </a:lnTo>
                <a:lnTo>
                  <a:pt x="663157" y="1871046"/>
                </a:lnTo>
                <a:lnTo>
                  <a:pt x="663157" y="1633594"/>
                </a:lnTo>
                <a:lnTo>
                  <a:pt x="663157" y="1628197"/>
                </a:lnTo>
                <a:lnTo>
                  <a:pt x="662839" y="1623118"/>
                </a:lnTo>
                <a:lnTo>
                  <a:pt x="661886" y="1618039"/>
                </a:lnTo>
                <a:lnTo>
                  <a:pt x="661251" y="1612959"/>
                </a:lnTo>
                <a:lnTo>
                  <a:pt x="659981" y="1608515"/>
                </a:lnTo>
                <a:lnTo>
                  <a:pt x="658710" y="1604071"/>
                </a:lnTo>
                <a:lnTo>
                  <a:pt x="657122" y="1599944"/>
                </a:lnTo>
                <a:lnTo>
                  <a:pt x="655534" y="1596135"/>
                </a:lnTo>
                <a:lnTo>
                  <a:pt x="653629" y="1592325"/>
                </a:lnTo>
                <a:lnTo>
                  <a:pt x="651723" y="1588516"/>
                </a:lnTo>
                <a:lnTo>
                  <a:pt x="649500" y="1585659"/>
                </a:lnTo>
                <a:lnTo>
                  <a:pt x="646959" y="1582484"/>
                </a:lnTo>
                <a:lnTo>
                  <a:pt x="644418" y="1579627"/>
                </a:lnTo>
                <a:lnTo>
                  <a:pt x="641560" y="1577405"/>
                </a:lnTo>
                <a:lnTo>
                  <a:pt x="638384" y="1574866"/>
                </a:lnTo>
                <a:lnTo>
                  <a:pt x="635525" y="1572961"/>
                </a:lnTo>
                <a:lnTo>
                  <a:pt x="632032" y="1571374"/>
                </a:lnTo>
                <a:lnTo>
                  <a:pt x="628538" y="1569786"/>
                </a:lnTo>
                <a:lnTo>
                  <a:pt x="625044" y="1568517"/>
                </a:lnTo>
                <a:lnTo>
                  <a:pt x="621551" y="1567882"/>
                </a:lnTo>
                <a:lnTo>
                  <a:pt x="617739" y="1567247"/>
                </a:lnTo>
                <a:lnTo>
                  <a:pt x="613610" y="1566612"/>
                </a:lnTo>
                <a:lnTo>
                  <a:pt x="609799" y="1566612"/>
                </a:lnTo>
                <a:lnTo>
                  <a:pt x="605353" y="1567247"/>
                </a:lnTo>
                <a:lnTo>
                  <a:pt x="601224" y="1567564"/>
                </a:lnTo>
                <a:lnTo>
                  <a:pt x="596778" y="1568199"/>
                </a:lnTo>
                <a:lnTo>
                  <a:pt x="592649" y="1569469"/>
                </a:lnTo>
                <a:lnTo>
                  <a:pt x="587885" y="1571056"/>
                </a:lnTo>
                <a:lnTo>
                  <a:pt x="583438" y="1572643"/>
                </a:lnTo>
                <a:lnTo>
                  <a:pt x="578674" y="1574548"/>
                </a:lnTo>
                <a:lnTo>
                  <a:pt x="574228" y="1576770"/>
                </a:lnTo>
                <a:lnTo>
                  <a:pt x="569146" y="1579627"/>
                </a:lnTo>
                <a:lnTo>
                  <a:pt x="363339" y="1698353"/>
                </a:lnTo>
                <a:lnTo>
                  <a:pt x="358575" y="1701210"/>
                </a:lnTo>
                <a:lnTo>
                  <a:pt x="353493" y="1703432"/>
                </a:lnTo>
                <a:lnTo>
                  <a:pt x="348411" y="1705337"/>
                </a:lnTo>
                <a:lnTo>
                  <a:pt x="343330" y="1707242"/>
                </a:lnTo>
                <a:lnTo>
                  <a:pt x="338248" y="1708829"/>
                </a:lnTo>
                <a:lnTo>
                  <a:pt x="333166" y="1710099"/>
                </a:lnTo>
                <a:lnTo>
                  <a:pt x="328085" y="1711369"/>
                </a:lnTo>
                <a:lnTo>
                  <a:pt x="323003" y="1712004"/>
                </a:lnTo>
                <a:lnTo>
                  <a:pt x="317286" y="1712321"/>
                </a:lnTo>
                <a:lnTo>
                  <a:pt x="312205" y="1712956"/>
                </a:lnTo>
                <a:lnTo>
                  <a:pt x="306805" y="1712956"/>
                </a:lnTo>
                <a:lnTo>
                  <a:pt x="301724" y="1712321"/>
                </a:lnTo>
                <a:lnTo>
                  <a:pt x="296642" y="1712004"/>
                </a:lnTo>
                <a:lnTo>
                  <a:pt x="291560" y="1711369"/>
                </a:lnTo>
                <a:lnTo>
                  <a:pt x="286479" y="1710099"/>
                </a:lnTo>
                <a:lnTo>
                  <a:pt x="281397" y="1708829"/>
                </a:lnTo>
                <a:lnTo>
                  <a:pt x="276315" y="1707242"/>
                </a:lnTo>
                <a:lnTo>
                  <a:pt x="271551" y="1705655"/>
                </a:lnTo>
                <a:lnTo>
                  <a:pt x="266470" y="1703750"/>
                </a:lnTo>
                <a:lnTo>
                  <a:pt x="261706" y="1701845"/>
                </a:lnTo>
                <a:lnTo>
                  <a:pt x="256941" y="1699623"/>
                </a:lnTo>
                <a:lnTo>
                  <a:pt x="252813" y="1696766"/>
                </a:lnTo>
                <a:lnTo>
                  <a:pt x="248049" y="1693909"/>
                </a:lnTo>
                <a:lnTo>
                  <a:pt x="243602" y="1691052"/>
                </a:lnTo>
                <a:lnTo>
                  <a:pt x="239791" y="1687243"/>
                </a:lnTo>
                <a:lnTo>
                  <a:pt x="235980" y="1684385"/>
                </a:lnTo>
                <a:lnTo>
                  <a:pt x="231851" y="1680259"/>
                </a:lnTo>
                <a:lnTo>
                  <a:pt x="228040" y="1676449"/>
                </a:lnTo>
                <a:lnTo>
                  <a:pt x="224863" y="1672640"/>
                </a:lnTo>
                <a:lnTo>
                  <a:pt x="221370" y="1668196"/>
                </a:lnTo>
                <a:lnTo>
                  <a:pt x="218194" y="1663434"/>
                </a:lnTo>
                <a:lnTo>
                  <a:pt x="215335" y="1658672"/>
                </a:lnTo>
                <a:lnTo>
                  <a:pt x="14292" y="1310430"/>
                </a:lnTo>
                <a:lnTo>
                  <a:pt x="11751" y="1305351"/>
                </a:lnTo>
                <a:lnTo>
                  <a:pt x="9211" y="1300589"/>
                </a:lnTo>
                <a:lnTo>
                  <a:pt x="6987" y="1295510"/>
                </a:lnTo>
                <a:lnTo>
                  <a:pt x="5399" y="1290431"/>
                </a:lnTo>
                <a:lnTo>
                  <a:pt x="3811" y="1285352"/>
                </a:lnTo>
                <a:lnTo>
                  <a:pt x="2541" y="1280273"/>
                </a:lnTo>
                <a:lnTo>
                  <a:pt x="1588" y="1274876"/>
                </a:lnTo>
                <a:lnTo>
                  <a:pt x="635" y="1269797"/>
                </a:lnTo>
                <a:lnTo>
                  <a:pt x="318" y="1264718"/>
                </a:lnTo>
                <a:lnTo>
                  <a:pt x="0" y="1259321"/>
                </a:lnTo>
                <a:lnTo>
                  <a:pt x="0" y="1254242"/>
                </a:lnTo>
                <a:lnTo>
                  <a:pt x="318" y="1249163"/>
                </a:lnTo>
                <a:lnTo>
                  <a:pt x="635" y="1243449"/>
                </a:lnTo>
                <a:lnTo>
                  <a:pt x="1588" y="1238369"/>
                </a:lnTo>
                <a:lnTo>
                  <a:pt x="2223" y="1233290"/>
                </a:lnTo>
                <a:lnTo>
                  <a:pt x="3494" y="1228211"/>
                </a:lnTo>
                <a:lnTo>
                  <a:pt x="5082" y="1223449"/>
                </a:lnTo>
                <a:lnTo>
                  <a:pt x="6987" y="1218370"/>
                </a:lnTo>
                <a:lnTo>
                  <a:pt x="8893" y="1213608"/>
                </a:lnTo>
                <a:lnTo>
                  <a:pt x="10799" y="1209164"/>
                </a:lnTo>
                <a:lnTo>
                  <a:pt x="13339" y="1204402"/>
                </a:lnTo>
                <a:lnTo>
                  <a:pt x="15880" y="1199641"/>
                </a:lnTo>
                <a:lnTo>
                  <a:pt x="18739" y="1195196"/>
                </a:lnTo>
                <a:lnTo>
                  <a:pt x="21915" y="1191069"/>
                </a:lnTo>
                <a:lnTo>
                  <a:pt x="25091" y="1186625"/>
                </a:lnTo>
                <a:lnTo>
                  <a:pt x="28584" y="1182816"/>
                </a:lnTo>
                <a:lnTo>
                  <a:pt x="32396" y="1179006"/>
                </a:lnTo>
                <a:lnTo>
                  <a:pt x="36207" y="1175514"/>
                </a:lnTo>
                <a:lnTo>
                  <a:pt x="40336" y="1171705"/>
                </a:lnTo>
                <a:lnTo>
                  <a:pt x="44465" y="1168848"/>
                </a:lnTo>
                <a:lnTo>
                  <a:pt x="49229" y="1165674"/>
                </a:lnTo>
                <a:lnTo>
                  <a:pt x="53993" y="1162499"/>
                </a:lnTo>
                <a:lnTo>
                  <a:pt x="259800" y="1043773"/>
                </a:lnTo>
                <a:lnTo>
                  <a:pt x="264564" y="1040916"/>
                </a:lnTo>
                <a:lnTo>
                  <a:pt x="268693" y="1038376"/>
                </a:lnTo>
                <a:lnTo>
                  <a:pt x="272822" y="1035202"/>
                </a:lnTo>
                <a:lnTo>
                  <a:pt x="276633" y="1032027"/>
                </a:lnTo>
                <a:lnTo>
                  <a:pt x="280127" y="1028853"/>
                </a:lnTo>
                <a:lnTo>
                  <a:pt x="283303" y="1025361"/>
                </a:lnTo>
                <a:lnTo>
                  <a:pt x="286161" y="1022187"/>
                </a:lnTo>
                <a:lnTo>
                  <a:pt x="288702" y="1018695"/>
                </a:lnTo>
                <a:lnTo>
                  <a:pt x="291243" y="1015203"/>
                </a:lnTo>
                <a:lnTo>
                  <a:pt x="293148" y="1011711"/>
                </a:lnTo>
                <a:lnTo>
                  <a:pt x="294736" y="1008219"/>
                </a:lnTo>
                <a:lnTo>
                  <a:pt x="295689" y="1004409"/>
                </a:lnTo>
                <a:lnTo>
                  <a:pt x="296960" y="1000600"/>
                </a:lnTo>
                <a:lnTo>
                  <a:pt x="297912" y="997108"/>
                </a:lnTo>
                <a:lnTo>
                  <a:pt x="298230" y="993616"/>
                </a:lnTo>
                <a:lnTo>
                  <a:pt x="298230" y="989807"/>
                </a:lnTo>
                <a:lnTo>
                  <a:pt x="298230" y="985997"/>
                </a:lnTo>
                <a:lnTo>
                  <a:pt x="297912" y="982188"/>
                </a:lnTo>
                <a:lnTo>
                  <a:pt x="296960" y="978696"/>
                </a:lnTo>
                <a:lnTo>
                  <a:pt x="295689" y="975204"/>
                </a:lnTo>
                <a:lnTo>
                  <a:pt x="294736" y="971395"/>
                </a:lnTo>
                <a:lnTo>
                  <a:pt x="293148" y="967585"/>
                </a:lnTo>
                <a:lnTo>
                  <a:pt x="291243" y="964093"/>
                </a:lnTo>
                <a:lnTo>
                  <a:pt x="288702" y="960601"/>
                </a:lnTo>
                <a:lnTo>
                  <a:pt x="286161" y="957427"/>
                </a:lnTo>
                <a:lnTo>
                  <a:pt x="283303" y="953935"/>
                </a:lnTo>
                <a:lnTo>
                  <a:pt x="280127" y="950760"/>
                </a:lnTo>
                <a:lnTo>
                  <a:pt x="276633" y="947269"/>
                </a:lnTo>
                <a:lnTo>
                  <a:pt x="272822" y="944094"/>
                </a:lnTo>
                <a:lnTo>
                  <a:pt x="268693" y="941554"/>
                </a:lnTo>
                <a:lnTo>
                  <a:pt x="264564" y="938380"/>
                </a:lnTo>
                <a:lnTo>
                  <a:pt x="259800" y="935523"/>
                </a:lnTo>
                <a:lnTo>
                  <a:pt x="53993" y="816797"/>
                </a:lnTo>
                <a:lnTo>
                  <a:pt x="49229" y="813940"/>
                </a:lnTo>
                <a:lnTo>
                  <a:pt x="44465" y="811083"/>
                </a:lnTo>
                <a:lnTo>
                  <a:pt x="40336" y="807591"/>
                </a:lnTo>
                <a:lnTo>
                  <a:pt x="36207" y="804099"/>
                </a:lnTo>
                <a:lnTo>
                  <a:pt x="32396" y="800607"/>
                </a:lnTo>
                <a:lnTo>
                  <a:pt x="28584" y="796480"/>
                </a:lnTo>
                <a:lnTo>
                  <a:pt x="25091" y="792671"/>
                </a:lnTo>
                <a:lnTo>
                  <a:pt x="21915" y="788226"/>
                </a:lnTo>
                <a:lnTo>
                  <a:pt x="18739" y="784100"/>
                </a:lnTo>
                <a:lnTo>
                  <a:pt x="15880" y="779655"/>
                </a:lnTo>
                <a:lnTo>
                  <a:pt x="13339" y="775529"/>
                </a:lnTo>
                <a:lnTo>
                  <a:pt x="10799" y="770767"/>
                </a:lnTo>
                <a:lnTo>
                  <a:pt x="8893" y="766005"/>
                </a:lnTo>
                <a:lnTo>
                  <a:pt x="6987" y="760926"/>
                </a:lnTo>
                <a:lnTo>
                  <a:pt x="5082" y="756164"/>
                </a:lnTo>
                <a:lnTo>
                  <a:pt x="3494" y="751085"/>
                </a:lnTo>
                <a:lnTo>
                  <a:pt x="2223" y="746006"/>
                </a:lnTo>
                <a:lnTo>
                  <a:pt x="1588" y="740927"/>
                </a:lnTo>
                <a:lnTo>
                  <a:pt x="635" y="735847"/>
                </a:lnTo>
                <a:lnTo>
                  <a:pt x="318" y="730768"/>
                </a:lnTo>
                <a:lnTo>
                  <a:pt x="0" y="725372"/>
                </a:lnTo>
                <a:lnTo>
                  <a:pt x="0" y="720292"/>
                </a:lnTo>
                <a:lnTo>
                  <a:pt x="318" y="715213"/>
                </a:lnTo>
                <a:lnTo>
                  <a:pt x="635" y="709499"/>
                </a:lnTo>
                <a:lnTo>
                  <a:pt x="1588" y="704420"/>
                </a:lnTo>
                <a:lnTo>
                  <a:pt x="2541" y="699341"/>
                </a:lnTo>
                <a:lnTo>
                  <a:pt x="3811" y="693944"/>
                </a:lnTo>
                <a:lnTo>
                  <a:pt x="5399" y="688865"/>
                </a:lnTo>
                <a:lnTo>
                  <a:pt x="6987" y="683786"/>
                </a:lnTo>
                <a:lnTo>
                  <a:pt x="9211" y="678707"/>
                </a:lnTo>
                <a:lnTo>
                  <a:pt x="11751" y="673945"/>
                </a:lnTo>
                <a:lnTo>
                  <a:pt x="14292" y="668866"/>
                </a:lnTo>
                <a:lnTo>
                  <a:pt x="215335" y="320624"/>
                </a:lnTo>
                <a:lnTo>
                  <a:pt x="218194" y="315862"/>
                </a:lnTo>
                <a:lnTo>
                  <a:pt x="221370" y="311418"/>
                </a:lnTo>
                <a:lnTo>
                  <a:pt x="224863" y="307291"/>
                </a:lnTo>
                <a:lnTo>
                  <a:pt x="228040" y="302847"/>
                </a:lnTo>
                <a:lnTo>
                  <a:pt x="231851" y="299037"/>
                </a:lnTo>
                <a:lnTo>
                  <a:pt x="235980" y="295545"/>
                </a:lnTo>
                <a:lnTo>
                  <a:pt x="239791" y="292053"/>
                </a:lnTo>
                <a:lnTo>
                  <a:pt x="243602" y="288562"/>
                </a:lnTo>
                <a:lnTo>
                  <a:pt x="248049" y="285704"/>
                </a:lnTo>
                <a:lnTo>
                  <a:pt x="252813" y="282530"/>
                </a:lnTo>
                <a:lnTo>
                  <a:pt x="256941" y="280308"/>
                </a:lnTo>
                <a:lnTo>
                  <a:pt x="261706" y="277768"/>
                </a:lnTo>
                <a:lnTo>
                  <a:pt x="266470" y="275546"/>
                </a:lnTo>
                <a:lnTo>
                  <a:pt x="271551" y="273641"/>
                </a:lnTo>
                <a:lnTo>
                  <a:pt x="276315" y="272054"/>
                </a:lnTo>
                <a:lnTo>
                  <a:pt x="281397" y="270467"/>
                </a:lnTo>
                <a:lnTo>
                  <a:pt x="286479" y="269197"/>
                </a:lnTo>
                <a:lnTo>
                  <a:pt x="291560" y="268562"/>
                </a:lnTo>
                <a:lnTo>
                  <a:pt x="296642" y="267610"/>
                </a:lnTo>
                <a:lnTo>
                  <a:pt x="301724" y="266975"/>
                </a:lnTo>
                <a:lnTo>
                  <a:pt x="306805" y="266975"/>
                </a:lnTo>
                <a:lnTo>
                  <a:pt x="312205" y="266975"/>
                </a:lnTo>
                <a:lnTo>
                  <a:pt x="317286" y="266975"/>
                </a:lnTo>
                <a:lnTo>
                  <a:pt x="323003" y="267610"/>
                </a:lnTo>
                <a:lnTo>
                  <a:pt x="328085" y="268562"/>
                </a:lnTo>
                <a:lnTo>
                  <a:pt x="333166" y="269197"/>
                </a:lnTo>
                <a:lnTo>
                  <a:pt x="338248" y="270784"/>
                </a:lnTo>
                <a:lnTo>
                  <a:pt x="343330" y="272372"/>
                </a:lnTo>
                <a:lnTo>
                  <a:pt x="348411" y="273959"/>
                </a:lnTo>
                <a:lnTo>
                  <a:pt x="353493" y="276181"/>
                </a:lnTo>
                <a:lnTo>
                  <a:pt x="358575" y="278721"/>
                </a:lnTo>
                <a:lnTo>
                  <a:pt x="363339" y="281260"/>
                </a:lnTo>
                <a:lnTo>
                  <a:pt x="569146" y="399986"/>
                </a:lnTo>
                <a:lnTo>
                  <a:pt x="574228" y="402526"/>
                </a:lnTo>
                <a:lnTo>
                  <a:pt x="578674" y="404748"/>
                </a:lnTo>
                <a:lnTo>
                  <a:pt x="583438" y="406653"/>
                </a:lnTo>
                <a:lnTo>
                  <a:pt x="587885" y="408875"/>
                </a:lnTo>
                <a:lnTo>
                  <a:pt x="592649" y="409827"/>
                </a:lnTo>
                <a:lnTo>
                  <a:pt x="596778" y="411097"/>
                </a:lnTo>
                <a:lnTo>
                  <a:pt x="601224" y="411732"/>
                </a:lnTo>
                <a:lnTo>
                  <a:pt x="605353" y="412367"/>
                </a:lnTo>
                <a:lnTo>
                  <a:pt x="609799" y="412684"/>
                </a:lnTo>
                <a:lnTo>
                  <a:pt x="613610" y="412684"/>
                </a:lnTo>
                <a:lnTo>
                  <a:pt x="617739" y="412367"/>
                </a:lnTo>
                <a:lnTo>
                  <a:pt x="621551" y="411414"/>
                </a:lnTo>
                <a:lnTo>
                  <a:pt x="625044" y="410779"/>
                </a:lnTo>
                <a:lnTo>
                  <a:pt x="628538" y="409510"/>
                </a:lnTo>
                <a:lnTo>
                  <a:pt x="632032" y="407922"/>
                </a:lnTo>
                <a:lnTo>
                  <a:pt x="635525" y="406335"/>
                </a:lnTo>
                <a:lnTo>
                  <a:pt x="638384" y="404430"/>
                </a:lnTo>
                <a:lnTo>
                  <a:pt x="641560" y="402208"/>
                </a:lnTo>
                <a:lnTo>
                  <a:pt x="644418" y="399669"/>
                </a:lnTo>
                <a:lnTo>
                  <a:pt x="646959" y="396812"/>
                </a:lnTo>
                <a:lnTo>
                  <a:pt x="649500" y="393955"/>
                </a:lnTo>
                <a:lnTo>
                  <a:pt x="651723" y="390780"/>
                </a:lnTo>
                <a:lnTo>
                  <a:pt x="653629" y="387288"/>
                </a:lnTo>
                <a:lnTo>
                  <a:pt x="655534" y="383796"/>
                </a:lnTo>
                <a:lnTo>
                  <a:pt x="657122" y="379669"/>
                </a:lnTo>
                <a:lnTo>
                  <a:pt x="658710" y="375543"/>
                </a:lnTo>
                <a:lnTo>
                  <a:pt x="659981" y="371098"/>
                </a:lnTo>
                <a:lnTo>
                  <a:pt x="661251" y="366337"/>
                </a:lnTo>
                <a:lnTo>
                  <a:pt x="661886" y="361575"/>
                </a:lnTo>
                <a:lnTo>
                  <a:pt x="662839" y="356496"/>
                </a:lnTo>
                <a:lnTo>
                  <a:pt x="663157" y="351099"/>
                </a:lnTo>
                <a:lnTo>
                  <a:pt x="663157" y="345702"/>
                </a:lnTo>
                <a:lnTo>
                  <a:pt x="663157" y="108250"/>
                </a:lnTo>
                <a:lnTo>
                  <a:pt x="663157" y="102854"/>
                </a:lnTo>
                <a:lnTo>
                  <a:pt x="663474" y="97140"/>
                </a:lnTo>
                <a:lnTo>
                  <a:pt x="664110" y="91743"/>
                </a:lnTo>
                <a:lnTo>
                  <a:pt x="665380" y="86664"/>
                </a:lnTo>
                <a:lnTo>
                  <a:pt x="666650" y="81267"/>
                </a:lnTo>
                <a:lnTo>
                  <a:pt x="667921" y="76188"/>
                </a:lnTo>
                <a:lnTo>
                  <a:pt x="669826" y="71109"/>
                </a:lnTo>
                <a:lnTo>
                  <a:pt x="671732" y="66347"/>
                </a:lnTo>
                <a:lnTo>
                  <a:pt x="673638" y="61585"/>
                </a:lnTo>
                <a:lnTo>
                  <a:pt x="675861" y="56824"/>
                </a:lnTo>
                <a:lnTo>
                  <a:pt x="678719" y="52379"/>
                </a:lnTo>
                <a:lnTo>
                  <a:pt x="681578" y="47935"/>
                </a:lnTo>
                <a:lnTo>
                  <a:pt x="684754" y="43491"/>
                </a:lnTo>
                <a:lnTo>
                  <a:pt x="687930" y="39681"/>
                </a:lnTo>
                <a:lnTo>
                  <a:pt x="691423" y="35872"/>
                </a:lnTo>
                <a:lnTo>
                  <a:pt x="694917" y="31745"/>
                </a:lnTo>
                <a:lnTo>
                  <a:pt x="698728" y="28253"/>
                </a:lnTo>
                <a:lnTo>
                  <a:pt x="702540" y="24761"/>
                </a:lnTo>
                <a:lnTo>
                  <a:pt x="706668" y="21587"/>
                </a:lnTo>
                <a:lnTo>
                  <a:pt x="710797" y="18412"/>
                </a:lnTo>
                <a:lnTo>
                  <a:pt x="715244" y="15873"/>
                </a:lnTo>
                <a:lnTo>
                  <a:pt x="720008" y="13016"/>
                </a:lnTo>
                <a:lnTo>
                  <a:pt x="724772" y="10794"/>
                </a:lnTo>
                <a:lnTo>
                  <a:pt x="729218" y="8889"/>
                </a:lnTo>
                <a:lnTo>
                  <a:pt x="733982" y="6667"/>
                </a:lnTo>
                <a:lnTo>
                  <a:pt x="739064" y="4762"/>
                </a:lnTo>
                <a:lnTo>
                  <a:pt x="744146" y="3810"/>
                </a:lnTo>
                <a:lnTo>
                  <a:pt x="749545" y="2222"/>
                </a:lnTo>
                <a:lnTo>
                  <a:pt x="754944" y="1270"/>
                </a:lnTo>
                <a:lnTo>
                  <a:pt x="760344" y="635"/>
                </a:lnTo>
                <a:lnTo>
                  <a:pt x="76574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微软雅黑 Light" panose="020B0502040204020203" pitchFamily="34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9458325" y="1954530"/>
            <a:ext cx="1769745" cy="1769745"/>
          </a:xfrm>
          <a:prstGeom prst="ellipse">
            <a:avLst/>
          </a:prstGeom>
          <a:solidFill>
            <a:srgbClr val="1877A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35" name="KSO_Shape"/>
          <p:cNvSpPr/>
          <p:nvPr/>
        </p:nvSpPr>
        <p:spPr bwMode="auto">
          <a:xfrm>
            <a:off x="10031730" y="2441575"/>
            <a:ext cx="622300" cy="796290"/>
          </a:xfrm>
          <a:custGeom>
            <a:avLst/>
            <a:gdLst>
              <a:gd name="T0" fmla="*/ 1139504 w 1546226"/>
              <a:gd name="T1" fmla="*/ 1893571 h 1979613"/>
              <a:gd name="T2" fmla="*/ 1117260 w 1546226"/>
              <a:gd name="T3" fmla="*/ 1969136 h 1979613"/>
              <a:gd name="T4" fmla="*/ 423882 w 1546226"/>
              <a:gd name="T5" fmla="*/ 1965643 h 1979613"/>
              <a:gd name="T6" fmla="*/ 408946 w 1546226"/>
              <a:gd name="T7" fmla="*/ 1888173 h 1979613"/>
              <a:gd name="T8" fmla="*/ 965201 w 1546226"/>
              <a:gd name="T9" fmla="*/ 1608456 h 1979613"/>
              <a:gd name="T10" fmla="*/ 1020446 w 1546226"/>
              <a:gd name="T11" fmla="*/ 1663701 h 1979613"/>
              <a:gd name="T12" fmla="*/ 977266 w 1546226"/>
              <a:gd name="T13" fmla="*/ 1729106 h 1979613"/>
              <a:gd name="T14" fmla="*/ 536258 w 1546226"/>
              <a:gd name="T15" fmla="*/ 1704658 h 1979613"/>
              <a:gd name="T16" fmla="*/ 543878 w 1546226"/>
              <a:gd name="T17" fmla="*/ 1626236 h 1979613"/>
              <a:gd name="T18" fmla="*/ 859473 w 1546226"/>
              <a:gd name="T19" fmla="*/ 1366838 h 1979613"/>
              <a:gd name="T20" fmla="*/ 895986 w 1546226"/>
              <a:gd name="T21" fmla="*/ 1436370 h 1979613"/>
              <a:gd name="T22" fmla="*/ 835026 w 1546226"/>
              <a:gd name="T23" fmla="*/ 1485900 h 1979613"/>
              <a:gd name="T24" fmla="*/ 652463 w 1546226"/>
              <a:gd name="T25" fmla="*/ 1442403 h 1979613"/>
              <a:gd name="T26" fmla="*/ 681991 w 1546226"/>
              <a:gd name="T27" fmla="*/ 1369695 h 1979613"/>
              <a:gd name="T28" fmla="*/ 1304222 w 1546226"/>
              <a:gd name="T29" fmla="*/ 1188236 h 1979613"/>
              <a:gd name="T30" fmla="*/ 1445365 w 1546226"/>
              <a:gd name="T31" fmla="*/ 1409543 h 1979613"/>
              <a:gd name="T32" fmla="*/ 1521804 w 1546226"/>
              <a:gd name="T33" fmla="*/ 1643532 h 1979613"/>
              <a:gd name="T34" fmla="*/ 1542420 w 1546226"/>
              <a:gd name="T35" fmla="*/ 1979613 h 1979613"/>
              <a:gd name="T36" fmla="*/ 1276311 w 1546226"/>
              <a:gd name="T37" fmla="*/ 1712016 h 1979613"/>
              <a:gd name="T38" fmla="*/ 1209387 w 1546226"/>
              <a:gd name="T39" fmla="*/ 1506880 h 1979613"/>
              <a:gd name="T40" fmla="*/ 1061267 w 1546226"/>
              <a:gd name="T41" fmla="*/ 1303011 h 1979613"/>
              <a:gd name="T42" fmla="*/ 1032087 w 1546226"/>
              <a:gd name="T43" fmla="*/ 1155896 h 1979613"/>
              <a:gd name="T44" fmla="*/ 847726 w 1546226"/>
              <a:gd name="T45" fmla="*/ 496570 h 1979613"/>
              <a:gd name="T46" fmla="*/ 896938 w 1546226"/>
              <a:gd name="T47" fmla="*/ 557212 h 1979613"/>
              <a:gd name="T48" fmla="*/ 847726 w 1546226"/>
              <a:gd name="T49" fmla="*/ 617855 h 1979613"/>
              <a:gd name="T50" fmla="*/ 656908 w 1546226"/>
              <a:gd name="T51" fmla="*/ 586740 h 1979613"/>
              <a:gd name="T52" fmla="*/ 672148 w 1546226"/>
              <a:gd name="T53" fmla="*/ 509270 h 1979613"/>
              <a:gd name="T54" fmla="*/ 988378 w 1546226"/>
              <a:gd name="T55" fmla="*/ 255587 h 1979613"/>
              <a:gd name="T56" fmla="*/ 1017588 w 1546226"/>
              <a:gd name="T57" fmla="*/ 328295 h 1979613"/>
              <a:gd name="T58" fmla="*/ 587375 w 1546226"/>
              <a:gd name="T59" fmla="*/ 371475 h 1979613"/>
              <a:gd name="T60" fmla="*/ 527050 w 1546226"/>
              <a:gd name="T61" fmla="*/ 322262 h 1979613"/>
              <a:gd name="T62" fmla="*/ 563563 w 1546226"/>
              <a:gd name="T63" fmla="*/ 252730 h 1979613"/>
              <a:gd name="T64" fmla="*/ 1543686 w 1546226"/>
              <a:gd name="T65" fmla="*/ 172057 h 1979613"/>
              <a:gd name="T66" fmla="*/ 1479895 w 1546226"/>
              <a:gd name="T67" fmla="*/ 486332 h 1979613"/>
              <a:gd name="T68" fmla="*/ 1310737 w 1546226"/>
              <a:gd name="T69" fmla="*/ 784417 h 1979613"/>
              <a:gd name="T70" fmla="*/ 1144435 w 1546226"/>
              <a:gd name="T71" fmla="*/ 941872 h 1979613"/>
              <a:gd name="T72" fmla="*/ 913707 w 1546226"/>
              <a:gd name="T73" fmla="*/ 1072978 h 1979613"/>
              <a:gd name="T74" fmla="*/ 591894 w 1546226"/>
              <a:gd name="T75" fmla="*/ 1216782 h 1979613"/>
              <a:gd name="T76" fmla="*/ 376083 w 1546226"/>
              <a:gd name="T77" fmla="*/ 1436140 h 1979613"/>
              <a:gd name="T78" fmla="*/ 278650 w 1546226"/>
              <a:gd name="T79" fmla="*/ 1673275 h 1979613"/>
              <a:gd name="T80" fmla="*/ 256752 w 1546226"/>
              <a:gd name="T81" fmla="*/ 1943107 h 1979613"/>
              <a:gd name="T82" fmla="*/ 11425 w 1546226"/>
              <a:gd name="T83" fmla="*/ 1721210 h 1979613"/>
              <a:gd name="T84" fmla="*/ 94893 w 1546226"/>
              <a:gd name="T85" fmla="*/ 1422807 h 1979613"/>
              <a:gd name="T86" fmla="*/ 266908 w 1546226"/>
              <a:gd name="T87" fmla="*/ 1159959 h 1979613"/>
              <a:gd name="T88" fmla="*/ 445904 w 1546226"/>
              <a:gd name="T89" fmla="*/ 1007266 h 1979613"/>
              <a:gd name="T90" fmla="*/ 691866 w 1546226"/>
              <a:gd name="T91" fmla="*/ 883143 h 1979613"/>
              <a:gd name="T92" fmla="*/ 1012409 w 1546226"/>
              <a:gd name="T93" fmla="*/ 720292 h 1979613"/>
              <a:gd name="T94" fmla="*/ 1199340 w 1546226"/>
              <a:gd name="T95" fmla="*/ 492998 h 1979613"/>
              <a:gd name="T96" fmla="*/ 1277730 w 1546226"/>
              <a:gd name="T97" fmla="*/ 259356 h 1979613"/>
              <a:gd name="T98" fmla="*/ 463603 w 1546226"/>
              <a:gd name="T99" fmla="*/ 0 h 1979613"/>
              <a:gd name="T100" fmla="*/ 1141411 w 1546226"/>
              <a:gd name="T101" fmla="*/ 43609 h 1979613"/>
              <a:gd name="T102" fmla="*/ 1112176 w 1546226"/>
              <a:gd name="T103" fmla="*/ 116504 h 1979613"/>
              <a:gd name="T104" fmla="*/ 419433 w 1546226"/>
              <a:gd name="T105" fmla="*/ 105681 h 1979613"/>
              <a:gd name="T106" fmla="*/ 412124 w 1546226"/>
              <a:gd name="T107" fmla="*/ 27693 h 1979613"/>
              <a:gd name="T108" fmla="*/ 256779 w 1546226"/>
              <a:gd name="T109" fmla="*/ 31137 h 1979613"/>
              <a:gd name="T110" fmla="*/ 279287 w 1546226"/>
              <a:gd name="T111" fmla="*/ 311049 h 1979613"/>
              <a:gd name="T112" fmla="*/ 361076 w 1546226"/>
              <a:gd name="T113" fmla="*/ 519156 h 1979613"/>
              <a:gd name="T114" fmla="*/ 530043 w 1546226"/>
              <a:gd name="T115" fmla="*/ 718050 h 1979613"/>
              <a:gd name="T116" fmla="*/ 466323 w 1546226"/>
              <a:gd name="T117" fmla="*/ 850539 h 1979613"/>
              <a:gd name="T118" fmla="*/ 255828 w 1546226"/>
              <a:gd name="T119" fmla="*/ 808600 h 1979613"/>
              <a:gd name="T120" fmla="*/ 108418 w 1546226"/>
              <a:gd name="T121" fmla="*/ 587149 h 1979613"/>
              <a:gd name="T122" fmla="*/ 28214 w 1546226"/>
              <a:gd name="T123" fmla="*/ 353306 h 1979613"/>
              <a:gd name="T124" fmla="*/ 2853 w 1546226"/>
              <a:gd name="T125" fmla="*/ 15886 h 1979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546226" h="1979613">
                <a:moveTo>
                  <a:pt x="463603" y="1855788"/>
                </a:moveTo>
                <a:lnTo>
                  <a:pt x="1082623" y="1855788"/>
                </a:lnTo>
                <a:lnTo>
                  <a:pt x="1088978" y="1856106"/>
                </a:lnTo>
                <a:lnTo>
                  <a:pt x="1095016" y="1857058"/>
                </a:lnTo>
                <a:lnTo>
                  <a:pt x="1101054" y="1858646"/>
                </a:lnTo>
                <a:lnTo>
                  <a:pt x="1106773" y="1860551"/>
                </a:lnTo>
                <a:lnTo>
                  <a:pt x="1112176" y="1863091"/>
                </a:lnTo>
                <a:lnTo>
                  <a:pt x="1117260" y="1866266"/>
                </a:lnTo>
                <a:lnTo>
                  <a:pt x="1122026" y="1869758"/>
                </a:lnTo>
                <a:lnTo>
                  <a:pt x="1126157" y="1873886"/>
                </a:lnTo>
                <a:lnTo>
                  <a:pt x="1130606" y="1878013"/>
                </a:lnTo>
                <a:lnTo>
                  <a:pt x="1134102" y="1883093"/>
                </a:lnTo>
                <a:lnTo>
                  <a:pt x="1137279" y="1888173"/>
                </a:lnTo>
                <a:lnTo>
                  <a:pt x="1139504" y="1893571"/>
                </a:lnTo>
                <a:lnTo>
                  <a:pt x="1141411" y="1899286"/>
                </a:lnTo>
                <a:lnTo>
                  <a:pt x="1142999" y="1905318"/>
                </a:lnTo>
                <a:lnTo>
                  <a:pt x="1144270" y="1911351"/>
                </a:lnTo>
                <a:lnTo>
                  <a:pt x="1144588" y="1917701"/>
                </a:lnTo>
                <a:lnTo>
                  <a:pt x="1144270" y="1924051"/>
                </a:lnTo>
                <a:lnTo>
                  <a:pt x="1142999" y="1930401"/>
                </a:lnTo>
                <a:lnTo>
                  <a:pt x="1141411" y="1936116"/>
                </a:lnTo>
                <a:lnTo>
                  <a:pt x="1139504" y="1941513"/>
                </a:lnTo>
                <a:lnTo>
                  <a:pt x="1137279" y="1947228"/>
                </a:lnTo>
                <a:lnTo>
                  <a:pt x="1134102" y="1952308"/>
                </a:lnTo>
                <a:lnTo>
                  <a:pt x="1130606" y="1956753"/>
                </a:lnTo>
                <a:lnTo>
                  <a:pt x="1126157" y="1961198"/>
                </a:lnTo>
                <a:lnTo>
                  <a:pt x="1122026" y="1965643"/>
                </a:lnTo>
                <a:lnTo>
                  <a:pt x="1117260" y="1969136"/>
                </a:lnTo>
                <a:lnTo>
                  <a:pt x="1112176" y="1972311"/>
                </a:lnTo>
                <a:lnTo>
                  <a:pt x="1106773" y="1974533"/>
                </a:lnTo>
                <a:lnTo>
                  <a:pt x="1101054" y="1976756"/>
                </a:lnTo>
                <a:lnTo>
                  <a:pt x="1095016" y="1978026"/>
                </a:lnTo>
                <a:lnTo>
                  <a:pt x="1088978" y="1979296"/>
                </a:lnTo>
                <a:lnTo>
                  <a:pt x="1082623" y="1979613"/>
                </a:lnTo>
                <a:lnTo>
                  <a:pt x="463603" y="1979613"/>
                </a:lnTo>
                <a:lnTo>
                  <a:pt x="457248" y="1979296"/>
                </a:lnTo>
                <a:lnTo>
                  <a:pt x="450892" y="1978026"/>
                </a:lnTo>
                <a:lnTo>
                  <a:pt x="445172" y="1976756"/>
                </a:lnTo>
                <a:lnTo>
                  <a:pt x="439135" y="1974533"/>
                </a:lnTo>
                <a:lnTo>
                  <a:pt x="433733" y="1972311"/>
                </a:lnTo>
                <a:lnTo>
                  <a:pt x="428648" y="1969136"/>
                </a:lnTo>
                <a:lnTo>
                  <a:pt x="423882" y="1965643"/>
                </a:lnTo>
                <a:lnTo>
                  <a:pt x="419433" y="1961198"/>
                </a:lnTo>
                <a:lnTo>
                  <a:pt x="415620" y="1956753"/>
                </a:lnTo>
                <a:lnTo>
                  <a:pt x="412124" y="1952308"/>
                </a:lnTo>
                <a:lnTo>
                  <a:pt x="408946" y="1947228"/>
                </a:lnTo>
                <a:lnTo>
                  <a:pt x="406087" y="1941513"/>
                </a:lnTo>
                <a:lnTo>
                  <a:pt x="404180" y="1936116"/>
                </a:lnTo>
                <a:lnTo>
                  <a:pt x="402591" y="1930401"/>
                </a:lnTo>
                <a:lnTo>
                  <a:pt x="401956" y="1924051"/>
                </a:lnTo>
                <a:lnTo>
                  <a:pt x="401638" y="1917701"/>
                </a:lnTo>
                <a:lnTo>
                  <a:pt x="401956" y="1911351"/>
                </a:lnTo>
                <a:lnTo>
                  <a:pt x="402591" y="1905318"/>
                </a:lnTo>
                <a:lnTo>
                  <a:pt x="404180" y="1899286"/>
                </a:lnTo>
                <a:lnTo>
                  <a:pt x="406087" y="1893571"/>
                </a:lnTo>
                <a:lnTo>
                  <a:pt x="408946" y="1888173"/>
                </a:lnTo>
                <a:lnTo>
                  <a:pt x="412124" y="1883093"/>
                </a:lnTo>
                <a:lnTo>
                  <a:pt x="415620" y="1878013"/>
                </a:lnTo>
                <a:lnTo>
                  <a:pt x="419433" y="1873886"/>
                </a:lnTo>
                <a:lnTo>
                  <a:pt x="423882" y="1869758"/>
                </a:lnTo>
                <a:lnTo>
                  <a:pt x="428648" y="1866266"/>
                </a:lnTo>
                <a:lnTo>
                  <a:pt x="433733" y="1863091"/>
                </a:lnTo>
                <a:lnTo>
                  <a:pt x="439135" y="1860551"/>
                </a:lnTo>
                <a:lnTo>
                  <a:pt x="445172" y="1858646"/>
                </a:lnTo>
                <a:lnTo>
                  <a:pt x="450892" y="1857058"/>
                </a:lnTo>
                <a:lnTo>
                  <a:pt x="457248" y="1856106"/>
                </a:lnTo>
                <a:lnTo>
                  <a:pt x="463603" y="1855788"/>
                </a:lnTo>
                <a:close/>
                <a:moveTo>
                  <a:pt x="587375" y="1608138"/>
                </a:moveTo>
                <a:lnTo>
                  <a:pt x="958851" y="1608138"/>
                </a:lnTo>
                <a:lnTo>
                  <a:pt x="965201" y="1608456"/>
                </a:lnTo>
                <a:lnTo>
                  <a:pt x="971551" y="1609408"/>
                </a:lnTo>
                <a:lnTo>
                  <a:pt x="977266" y="1610996"/>
                </a:lnTo>
                <a:lnTo>
                  <a:pt x="982981" y="1612901"/>
                </a:lnTo>
                <a:lnTo>
                  <a:pt x="988378" y="1615758"/>
                </a:lnTo>
                <a:lnTo>
                  <a:pt x="993458" y="1618616"/>
                </a:lnTo>
                <a:lnTo>
                  <a:pt x="998221" y="1622426"/>
                </a:lnTo>
                <a:lnTo>
                  <a:pt x="1002348" y="1626236"/>
                </a:lnTo>
                <a:lnTo>
                  <a:pt x="1006793" y="1630998"/>
                </a:lnTo>
                <a:lnTo>
                  <a:pt x="1010286" y="1635761"/>
                </a:lnTo>
                <a:lnTo>
                  <a:pt x="1013461" y="1640841"/>
                </a:lnTo>
                <a:lnTo>
                  <a:pt x="1015683" y="1646238"/>
                </a:lnTo>
                <a:lnTo>
                  <a:pt x="1017588" y="1651636"/>
                </a:lnTo>
                <a:lnTo>
                  <a:pt x="1019176" y="1657668"/>
                </a:lnTo>
                <a:lnTo>
                  <a:pt x="1020446" y="1663701"/>
                </a:lnTo>
                <a:lnTo>
                  <a:pt x="1020763" y="1670051"/>
                </a:lnTo>
                <a:lnTo>
                  <a:pt x="1020446" y="1676401"/>
                </a:lnTo>
                <a:lnTo>
                  <a:pt x="1019176" y="1682751"/>
                </a:lnTo>
                <a:lnTo>
                  <a:pt x="1017588" y="1688466"/>
                </a:lnTo>
                <a:lnTo>
                  <a:pt x="1015683" y="1694498"/>
                </a:lnTo>
                <a:lnTo>
                  <a:pt x="1013461" y="1699578"/>
                </a:lnTo>
                <a:lnTo>
                  <a:pt x="1010286" y="1704658"/>
                </a:lnTo>
                <a:lnTo>
                  <a:pt x="1006793" y="1709738"/>
                </a:lnTo>
                <a:lnTo>
                  <a:pt x="1002348" y="1713866"/>
                </a:lnTo>
                <a:lnTo>
                  <a:pt x="998221" y="1717993"/>
                </a:lnTo>
                <a:lnTo>
                  <a:pt x="993458" y="1721486"/>
                </a:lnTo>
                <a:lnTo>
                  <a:pt x="988378" y="1724661"/>
                </a:lnTo>
                <a:lnTo>
                  <a:pt x="982981" y="1727201"/>
                </a:lnTo>
                <a:lnTo>
                  <a:pt x="977266" y="1729106"/>
                </a:lnTo>
                <a:lnTo>
                  <a:pt x="971551" y="1730693"/>
                </a:lnTo>
                <a:lnTo>
                  <a:pt x="965201" y="1731646"/>
                </a:lnTo>
                <a:lnTo>
                  <a:pt x="958851" y="1731963"/>
                </a:lnTo>
                <a:lnTo>
                  <a:pt x="587375" y="1731963"/>
                </a:lnTo>
                <a:lnTo>
                  <a:pt x="581343" y="1731646"/>
                </a:lnTo>
                <a:lnTo>
                  <a:pt x="575310" y="1730693"/>
                </a:lnTo>
                <a:lnTo>
                  <a:pt x="568960" y="1729106"/>
                </a:lnTo>
                <a:lnTo>
                  <a:pt x="563563" y="1727201"/>
                </a:lnTo>
                <a:lnTo>
                  <a:pt x="558165" y="1724661"/>
                </a:lnTo>
                <a:lnTo>
                  <a:pt x="553085" y="1721486"/>
                </a:lnTo>
                <a:lnTo>
                  <a:pt x="548323" y="1717993"/>
                </a:lnTo>
                <a:lnTo>
                  <a:pt x="543878" y="1713866"/>
                </a:lnTo>
                <a:lnTo>
                  <a:pt x="539750" y="1709738"/>
                </a:lnTo>
                <a:lnTo>
                  <a:pt x="536258" y="1704658"/>
                </a:lnTo>
                <a:lnTo>
                  <a:pt x="533083" y="1699578"/>
                </a:lnTo>
                <a:lnTo>
                  <a:pt x="530543" y="1694498"/>
                </a:lnTo>
                <a:lnTo>
                  <a:pt x="528320" y="1688466"/>
                </a:lnTo>
                <a:lnTo>
                  <a:pt x="527050" y="1682751"/>
                </a:lnTo>
                <a:lnTo>
                  <a:pt x="526098" y="1676401"/>
                </a:lnTo>
                <a:lnTo>
                  <a:pt x="525463" y="1670051"/>
                </a:lnTo>
                <a:lnTo>
                  <a:pt x="526098" y="1663701"/>
                </a:lnTo>
                <a:lnTo>
                  <a:pt x="527050" y="1657668"/>
                </a:lnTo>
                <a:lnTo>
                  <a:pt x="528320" y="1651636"/>
                </a:lnTo>
                <a:lnTo>
                  <a:pt x="530543" y="1646238"/>
                </a:lnTo>
                <a:lnTo>
                  <a:pt x="533083" y="1640841"/>
                </a:lnTo>
                <a:lnTo>
                  <a:pt x="536258" y="1635761"/>
                </a:lnTo>
                <a:lnTo>
                  <a:pt x="539750" y="1630998"/>
                </a:lnTo>
                <a:lnTo>
                  <a:pt x="543878" y="1626236"/>
                </a:lnTo>
                <a:lnTo>
                  <a:pt x="548323" y="1622426"/>
                </a:lnTo>
                <a:lnTo>
                  <a:pt x="553085" y="1618616"/>
                </a:lnTo>
                <a:lnTo>
                  <a:pt x="558165" y="1615758"/>
                </a:lnTo>
                <a:lnTo>
                  <a:pt x="563563" y="1612901"/>
                </a:lnTo>
                <a:lnTo>
                  <a:pt x="568960" y="1610996"/>
                </a:lnTo>
                <a:lnTo>
                  <a:pt x="575310" y="1609408"/>
                </a:lnTo>
                <a:lnTo>
                  <a:pt x="581343" y="1608456"/>
                </a:lnTo>
                <a:lnTo>
                  <a:pt x="587375" y="1608138"/>
                </a:lnTo>
                <a:close/>
                <a:moveTo>
                  <a:pt x="711201" y="1362075"/>
                </a:moveTo>
                <a:lnTo>
                  <a:pt x="835026" y="1362075"/>
                </a:lnTo>
                <a:lnTo>
                  <a:pt x="841376" y="1362710"/>
                </a:lnTo>
                <a:lnTo>
                  <a:pt x="847726" y="1363345"/>
                </a:lnTo>
                <a:lnTo>
                  <a:pt x="853441" y="1364933"/>
                </a:lnTo>
                <a:lnTo>
                  <a:pt x="859473" y="1366838"/>
                </a:lnTo>
                <a:lnTo>
                  <a:pt x="864553" y="1369695"/>
                </a:lnTo>
                <a:lnTo>
                  <a:pt x="869633" y="1372870"/>
                </a:lnTo>
                <a:lnTo>
                  <a:pt x="874713" y="1376363"/>
                </a:lnTo>
                <a:lnTo>
                  <a:pt x="879158" y="1380173"/>
                </a:lnTo>
                <a:lnTo>
                  <a:pt x="882968" y="1384618"/>
                </a:lnTo>
                <a:lnTo>
                  <a:pt x="886461" y="1389380"/>
                </a:lnTo>
                <a:lnTo>
                  <a:pt x="889636" y="1394460"/>
                </a:lnTo>
                <a:lnTo>
                  <a:pt x="892493" y="1399858"/>
                </a:lnTo>
                <a:lnTo>
                  <a:pt x="894398" y="1405573"/>
                </a:lnTo>
                <a:lnTo>
                  <a:pt x="895986" y="1411605"/>
                </a:lnTo>
                <a:lnTo>
                  <a:pt x="896621" y="1417320"/>
                </a:lnTo>
                <a:lnTo>
                  <a:pt x="896938" y="1423670"/>
                </a:lnTo>
                <a:lnTo>
                  <a:pt x="896621" y="1430338"/>
                </a:lnTo>
                <a:lnTo>
                  <a:pt x="895986" y="1436370"/>
                </a:lnTo>
                <a:lnTo>
                  <a:pt x="894398" y="1442403"/>
                </a:lnTo>
                <a:lnTo>
                  <a:pt x="892493" y="1448118"/>
                </a:lnTo>
                <a:lnTo>
                  <a:pt x="889636" y="1453515"/>
                </a:lnTo>
                <a:lnTo>
                  <a:pt x="886461" y="1458595"/>
                </a:lnTo>
                <a:lnTo>
                  <a:pt x="882968" y="1463358"/>
                </a:lnTo>
                <a:lnTo>
                  <a:pt x="879158" y="1467485"/>
                </a:lnTo>
                <a:lnTo>
                  <a:pt x="874713" y="1471930"/>
                </a:lnTo>
                <a:lnTo>
                  <a:pt x="869633" y="1475423"/>
                </a:lnTo>
                <a:lnTo>
                  <a:pt x="864553" y="1478598"/>
                </a:lnTo>
                <a:lnTo>
                  <a:pt x="859473" y="1480820"/>
                </a:lnTo>
                <a:lnTo>
                  <a:pt x="853441" y="1483360"/>
                </a:lnTo>
                <a:lnTo>
                  <a:pt x="847726" y="1484313"/>
                </a:lnTo>
                <a:lnTo>
                  <a:pt x="841376" y="1485583"/>
                </a:lnTo>
                <a:lnTo>
                  <a:pt x="835026" y="1485900"/>
                </a:lnTo>
                <a:lnTo>
                  <a:pt x="711201" y="1485900"/>
                </a:lnTo>
                <a:lnTo>
                  <a:pt x="705168" y="1485583"/>
                </a:lnTo>
                <a:lnTo>
                  <a:pt x="698818" y="1484313"/>
                </a:lnTo>
                <a:lnTo>
                  <a:pt x="692786" y="1483360"/>
                </a:lnTo>
                <a:lnTo>
                  <a:pt x="687388" y="1480820"/>
                </a:lnTo>
                <a:lnTo>
                  <a:pt x="681991" y="1478598"/>
                </a:lnTo>
                <a:lnTo>
                  <a:pt x="676911" y="1475423"/>
                </a:lnTo>
                <a:lnTo>
                  <a:pt x="672148" y="1471930"/>
                </a:lnTo>
                <a:lnTo>
                  <a:pt x="667703" y="1467485"/>
                </a:lnTo>
                <a:lnTo>
                  <a:pt x="663576" y="1463358"/>
                </a:lnTo>
                <a:lnTo>
                  <a:pt x="660083" y="1458595"/>
                </a:lnTo>
                <a:lnTo>
                  <a:pt x="656908" y="1453515"/>
                </a:lnTo>
                <a:lnTo>
                  <a:pt x="654368" y="1448118"/>
                </a:lnTo>
                <a:lnTo>
                  <a:pt x="652463" y="1442403"/>
                </a:lnTo>
                <a:lnTo>
                  <a:pt x="650876" y="1436370"/>
                </a:lnTo>
                <a:lnTo>
                  <a:pt x="649923" y="1430338"/>
                </a:lnTo>
                <a:lnTo>
                  <a:pt x="649288" y="1423670"/>
                </a:lnTo>
                <a:lnTo>
                  <a:pt x="649923" y="1417320"/>
                </a:lnTo>
                <a:lnTo>
                  <a:pt x="650876" y="1411605"/>
                </a:lnTo>
                <a:lnTo>
                  <a:pt x="652463" y="1405573"/>
                </a:lnTo>
                <a:lnTo>
                  <a:pt x="654368" y="1399858"/>
                </a:lnTo>
                <a:lnTo>
                  <a:pt x="656908" y="1394460"/>
                </a:lnTo>
                <a:lnTo>
                  <a:pt x="660083" y="1389380"/>
                </a:lnTo>
                <a:lnTo>
                  <a:pt x="663576" y="1384618"/>
                </a:lnTo>
                <a:lnTo>
                  <a:pt x="667703" y="1380173"/>
                </a:lnTo>
                <a:lnTo>
                  <a:pt x="672148" y="1376363"/>
                </a:lnTo>
                <a:lnTo>
                  <a:pt x="676911" y="1372870"/>
                </a:lnTo>
                <a:lnTo>
                  <a:pt x="681991" y="1369695"/>
                </a:lnTo>
                <a:lnTo>
                  <a:pt x="687388" y="1366838"/>
                </a:lnTo>
                <a:lnTo>
                  <a:pt x="692786" y="1364933"/>
                </a:lnTo>
                <a:lnTo>
                  <a:pt x="698818" y="1363345"/>
                </a:lnTo>
                <a:lnTo>
                  <a:pt x="705168" y="1362710"/>
                </a:lnTo>
                <a:lnTo>
                  <a:pt x="711201" y="1362075"/>
                </a:lnTo>
                <a:close/>
                <a:moveTo>
                  <a:pt x="1181793" y="1068388"/>
                </a:moveTo>
                <a:lnTo>
                  <a:pt x="1199238" y="1082973"/>
                </a:lnTo>
                <a:lnTo>
                  <a:pt x="1215731" y="1097240"/>
                </a:lnTo>
                <a:lnTo>
                  <a:pt x="1231590" y="1112142"/>
                </a:lnTo>
                <a:lnTo>
                  <a:pt x="1247448" y="1127044"/>
                </a:lnTo>
                <a:lnTo>
                  <a:pt x="1262038" y="1142262"/>
                </a:lnTo>
                <a:lnTo>
                  <a:pt x="1276628" y="1157164"/>
                </a:lnTo>
                <a:lnTo>
                  <a:pt x="1290267" y="1172700"/>
                </a:lnTo>
                <a:lnTo>
                  <a:pt x="1304222" y="1188236"/>
                </a:lnTo>
                <a:lnTo>
                  <a:pt x="1316909" y="1203772"/>
                </a:lnTo>
                <a:lnTo>
                  <a:pt x="1329596" y="1219308"/>
                </a:lnTo>
                <a:lnTo>
                  <a:pt x="1341332" y="1235160"/>
                </a:lnTo>
                <a:lnTo>
                  <a:pt x="1353067" y="1250696"/>
                </a:lnTo>
                <a:lnTo>
                  <a:pt x="1363851" y="1266866"/>
                </a:lnTo>
                <a:lnTo>
                  <a:pt x="1374952" y="1282402"/>
                </a:lnTo>
                <a:lnTo>
                  <a:pt x="1385102" y="1298572"/>
                </a:lnTo>
                <a:lnTo>
                  <a:pt x="1394934" y="1314425"/>
                </a:lnTo>
                <a:lnTo>
                  <a:pt x="1404132" y="1330278"/>
                </a:lnTo>
                <a:lnTo>
                  <a:pt x="1413330" y="1346131"/>
                </a:lnTo>
                <a:lnTo>
                  <a:pt x="1421894" y="1362301"/>
                </a:lnTo>
                <a:lnTo>
                  <a:pt x="1430141" y="1377837"/>
                </a:lnTo>
                <a:lnTo>
                  <a:pt x="1438070" y="1394007"/>
                </a:lnTo>
                <a:lnTo>
                  <a:pt x="1445365" y="1409543"/>
                </a:lnTo>
                <a:lnTo>
                  <a:pt x="1452343" y="1425079"/>
                </a:lnTo>
                <a:lnTo>
                  <a:pt x="1459003" y="1440931"/>
                </a:lnTo>
                <a:lnTo>
                  <a:pt x="1465664" y="1456467"/>
                </a:lnTo>
                <a:lnTo>
                  <a:pt x="1471690" y="1471686"/>
                </a:lnTo>
                <a:lnTo>
                  <a:pt x="1477399" y="1486905"/>
                </a:lnTo>
                <a:lnTo>
                  <a:pt x="1483109" y="1502124"/>
                </a:lnTo>
                <a:lnTo>
                  <a:pt x="1488183" y="1517025"/>
                </a:lnTo>
                <a:lnTo>
                  <a:pt x="1492624" y="1531927"/>
                </a:lnTo>
                <a:lnTo>
                  <a:pt x="1501822" y="1561413"/>
                </a:lnTo>
                <a:lnTo>
                  <a:pt x="1506579" y="1577901"/>
                </a:lnTo>
                <a:lnTo>
                  <a:pt x="1510703" y="1594705"/>
                </a:lnTo>
                <a:lnTo>
                  <a:pt x="1514509" y="1611192"/>
                </a:lnTo>
                <a:lnTo>
                  <a:pt x="1518315" y="1627045"/>
                </a:lnTo>
                <a:lnTo>
                  <a:pt x="1521804" y="1643532"/>
                </a:lnTo>
                <a:lnTo>
                  <a:pt x="1524976" y="1659067"/>
                </a:lnTo>
                <a:lnTo>
                  <a:pt x="1530685" y="1690773"/>
                </a:lnTo>
                <a:lnTo>
                  <a:pt x="1535125" y="1721528"/>
                </a:lnTo>
                <a:lnTo>
                  <a:pt x="1538931" y="1751014"/>
                </a:lnTo>
                <a:lnTo>
                  <a:pt x="1541786" y="1780184"/>
                </a:lnTo>
                <a:lnTo>
                  <a:pt x="1543689" y="1807451"/>
                </a:lnTo>
                <a:lnTo>
                  <a:pt x="1545275" y="1834084"/>
                </a:lnTo>
                <a:lnTo>
                  <a:pt x="1545909" y="1859448"/>
                </a:lnTo>
                <a:lnTo>
                  <a:pt x="1546226" y="1883228"/>
                </a:lnTo>
                <a:lnTo>
                  <a:pt x="1546226" y="1905739"/>
                </a:lnTo>
                <a:lnTo>
                  <a:pt x="1545592" y="1926665"/>
                </a:lnTo>
                <a:lnTo>
                  <a:pt x="1544640" y="1946005"/>
                </a:lnTo>
                <a:lnTo>
                  <a:pt x="1543689" y="1963443"/>
                </a:lnTo>
                <a:lnTo>
                  <a:pt x="1542420" y="1979613"/>
                </a:lnTo>
                <a:lnTo>
                  <a:pt x="1286461" y="1979613"/>
                </a:lnTo>
                <a:lnTo>
                  <a:pt x="1288681" y="1961224"/>
                </a:lnTo>
                <a:lnTo>
                  <a:pt x="1289632" y="1948859"/>
                </a:lnTo>
                <a:lnTo>
                  <a:pt x="1290901" y="1934591"/>
                </a:lnTo>
                <a:lnTo>
                  <a:pt x="1291535" y="1919055"/>
                </a:lnTo>
                <a:lnTo>
                  <a:pt x="1291853" y="1900983"/>
                </a:lnTo>
                <a:lnTo>
                  <a:pt x="1292487" y="1881642"/>
                </a:lnTo>
                <a:lnTo>
                  <a:pt x="1291853" y="1861033"/>
                </a:lnTo>
                <a:lnTo>
                  <a:pt x="1291218" y="1839156"/>
                </a:lnTo>
                <a:lnTo>
                  <a:pt x="1289950" y="1815694"/>
                </a:lnTo>
                <a:lnTo>
                  <a:pt x="1287729" y="1791281"/>
                </a:lnTo>
                <a:lnTo>
                  <a:pt x="1284875" y="1765916"/>
                </a:lnTo>
                <a:lnTo>
                  <a:pt x="1281069" y="1739283"/>
                </a:lnTo>
                <a:lnTo>
                  <a:pt x="1276311" y="1712016"/>
                </a:lnTo>
                <a:lnTo>
                  <a:pt x="1273456" y="1698383"/>
                </a:lnTo>
                <a:lnTo>
                  <a:pt x="1270919" y="1684115"/>
                </a:lnTo>
                <a:lnTo>
                  <a:pt x="1267430" y="1669847"/>
                </a:lnTo>
                <a:lnTo>
                  <a:pt x="1263624" y="1655263"/>
                </a:lnTo>
                <a:lnTo>
                  <a:pt x="1259818" y="1640678"/>
                </a:lnTo>
                <a:lnTo>
                  <a:pt x="1256012" y="1626410"/>
                </a:lnTo>
                <a:lnTo>
                  <a:pt x="1251254" y="1611509"/>
                </a:lnTo>
                <a:lnTo>
                  <a:pt x="1246497" y="1596607"/>
                </a:lnTo>
                <a:lnTo>
                  <a:pt x="1241105" y="1581705"/>
                </a:lnTo>
                <a:lnTo>
                  <a:pt x="1235713" y="1566803"/>
                </a:lnTo>
                <a:lnTo>
                  <a:pt x="1229686" y="1551902"/>
                </a:lnTo>
                <a:lnTo>
                  <a:pt x="1223343" y="1536683"/>
                </a:lnTo>
                <a:lnTo>
                  <a:pt x="1216365" y="1521781"/>
                </a:lnTo>
                <a:lnTo>
                  <a:pt x="1209387" y="1506880"/>
                </a:lnTo>
                <a:lnTo>
                  <a:pt x="1201775" y="1491661"/>
                </a:lnTo>
                <a:lnTo>
                  <a:pt x="1194163" y="1476759"/>
                </a:lnTo>
                <a:lnTo>
                  <a:pt x="1185599" y="1461540"/>
                </a:lnTo>
                <a:lnTo>
                  <a:pt x="1176718" y="1446638"/>
                </a:lnTo>
                <a:lnTo>
                  <a:pt x="1167520" y="1431737"/>
                </a:lnTo>
                <a:lnTo>
                  <a:pt x="1157688" y="1416835"/>
                </a:lnTo>
                <a:lnTo>
                  <a:pt x="1147538" y="1402567"/>
                </a:lnTo>
                <a:lnTo>
                  <a:pt x="1136437" y="1387666"/>
                </a:lnTo>
                <a:lnTo>
                  <a:pt x="1125653" y="1373081"/>
                </a:lnTo>
                <a:lnTo>
                  <a:pt x="1113918" y="1359130"/>
                </a:lnTo>
                <a:lnTo>
                  <a:pt x="1101231" y="1344545"/>
                </a:lnTo>
                <a:lnTo>
                  <a:pt x="1088861" y="1330595"/>
                </a:lnTo>
                <a:lnTo>
                  <a:pt x="1075540" y="1316961"/>
                </a:lnTo>
                <a:lnTo>
                  <a:pt x="1061267" y="1303011"/>
                </a:lnTo>
                <a:lnTo>
                  <a:pt x="1046994" y="1289377"/>
                </a:lnTo>
                <a:lnTo>
                  <a:pt x="1032087" y="1276061"/>
                </a:lnTo>
                <a:lnTo>
                  <a:pt x="1016228" y="1263062"/>
                </a:lnTo>
                <a:lnTo>
                  <a:pt x="1000052" y="1250379"/>
                </a:lnTo>
                <a:lnTo>
                  <a:pt x="983242" y="1237697"/>
                </a:lnTo>
                <a:lnTo>
                  <a:pt x="965798" y="1225332"/>
                </a:lnTo>
                <a:lnTo>
                  <a:pt x="947402" y="1213283"/>
                </a:lnTo>
                <a:lnTo>
                  <a:pt x="928688" y="1201552"/>
                </a:lnTo>
                <a:lnTo>
                  <a:pt x="946767" y="1194260"/>
                </a:lnTo>
                <a:lnTo>
                  <a:pt x="964212" y="1186968"/>
                </a:lnTo>
                <a:lnTo>
                  <a:pt x="981973" y="1179358"/>
                </a:lnTo>
                <a:lnTo>
                  <a:pt x="998784" y="1171749"/>
                </a:lnTo>
                <a:lnTo>
                  <a:pt x="1015594" y="1163822"/>
                </a:lnTo>
                <a:lnTo>
                  <a:pt x="1032087" y="1155896"/>
                </a:lnTo>
                <a:lnTo>
                  <a:pt x="1048580" y="1147652"/>
                </a:lnTo>
                <a:lnTo>
                  <a:pt x="1064122" y="1139726"/>
                </a:lnTo>
                <a:lnTo>
                  <a:pt x="1079663" y="1130848"/>
                </a:lnTo>
                <a:lnTo>
                  <a:pt x="1095522" y="1122288"/>
                </a:lnTo>
                <a:lnTo>
                  <a:pt x="1110429" y="1113727"/>
                </a:lnTo>
                <a:lnTo>
                  <a:pt x="1125336" y="1105167"/>
                </a:lnTo>
                <a:lnTo>
                  <a:pt x="1139609" y="1096289"/>
                </a:lnTo>
                <a:lnTo>
                  <a:pt x="1154199" y="1087094"/>
                </a:lnTo>
                <a:lnTo>
                  <a:pt x="1168155" y="1077900"/>
                </a:lnTo>
                <a:lnTo>
                  <a:pt x="1181793" y="1068388"/>
                </a:lnTo>
                <a:close/>
                <a:moveTo>
                  <a:pt x="711201" y="495300"/>
                </a:moveTo>
                <a:lnTo>
                  <a:pt x="835026" y="495300"/>
                </a:lnTo>
                <a:lnTo>
                  <a:pt x="841376" y="495617"/>
                </a:lnTo>
                <a:lnTo>
                  <a:pt x="847726" y="496570"/>
                </a:lnTo>
                <a:lnTo>
                  <a:pt x="853441" y="498157"/>
                </a:lnTo>
                <a:lnTo>
                  <a:pt x="859473" y="500062"/>
                </a:lnTo>
                <a:lnTo>
                  <a:pt x="864553" y="502602"/>
                </a:lnTo>
                <a:lnTo>
                  <a:pt x="869633" y="505777"/>
                </a:lnTo>
                <a:lnTo>
                  <a:pt x="874713" y="509270"/>
                </a:lnTo>
                <a:lnTo>
                  <a:pt x="879158" y="513397"/>
                </a:lnTo>
                <a:lnTo>
                  <a:pt x="882968" y="518160"/>
                </a:lnTo>
                <a:lnTo>
                  <a:pt x="886461" y="522605"/>
                </a:lnTo>
                <a:lnTo>
                  <a:pt x="889636" y="527685"/>
                </a:lnTo>
                <a:lnTo>
                  <a:pt x="892493" y="533400"/>
                </a:lnTo>
                <a:lnTo>
                  <a:pt x="894398" y="538797"/>
                </a:lnTo>
                <a:lnTo>
                  <a:pt x="895986" y="544512"/>
                </a:lnTo>
                <a:lnTo>
                  <a:pt x="896621" y="550862"/>
                </a:lnTo>
                <a:lnTo>
                  <a:pt x="896938" y="557212"/>
                </a:lnTo>
                <a:lnTo>
                  <a:pt x="896621" y="563562"/>
                </a:lnTo>
                <a:lnTo>
                  <a:pt x="895986" y="569595"/>
                </a:lnTo>
                <a:lnTo>
                  <a:pt x="894398" y="575627"/>
                </a:lnTo>
                <a:lnTo>
                  <a:pt x="892493" y="581342"/>
                </a:lnTo>
                <a:lnTo>
                  <a:pt x="889636" y="586740"/>
                </a:lnTo>
                <a:lnTo>
                  <a:pt x="886461" y="591820"/>
                </a:lnTo>
                <a:lnTo>
                  <a:pt x="882968" y="596265"/>
                </a:lnTo>
                <a:lnTo>
                  <a:pt x="879158" y="601027"/>
                </a:lnTo>
                <a:lnTo>
                  <a:pt x="874713" y="605155"/>
                </a:lnTo>
                <a:lnTo>
                  <a:pt x="869633" y="608647"/>
                </a:lnTo>
                <a:lnTo>
                  <a:pt x="864553" y="611822"/>
                </a:lnTo>
                <a:lnTo>
                  <a:pt x="859473" y="614045"/>
                </a:lnTo>
                <a:lnTo>
                  <a:pt x="853441" y="616267"/>
                </a:lnTo>
                <a:lnTo>
                  <a:pt x="847726" y="617855"/>
                </a:lnTo>
                <a:lnTo>
                  <a:pt x="841376" y="618807"/>
                </a:lnTo>
                <a:lnTo>
                  <a:pt x="835026" y="619125"/>
                </a:lnTo>
                <a:lnTo>
                  <a:pt x="711201" y="619125"/>
                </a:lnTo>
                <a:lnTo>
                  <a:pt x="705168" y="618807"/>
                </a:lnTo>
                <a:lnTo>
                  <a:pt x="698818" y="617855"/>
                </a:lnTo>
                <a:lnTo>
                  <a:pt x="692786" y="616267"/>
                </a:lnTo>
                <a:lnTo>
                  <a:pt x="687388" y="614045"/>
                </a:lnTo>
                <a:lnTo>
                  <a:pt x="681991" y="611822"/>
                </a:lnTo>
                <a:lnTo>
                  <a:pt x="676911" y="608647"/>
                </a:lnTo>
                <a:lnTo>
                  <a:pt x="672148" y="605155"/>
                </a:lnTo>
                <a:lnTo>
                  <a:pt x="667703" y="601027"/>
                </a:lnTo>
                <a:lnTo>
                  <a:pt x="663576" y="596265"/>
                </a:lnTo>
                <a:lnTo>
                  <a:pt x="660083" y="591820"/>
                </a:lnTo>
                <a:lnTo>
                  <a:pt x="656908" y="586740"/>
                </a:lnTo>
                <a:lnTo>
                  <a:pt x="654368" y="581342"/>
                </a:lnTo>
                <a:lnTo>
                  <a:pt x="652463" y="575627"/>
                </a:lnTo>
                <a:lnTo>
                  <a:pt x="650876" y="569595"/>
                </a:lnTo>
                <a:lnTo>
                  <a:pt x="649923" y="563562"/>
                </a:lnTo>
                <a:lnTo>
                  <a:pt x="649288" y="557212"/>
                </a:lnTo>
                <a:lnTo>
                  <a:pt x="649923" y="550862"/>
                </a:lnTo>
                <a:lnTo>
                  <a:pt x="650876" y="544512"/>
                </a:lnTo>
                <a:lnTo>
                  <a:pt x="652463" y="538797"/>
                </a:lnTo>
                <a:lnTo>
                  <a:pt x="654368" y="533400"/>
                </a:lnTo>
                <a:lnTo>
                  <a:pt x="656908" y="527685"/>
                </a:lnTo>
                <a:lnTo>
                  <a:pt x="660083" y="522605"/>
                </a:lnTo>
                <a:lnTo>
                  <a:pt x="663576" y="518160"/>
                </a:lnTo>
                <a:lnTo>
                  <a:pt x="667703" y="513397"/>
                </a:lnTo>
                <a:lnTo>
                  <a:pt x="672148" y="509270"/>
                </a:lnTo>
                <a:lnTo>
                  <a:pt x="676911" y="505777"/>
                </a:lnTo>
                <a:lnTo>
                  <a:pt x="681991" y="502602"/>
                </a:lnTo>
                <a:lnTo>
                  <a:pt x="687388" y="500062"/>
                </a:lnTo>
                <a:lnTo>
                  <a:pt x="692786" y="498157"/>
                </a:lnTo>
                <a:lnTo>
                  <a:pt x="698818" y="496570"/>
                </a:lnTo>
                <a:lnTo>
                  <a:pt x="705168" y="495617"/>
                </a:lnTo>
                <a:lnTo>
                  <a:pt x="711201" y="495300"/>
                </a:lnTo>
                <a:close/>
                <a:moveTo>
                  <a:pt x="587375" y="247650"/>
                </a:moveTo>
                <a:lnTo>
                  <a:pt x="958851" y="247650"/>
                </a:lnTo>
                <a:lnTo>
                  <a:pt x="965201" y="247967"/>
                </a:lnTo>
                <a:lnTo>
                  <a:pt x="971551" y="249237"/>
                </a:lnTo>
                <a:lnTo>
                  <a:pt x="977266" y="250507"/>
                </a:lnTo>
                <a:lnTo>
                  <a:pt x="982981" y="252730"/>
                </a:lnTo>
                <a:lnTo>
                  <a:pt x="988378" y="255587"/>
                </a:lnTo>
                <a:lnTo>
                  <a:pt x="993458" y="258127"/>
                </a:lnTo>
                <a:lnTo>
                  <a:pt x="998221" y="262255"/>
                </a:lnTo>
                <a:lnTo>
                  <a:pt x="1002348" y="266065"/>
                </a:lnTo>
                <a:lnTo>
                  <a:pt x="1006793" y="270510"/>
                </a:lnTo>
                <a:lnTo>
                  <a:pt x="1010286" y="274955"/>
                </a:lnTo>
                <a:lnTo>
                  <a:pt x="1013461" y="280352"/>
                </a:lnTo>
                <a:lnTo>
                  <a:pt x="1015683" y="285750"/>
                </a:lnTo>
                <a:lnTo>
                  <a:pt x="1017588" y="291465"/>
                </a:lnTo>
                <a:lnTo>
                  <a:pt x="1019176" y="297497"/>
                </a:lnTo>
                <a:lnTo>
                  <a:pt x="1020446" y="303212"/>
                </a:lnTo>
                <a:lnTo>
                  <a:pt x="1020763" y="309880"/>
                </a:lnTo>
                <a:lnTo>
                  <a:pt x="1020446" y="316230"/>
                </a:lnTo>
                <a:lnTo>
                  <a:pt x="1019176" y="322262"/>
                </a:lnTo>
                <a:lnTo>
                  <a:pt x="1017588" y="328295"/>
                </a:lnTo>
                <a:lnTo>
                  <a:pt x="1015683" y="334010"/>
                </a:lnTo>
                <a:lnTo>
                  <a:pt x="1013461" y="339407"/>
                </a:lnTo>
                <a:lnTo>
                  <a:pt x="1010286" y="344487"/>
                </a:lnTo>
                <a:lnTo>
                  <a:pt x="1006793" y="349250"/>
                </a:lnTo>
                <a:lnTo>
                  <a:pt x="1002348" y="353377"/>
                </a:lnTo>
                <a:lnTo>
                  <a:pt x="998221" y="357505"/>
                </a:lnTo>
                <a:lnTo>
                  <a:pt x="993458" y="360997"/>
                </a:lnTo>
                <a:lnTo>
                  <a:pt x="988378" y="364172"/>
                </a:lnTo>
                <a:lnTo>
                  <a:pt x="982981" y="366712"/>
                </a:lnTo>
                <a:lnTo>
                  <a:pt x="977266" y="368617"/>
                </a:lnTo>
                <a:lnTo>
                  <a:pt x="971551" y="370205"/>
                </a:lnTo>
                <a:lnTo>
                  <a:pt x="965201" y="371475"/>
                </a:lnTo>
                <a:lnTo>
                  <a:pt x="958851" y="371475"/>
                </a:lnTo>
                <a:lnTo>
                  <a:pt x="587375" y="371475"/>
                </a:lnTo>
                <a:lnTo>
                  <a:pt x="581343" y="371475"/>
                </a:lnTo>
                <a:lnTo>
                  <a:pt x="575310" y="370205"/>
                </a:lnTo>
                <a:lnTo>
                  <a:pt x="568960" y="368617"/>
                </a:lnTo>
                <a:lnTo>
                  <a:pt x="563563" y="366712"/>
                </a:lnTo>
                <a:lnTo>
                  <a:pt x="558165" y="364172"/>
                </a:lnTo>
                <a:lnTo>
                  <a:pt x="553085" y="360997"/>
                </a:lnTo>
                <a:lnTo>
                  <a:pt x="548323" y="357505"/>
                </a:lnTo>
                <a:lnTo>
                  <a:pt x="543878" y="353377"/>
                </a:lnTo>
                <a:lnTo>
                  <a:pt x="539750" y="349250"/>
                </a:lnTo>
                <a:lnTo>
                  <a:pt x="536258" y="344487"/>
                </a:lnTo>
                <a:lnTo>
                  <a:pt x="533083" y="339407"/>
                </a:lnTo>
                <a:lnTo>
                  <a:pt x="530543" y="334010"/>
                </a:lnTo>
                <a:lnTo>
                  <a:pt x="528320" y="328295"/>
                </a:lnTo>
                <a:lnTo>
                  <a:pt x="527050" y="322262"/>
                </a:lnTo>
                <a:lnTo>
                  <a:pt x="526098" y="316230"/>
                </a:lnTo>
                <a:lnTo>
                  <a:pt x="525463" y="309880"/>
                </a:lnTo>
                <a:lnTo>
                  <a:pt x="526098" y="303212"/>
                </a:lnTo>
                <a:lnTo>
                  <a:pt x="527050" y="297497"/>
                </a:lnTo>
                <a:lnTo>
                  <a:pt x="528320" y="291465"/>
                </a:lnTo>
                <a:lnTo>
                  <a:pt x="530543" y="285750"/>
                </a:lnTo>
                <a:lnTo>
                  <a:pt x="533083" y="280352"/>
                </a:lnTo>
                <a:lnTo>
                  <a:pt x="536258" y="274955"/>
                </a:lnTo>
                <a:lnTo>
                  <a:pt x="539750" y="270510"/>
                </a:lnTo>
                <a:lnTo>
                  <a:pt x="543878" y="266065"/>
                </a:lnTo>
                <a:lnTo>
                  <a:pt x="548323" y="262255"/>
                </a:lnTo>
                <a:lnTo>
                  <a:pt x="553085" y="258127"/>
                </a:lnTo>
                <a:lnTo>
                  <a:pt x="558165" y="255587"/>
                </a:lnTo>
                <a:lnTo>
                  <a:pt x="563563" y="252730"/>
                </a:lnTo>
                <a:lnTo>
                  <a:pt x="568960" y="250507"/>
                </a:lnTo>
                <a:lnTo>
                  <a:pt x="575310" y="249237"/>
                </a:lnTo>
                <a:lnTo>
                  <a:pt x="581343" y="247967"/>
                </a:lnTo>
                <a:lnTo>
                  <a:pt x="587375" y="247650"/>
                </a:lnTo>
                <a:close/>
                <a:moveTo>
                  <a:pt x="1286299" y="0"/>
                </a:moveTo>
                <a:lnTo>
                  <a:pt x="1542417" y="0"/>
                </a:lnTo>
                <a:lnTo>
                  <a:pt x="1543686" y="15872"/>
                </a:lnTo>
                <a:lnTo>
                  <a:pt x="1544638" y="33332"/>
                </a:lnTo>
                <a:lnTo>
                  <a:pt x="1545590" y="53014"/>
                </a:lnTo>
                <a:lnTo>
                  <a:pt x="1546225" y="73648"/>
                </a:lnTo>
                <a:lnTo>
                  <a:pt x="1546225" y="96504"/>
                </a:lnTo>
                <a:lnTo>
                  <a:pt x="1545908" y="120313"/>
                </a:lnTo>
                <a:lnTo>
                  <a:pt x="1545273" y="145709"/>
                </a:lnTo>
                <a:lnTo>
                  <a:pt x="1543686" y="172057"/>
                </a:lnTo>
                <a:lnTo>
                  <a:pt x="1541782" y="199993"/>
                </a:lnTo>
                <a:lnTo>
                  <a:pt x="1538926" y="228881"/>
                </a:lnTo>
                <a:lnTo>
                  <a:pt x="1535117" y="258721"/>
                </a:lnTo>
                <a:lnTo>
                  <a:pt x="1530674" y="289196"/>
                </a:lnTo>
                <a:lnTo>
                  <a:pt x="1524961" y="320941"/>
                </a:lnTo>
                <a:lnTo>
                  <a:pt x="1521788" y="336496"/>
                </a:lnTo>
                <a:lnTo>
                  <a:pt x="1518297" y="353003"/>
                </a:lnTo>
                <a:lnTo>
                  <a:pt x="1514488" y="369193"/>
                </a:lnTo>
                <a:lnTo>
                  <a:pt x="1510680" y="385701"/>
                </a:lnTo>
                <a:lnTo>
                  <a:pt x="1506554" y="402525"/>
                </a:lnTo>
                <a:lnTo>
                  <a:pt x="1501793" y="419033"/>
                </a:lnTo>
                <a:lnTo>
                  <a:pt x="1495129" y="441254"/>
                </a:lnTo>
                <a:lnTo>
                  <a:pt x="1488147" y="463476"/>
                </a:lnTo>
                <a:lnTo>
                  <a:pt x="1479895" y="486332"/>
                </a:lnTo>
                <a:lnTo>
                  <a:pt x="1471009" y="509506"/>
                </a:lnTo>
                <a:lnTo>
                  <a:pt x="1461805" y="532997"/>
                </a:lnTo>
                <a:lnTo>
                  <a:pt x="1451966" y="556806"/>
                </a:lnTo>
                <a:lnTo>
                  <a:pt x="1440858" y="580297"/>
                </a:lnTo>
                <a:lnTo>
                  <a:pt x="1428798" y="604741"/>
                </a:lnTo>
                <a:lnTo>
                  <a:pt x="1416421" y="628549"/>
                </a:lnTo>
                <a:lnTo>
                  <a:pt x="1402774" y="652675"/>
                </a:lnTo>
                <a:lnTo>
                  <a:pt x="1388175" y="677119"/>
                </a:lnTo>
                <a:lnTo>
                  <a:pt x="1372941" y="700928"/>
                </a:lnTo>
                <a:lnTo>
                  <a:pt x="1356438" y="725371"/>
                </a:lnTo>
                <a:lnTo>
                  <a:pt x="1338665" y="749180"/>
                </a:lnTo>
                <a:lnTo>
                  <a:pt x="1329779" y="760925"/>
                </a:lnTo>
                <a:lnTo>
                  <a:pt x="1320258" y="772671"/>
                </a:lnTo>
                <a:lnTo>
                  <a:pt x="1310737" y="784417"/>
                </a:lnTo>
                <a:lnTo>
                  <a:pt x="1300898" y="796480"/>
                </a:lnTo>
                <a:lnTo>
                  <a:pt x="1290743" y="807908"/>
                </a:lnTo>
                <a:lnTo>
                  <a:pt x="1279952" y="819654"/>
                </a:lnTo>
                <a:lnTo>
                  <a:pt x="1269161" y="831399"/>
                </a:lnTo>
                <a:lnTo>
                  <a:pt x="1258054" y="842827"/>
                </a:lnTo>
                <a:lnTo>
                  <a:pt x="1246628" y="854256"/>
                </a:lnTo>
                <a:lnTo>
                  <a:pt x="1234886" y="865366"/>
                </a:lnTo>
                <a:lnTo>
                  <a:pt x="1222826" y="876794"/>
                </a:lnTo>
                <a:lnTo>
                  <a:pt x="1210765" y="887905"/>
                </a:lnTo>
                <a:lnTo>
                  <a:pt x="1198071" y="898698"/>
                </a:lnTo>
                <a:lnTo>
                  <a:pt x="1185376" y="909809"/>
                </a:lnTo>
                <a:lnTo>
                  <a:pt x="1172046" y="920285"/>
                </a:lnTo>
                <a:lnTo>
                  <a:pt x="1158082" y="931396"/>
                </a:lnTo>
                <a:lnTo>
                  <a:pt x="1144435" y="941872"/>
                </a:lnTo>
                <a:lnTo>
                  <a:pt x="1130154" y="952030"/>
                </a:lnTo>
                <a:lnTo>
                  <a:pt x="1115555" y="962188"/>
                </a:lnTo>
                <a:lnTo>
                  <a:pt x="1100638" y="972347"/>
                </a:lnTo>
                <a:lnTo>
                  <a:pt x="1085404" y="982505"/>
                </a:lnTo>
                <a:lnTo>
                  <a:pt x="1070171" y="992346"/>
                </a:lnTo>
                <a:lnTo>
                  <a:pt x="1053985" y="1001869"/>
                </a:lnTo>
                <a:lnTo>
                  <a:pt x="1037482" y="1011710"/>
                </a:lnTo>
                <a:lnTo>
                  <a:pt x="1021296" y="1020916"/>
                </a:lnTo>
                <a:lnTo>
                  <a:pt x="1004158" y="1030122"/>
                </a:lnTo>
                <a:lnTo>
                  <a:pt x="986703" y="1039011"/>
                </a:lnTo>
                <a:lnTo>
                  <a:pt x="968930" y="1047582"/>
                </a:lnTo>
                <a:lnTo>
                  <a:pt x="951157" y="1056153"/>
                </a:lnTo>
                <a:lnTo>
                  <a:pt x="932750" y="1065042"/>
                </a:lnTo>
                <a:lnTo>
                  <a:pt x="913707" y="1072978"/>
                </a:lnTo>
                <a:lnTo>
                  <a:pt x="894665" y="1080914"/>
                </a:lnTo>
                <a:lnTo>
                  <a:pt x="874671" y="1088850"/>
                </a:lnTo>
                <a:lnTo>
                  <a:pt x="854677" y="1096152"/>
                </a:lnTo>
                <a:lnTo>
                  <a:pt x="834365" y="1103771"/>
                </a:lnTo>
                <a:lnTo>
                  <a:pt x="813419" y="1110754"/>
                </a:lnTo>
                <a:lnTo>
                  <a:pt x="785490" y="1120595"/>
                </a:lnTo>
                <a:lnTo>
                  <a:pt x="757879" y="1131071"/>
                </a:lnTo>
                <a:lnTo>
                  <a:pt x="731855" y="1142182"/>
                </a:lnTo>
                <a:lnTo>
                  <a:pt x="706148" y="1153293"/>
                </a:lnTo>
                <a:lnTo>
                  <a:pt x="681710" y="1165038"/>
                </a:lnTo>
                <a:lnTo>
                  <a:pt x="658225" y="1177736"/>
                </a:lnTo>
                <a:lnTo>
                  <a:pt x="635056" y="1190117"/>
                </a:lnTo>
                <a:lnTo>
                  <a:pt x="613158" y="1203450"/>
                </a:lnTo>
                <a:lnTo>
                  <a:pt x="591894" y="1216782"/>
                </a:lnTo>
                <a:lnTo>
                  <a:pt x="571900" y="1231068"/>
                </a:lnTo>
                <a:lnTo>
                  <a:pt x="552223" y="1245035"/>
                </a:lnTo>
                <a:lnTo>
                  <a:pt x="533498" y="1259638"/>
                </a:lnTo>
                <a:lnTo>
                  <a:pt x="516043" y="1274558"/>
                </a:lnTo>
                <a:lnTo>
                  <a:pt x="498588" y="1289796"/>
                </a:lnTo>
                <a:lnTo>
                  <a:pt x="482084" y="1305033"/>
                </a:lnTo>
                <a:lnTo>
                  <a:pt x="466533" y="1321223"/>
                </a:lnTo>
                <a:lnTo>
                  <a:pt x="451617" y="1336778"/>
                </a:lnTo>
                <a:lnTo>
                  <a:pt x="437653" y="1352968"/>
                </a:lnTo>
                <a:lnTo>
                  <a:pt x="424006" y="1369158"/>
                </a:lnTo>
                <a:lnTo>
                  <a:pt x="410993" y="1385666"/>
                </a:lnTo>
                <a:lnTo>
                  <a:pt x="398933" y="1402491"/>
                </a:lnTo>
                <a:lnTo>
                  <a:pt x="387191" y="1419315"/>
                </a:lnTo>
                <a:lnTo>
                  <a:pt x="376083" y="1436140"/>
                </a:lnTo>
                <a:lnTo>
                  <a:pt x="365927" y="1452965"/>
                </a:lnTo>
                <a:lnTo>
                  <a:pt x="356089" y="1470425"/>
                </a:lnTo>
                <a:lnTo>
                  <a:pt x="346567" y="1487250"/>
                </a:lnTo>
                <a:lnTo>
                  <a:pt x="337998" y="1504392"/>
                </a:lnTo>
                <a:lnTo>
                  <a:pt x="329747" y="1521534"/>
                </a:lnTo>
                <a:lnTo>
                  <a:pt x="322447" y="1538994"/>
                </a:lnTo>
                <a:lnTo>
                  <a:pt x="315465" y="1555819"/>
                </a:lnTo>
                <a:lnTo>
                  <a:pt x="308800" y="1572961"/>
                </a:lnTo>
                <a:lnTo>
                  <a:pt x="302453" y="1589786"/>
                </a:lnTo>
                <a:lnTo>
                  <a:pt x="297058" y="1606928"/>
                </a:lnTo>
                <a:lnTo>
                  <a:pt x="291345" y="1623435"/>
                </a:lnTo>
                <a:lnTo>
                  <a:pt x="286902" y="1640260"/>
                </a:lnTo>
                <a:lnTo>
                  <a:pt x="282459" y="1656767"/>
                </a:lnTo>
                <a:lnTo>
                  <a:pt x="278650" y="1673275"/>
                </a:lnTo>
                <a:lnTo>
                  <a:pt x="274525" y="1689465"/>
                </a:lnTo>
                <a:lnTo>
                  <a:pt x="271351" y="1705337"/>
                </a:lnTo>
                <a:lnTo>
                  <a:pt x="268495" y="1721210"/>
                </a:lnTo>
                <a:lnTo>
                  <a:pt x="265956" y="1736765"/>
                </a:lnTo>
                <a:lnTo>
                  <a:pt x="263734" y="1752002"/>
                </a:lnTo>
                <a:lnTo>
                  <a:pt x="261830" y="1766922"/>
                </a:lnTo>
                <a:lnTo>
                  <a:pt x="260243" y="1781525"/>
                </a:lnTo>
                <a:lnTo>
                  <a:pt x="257387" y="1809460"/>
                </a:lnTo>
                <a:lnTo>
                  <a:pt x="255482" y="1836761"/>
                </a:lnTo>
                <a:lnTo>
                  <a:pt x="254530" y="1861840"/>
                </a:lnTo>
                <a:lnTo>
                  <a:pt x="254530" y="1885331"/>
                </a:lnTo>
                <a:lnTo>
                  <a:pt x="254530" y="1906600"/>
                </a:lnTo>
                <a:lnTo>
                  <a:pt x="255482" y="1925964"/>
                </a:lnTo>
                <a:lnTo>
                  <a:pt x="256752" y="1943107"/>
                </a:lnTo>
                <a:lnTo>
                  <a:pt x="257704" y="1958027"/>
                </a:lnTo>
                <a:lnTo>
                  <a:pt x="260243" y="1979613"/>
                </a:lnTo>
                <a:lnTo>
                  <a:pt x="4126" y="1979613"/>
                </a:lnTo>
                <a:lnTo>
                  <a:pt x="2856" y="1963423"/>
                </a:lnTo>
                <a:lnTo>
                  <a:pt x="1587" y="1945964"/>
                </a:lnTo>
                <a:lnTo>
                  <a:pt x="952" y="1926599"/>
                </a:lnTo>
                <a:lnTo>
                  <a:pt x="317" y="1905648"/>
                </a:lnTo>
                <a:lnTo>
                  <a:pt x="0" y="1883109"/>
                </a:lnTo>
                <a:lnTo>
                  <a:pt x="317" y="1859300"/>
                </a:lnTo>
                <a:lnTo>
                  <a:pt x="1269" y="1833904"/>
                </a:lnTo>
                <a:lnTo>
                  <a:pt x="2856" y="1807238"/>
                </a:lnTo>
                <a:lnTo>
                  <a:pt x="4760" y="1779938"/>
                </a:lnTo>
                <a:lnTo>
                  <a:pt x="7934" y="1750732"/>
                </a:lnTo>
                <a:lnTo>
                  <a:pt x="11425" y="1721210"/>
                </a:lnTo>
                <a:lnTo>
                  <a:pt x="16186" y="1690417"/>
                </a:lnTo>
                <a:lnTo>
                  <a:pt x="21581" y="1658672"/>
                </a:lnTo>
                <a:lnTo>
                  <a:pt x="24755" y="1643117"/>
                </a:lnTo>
                <a:lnTo>
                  <a:pt x="28246" y="1626610"/>
                </a:lnTo>
                <a:lnTo>
                  <a:pt x="31737" y="1610737"/>
                </a:lnTo>
                <a:lnTo>
                  <a:pt x="36180" y="1594230"/>
                </a:lnTo>
                <a:lnTo>
                  <a:pt x="40306" y="1577405"/>
                </a:lnTo>
                <a:lnTo>
                  <a:pt x="45066" y="1560898"/>
                </a:lnTo>
                <a:lnTo>
                  <a:pt x="51414" y="1538359"/>
                </a:lnTo>
                <a:lnTo>
                  <a:pt x="58713" y="1516137"/>
                </a:lnTo>
                <a:lnTo>
                  <a:pt x="66647" y="1493599"/>
                </a:lnTo>
                <a:lnTo>
                  <a:pt x="75216" y="1470425"/>
                </a:lnTo>
                <a:lnTo>
                  <a:pt x="84737" y="1446933"/>
                </a:lnTo>
                <a:lnTo>
                  <a:pt x="94893" y="1422807"/>
                </a:lnTo>
                <a:lnTo>
                  <a:pt x="105684" y="1398999"/>
                </a:lnTo>
                <a:lnTo>
                  <a:pt x="117427" y="1375190"/>
                </a:lnTo>
                <a:lnTo>
                  <a:pt x="130121" y="1351381"/>
                </a:lnTo>
                <a:lnTo>
                  <a:pt x="143768" y="1326937"/>
                </a:lnTo>
                <a:lnTo>
                  <a:pt x="158367" y="1302811"/>
                </a:lnTo>
                <a:lnTo>
                  <a:pt x="173601" y="1278685"/>
                </a:lnTo>
                <a:lnTo>
                  <a:pt x="190422" y="1254559"/>
                </a:lnTo>
                <a:lnTo>
                  <a:pt x="207560" y="1230750"/>
                </a:lnTo>
                <a:lnTo>
                  <a:pt x="217081" y="1219005"/>
                </a:lnTo>
                <a:lnTo>
                  <a:pt x="226602" y="1206624"/>
                </a:lnTo>
                <a:lnTo>
                  <a:pt x="235805" y="1194878"/>
                </a:lnTo>
                <a:lnTo>
                  <a:pt x="245961" y="1183133"/>
                </a:lnTo>
                <a:lnTo>
                  <a:pt x="256117" y="1171387"/>
                </a:lnTo>
                <a:lnTo>
                  <a:pt x="266908" y="1159959"/>
                </a:lnTo>
                <a:lnTo>
                  <a:pt x="277381" y="1148213"/>
                </a:lnTo>
                <a:lnTo>
                  <a:pt x="288806" y="1137103"/>
                </a:lnTo>
                <a:lnTo>
                  <a:pt x="300231" y="1125675"/>
                </a:lnTo>
                <a:lnTo>
                  <a:pt x="311974" y="1114246"/>
                </a:lnTo>
                <a:lnTo>
                  <a:pt x="323717" y="1102818"/>
                </a:lnTo>
                <a:lnTo>
                  <a:pt x="336094" y="1092025"/>
                </a:lnTo>
                <a:lnTo>
                  <a:pt x="348789" y="1080914"/>
                </a:lnTo>
                <a:lnTo>
                  <a:pt x="361484" y="1070121"/>
                </a:lnTo>
                <a:lnTo>
                  <a:pt x="374813" y="1059010"/>
                </a:lnTo>
                <a:lnTo>
                  <a:pt x="388143" y="1048534"/>
                </a:lnTo>
                <a:lnTo>
                  <a:pt x="402424" y="1037741"/>
                </a:lnTo>
                <a:lnTo>
                  <a:pt x="416389" y="1027583"/>
                </a:lnTo>
                <a:lnTo>
                  <a:pt x="430988" y="1017107"/>
                </a:lnTo>
                <a:lnTo>
                  <a:pt x="445904" y="1007266"/>
                </a:lnTo>
                <a:lnTo>
                  <a:pt x="461138" y="997108"/>
                </a:lnTo>
                <a:lnTo>
                  <a:pt x="476689" y="987267"/>
                </a:lnTo>
                <a:lnTo>
                  <a:pt x="492240" y="977426"/>
                </a:lnTo>
                <a:lnTo>
                  <a:pt x="508743" y="968220"/>
                </a:lnTo>
                <a:lnTo>
                  <a:pt x="525247" y="958696"/>
                </a:lnTo>
                <a:lnTo>
                  <a:pt x="542385" y="949808"/>
                </a:lnTo>
                <a:lnTo>
                  <a:pt x="559840" y="940602"/>
                </a:lnTo>
                <a:lnTo>
                  <a:pt x="577295" y="931713"/>
                </a:lnTo>
                <a:lnTo>
                  <a:pt x="595385" y="923142"/>
                </a:lnTo>
                <a:lnTo>
                  <a:pt x="614110" y="914888"/>
                </a:lnTo>
                <a:lnTo>
                  <a:pt x="633152" y="906635"/>
                </a:lnTo>
                <a:lnTo>
                  <a:pt x="652195" y="898698"/>
                </a:lnTo>
                <a:lnTo>
                  <a:pt x="671872" y="891080"/>
                </a:lnTo>
                <a:lnTo>
                  <a:pt x="691866" y="883143"/>
                </a:lnTo>
                <a:lnTo>
                  <a:pt x="712178" y="876160"/>
                </a:lnTo>
                <a:lnTo>
                  <a:pt x="732807" y="868541"/>
                </a:lnTo>
                <a:lnTo>
                  <a:pt x="761053" y="858700"/>
                </a:lnTo>
                <a:lnTo>
                  <a:pt x="788346" y="848541"/>
                </a:lnTo>
                <a:lnTo>
                  <a:pt x="814688" y="837748"/>
                </a:lnTo>
                <a:lnTo>
                  <a:pt x="840078" y="826320"/>
                </a:lnTo>
                <a:lnTo>
                  <a:pt x="864833" y="814574"/>
                </a:lnTo>
                <a:lnTo>
                  <a:pt x="888318" y="801876"/>
                </a:lnTo>
                <a:lnTo>
                  <a:pt x="911169" y="789496"/>
                </a:lnTo>
                <a:lnTo>
                  <a:pt x="933067" y="776163"/>
                </a:lnTo>
                <a:lnTo>
                  <a:pt x="954013" y="762830"/>
                </a:lnTo>
                <a:lnTo>
                  <a:pt x="974642" y="749180"/>
                </a:lnTo>
                <a:lnTo>
                  <a:pt x="994002" y="734577"/>
                </a:lnTo>
                <a:lnTo>
                  <a:pt x="1012409" y="720292"/>
                </a:lnTo>
                <a:lnTo>
                  <a:pt x="1030500" y="705372"/>
                </a:lnTo>
                <a:lnTo>
                  <a:pt x="1047320" y="690134"/>
                </a:lnTo>
                <a:lnTo>
                  <a:pt x="1063823" y="674579"/>
                </a:lnTo>
                <a:lnTo>
                  <a:pt x="1079374" y="659024"/>
                </a:lnTo>
                <a:lnTo>
                  <a:pt x="1094291" y="642834"/>
                </a:lnTo>
                <a:lnTo>
                  <a:pt x="1108890" y="626962"/>
                </a:lnTo>
                <a:lnTo>
                  <a:pt x="1122219" y="610772"/>
                </a:lnTo>
                <a:lnTo>
                  <a:pt x="1135231" y="594265"/>
                </a:lnTo>
                <a:lnTo>
                  <a:pt x="1147292" y="577440"/>
                </a:lnTo>
                <a:lnTo>
                  <a:pt x="1159034" y="560615"/>
                </a:lnTo>
                <a:lnTo>
                  <a:pt x="1169825" y="543790"/>
                </a:lnTo>
                <a:lnTo>
                  <a:pt x="1180298" y="526965"/>
                </a:lnTo>
                <a:lnTo>
                  <a:pt x="1189819" y="510141"/>
                </a:lnTo>
                <a:lnTo>
                  <a:pt x="1199340" y="492998"/>
                </a:lnTo>
                <a:lnTo>
                  <a:pt x="1207909" y="475856"/>
                </a:lnTo>
                <a:lnTo>
                  <a:pt x="1216161" y="458714"/>
                </a:lnTo>
                <a:lnTo>
                  <a:pt x="1223778" y="441572"/>
                </a:lnTo>
                <a:lnTo>
                  <a:pt x="1231077" y="424429"/>
                </a:lnTo>
                <a:lnTo>
                  <a:pt x="1237425" y="407605"/>
                </a:lnTo>
                <a:lnTo>
                  <a:pt x="1243455" y="390462"/>
                </a:lnTo>
                <a:lnTo>
                  <a:pt x="1249485" y="373320"/>
                </a:lnTo>
                <a:lnTo>
                  <a:pt x="1254562" y="356495"/>
                </a:lnTo>
                <a:lnTo>
                  <a:pt x="1259323" y="340305"/>
                </a:lnTo>
                <a:lnTo>
                  <a:pt x="1264084" y="323798"/>
                </a:lnTo>
                <a:lnTo>
                  <a:pt x="1267892" y="307291"/>
                </a:lnTo>
                <a:lnTo>
                  <a:pt x="1271383" y="291101"/>
                </a:lnTo>
                <a:lnTo>
                  <a:pt x="1274874" y="275228"/>
                </a:lnTo>
                <a:lnTo>
                  <a:pt x="1277730" y="259356"/>
                </a:lnTo>
                <a:lnTo>
                  <a:pt x="1280269" y="243801"/>
                </a:lnTo>
                <a:lnTo>
                  <a:pt x="1282808" y="228563"/>
                </a:lnTo>
                <a:lnTo>
                  <a:pt x="1284713" y="213643"/>
                </a:lnTo>
                <a:lnTo>
                  <a:pt x="1286299" y="199040"/>
                </a:lnTo>
                <a:lnTo>
                  <a:pt x="1289156" y="170470"/>
                </a:lnTo>
                <a:lnTo>
                  <a:pt x="1291060" y="143804"/>
                </a:lnTo>
                <a:lnTo>
                  <a:pt x="1291695" y="118408"/>
                </a:lnTo>
                <a:lnTo>
                  <a:pt x="1292329" y="94917"/>
                </a:lnTo>
                <a:lnTo>
                  <a:pt x="1291695" y="73331"/>
                </a:lnTo>
                <a:lnTo>
                  <a:pt x="1291060" y="54284"/>
                </a:lnTo>
                <a:lnTo>
                  <a:pt x="1289790" y="36824"/>
                </a:lnTo>
                <a:lnTo>
                  <a:pt x="1288521" y="22221"/>
                </a:lnTo>
                <a:lnTo>
                  <a:pt x="1286299" y="0"/>
                </a:lnTo>
                <a:close/>
                <a:moveTo>
                  <a:pt x="463603" y="0"/>
                </a:moveTo>
                <a:lnTo>
                  <a:pt x="1082623" y="0"/>
                </a:lnTo>
                <a:lnTo>
                  <a:pt x="1088978" y="637"/>
                </a:lnTo>
                <a:lnTo>
                  <a:pt x="1095016" y="1273"/>
                </a:lnTo>
                <a:lnTo>
                  <a:pt x="1101054" y="2865"/>
                </a:lnTo>
                <a:lnTo>
                  <a:pt x="1106773" y="5093"/>
                </a:lnTo>
                <a:lnTo>
                  <a:pt x="1112176" y="7639"/>
                </a:lnTo>
                <a:lnTo>
                  <a:pt x="1117260" y="10823"/>
                </a:lnTo>
                <a:lnTo>
                  <a:pt x="1122026" y="14324"/>
                </a:lnTo>
                <a:lnTo>
                  <a:pt x="1126157" y="18144"/>
                </a:lnTo>
                <a:lnTo>
                  <a:pt x="1130606" y="22919"/>
                </a:lnTo>
                <a:lnTo>
                  <a:pt x="1134102" y="27693"/>
                </a:lnTo>
                <a:lnTo>
                  <a:pt x="1137279" y="32786"/>
                </a:lnTo>
                <a:lnTo>
                  <a:pt x="1139504" y="37880"/>
                </a:lnTo>
                <a:lnTo>
                  <a:pt x="1141411" y="43609"/>
                </a:lnTo>
                <a:lnTo>
                  <a:pt x="1142999" y="49657"/>
                </a:lnTo>
                <a:lnTo>
                  <a:pt x="1144270" y="56024"/>
                </a:lnTo>
                <a:lnTo>
                  <a:pt x="1144588" y="62072"/>
                </a:lnTo>
                <a:lnTo>
                  <a:pt x="1144270" y="68438"/>
                </a:lnTo>
                <a:lnTo>
                  <a:pt x="1142999" y="74804"/>
                </a:lnTo>
                <a:lnTo>
                  <a:pt x="1141411" y="80534"/>
                </a:lnTo>
                <a:lnTo>
                  <a:pt x="1139504" y="86264"/>
                </a:lnTo>
                <a:lnTo>
                  <a:pt x="1137279" y="91675"/>
                </a:lnTo>
                <a:lnTo>
                  <a:pt x="1134102" y="96768"/>
                </a:lnTo>
                <a:lnTo>
                  <a:pt x="1130606" y="101543"/>
                </a:lnTo>
                <a:lnTo>
                  <a:pt x="1126157" y="105681"/>
                </a:lnTo>
                <a:lnTo>
                  <a:pt x="1122026" y="110137"/>
                </a:lnTo>
                <a:lnTo>
                  <a:pt x="1117260" y="113639"/>
                </a:lnTo>
                <a:lnTo>
                  <a:pt x="1112176" y="116504"/>
                </a:lnTo>
                <a:lnTo>
                  <a:pt x="1106773" y="119050"/>
                </a:lnTo>
                <a:lnTo>
                  <a:pt x="1101054" y="121278"/>
                </a:lnTo>
                <a:lnTo>
                  <a:pt x="1095016" y="122552"/>
                </a:lnTo>
                <a:lnTo>
                  <a:pt x="1088978" y="123825"/>
                </a:lnTo>
                <a:lnTo>
                  <a:pt x="1082623" y="123825"/>
                </a:lnTo>
                <a:lnTo>
                  <a:pt x="463603" y="123825"/>
                </a:lnTo>
                <a:lnTo>
                  <a:pt x="457248" y="123825"/>
                </a:lnTo>
                <a:lnTo>
                  <a:pt x="450892" y="122552"/>
                </a:lnTo>
                <a:lnTo>
                  <a:pt x="445172" y="121278"/>
                </a:lnTo>
                <a:lnTo>
                  <a:pt x="439135" y="119050"/>
                </a:lnTo>
                <a:lnTo>
                  <a:pt x="433733" y="116504"/>
                </a:lnTo>
                <a:lnTo>
                  <a:pt x="428648" y="113639"/>
                </a:lnTo>
                <a:lnTo>
                  <a:pt x="423882" y="110137"/>
                </a:lnTo>
                <a:lnTo>
                  <a:pt x="419433" y="105681"/>
                </a:lnTo>
                <a:lnTo>
                  <a:pt x="415620" y="101543"/>
                </a:lnTo>
                <a:lnTo>
                  <a:pt x="412124" y="96768"/>
                </a:lnTo>
                <a:lnTo>
                  <a:pt x="408946" y="91675"/>
                </a:lnTo>
                <a:lnTo>
                  <a:pt x="406087" y="86264"/>
                </a:lnTo>
                <a:lnTo>
                  <a:pt x="404180" y="80534"/>
                </a:lnTo>
                <a:lnTo>
                  <a:pt x="402591" y="74804"/>
                </a:lnTo>
                <a:lnTo>
                  <a:pt x="401956" y="68438"/>
                </a:lnTo>
                <a:lnTo>
                  <a:pt x="401638" y="62072"/>
                </a:lnTo>
                <a:lnTo>
                  <a:pt x="401956" y="56024"/>
                </a:lnTo>
                <a:lnTo>
                  <a:pt x="402591" y="49657"/>
                </a:lnTo>
                <a:lnTo>
                  <a:pt x="404180" y="43609"/>
                </a:lnTo>
                <a:lnTo>
                  <a:pt x="406087" y="37880"/>
                </a:lnTo>
                <a:lnTo>
                  <a:pt x="408946" y="32786"/>
                </a:lnTo>
                <a:lnTo>
                  <a:pt x="412124" y="27693"/>
                </a:lnTo>
                <a:lnTo>
                  <a:pt x="415620" y="22919"/>
                </a:lnTo>
                <a:lnTo>
                  <a:pt x="419433" y="18144"/>
                </a:lnTo>
                <a:lnTo>
                  <a:pt x="423882" y="14324"/>
                </a:lnTo>
                <a:lnTo>
                  <a:pt x="428648" y="10823"/>
                </a:lnTo>
                <a:lnTo>
                  <a:pt x="433733" y="7639"/>
                </a:lnTo>
                <a:lnTo>
                  <a:pt x="439135" y="5093"/>
                </a:lnTo>
                <a:lnTo>
                  <a:pt x="445172" y="2865"/>
                </a:lnTo>
                <a:lnTo>
                  <a:pt x="450892" y="1273"/>
                </a:lnTo>
                <a:lnTo>
                  <a:pt x="457248" y="637"/>
                </a:lnTo>
                <a:lnTo>
                  <a:pt x="463603" y="0"/>
                </a:lnTo>
                <a:close/>
                <a:moveTo>
                  <a:pt x="4121" y="0"/>
                </a:moveTo>
                <a:lnTo>
                  <a:pt x="259949" y="0"/>
                </a:lnTo>
                <a:lnTo>
                  <a:pt x="258047" y="19063"/>
                </a:lnTo>
                <a:lnTo>
                  <a:pt x="256779" y="31137"/>
                </a:lnTo>
                <a:lnTo>
                  <a:pt x="255511" y="45752"/>
                </a:lnTo>
                <a:lnTo>
                  <a:pt x="254877" y="61638"/>
                </a:lnTo>
                <a:lnTo>
                  <a:pt x="254243" y="79430"/>
                </a:lnTo>
                <a:lnTo>
                  <a:pt x="254243" y="98493"/>
                </a:lnTo>
                <a:lnTo>
                  <a:pt x="254243" y="119463"/>
                </a:lnTo>
                <a:lnTo>
                  <a:pt x="255194" y="141386"/>
                </a:lnTo>
                <a:lnTo>
                  <a:pt x="256779" y="164897"/>
                </a:lnTo>
                <a:lnTo>
                  <a:pt x="258681" y="189362"/>
                </a:lnTo>
                <a:lnTo>
                  <a:pt x="261851" y="215097"/>
                </a:lnTo>
                <a:lnTo>
                  <a:pt x="265338" y="241786"/>
                </a:lnTo>
                <a:lnTo>
                  <a:pt x="270093" y="268792"/>
                </a:lnTo>
                <a:lnTo>
                  <a:pt x="272629" y="282772"/>
                </a:lnTo>
                <a:lnTo>
                  <a:pt x="275800" y="297069"/>
                </a:lnTo>
                <a:lnTo>
                  <a:pt x="279287" y="311049"/>
                </a:lnTo>
                <a:lnTo>
                  <a:pt x="282774" y="325664"/>
                </a:lnTo>
                <a:lnTo>
                  <a:pt x="286895" y="339962"/>
                </a:lnTo>
                <a:lnTo>
                  <a:pt x="290699" y="354577"/>
                </a:lnTo>
                <a:lnTo>
                  <a:pt x="295454" y="369510"/>
                </a:lnTo>
                <a:lnTo>
                  <a:pt x="300526" y="384443"/>
                </a:lnTo>
                <a:lnTo>
                  <a:pt x="305599" y="399375"/>
                </a:lnTo>
                <a:lnTo>
                  <a:pt x="310988" y="414308"/>
                </a:lnTo>
                <a:lnTo>
                  <a:pt x="317011" y="428923"/>
                </a:lnTo>
                <a:lnTo>
                  <a:pt x="323668" y="444492"/>
                </a:lnTo>
                <a:lnTo>
                  <a:pt x="330326" y="459107"/>
                </a:lnTo>
                <a:lnTo>
                  <a:pt x="337300" y="474040"/>
                </a:lnTo>
                <a:lnTo>
                  <a:pt x="344591" y="489291"/>
                </a:lnTo>
                <a:lnTo>
                  <a:pt x="352516" y="504223"/>
                </a:lnTo>
                <a:lnTo>
                  <a:pt x="361076" y="519156"/>
                </a:lnTo>
                <a:lnTo>
                  <a:pt x="370269" y="534089"/>
                </a:lnTo>
                <a:lnTo>
                  <a:pt x="379145" y="549022"/>
                </a:lnTo>
                <a:lnTo>
                  <a:pt x="388973" y="563955"/>
                </a:lnTo>
                <a:lnTo>
                  <a:pt x="399117" y="578888"/>
                </a:lnTo>
                <a:lnTo>
                  <a:pt x="410212" y="593503"/>
                </a:lnTo>
                <a:lnTo>
                  <a:pt x="420991" y="607800"/>
                </a:lnTo>
                <a:lnTo>
                  <a:pt x="432720" y="622416"/>
                </a:lnTo>
                <a:lnTo>
                  <a:pt x="445401" y="636395"/>
                </a:lnTo>
                <a:lnTo>
                  <a:pt x="457764" y="650693"/>
                </a:lnTo>
                <a:lnTo>
                  <a:pt x="471079" y="664355"/>
                </a:lnTo>
                <a:lnTo>
                  <a:pt x="485344" y="678017"/>
                </a:lnTo>
                <a:lnTo>
                  <a:pt x="499610" y="691679"/>
                </a:lnTo>
                <a:lnTo>
                  <a:pt x="514509" y="705023"/>
                </a:lnTo>
                <a:lnTo>
                  <a:pt x="530043" y="718050"/>
                </a:lnTo>
                <a:lnTo>
                  <a:pt x="546527" y="731076"/>
                </a:lnTo>
                <a:lnTo>
                  <a:pt x="563012" y="743467"/>
                </a:lnTo>
                <a:lnTo>
                  <a:pt x="580764" y="756176"/>
                </a:lnTo>
                <a:lnTo>
                  <a:pt x="598517" y="767932"/>
                </a:lnTo>
                <a:lnTo>
                  <a:pt x="617538" y="779688"/>
                </a:lnTo>
                <a:lnTo>
                  <a:pt x="599468" y="786995"/>
                </a:lnTo>
                <a:lnTo>
                  <a:pt x="581716" y="794621"/>
                </a:lnTo>
                <a:lnTo>
                  <a:pt x="564597" y="801928"/>
                </a:lnTo>
                <a:lnTo>
                  <a:pt x="547478" y="809871"/>
                </a:lnTo>
                <a:lnTo>
                  <a:pt x="530677" y="817496"/>
                </a:lnTo>
                <a:lnTo>
                  <a:pt x="514192" y="825440"/>
                </a:lnTo>
                <a:lnTo>
                  <a:pt x="498025" y="833700"/>
                </a:lnTo>
                <a:lnTo>
                  <a:pt x="482174" y="841961"/>
                </a:lnTo>
                <a:lnTo>
                  <a:pt x="466323" y="850539"/>
                </a:lnTo>
                <a:lnTo>
                  <a:pt x="451107" y="858800"/>
                </a:lnTo>
                <a:lnTo>
                  <a:pt x="435890" y="867696"/>
                </a:lnTo>
                <a:lnTo>
                  <a:pt x="420991" y="876275"/>
                </a:lnTo>
                <a:lnTo>
                  <a:pt x="406408" y="885489"/>
                </a:lnTo>
                <a:lnTo>
                  <a:pt x="392143" y="894385"/>
                </a:lnTo>
                <a:lnTo>
                  <a:pt x="377877" y="903917"/>
                </a:lnTo>
                <a:lnTo>
                  <a:pt x="364246" y="912813"/>
                </a:lnTo>
                <a:lnTo>
                  <a:pt x="347444" y="898833"/>
                </a:lnTo>
                <a:lnTo>
                  <a:pt x="330643" y="884218"/>
                </a:lnTo>
                <a:lnTo>
                  <a:pt x="314475" y="869285"/>
                </a:lnTo>
                <a:lnTo>
                  <a:pt x="299258" y="854352"/>
                </a:lnTo>
                <a:lnTo>
                  <a:pt x="284359" y="839102"/>
                </a:lnTo>
                <a:lnTo>
                  <a:pt x="270093" y="824169"/>
                </a:lnTo>
                <a:lnTo>
                  <a:pt x="255828" y="808600"/>
                </a:lnTo>
                <a:lnTo>
                  <a:pt x="242513" y="793350"/>
                </a:lnTo>
                <a:lnTo>
                  <a:pt x="229833" y="777781"/>
                </a:lnTo>
                <a:lnTo>
                  <a:pt x="217152" y="761895"/>
                </a:lnTo>
                <a:lnTo>
                  <a:pt x="205106" y="746327"/>
                </a:lnTo>
                <a:lnTo>
                  <a:pt x="193377" y="730441"/>
                </a:lnTo>
                <a:lnTo>
                  <a:pt x="182281" y="714555"/>
                </a:lnTo>
                <a:lnTo>
                  <a:pt x="171820" y="698669"/>
                </a:lnTo>
                <a:lnTo>
                  <a:pt x="161676" y="682783"/>
                </a:lnTo>
                <a:lnTo>
                  <a:pt x="151848" y="666579"/>
                </a:lnTo>
                <a:lnTo>
                  <a:pt x="142021" y="651011"/>
                </a:lnTo>
                <a:lnTo>
                  <a:pt x="133145" y="634807"/>
                </a:lnTo>
                <a:lnTo>
                  <a:pt x="124585" y="618921"/>
                </a:lnTo>
                <a:lnTo>
                  <a:pt x="116660" y="603035"/>
                </a:lnTo>
                <a:lnTo>
                  <a:pt x="108418" y="587149"/>
                </a:lnTo>
                <a:lnTo>
                  <a:pt x="101126" y="571263"/>
                </a:lnTo>
                <a:lnTo>
                  <a:pt x="93835" y="555694"/>
                </a:lnTo>
                <a:lnTo>
                  <a:pt x="87178" y="540126"/>
                </a:lnTo>
                <a:lnTo>
                  <a:pt x="81155" y="524240"/>
                </a:lnTo>
                <a:lnTo>
                  <a:pt x="74814" y="508989"/>
                </a:lnTo>
                <a:lnTo>
                  <a:pt x="68791" y="493739"/>
                </a:lnTo>
                <a:lnTo>
                  <a:pt x="63719" y="478488"/>
                </a:lnTo>
                <a:lnTo>
                  <a:pt x="58330" y="463555"/>
                </a:lnTo>
                <a:lnTo>
                  <a:pt x="53575" y="448622"/>
                </a:lnTo>
                <a:lnTo>
                  <a:pt x="45015" y="419392"/>
                </a:lnTo>
                <a:lnTo>
                  <a:pt x="40260" y="402870"/>
                </a:lnTo>
                <a:lnTo>
                  <a:pt x="36139" y="386031"/>
                </a:lnTo>
                <a:lnTo>
                  <a:pt x="31701" y="369510"/>
                </a:lnTo>
                <a:lnTo>
                  <a:pt x="28214" y="353306"/>
                </a:lnTo>
                <a:lnTo>
                  <a:pt x="24727" y="336784"/>
                </a:lnTo>
                <a:lnTo>
                  <a:pt x="21557" y="321216"/>
                </a:lnTo>
                <a:lnTo>
                  <a:pt x="16167" y="289444"/>
                </a:lnTo>
                <a:lnTo>
                  <a:pt x="11412" y="258943"/>
                </a:lnTo>
                <a:lnTo>
                  <a:pt x="7925" y="229077"/>
                </a:lnTo>
                <a:lnTo>
                  <a:pt x="4755" y="200164"/>
                </a:lnTo>
                <a:lnTo>
                  <a:pt x="2853" y="172205"/>
                </a:lnTo>
                <a:lnTo>
                  <a:pt x="1268" y="145834"/>
                </a:lnTo>
                <a:lnTo>
                  <a:pt x="317" y="120416"/>
                </a:lnTo>
                <a:lnTo>
                  <a:pt x="0" y="96587"/>
                </a:lnTo>
                <a:lnTo>
                  <a:pt x="317" y="73711"/>
                </a:lnTo>
                <a:lnTo>
                  <a:pt x="951" y="53059"/>
                </a:lnTo>
                <a:lnTo>
                  <a:pt x="1585" y="33361"/>
                </a:lnTo>
                <a:lnTo>
                  <a:pt x="2853" y="15886"/>
                </a:lnTo>
                <a:lnTo>
                  <a:pt x="41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微软雅黑 Light" panose="020B0502040204020203" pitchFamily="34" charset="-122"/>
            </a:endParaRPr>
          </a:p>
        </p:txBody>
      </p:sp>
      <p:sp>
        <p:nvSpPr>
          <p:cNvPr id="88" name="TextBox 76"/>
          <p:cNvSpPr txBox="1"/>
          <p:nvPr/>
        </p:nvSpPr>
        <p:spPr>
          <a:xfrm>
            <a:off x="1876308" y="4171331"/>
            <a:ext cx="133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添加标题</a:t>
            </a:r>
          </a:p>
        </p:txBody>
      </p:sp>
      <p:sp>
        <p:nvSpPr>
          <p:cNvPr id="89" name="文本框 88"/>
          <p:cNvSpPr txBox="1"/>
          <p:nvPr/>
        </p:nvSpPr>
        <p:spPr>
          <a:xfrm>
            <a:off x="1422746" y="4571441"/>
            <a:ext cx="2244149" cy="626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</a:t>
            </a:r>
          </a:p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请在此添加您的文字内容。</a:t>
            </a:r>
            <a:endParaRPr lang="zh-CN" altLang="zh-CN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90" name="TextBox 76"/>
          <p:cNvSpPr txBox="1"/>
          <p:nvPr/>
        </p:nvSpPr>
        <p:spPr>
          <a:xfrm>
            <a:off x="4591568" y="4171331"/>
            <a:ext cx="133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添加标题</a:t>
            </a:r>
          </a:p>
        </p:txBody>
      </p:sp>
      <p:sp>
        <p:nvSpPr>
          <p:cNvPr id="91" name="文本框 90"/>
          <p:cNvSpPr txBox="1"/>
          <p:nvPr/>
        </p:nvSpPr>
        <p:spPr>
          <a:xfrm>
            <a:off x="4138006" y="4571441"/>
            <a:ext cx="2244149" cy="626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</a:t>
            </a:r>
          </a:p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请在此添加您的文字内容。</a:t>
            </a:r>
            <a:endParaRPr lang="zh-CN" altLang="zh-CN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92" name="TextBox 76"/>
          <p:cNvSpPr txBox="1"/>
          <p:nvPr/>
        </p:nvSpPr>
        <p:spPr>
          <a:xfrm>
            <a:off x="7188083" y="4171966"/>
            <a:ext cx="133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添加标题</a:t>
            </a:r>
          </a:p>
        </p:txBody>
      </p:sp>
      <p:sp>
        <p:nvSpPr>
          <p:cNvPr id="93" name="文本框 92"/>
          <p:cNvSpPr txBox="1"/>
          <p:nvPr/>
        </p:nvSpPr>
        <p:spPr>
          <a:xfrm>
            <a:off x="6734521" y="4572076"/>
            <a:ext cx="2244149" cy="626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</a:t>
            </a:r>
          </a:p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请在此添加您的文字内容。</a:t>
            </a:r>
            <a:endParaRPr lang="zh-CN" altLang="zh-CN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94" name="TextBox 76"/>
          <p:cNvSpPr txBox="1"/>
          <p:nvPr/>
        </p:nvSpPr>
        <p:spPr>
          <a:xfrm>
            <a:off x="9869053" y="4171966"/>
            <a:ext cx="133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添加标题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9415491" y="4572076"/>
            <a:ext cx="2244149" cy="626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</a:t>
            </a:r>
          </a:p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请在此添加您的文字内容。</a:t>
            </a:r>
            <a:endParaRPr lang="zh-CN" altLang="zh-CN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27" grpId="0" animBg="1"/>
      <p:bldP spid="33" grpId="0" animBg="1"/>
      <p:bldP spid="5" grpId="0" animBg="1"/>
      <p:bldP spid="34" grpId="0" animBg="1"/>
      <p:bldP spid="31" grpId="0" animBg="1"/>
      <p:bldP spid="35" grpId="0" animBg="1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52095" y="170815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明年工作计划</a:t>
            </a:r>
          </a:p>
        </p:txBody>
      </p:sp>
      <p:pic>
        <p:nvPicPr>
          <p:cNvPr id="19" name="图片 18" descr="F:\图片赵春秋\摄图网-城市之巅.jpg摄图网-城市之巅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510" y="1397635"/>
            <a:ext cx="4951730" cy="3301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矩形 19"/>
          <p:cNvSpPr/>
          <p:nvPr/>
        </p:nvSpPr>
        <p:spPr>
          <a:xfrm>
            <a:off x="6412230" y="1397635"/>
            <a:ext cx="5710555" cy="3301365"/>
          </a:xfrm>
          <a:prstGeom prst="rect">
            <a:avLst/>
          </a:prstGeom>
          <a:solidFill>
            <a:srgbClr val="1877A8">
              <a:alpha val="5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570980" y="1647190"/>
            <a:ext cx="5551805" cy="12096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4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请在此添加您的文字内容。请在此添加您的文字内容，请在此添加您的文字内容。请在此添加您的文字内容，请在此添加您的文字内容。请在此添加您的文字内容，请在此添加您的文字内容。请在此添加您的文字内容，请在此添加您的文字内容。</a:t>
            </a:r>
            <a:endParaRPr lang="zh-CN" altLang="x-none" sz="1600" dirty="0"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78510" y="4766310"/>
            <a:ext cx="11344910" cy="6924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请在此添加您的文字内容。请在此添加您的文字内容，请在此添加您的文字内容。请在此添加您的文字内容，请在此添加您的文字内容。请在此添加您的文字内容，请在此添加您的文字内容。请在此添加您的文字内容，请在此添加您的文字内容。</a:t>
            </a:r>
            <a:endParaRPr lang="zh-CN" altLang="x-none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zh-CN" altLang="x-none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570980" y="3116580"/>
            <a:ext cx="5551805" cy="12096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4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请在此添加您的文字内容。请在此添加您的文字内容，请在此添加您的文字内容。请在此添加您的文字内容，请在此添加您的文字内容。请在此添加您的文字内容，请在此添加您的文字内容。请在此添加您的文字内容，请在此添加您的文字内容。</a:t>
            </a:r>
            <a:endParaRPr lang="zh-CN" altLang="x-none" sz="1600" dirty="0"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/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52095" y="170815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明年工作计划</a:t>
            </a:r>
          </a:p>
        </p:txBody>
      </p:sp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4909503" y="2158048"/>
            <a:ext cx="2541587" cy="2541588"/>
          </a:xfrm>
          <a:custGeom>
            <a:avLst/>
            <a:gdLst>
              <a:gd name="T0" fmla="*/ 116 w 211"/>
              <a:gd name="T1" fmla="*/ 10 h 211"/>
              <a:gd name="T2" fmla="*/ 116 w 211"/>
              <a:gd name="T3" fmla="*/ 0 h 211"/>
              <a:gd name="T4" fmla="*/ 181 w 211"/>
              <a:gd name="T5" fmla="*/ 30 h 211"/>
              <a:gd name="T6" fmla="*/ 211 w 211"/>
              <a:gd name="T7" fmla="*/ 95 h 211"/>
              <a:gd name="T8" fmla="*/ 201 w 211"/>
              <a:gd name="T9" fmla="*/ 95 h 211"/>
              <a:gd name="T10" fmla="*/ 174 w 211"/>
              <a:gd name="T11" fmla="*/ 37 h 211"/>
              <a:gd name="T12" fmla="*/ 116 w 211"/>
              <a:gd name="T13" fmla="*/ 10 h 211"/>
              <a:gd name="T14" fmla="*/ 10 w 211"/>
              <a:gd name="T15" fmla="*/ 115 h 211"/>
              <a:gd name="T16" fmla="*/ 0 w 211"/>
              <a:gd name="T17" fmla="*/ 115 h 211"/>
              <a:gd name="T18" fmla="*/ 30 w 211"/>
              <a:gd name="T19" fmla="*/ 180 h 211"/>
              <a:gd name="T20" fmla="*/ 96 w 211"/>
              <a:gd name="T21" fmla="*/ 211 h 211"/>
              <a:gd name="T22" fmla="*/ 96 w 211"/>
              <a:gd name="T23" fmla="*/ 201 h 211"/>
              <a:gd name="T24" fmla="*/ 38 w 211"/>
              <a:gd name="T25" fmla="*/ 173 h 211"/>
              <a:gd name="T26" fmla="*/ 10 w 211"/>
              <a:gd name="T27" fmla="*/ 115 h 211"/>
              <a:gd name="T28" fmla="*/ 10 w 211"/>
              <a:gd name="T29" fmla="*/ 95 h 211"/>
              <a:gd name="T30" fmla="*/ 38 w 211"/>
              <a:gd name="T31" fmla="*/ 37 h 211"/>
              <a:gd name="T32" fmla="*/ 96 w 211"/>
              <a:gd name="T33" fmla="*/ 10 h 211"/>
              <a:gd name="T34" fmla="*/ 96 w 211"/>
              <a:gd name="T35" fmla="*/ 0 h 211"/>
              <a:gd name="T36" fmla="*/ 30 w 211"/>
              <a:gd name="T37" fmla="*/ 30 h 211"/>
              <a:gd name="T38" fmla="*/ 0 w 211"/>
              <a:gd name="T39" fmla="*/ 95 h 211"/>
              <a:gd name="T40" fmla="*/ 10 w 211"/>
              <a:gd name="T41" fmla="*/ 95 h 211"/>
              <a:gd name="T42" fmla="*/ 201 w 211"/>
              <a:gd name="T43" fmla="*/ 115 h 211"/>
              <a:gd name="T44" fmla="*/ 174 w 211"/>
              <a:gd name="T45" fmla="*/ 173 h 211"/>
              <a:gd name="T46" fmla="*/ 116 w 211"/>
              <a:gd name="T47" fmla="*/ 201 h 211"/>
              <a:gd name="T48" fmla="*/ 116 w 211"/>
              <a:gd name="T49" fmla="*/ 211 h 211"/>
              <a:gd name="T50" fmla="*/ 181 w 211"/>
              <a:gd name="T51" fmla="*/ 180 h 211"/>
              <a:gd name="T52" fmla="*/ 211 w 211"/>
              <a:gd name="T53" fmla="*/ 115 h 211"/>
              <a:gd name="T54" fmla="*/ 201 w 211"/>
              <a:gd name="T55" fmla="*/ 115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11" h="211">
                <a:moveTo>
                  <a:pt x="116" y="10"/>
                </a:moveTo>
                <a:cubicBezTo>
                  <a:pt x="116" y="0"/>
                  <a:pt x="116" y="0"/>
                  <a:pt x="116" y="0"/>
                </a:cubicBezTo>
                <a:cubicBezTo>
                  <a:pt x="139" y="2"/>
                  <a:pt x="163" y="12"/>
                  <a:pt x="181" y="30"/>
                </a:cubicBezTo>
                <a:cubicBezTo>
                  <a:pt x="199" y="48"/>
                  <a:pt x="209" y="72"/>
                  <a:pt x="211" y="95"/>
                </a:cubicBezTo>
                <a:cubicBezTo>
                  <a:pt x="201" y="95"/>
                  <a:pt x="201" y="95"/>
                  <a:pt x="201" y="95"/>
                </a:cubicBezTo>
                <a:cubicBezTo>
                  <a:pt x="199" y="74"/>
                  <a:pt x="190" y="53"/>
                  <a:pt x="174" y="37"/>
                </a:cubicBezTo>
                <a:cubicBezTo>
                  <a:pt x="157" y="21"/>
                  <a:pt x="137" y="12"/>
                  <a:pt x="116" y="10"/>
                </a:cubicBezTo>
                <a:close/>
                <a:moveTo>
                  <a:pt x="10" y="115"/>
                </a:moveTo>
                <a:cubicBezTo>
                  <a:pt x="0" y="115"/>
                  <a:pt x="0" y="115"/>
                  <a:pt x="0" y="115"/>
                </a:cubicBezTo>
                <a:cubicBezTo>
                  <a:pt x="2" y="139"/>
                  <a:pt x="12" y="162"/>
                  <a:pt x="30" y="180"/>
                </a:cubicBezTo>
                <a:cubicBezTo>
                  <a:pt x="49" y="199"/>
                  <a:pt x="72" y="209"/>
                  <a:pt x="96" y="211"/>
                </a:cubicBezTo>
                <a:cubicBezTo>
                  <a:pt x="96" y="201"/>
                  <a:pt x="96" y="201"/>
                  <a:pt x="96" y="201"/>
                </a:cubicBezTo>
                <a:cubicBezTo>
                  <a:pt x="74" y="199"/>
                  <a:pt x="54" y="189"/>
                  <a:pt x="38" y="173"/>
                </a:cubicBezTo>
                <a:cubicBezTo>
                  <a:pt x="21" y="157"/>
                  <a:pt x="12" y="137"/>
                  <a:pt x="10" y="115"/>
                </a:cubicBezTo>
                <a:close/>
                <a:moveTo>
                  <a:pt x="10" y="95"/>
                </a:moveTo>
                <a:cubicBezTo>
                  <a:pt x="12" y="74"/>
                  <a:pt x="21" y="53"/>
                  <a:pt x="38" y="37"/>
                </a:cubicBezTo>
                <a:cubicBezTo>
                  <a:pt x="54" y="21"/>
                  <a:pt x="74" y="12"/>
                  <a:pt x="96" y="10"/>
                </a:cubicBezTo>
                <a:cubicBezTo>
                  <a:pt x="96" y="0"/>
                  <a:pt x="96" y="0"/>
                  <a:pt x="96" y="0"/>
                </a:cubicBezTo>
                <a:cubicBezTo>
                  <a:pt x="72" y="2"/>
                  <a:pt x="49" y="12"/>
                  <a:pt x="30" y="30"/>
                </a:cubicBezTo>
                <a:cubicBezTo>
                  <a:pt x="12" y="48"/>
                  <a:pt x="2" y="72"/>
                  <a:pt x="0" y="95"/>
                </a:cubicBezTo>
                <a:lnTo>
                  <a:pt x="10" y="95"/>
                </a:lnTo>
                <a:close/>
                <a:moveTo>
                  <a:pt x="201" y="115"/>
                </a:moveTo>
                <a:cubicBezTo>
                  <a:pt x="199" y="137"/>
                  <a:pt x="190" y="157"/>
                  <a:pt x="174" y="173"/>
                </a:cubicBezTo>
                <a:cubicBezTo>
                  <a:pt x="157" y="189"/>
                  <a:pt x="137" y="199"/>
                  <a:pt x="116" y="20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39" y="209"/>
                  <a:pt x="163" y="199"/>
                  <a:pt x="181" y="180"/>
                </a:cubicBezTo>
                <a:cubicBezTo>
                  <a:pt x="199" y="162"/>
                  <a:pt x="209" y="139"/>
                  <a:pt x="211" y="115"/>
                </a:cubicBezTo>
                <a:lnTo>
                  <a:pt x="201" y="115"/>
                </a:lnTo>
                <a:close/>
              </a:path>
            </a:pathLst>
          </a:custGeom>
          <a:solidFill>
            <a:srgbClr val="1877A8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15" name="Freeform 6"/>
          <p:cNvSpPr/>
          <p:nvPr/>
        </p:nvSpPr>
        <p:spPr bwMode="auto">
          <a:xfrm>
            <a:off x="3620453" y="857885"/>
            <a:ext cx="2444750" cy="2444750"/>
          </a:xfrm>
          <a:custGeom>
            <a:avLst/>
            <a:gdLst>
              <a:gd name="T0" fmla="*/ 95 w 203"/>
              <a:gd name="T1" fmla="*/ 203 h 203"/>
              <a:gd name="T2" fmla="*/ 129 w 203"/>
              <a:gd name="T3" fmla="*/ 130 h 203"/>
              <a:gd name="T4" fmla="*/ 203 w 203"/>
              <a:gd name="T5" fmla="*/ 96 h 203"/>
              <a:gd name="T6" fmla="*/ 203 w 203"/>
              <a:gd name="T7" fmla="*/ 0 h 203"/>
              <a:gd name="T8" fmla="*/ 77 w 203"/>
              <a:gd name="T9" fmla="*/ 48 h 203"/>
              <a:gd name="T10" fmla="*/ 40 w 203"/>
              <a:gd name="T11" fmla="*/ 41 h 203"/>
              <a:gd name="T12" fmla="*/ 48 w 203"/>
              <a:gd name="T13" fmla="*/ 78 h 203"/>
              <a:gd name="T14" fmla="*/ 0 w 203"/>
              <a:gd name="T15" fmla="*/ 203 h 203"/>
              <a:gd name="T16" fmla="*/ 95 w 203"/>
              <a:gd name="T17" fmla="*/ 203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3" h="203">
                <a:moveTo>
                  <a:pt x="95" y="203"/>
                </a:moveTo>
                <a:cubicBezTo>
                  <a:pt x="97" y="177"/>
                  <a:pt x="109" y="150"/>
                  <a:pt x="129" y="130"/>
                </a:cubicBezTo>
                <a:cubicBezTo>
                  <a:pt x="150" y="109"/>
                  <a:pt x="176" y="98"/>
                  <a:pt x="203" y="96"/>
                </a:cubicBezTo>
                <a:cubicBezTo>
                  <a:pt x="203" y="0"/>
                  <a:pt x="203" y="0"/>
                  <a:pt x="203" y="0"/>
                </a:cubicBezTo>
                <a:cubicBezTo>
                  <a:pt x="158" y="2"/>
                  <a:pt x="114" y="18"/>
                  <a:pt x="77" y="48"/>
                </a:cubicBezTo>
                <a:cubicBezTo>
                  <a:pt x="40" y="41"/>
                  <a:pt x="40" y="41"/>
                  <a:pt x="40" y="41"/>
                </a:cubicBezTo>
                <a:cubicBezTo>
                  <a:pt x="48" y="78"/>
                  <a:pt x="48" y="78"/>
                  <a:pt x="48" y="78"/>
                </a:cubicBezTo>
                <a:cubicBezTo>
                  <a:pt x="18" y="114"/>
                  <a:pt x="2" y="159"/>
                  <a:pt x="0" y="203"/>
                </a:cubicBezTo>
                <a:lnTo>
                  <a:pt x="95" y="203"/>
                </a:lnTo>
                <a:close/>
              </a:path>
            </a:pathLst>
          </a:custGeom>
          <a:solidFill>
            <a:srgbClr val="1877A8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3620453" y="3543935"/>
            <a:ext cx="2444750" cy="2444750"/>
          </a:xfrm>
          <a:custGeom>
            <a:avLst/>
            <a:gdLst>
              <a:gd name="T0" fmla="*/ 203 w 203"/>
              <a:gd name="T1" fmla="*/ 108 h 203"/>
              <a:gd name="T2" fmla="*/ 129 w 203"/>
              <a:gd name="T3" fmla="*/ 74 h 203"/>
              <a:gd name="T4" fmla="*/ 95 w 203"/>
              <a:gd name="T5" fmla="*/ 0 h 203"/>
              <a:gd name="T6" fmla="*/ 0 w 203"/>
              <a:gd name="T7" fmla="*/ 0 h 203"/>
              <a:gd name="T8" fmla="*/ 48 w 203"/>
              <a:gd name="T9" fmla="*/ 126 h 203"/>
              <a:gd name="T10" fmla="*/ 40 w 203"/>
              <a:gd name="T11" fmla="*/ 162 h 203"/>
              <a:gd name="T12" fmla="*/ 77 w 203"/>
              <a:gd name="T13" fmla="*/ 155 h 203"/>
              <a:gd name="T14" fmla="*/ 203 w 203"/>
              <a:gd name="T15" fmla="*/ 203 h 203"/>
              <a:gd name="T16" fmla="*/ 203 w 203"/>
              <a:gd name="T17" fmla="*/ 108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3" h="203">
                <a:moveTo>
                  <a:pt x="203" y="108"/>
                </a:moveTo>
                <a:cubicBezTo>
                  <a:pt x="176" y="105"/>
                  <a:pt x="150" y="94"/>
                  <a:pt x="129" y="74"/>
                </a:cubicBezTo>
                <a:cubicBezTo>
                  <a:pt x="109" y="53"/>
                  <a:pt x="98" y="27"/>
                  <a:pt x="95" y="0"/>
                </a:cubicBezTo>
                <a:cubicBezTo>
                  <a:pt x="0" y="0"/>
                  <a:pt x="0" y="0"/>
                  <a:pt x="0" y="0"/>
                </a:cubicBezTo>
                <a:cubicBezTo>
                  <a:pt x="2" y="45"/>
                  <a:pt x="18" y="89"/>
                  <a:pt x="48" y="126"/>
                </a:cubicBezTo>
                <a:cubicBezTo>
                  <a:pt x="40" y="162"/>
                  <a:pt x="40" y="162"/>
                  <a:pt x="40" y="162"/>
                </a:cubicBezTo>
                <a:cubicBezTo>
                  <a:pt x="77" y="155"/>
                  <a:pt x="77" y="155"/>
                  <a:pt x="77" y="155"/>
                </a:cubicBezTo>
                <a:cubicBezTo>
                  <a:pt x="114" y="185"/>
                  <a:pt x="158" y="201"/>
                  <a:pt x="203" y="203"/>
                </a:cubicBezTo>
                <a:lnTo>
                  <a:pt x="203" y="108"/>
                </a:lnTo>
                <a:close/>
              </a:path>
            </a:pathLst>
          </a:custGeom>
          <a:solidFill>
            <a:srgbClr val="1877A8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26" name="Freeform 8"/>
          <p:cNvSpPr/>
          <p:nvPr/>
        </p:nvSpPr>
        <p:spPr bwMode="auto">
          <a:xfrm>
            <a:off x="6306503" y="857885"/>
            <a:ext cx="2433637" cy="2444750"/>
          </a:xfrm>
          <a:custGeom>
            <a:avLst/>
            <a:gdLst>
              <a:gd name="T0" fmla="*/ 127 w 202"/>
              <a:gd name="T1" fmla="*/ 50 h 203"/>
              <a:gd name="T2" fmla="*/ 0 w 202"/>
              <a:gd name="T3" fmla="*/ 0 h 203"/>
              <a:gd name="T4" fmla="*/ 0 w 202"/>
              <a:gd name="T5" fmla="*/ 96 h 203"/>
              <a:gd name="T6" fmla="*/ 73 w 202"/>
              <a:gd name="T7" fmla="*/ 130 h 203"/>
              <a:gd name="T8" fmla="*/ 107 w 202"/>
              <a:gd name="T9" fmla="*/ 203 h 203"/>
              <a:gd name="T10" fmla="*/ 202 w 202"/>
              <a:gd name="T11" fmla="*/ 203 h 203"/>
              <a:gd name="T12" fmla="*/ 156 w 202"/>
              <a:gd name="T13" fmla="*/ 79 h 203"/>
              <a:gd name="T14" fmla="*/ 163 w 202"/>
              <a:gd name="T15" fmla="*/ 42 h 203"/>
              <a:gd name="T16" fmla="*/ 127 w 202"/>
              <a:gd name="T17" fmla="*/ 50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2" h="203">
                <a:moveTo>
                  <a:pt x="127" y="50"/>
                </a:moveTo>
                <a:cubicBezTo>
                  <a:pt x="90" y="19"/>
                  <a:pt x="45" y="3"/>
                  <a:pt x="0" y="0"/>
                </a:cubicBezTo>
                <a:cubicBezTo>
                  <a:pt x="0" y="96"/>
                  <a:pt x="0" y="96"/>
                  <a:pt x="0" y="96"/>
                </a:cubicBezTo>
                <a:cubicBezTo>
                  <a:pt x="26" y="98"/>
                  <a:pt x="53" y="109"/>
                  <a:pt x="73" y="130"/>
                </a:cubicBezTo>
                <a:cubicBezTo>
                  <a:pt x="94" y="150"/>
                  <a:pt x="105" y="177"/>
                  <a:pt x="107" y="203"/>
                </a:cubicBezTo>
                <a:cubicBezTo>
                  <a:pt x="202" y="203"/>
                  <a:pt x="202" y="203"/>
                  <a:pt x="202" y="203"/>
                </a:cubicBezTo>
                <a:cubicBezTo>
                  <a:pt x="200" y="159"/>
                  <a:pt x="185" y="115"/>
                  <a:pt x="156" y="79"/>
                </a:cubicBezTo>
                <a:cubicBezTo>
                  <a:pt x="163" y="42"/>
                  <a:pt x="163" y="42"/>
                  <a:pt x="163" y="42"/>
                </a:cubicBezTo>
                <a:lnTo>
                  <a:pt x="127" y="50"/>
                </a:lnTo>
                <a:close/>
              </a:path>
            </a:pathLst>
          </a:custGeom>
          <a:solidFill>
            <a:srgbClr val="1877A8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27" name="Freeform 9"/>
          <p:cNvSpPr/>
          <p:nvPr/>
        </p:nvSpPr>
        <p:spPr bwMode="auto">
          <a:xfrm>
            <a:off x="6306503" y="3543935"/>
            <a:ext cx="2433637" cy="2444750"/>
          </a:xfrm>
          <a:custGeom>
            <a:avLst/>
            <a:gdLst>
              <a:gd name="T0" fmla="*/ 107 w 202"/>
              <a:gd name="T1" fmla="*/ 0 h 203"/>
              <a:gd name="T2" fmla="*/ 73 w 202"/>
              <a:gd name="T3" fmla="*/ 74 h 203"/>
              <a:gd name="T4" fmla="*/ 0 w 202"/>
              <a:gd name="T5" fmla="*/ 108 h 203"/>
              <a:gd name="T6" fmla="*/ 0 w 202"/>
              <a:gd name="T7" fmla="*/ 203 h 203"/>
              <a:gd name="T8" fmla="*/ 123 w 202"/>
              <a:gd name="T9" fmla="*/ 157 h 203"/>
              <a:gd name="T10" fmla="*/ 161 w 202"/>
              <a:gd name="T11" fmla="*/ 164 h 203"/>
              <a:gd name="T12" fmla="*/ 153 w 202"/>
              <a:gd name="T13" fmla="*/ 127 h 203"/>
              <a:gd name="T14" fmla="*/ 202 w 202"/>
              <a:gd name="T15" fmla="*/ 0 h 203"/>
              <a:gd name="T16" fmla="*/ 107 w 202"/>
              <a:gd name="T17" fmla="*/ 0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2" h="203">
                <a:moveTo>
                  <a:pt x="107" y="0"/>
                </a:moveTo>
                <a:cubicBezTo>
                  <a:pt x="105" y="27"/>
                  <a:pt x="93" y="53"/>
                  <a:pt x="73" y="74"/>
                </a:cubicBezTo>
                <a:cubicBezTo>
                  <a:pt x="53" y="94"/>
                  <a:pt x="26" y="105"/>
                  <a:pt x="0" y="108"/>
                </a:cubicBezTo>
                <a:cubicBezTo>
                  <a:pt x="0" y="203"/>
                  <a:pt x="0" y="203"/>
                  <a:pt x="0" y="203"/>
                </a:cubicBezTo>
                <a:cubicBezTo>
                  <a:pt x="44" y="201"/>
                  <a:pt x="87" y="186"/>
                  <a:pt x="123" y="157"/>
                </a:cubicBezTo>
                <a:cubicBezTo>
                  <a:pt x="161" y="164"/>
                  <a:pt x="161" y="164"/>
                  <a:pt x="161" y="164"/>
                </a:cubicBezTo>
                <a:cubicBezTo>
                  <a:pt x="153" y="127"/>
                  <a:pt x="153" y="127"/>
                  <a:pt x="153" y="127"/>
                </a:cubicBezTo>
                <a:cubicBezTo>
                  <a:pt x="184" y="90"/>
                  <a:pt x="200" y="46"/>
                  <a:pt x="202" y="0"/>
                </a:cubicBezTo>
                <a:lnTo>
                  <a:pt x="107" y="0"/>
                </a:lnTo>
                <a:close/>
              </a:path>
            </a:pathLst>
          </a:custGeom>
          <a:solidFill>
            <a:srgbClr val="1877A8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ea typeface="微软雅黑 Light" panose="020B0502040204020203" pitchFamily="34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4269028" y="1669933"/>
            <a:ext cx="1123950" cy="511175"/>
            <a:chOff x="8478838" y="1247776"/>
            <a:chExt cx="1123950" cy="511175"/>
          </a:xfrm>
          <a:solidFill>
            <a:schemeClr val="bg1"/>
          </a:solidFill>
        </p:grpSpPr>
        <p:sp>
          <p:nvSpPr>
            <p:cNvPr id="50" name="Freeform 24"/>
            <p:cNvSpPr/>
            <p:nvPr/>
          </p:nvSpPr>
          <p:spPr bwMode="auto">
            <a:xfrm>
              <a:off x="8478838" y="1408113"/>
              <a:ext cx="1123950" cy="269875"/>
            </a:xfrm>
            <a:custGeom>
              <a:avLst/>
              <a:gdLst>
                <a:gd name="T0" fmla="*/ 0 w 182"/>
                <a:gd name="T1" fmla="*/ 3 h 44"/>
                <a:gd name="T2" fmla="*/ 1 w 182"/>
                <a:gd name="T3" fmla="*/ 3 h 44"/>
                <a:gd name="T4" fmla="*/ 153 w 182"/>
                <a:gd name="T5" fmla="*/ 3 h 44"/>
                <a:gd name="T6" fmla="*/ 182 w 182"/>
                <a:gd name="T7" fmla="*/ 41 h 44"/>
                <a:gd name="T8" fmla="*/ 182 w 182"/>
                <a:gd name="T9" fmla="*/ 41 h 44"/>
                <a:gd name="T10" fmla="*/ 182 w 182"/>
                <a:gd name="T11" fmla="*/ 41 h 44"/>
                <a:gd name="T12" fmla="*/ 170 w 182"/>
                <a:gd name="T13" fmla="*/ 41 h 44"/>
                <a:gd name="T14" fmla="*/ 150 w 182"/>
                <a:gd name="T15" fmla="*/ 22 h 44"/>
                <a:gd name="T16" fmla="*/ 130 w 182"/>
                <a:gd name="T17" fmla="*/ 41 h 44"/>
                <a:gd name="T18" fmla="*/ 65 w 182"/>
                <a:gd name="T19" fmla="*/ 41 h 44"/>
                <a:gd name="T20" fmla="*/ 45 w 182"/>
                <a:gd name="T21" fmla="*/ 22 h 44"/>
                <a:gd name="T22" fmla="*/ 26 w 182"/>
                <a:gd name="T23" fmla="*/ 41 h 44"/>
                <a:gd name="T24" fmla="*/ 22 w 182"/>
                <a:gd name="T25" fmla="*/ 41 h 44"/>
                <a:gd name="T26" fmla="*/ 0 w 182"/>
                <a:gd name="T27" fmla="*/ 3 h 44"/>
                <a:gd name="T28" fmla="*/ 0 w 182"/>
                <a:gd name="T29" fmla="*/ 3 h 44"/>
                <a:gd name="T30" fmla="*/ 0 w 182"/>
                <a:gd name="T31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2" h="44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53" y="3"/>
                    <a:pt x="153" y="3"/>
                    <a:pt x="153" y="3"/>
                  </a:cubicBezTo>
                  <a:cubicBezTo>
                    <a:pt x="153" y="3"/>
                    <a:pt x="182" y="0"/>
                    <a:pt x="182" y="41"/>
                  </a:cubicBezTo>
                  <a:cubicBezTo>
                    <a:pt x="182" y="41"/>
                    <a:pt x="182" y="41"/>
                    <a:pt x="182" y="41"/>
                  </a:cubicBezTo>
                  <a:cubicBezTo>
                    <a:pt x="182" y="41"/>
                    <a:pt x="182" y="41"/>
                    <a:pt x="182" y="41"/>
                  </a:cubicBezTo>
                  <a:cubicBezTo>
                    <a:pt x="170" y="41"/>
                    <a:pt x="170" y="41"/>
                    <a:pt x="170" y="41"/>
                  </a:cubicBezTo>
                  <a:cubicBezTo>
                    <a:pt x="170" y="30"/>
                    <a:pt x="161" y="22"/>
                    <a:pt x="150" y="22"/>
                  </a:cubicBezTo>
                  <a:cubicBezTo>
                    <a:pt x="139" y="22"/>
                    <a:pt x="131" y="30"/>
                    <a:pt x="130" y="41"/>
                  </a:cubicBezTo>
                  <a:cubicBezTo>
                    <a:pt x="65" y="41"/>
                    <a:pt x="65" y="41"/>
                    <a:pt x="65" y="41"/>
                  </a:cubicBezTo>
                  <a:cubicBezTo>
                    <a:pt x="65" y="30"/>
                    <a:pt x="56" y="22"/>
                    <a:pt x="45" y="22"/>
                  </a:cubicBezTo>
                  <a:cubicBezTo>
                    <a:pt x="35" y="22"/>
                    <a:pt x="26" y="30"/>
                    <a:pt x="26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0" y="4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52" name="Freeform 26"/>
            <p:cNvSpPr>
              <a:spLocks noEditPoints="1"/>
            </p:cNvSpPr>
            <p:nvPr/>
          </p:nvSpPr>
          <p:spPr bwMode="auto">
            <a:xfrm>
              <a:off x="8553450" y="1247776"/>
              <a:ext cx="833437" cy="227013"/>
            </a:xfrm>
            <a:custGeom>
              <a:avLst/>
              <a:gdLst>
                <a:gd name="T0" fmla="*/ 6 w 135"/>
                <a:gd name="T1" fmla="*/ 29 h 37"/>
                <a:gd name="T2" fmla="*/ 57 w 135"/>
                <a:gd name="T3" fmla="*/ 1 h 37"/>
                <a:gd name="T4" fmla="*/ 68 w 135"/>
                <a:gd name="T5" fmla="*/ 0 h 37"/>
                <a:gd name="T6" fmla="*/ 78 w 135"/>
                <a:gd name="T7" fmla="*/ 1 h 37"/>
                <a:gd name="T8" fmla="*/ 129 w 135"/>
                <a:gd name="T9" fmla="*/ 29 h 37"/>
                <a:gd name="T10" fmla="*/ 135 w 135"/>
                <a:gd name="T11" fmla="*/ 37 h 37"/>
                <a:gd name="T12" fmla="*/ 0 w 135"/>
                <a:gd name="T13" fmla="*/ 37 h 37"/>
                <a:gd name="T14" fmla="*/ 6 w 135"/>
                <a:gd name="T15" fmla="*/ 29 h 37"/>
                <a:gd name="T16" fmla="*/ 77 w 135"/>
                <a:gd name="T17" fmla="*/ 10 h 37"/>
                <a:gd name="T18" fmla="*/ 68 w 135"/>
                <a:gd name="T19" fmla="*/ 9 h 37"/>
                <a:gd name="T20" fmla="*/ 58 w 135"/>
                <a:gd name="T21" fmla="*/ 10 h 37"/>
                <a:gd name="T22" fmla="*/ 20 w 135"/>
                <a:gd name="T23" fmla="*/ 28 h 37"/>
                <a:gd name="T24" fmla="*/ 115 w 135"/>
                <a:gd name="T25" fmla="*/ 28 h 37"/>
                <a:gd name="T26" fmla="*/ 77 w 135"/>
                <a:gd name="T27" fmla="*/ 1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5" h="37">
                  <a:moveTo>
                    <a:pt x="6" y="29"/>
                  </a:moveTo>
                  <a:cubicBezTo>
                    <a:pt x="21" y="10"/>
                    <a:pt x="42" y="3"/>
                    <a:pt x="57" y="1"/>
                  </a:cubicBezTo>
                  <a:cubicBezTo>
                    <a:pt x="58" y="1"/>
                    <a:pt x="65" y="0"/>
                    <a:pt x="68" y="0"/>
                  </a:cubicBezTo>
                  <a:cubicBezTo>
                    <a:pt x="71" y="0"/>
                    <a:pt x="77" y="1"/>
                    <a:pt x="78" y="1"/>
                  </a:cubicBezTo>
                  <a:cubicBezTo>
                    <a:pt x="93" y="3"/>
                    <a:pt x="114" y="10"/>
                    <a:pt x="129" y="29"/>
                  </a:cubicBezTo>
                  <a:cubicBezTo>
                    <a:pt x="135" y="37"/>
                    <a:pt x="135" y="37"/>
                    <a:pt x="135" y="37"/>
                  </a:cubicBezTo>
                  <a:cubicBezTo>
                    <a:pt x="0" y="37"/>
                    <a:pt x="0" y="37"/>
                    <a:pt x="0" y="37"/>
                  </a:cubicBezTo>
                  <a:lnTo>
                    <a:pt x="6" y="29"/>
                  </a:lnTo>
                  <a:close/>
                  <a:moveTo>
                    <a:pt x="77" y="10"/>
                  </a:moveTo>
                  <a:cubicBezTo>
                    <a:pt x="75" y="10"/>
                    <a:pt x="70" y="9"/>
                    <a:pt x="68" y="9"/>
                  </a:cubicBezTo>
                  <a:cubicBezTo>
                    <a:pt x="66" y="9"/>
                    <a:pt x="60" y="10"/>
                    <a:pt x="58" y="10"/>
                  </a:cubicBezTo>
                  <a:cubicBezTo>
                    <a:pt x="47" y="12"/>
                    <a:pt x="32" y="16"/>
                    <a:pt x="20" y="28"/>
                  </a:cubicBezTo>
                  <a:cubicBezTo>
                    <a:pt x="115" y="28"/>
                    <a:pt x="115" y="28"/>
                    <a:pt x="115" y="28"/>
                  </a:cubicBezTo>
                  <a:cubicBezTo>
                    <a:pt x="103" y="16"/>
                    <a:pt x="88" y="12"/>
                    <a:pt x="7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53" name="Rectangle 27"/>
            <p:cNvSpPr>
              <a:spLocks noChangeArrowheads="1"/>
            </p:cNvSpPr>
            <p:nvPr/>
          </p:nvSpPr>
          <p:spPr bwMode="auto">
            <a:xfrm>
              <a:off x="8953500" y="1265238"/>
              <a:ext cx="38100" cy="1857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54" name="Freeform 28"/>
            <p:cNvSpPr/>
            <p:nvPr/>
          </p:nvSpPr>
          <p:spPr bwMode="auto">
            <a:xfrm>
              <a:off x="9521825" y="1536701"/>
              <a:ext cx="80962" cy="61913"/>
            </a:xfrm>
            <a:custGeom>
              <a:avLst/>
              <a:gdLst>
                <a:gd name="T0" fmla="*/ 5 w 13"/>
                <a:gd name="T1" fmla="*/ 10 h 10"/>
                <a:gd name="T2" fmla="*/ 0 w 13"/>
                <a:gd name="T3" fmla="*/ 5 h 10"/>
                <a:gd name="T4" fmla="*/ 5 w 13"/>
                <a:gd name="T5" fmla="*/ 0 h 10"/>
                <a:gd name="T6" fmla="*/ 10 w 13"/>
                <a:gd name="T7" fmla="*/ 0 h 10"/>
                <a:gd name="T8" fmla="*/ 13 w 13"/>
                <a:gd name="T9" fmla="*/ 10 h 10"/>
                <a:gd name="T10" fmla="*/ 5 w 13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0">
                  <a:moveTo>
                    <a:pt x="5" y="10"/>
                  </a:moveTo>
                  <a:cubicBezTo>
                    <a:pt x="3" y="10"/>
                    <a:pt x="0" y="8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6" y="0"/>
                    <a:pt x="8" y="0"/>
                    <a:pt x="10" y="0"/>
                  </a:cubicBezTo>
                  <a:cubicBezTo>
                    <a:pt x="11" y="3"/>
                    <a:pt x="12" y="6"/>
                    <a:pt x="13" y="10"/>
                  </a:cubicBezTo>
                  <a:cubicBezTo>
                    <a:pt x="11" y="10"/>
                    <a:pt x="6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55" name="Oval 29"/>
            <p:cNvSpPr>
              <a:spLocks noChangeArrowheads="1"/>
            </p:cNvSpPr>
            <p:nvPr/>
          </p:nvSpPr>
          <p:spPr bwMode="auto">
            <a:xfrm>
              <a:off x="8664575" y="1566863"/>
              <a:ext cx="190500" cy="1920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56" name="Oval 30"/>
            <p:cNvSpPr>
              <a:spLocks noChangeArrowheads="1"/>
            </p:cNvSpPr>
            <p:nvPr/>
          </p:nvSpPr>
          <p:spPr bwMode="auto">
            <a:xfrm>
              <a:off x="9312275" y="1566863"/>
              <a:ext cx="185737" cy="1920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57" name="Freeform 31"/>
            <p:cNvSpPr/>
            <p:nvPr/>
          </p:nvSpPr>
          <p:spPr bwMode="auto">
            <a:xfrm>
              <a:off x="9361488" y="1616076"/>
              <a:ext cx="93662" cy="93663"/>
            </a:xfrm>
            <a:custGeom>
              <a:avLst/>
              <a:gdLst>
                <a:gd name="T0" fmla="*/ 0 w 15"/>
                <a:gd name="T1" fmla="*/ 8 h 15"/>
                <a:gd name="T2" fmla="*/ 7 w 15"/>
                <a:gd name="T3" fmla="*/ 15 h 15"/>
                <a:gd name="T4" fmla="*/ 15 w 15"/>
                <a:gd name="T5" fmla="*/ 7 h 15"/>
                <a:gd name="T6" fmla="*/ 7 w 15"/>
                <a:gd name="T7" fmla="*/ 0 h 15"/>
                <a:gd name="T8" fmla="*/ 0 w 15"/>
                <a:gd name="T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8"/>
                  </a:moveTo>
                  <a:cubicBezTo>
                    <a:pt x="0" y="12"/>
                    <a:pt x="3" y="15"/>
                    <a:pt x="7" y="15"/>
                  </a:cubicBezTo>
                  <a:cubicBezTo>
                    <a:pt x="11" y="15"/>
                    <a:pt x="15" y="12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ubicBezTo>
                    <a:pt x="3" y="0"/>
                    <a:pt x="0" y="3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8713788" y="1616076"/>
              <a:ext cx="92075" cy="936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181328" y="1619359"/>
            <a:ext cx="703262" cy="708025"/>
            <a:chOff x="10121900" y="1050926"/>
            <a:chExt cx="703262" cy="708025"/>
          </a:xfrm>
          <a:solidFill>
            <a:schemeClr val="bg1"/>
          </a:solidFill>
        </p:grpSpPr>
        <p:sp>
          <p:nvSpPr>
            <p:cNvPr id="62" name="Freeform 44"/>
            <p:cNvSpPr/>
            <p:nvPr/>
          </p:nvSpPr>
          <p:spPr bwMode="auto">
            <a:xfrm>
              <a:off x="10331450" y="1068388"/>
              <a:ext cx="493712" cy="690563"/>
            </a:xfrm>
            <a:custGeom>
              <a:avLst/>
              <a:gdLst>
                <a:gd name="T0" fmla="*/ 60 w 80"/>
                <a:gd name="T1" fmla="*/ 27 h 112"/>
                <a:gd name="T2" fmla="*/ 63 w 80"/>
                <a:gd name="T3" fmla="*/ 43 h 112"/>
                <a:gd name="T4" fmla="*/ 66 w 80"/>
                <a:gd name="T5" fmla="*/ 39 h 112"/>
                <a:gd name="T6" fmla="*/ 72 w 80"/>
                <a:gd name="T7" fmla="*/ 44 h 112"/>
                <a:gd name="T8" fmla="*/ 64 w 80"/>
                <a:gd name="T9" fmla="*/ 52 h 112"/>
                <a:gd name="T10" fmla="*/ 66 w 80"/>
                <a:gd name="T11" fmla="*/ 65 h 112"/>
                <a:gd name="T12" fmla="*/ 70 w 80"/>
                <a:gd name="T13" fmla="*/ 61 h 112"/>
                <a:gd name="T14" fmla="*/ 75 w 80"/>
                <a:gd name="T15" fmla="*/ 66 h 112"/>
                <a:gd name="T16" fmla="*/ 68 w 80"/>
                <a:gd name="T17" fmla="*/ 74 h 112"/>
                <a:gd name="T18" fmla="*/ 73 w 80"/>
                <a:gd name="T19" fmla="*/ 108 h 112"/>
                <a:gd name="T20" fmla="*/ 70 w 80"/>
                <a:gd name="T21" fmla="*/ 112 h 112"/>
                <a:gd name="T22" fmla="*/ 38 w 80"/>
                <a:gd name="T23" fmla="*/ 51 h 112"/>
                <a:gd name="T24" fmla="*/ 11 w 80"/>
                <a:gd name="T25" fmla="*/ 80 h 112"/>
                <a:gd name="T26" fmla="*/ 17 w 80"/>
                <a:gd name="T27" fmla="*/ 104 h 112"/>
                <a:gd name="T28" fmla="*/ 12 w 80"/>
                <a:gd name="T29" fmla="*/ 110 h 112"/>
                <a:gd name="T30" fmla="*/ 0 w 80"/>
                <a:gd name="T31" fmla="*/ 86 h 112"/>
                <a:gd name="T32" fmla="*/ 45 w 80"/>
                <a:gd name="T33" fmla="*/ 30 h 112"/>
                <a:gd name="T34" fmla="*/ 76 w 80"/>
                <a:gd name="T35" fmla="*/ 0 h 112"/>
                <a:gd name="T36" fmla="*/ 60 w 80"/>
                <a:gd name="T37" fmla="*/ 2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0" h="112">
                  <a:moveTo>
                    <a:pt x="60" y="27"/>
                  </a:moveTo>
                  <a:cubicBezTo>
                    <a:pt x="63" y="43"/>
                    <a:pt x="63" y="43"/>
                    <a:pt x="63" y="43"/>
                  </a:cubicBezTo>
                  <a:cubicBezTo>
                    <a:pt x="66" y="39"/>
                    <a:pt x="66" y="39"/>
                    <a:pt x="66" y="39"/>
                  </a:cubicBezTo>
                  <a:cubicBezTo>
                    <a:pt x="72" y="44"/>
                    <a:pt x="72" y="44"/>
                    <a:pt x="72" y="44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6" y="65"/>
                    <a:pt x="66" y="65"/>
                    <a:pt x="66" y="65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75" y="66"/>
                    <a:pt x="75" y="66"/>
                    <a:pt x="75" y="66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73" y="108"/>
                    <a:pt x="73" y="108"/>
                    <a:pt x="73" y="108"/>
                  </a:cubicBezTo>
                  <a:cubicBezTo>
                    <a:pt x="70" y="112"/>
                    <a:pt x="70" y="112"/>
                    <a:pt x="70" y="112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12" y="110"/>
                    <a:pt x="12" y="110"/>
                    <a:pt x="12" y="11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80" y="5"/>
                    <a:pt x="6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63" name="Freeform 45"/>
            <p:cNvSpPr/>
            <p:nvPr/>
          </p:nvSpPr>
          <p:spPr bwMode="auto">
            <a:xfrm>
              <a:off x="10121900" y="1050926"/>
              <a:ext cx="677862" cy="547688"/>
            </a:xfrm>
            <a:custGeom>
              <a:avLst/>
              <a:gdLst>
                <a:gd name="T0" fmla="*/ 85 w 110"/>
                <a:gd name="T1" fmla="*/ 22 h 89"/>
                <a:gd name="T2" fmla="*/ 69 w 110"/>
                <a:gd name="T3" fmla="*/ 22 h 89"/>
                <a:gd name="T4" fmla="*/ 73 w 110"/>
                <a:gd name="T5" fmla="*/ 18 h 89"/>
                <a:gd name="T6" fmla="*/ 67 w 110"/>
                <a:gd name="T7" fmla="*/ 13 h 89"/>
                <a:gd name="T8" fmla="*/ 60 w 110"/>
                <a:gd name="T9" fmla="*/ 22 h 89"/>
                <a:gd name="T10" fmla="*/ 47 w 110"/>
                <a:gd name="T11" fmla="*/ 21 h 89"/>
                <a:gd name="T12" fmla="*/ 50 w 110"/>
                <a:gd name="T13" fmla="*/ 17 h 89"/>
                <a:gd name="T14" fmla="*/ 45 w 110"/>
                <a:gd name="T15" fmla="*/ 13 h 89"/>
                <a:gd name="T16" fmla="*/ 38 w 110"/>
                <a:gd name="T17" fmla="*/ 21 h 89"/>
                <a:gd name="T18" fmla="*/ 4 w 110"/>
                <a:gd name="T19" fmla="*/ 20 h 89"/>
                <a:gd name="T20" fmla="*/ 0 w 110"/>
                <a:gd name="T21" fmla="*/ 24 h 89"/>
                <a:gd name="T22" fmla="*/ 64 w 110"/>
                <a:gd name="T23" fmla="*/ 47 h 89"/>
                <a:gd name="T24" fmla="*/ 39 w 110"/>
                <a:gd name="T25" fmla="*/ 78 h 89"/>
                <a:gd name="T26" fmla="*/ 15 w 110"/>
                <a:gd name="T27" fmla="*/ 75 h 89"/>
                <a:gd name="T28" fmla="*/ 10 w 110"/>
                <a:gd name="T29" fmla="*/ 81 h 89"/>
                <a:gd name="T30" fmla="*/ 34 w 110"/>
                <a:gd name="T31" fmla="*/ 89 h 89"/>
                <a:gd name="T32" fmla="*/ 110 w 110"/>
                <a:gd name="T33" fmla="*/ 3 h 89"/>
                <a:gd name="T34" fmla="*/ 85 w 110"/>
                <a:gd name="T35" fmla="*/ 2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0" h="89">
                  <a:moveTo>
                    <a:pt x="85" y="22"/>
                  </a:moveTo>
                  <a:cubicBezTo>
                    <a:pt x="69" y="22"/>
                    <a:pt x="69" y="22"/>
                    <a:pt x="69" y="22"/>
                  </a:cubicBezTo>
                  <a:cubicBezTo>
                    <a:pt x="73" y="18"/>
                    <a:pt x="73" y="18"/>
                    <a:pt x="73" y="18"/>
                  </a:cubicBezTo>
                  <a:cubicBezTo>
                    <a:pt x="67" y="13"/>
                    <a:pt x="67" y="13"/>
                    <a:pt x="67" y="13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39" y="78"/>
                    <a:pt x="39" y="78"/>
                    <a:pt x="39" y="78"/>
                  </a:cubicBezTo>
                  <a:cubicBezTo>
                    <a:pt x="15" y="75"/>
                    <a:pt x="15" y="75"/>
                    <a:pt x="15" y="75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0" y="3"/>
                    <a:pt x="105" y="0"/>
                    <a:pt x="85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4260296" y="4456551"/>
            <a:ext cx="1000124" cy="628650"/>
            <a:chOff x="8491538" y="3690938"/>
            <a:chExt cx="1000124" cy="628650"/>
          </a:xfrm>
          <a:solidFill>
            <a:schemeClr val="bg1"/>
          </a:solidFill>
        </p:grpSpPr>
        <p:sp>
          <p:nvSpPr>
            <p:cNvPr id="65" name="Freeform 57"/>
            <p:cNvSpPr>
              <a:spLocks noEditPoints="1"/>
            </p:cNvSpPr>
            <p:nvPr/>
          </p:nvSpPr>
          <p:spPr bwMode="auto">
            <a:xfrm>
              <a:off x="8491538" y="3925888"/>
              <a:ext cx="395287" cy="393700"/>
            </a:xfrm>
            <a:custGeom>
              <a:avLst/>
              <a:gdLst>
                <a:gd name="T0" fmla="*/ 32 w 64"/>
                <a:gd name="T1" fmla="*/ 0 h 64"/>
                <a:gd name="T2" fmla="*/ 0 w 64"/>
                <a:gd name="T3" fmla="*/ 32 h 64"/>
                <a:gd name="T4" fmla="*/ 33 w 64"/>
                <a:gd name="T5" fmla="*/ 64 h 64"/>
                <a:gd name="T6" fmla="*/ 64 w 64"/>
                <a:gd name="T7" fmla="*/ 32 h 64"/>
                <a:gd name="T8" fmla="*/ 32 w 64"/>
                <a:gd name="T9" fmla="*/ 0 h 64"/>
                <a:gd name="T10" fmla="*/ 33 w 64"/>
                <a:gd name="T11" fmla="*/ 56 h 64"/>
                <a:gd name="T12" fmla="*/ 9 w 64"/>
                <a:gd name="T13" fmla="*/ 32 h 64"/>
                <a:gd name="T14" fmla="*/ 32 w 64"/>
                <a:gd name="T15" fmla="*/ 9 h 64"/>
                <a:gd name="T16" fmla="*/ 56 w 64"/>
                <a:gd name="T17" fmla="*/ 33 h 64"/>
                <a:gd name="T18" fmla="*/ 33 w 64"/>
                <a:gd name="T19" fmla="*/ 5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cubicBezTo>
                    <a:pt x="14" y="0"/>
                    <a:pt x="0" y="15"/>
                    <a:pt x="0" y="32"/>
                  </a:cubicBezTo>
                  <a:cubicBezTo>
                    <a:pt x="1" y="50"/>
                    <a:pt x="15" y="64"/>
                    <a:pt x="33" y="64"/>
                  </a:cubicBezTo>
                  <a:cubicBezTo>
                    <a:pt x="50" y="64"/>
                    <a:pt x="64" y="50"/>
                    <a:pt x="64" y="32"/>
                  </a:cubicBezTo>
                  <a:cubicBezTo>
                    <a:pt x="64" y="14"/>
                    <a:pt x="50" y="0"/>
                    <a:pt x="32" y="0"/>
                  </a:cubicBezTo>
                  <a:close/>
                  <a:moveTo>
                    <a:pt x="33" y="56"/>
                  </a:moveTo>
                  <a:cubicBezTo>
                    <a:pt x="20" y="56"/>
                    <a:pt x="9" y="45"/>
                    <a:pt x="9" y="32"/>
                  </a:cubicBezTo>
                  <a:cubicBezTo>
                    <a:pt x="8" y="19"/>
                    <a:pt x="19" y="9"/>
                    <a:pt x="32" y="9"/>
                  </a:cubicBezTo>
                  <a:cubicBezTo>
                    <a:pt x="45" y="9"/>
                    <a:pt x="56" y="20"/>
                    <a:pt x="56" y="33"/>
                  </a:cubicBezTo>
                  <a:cubicBezTo>
                    <a:pt x="56" y="45"/>
                    <a:pt x="46" y="56"/>
                    <a:pt x="33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66" name="Freeform 58"/>
            <p:cNvSpPr>
              <a:spLocks noEditPoints="1"/>
            </p:cNvSpPr>
            <p:nvPr/>
          </p:nvSpPr>
          <p:spPr bwMode="auto">
            <a:xfrm>
              <a:off x="9096375" y="3919538"/>
              <a:ext cx="395287" cy="400050"/>
            </a:xfrm>
            <a:custGeom>
              <a:avLst/>
              <a:gdLst>
                <a:gd name="T0" fmla="*/ 32 w 64"/>
                <a:gd name="T1" fmla="*/ 0 h 65"/>
                <a:gd name="T2" fmla="*/ 0 w 64"/>
                <a:gd name="T3" fmla="*/ 33 h 65"/>
                <a:gd name="T4" fmla="*/ 32 w 64"/>
                <a:gd name="T5" fmla="*/ 64 h 65"/>
                <a:gd name="T6" fmla="*/ 64 w 64"/>
                <a:gd name="T7" fmla="*/ 32 h 65"/>
                <a:gd name="T8" fmla="*/ 32 w 64"/>
                <a:gd name="T9" fmla="*/ 0 h 65"/>
                <a:gd name="T10" fmla="*/ 32 w 64"/>
                <a:gd name="T11" fmla="*/ 56 h 65"/>
                <a:gd name="T12" fmla="*/ 8 w 64"/>
                <a:gd name="T13" fmla="*/ 32 h 65"/>
                <a:gd name="T14" fmla="*/ 32 w 64"/>
                <a:gd name="T15" fmla="*/ 9 h 65"/>
                <a:gd name="T16" fmla="*/ 55 w 64"/>
                <a:gd name="T17" fmla="*/ 33 h 65"/>
                <a:gd name="T18" fmla="*/ 32 w 64"/>
                <a:gd name="T19" fmla="*/ 5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cubicBezTo>
                    <a:pt x="14" y="1"/>
                    <a:pt x="0" y="15"/>
                    <a:pt x="0" y="33"/>
                  </a:cubicBezTo>
                  <a:cubicBezTo>
                    <a:pt x="0" y="50"/>
                    <a:pt x="14" y="65"/>
                    <a:pt x="32" y="64"/>
                  </a:cubicBezTo>
                  <a:cubicBezTo>
                    <a:pt x="50" y="64"/>
                    <a:pt x="64" y="50"/>
                    <a:pt x="64" y="32"/>
                  </a:cubicBezTo>
                  <a:cubicBezTo>
                    <a:pt x="64" y="15"/>
                    <a:pt x="49" y="0"/>
                    <a:pt x="32" y="0"/>
                  </a:cubicBezTo>
                  <a:close/>
                  <a:moveTo>
                    <a:pt x="32" y="56"/>
                  </a:moveTo>
                  <a:cubicBezTo>
                    <a:pt x="19" y="56"/>
                    <a:pt x="8" y="46"/>
                    <a:pt x="8" y="32"/>
                  </a:cubicBezTo>
                  <a:cubicBezTo>
                    <a:pt x="8" y="19"/>
                    <a:pt x="19" y="9"/>
                    <a:pt x="32" y="9"/>
                  </a:cubicBezTo>
                  <a:cubicBezTo>
                    <a:pt x="44" y="10"/>
                    <a:pt x="55" y="20"/>
                    <a:pt x="55" y="33"/>
                  </a:cubicBezTo>
                  <a:cubicBezTo>
                    <a:pt x="56" y="46"/>
                    <a:pt x="45" y="56"/>
                    <a:pt x="32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67" name="Freeform 59"/>
            <p:cNvSpPr/>
            <p:nvPr/>
          </p:nvSpPr>
          <p:spPr bwMode="auto">
            <a:xfrm>
              <a:off x="9059863" y="3716338"/>
              <a:ext cx="239712" cy="393700"/>
            </a:xfrm>
            <a:custGeom>
              <a:avLst/>
              <a:gdLst>
                <a:gd name="T0" fmla="*/ 151 w 151"/>
                <a:gd name="T1" fmla="*/ 244 h 248"/>
                <a:gd name="T2" fmla="*/ 62 w 151"/>
                <a:gd name="T3" fmla="*/ 0 h 248"/>
                <a:gd name="T4" fmla="*/ 3 w 151"/>
                <a:gd name="T5" fmla="*/ 0 h 248"/>
                <a:gd name="T6" fmla="*/ 0 w 151"/>
                <a:gd name="T7" fmla="*/ 15 h 248"/>
                <a:gd name="T8" fmla="*/ 46 w 151"/>
                <a:gd name="T9" fmla="*/ 19 h 248"/>
                <a:gd name="T10" fmla="*/ 140 w 151"/>
                <a:gd name="T11" fmla="*/ 248 h 248"/>
                <a:gd name="T12" fmla="*/ 151 w 151"/>
                <a:gd name="T13" fmla="*/ 24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248">
                  <a:moveTo>
                    <a:pt x="151" y="244"/>
                  </a:moveTo>
                  <a:lnTo>
                    <a:pt x="62" y="0"/>
                  </a:lnTo>
                  <a:lnTo>
                    <a:pt x="3" y="0"/>
                  </a:lnTo>
                  <a:lnTo>
                    <a:pt x="0" y="15"/>
                  </a:lnTo>
                  <a:lnTo>
                    <a:pt x="46" y="19"/>
                  </a:lnTo>
                  <a:lnTo>
                    <a:pt x="140" y="248"/>
                  </a:lnTo>
                  <a:lnTo>
                    <a:pt x="151" y="2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70" name="Freeform 60"/>
            <p:cNvSpPr>
              <a:spLocks noEditPoints="1"/>
            </p:cNvSpPr>
            <p:nvPr/>
          </p:nvSpPr>
          <p:spPr bwMode="auto">
            <a:xfrm>
              <a:off x="8682038" y="3740151"/>
              <a:ext cx="512762" cy="461963"/>
            </a:xfrm>
            <a:custGeom>
              <a:avLst/>
              <a:gdLst>
                <a:gd name="T0" fmla="*/ 81 w 83"/>
                <a:gd name="T1" fmla="*/ 15 h 75"/>
                <a:gd name="T2" fmla="*/ 27 w 83"/>
                <a:gd name="T3" fmla="*/ 15 h 75"/>
                <a:gd name="T4" fmla="*/ 21 w 83"/>
                <a:gd name="T5" fmla="*/ 0 h 75"/>
                <a:gd name="T6" fmla="*/ 18 w 83"/>
                <a:gd name="T7" fmla="*/ 5 h 75"/>
                <a:gd name="T8" fmla="*/ 23 w 83"/>
                <a:gd name="T9" fmla="*/ 17 h 75"/>
                <a:gd name="T10" fmla="*/ 0 w 83"/>
                <a:gd name="T11" fmla="*/ 58 h 75"/>
                <a:gd name="T12" fmla="*/ 3 w 83"/>
                <a:gd name="T13" fmla="*/ 62 h 75"/>
                <a:gd name="T14" fmla="*/ 4 w 83"/>
                <a:gd name="T15" fmla="*/ 60 h 75"/>
                <a:gd name="T16" fmla="*/ 5 w 83"/>
                <a:gd name="T17" fmla="*/ 64 h 75"/>
                <a:gd name="T18" fmla="*/ 45 w 83"/>
                <a:gd name="T19" fmla="*/ 69 h 75"/>
                <a:gd name="T20" fmla="*/ 59 w 83"/>
                <a:gd name="T21" fmla="*/ 68 h 75"/>
                <a:gd name="T22" fmla="*/ 57 w 83"/>
                <a:gd name="T23" fmla="*/ 57 h 75"/>
                <a:gd name="T24" fmla="*/ 77 w 83"/>
                <a:gd name="T25" fmla="*/ 27 h 75"/>
                <a:gd name="T26" fmla="*/ 83 w 83"/>
                <a:gd name="T27" fmla="*/ 20 h 75"/>
                <a:gd name="T28" fmla="*/ 81 w 83"/>
                <a:gd name="T29" fmla="*/ 15 h 75"/>
                <a:gd name="T30" fmla="*/ 5 w 83"/>
                <a:gd name="T31" fmla="*/ 59 h 75"/>
                <a:gd name="T32" fmla="*/ 27 w 83"/>
                <a:gd name="T33" fmla="*/ 21 h 75"/>
                <a:gd name="T34" fmla="*/ 44 w 83"/>
                <a:gd name="T35" fmla="*/ 57 h 75"/>
                <a:gd name="T36" fmla="*/ 5 w 83"/>
                <a:gd name="T37" fmla="*/ 59 h 75"/>
                <a:gd name="T38" fmla="*/ 53 w 83"/>
                <a:gd name="T39" fmla="*/ 55 h 75"/>
                <a:gd name="T40" fmla="*/ 50 w 83"/>
                <a:gd name="T41" fmla="*/ 55 h 75"/>
                <a:gd name="T42" fmla="*/ 31 w 83"/>
                <a:gd name="T43" fmla="*/ 20 h 75"/>
                <a:gd name="T44" fmla="*/ 75 w 83"/>
                <a:gd name="T45" fmla="*/ 20 h 75"/>
                <a:gd name="T46" fmla="*/ 53 w 83"/>
                <a:gd name="T47" fmla="*/ 5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75">
                  <a:moveTo>
                    <a:pt x="81" y="15"/>
                  </a:moveTo>
                  <a:cubicBezTo>
                    <a:pt x="27" y="15"/>
                    <a:pt x="27" y="15"/>
                    <a:pt x="27" y="15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45" y="69"/>
                    <a:pt x="45" y="69"/>
                    <a:pt x="45" y="69"/>
                  </a:cubicBezTo>
                  <a:cubicBezTo>
                    <a:pt x="45" y="69"/>
                    <a:pt x="56" y="75"/>
                    <a:pt x="59" y="68"/>
                  </a:cubicBezTo>
                  <a:cubicBezTo>
                    <a:pt x="63" y="60"/>
                    <a:pt x="57" y="57"/>
                    <a:pt x="57" y="57"/>
                  </a:cubicBezTo>
                  <a:cubicBezTo>
                    <a:pt x="57" y="57"/>
                    <a:pt x="74" y="31"/>
                    <a:pt x="77" y="27"/>
                  </a:cubicBezTo>
                  <a:cubicBezTo>
                    <a:pt x="80" y="22"/>
                    <a:pt x="83" y="20"/>
                    <a:pt x="83" y="20"/>
                  </a:cubicBezTo>
                  <a:lnTo>
                    <a:pt x="81" y="15"/>
                  </a:lnTo>
                  <a:close/>
                  <a:moveTo>
                    <a:pt x="5" y="59"/>
                  </a:moveTo>
                  <a:cubicBezTo>
                    <a:pt x="27" y="21"/>
                    <a:pt x="27" y="21"/>
                    <a:pt x="27" y="21"/>
                  </a:cubicBezTo>
                  <a:cubicBezTo>
                    <a:pt x="32" y="28"/>
                    <a:pt x="44" y="57"/>
                    <a:pt x="44" y="57"/>
                  </a:cubicBezTo>
                  <a:lnTo>
                    <a:pt x="5" y="59"/>
                  </a:lnTo>
                  <a:close/>
                  <a:moveTo>
                    <a:pt x="53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75" y="20"/>
                    <a:pt x="75" y="20"/>
                    <a:pt x="75" y="20"/>
                  </a:cubicBezTo>
                  <a:lnTo>
                    <a:pt x="53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71" name="Freeform 61"/>
            <p:cNvSpPr/>
            <p:nvPr/>
          </p:nvSpPr>
          <p:spPr bwMode="auto">
            <a:xfrm>
              <a:off x="8726488" y="3690938"/>
              <a:ext cx="209550" cy="111125"/>
            </a:xfrm>
            <a:custGeom>
              <a:avLst/>
              <a:gdLst>
                <a:gd name="T0" fmla="*/ 34 w 34"/>
                <a:gd name="T1" fmla="*/ 9 h 18"/>
                <a:gd name="T2" fmla="*/ 24 w 34"/>
                <a:gd name="T3" fmla="*/ 4 h 18"/>
                <a:gd name="T4" fmla="*/ 3 w 34"/>
                <a:gd name="T5" fmla="*/ 3 h 18"/>
                <a:gd name="T6" fmla="*/ 7 w 34"/>
                <a:gd name="T7" fmla="*/ 15 h 18"/>
                <a:gd name="T8" fmla="*/ 19 w 34"/>
                <a:gd name="T9" fmla="*/ 11 h 18"/>
                <a:gd name="T10" fmla="*/ 34 w 34"/>
                <a:gd name="T11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8">
                  <a:moveTo>
                    <a:pt x="34" y="9"/>
                  </a:moveTo>
                  <a:cubicBezTo>
                    <a:pt x="34" y="9"/>
                    <a:pt x="33" y="5"/>
                    <a:pt x="24" y="4"/>
                  </a:cubicBezTo>
                  <a:cubicBezTo>
                    <a:pt x="15" y="3"/>
                    <a:pt x="5" y="0"/>
                    <a:pt x="3" y="3"/>
                  </a:cubicBezTo>
                  <a:cubicBezTo>
                    <a:pt x="0" y="6"/>
                    <a:pt x="4" y="13"/>
                    <a:pt x="7" y="15"/>
                  </a:cubicBezTo>
                  <a:cubicBezTo>
                    <a:pt x="10" y="18"/>
                    <a:pt x="16" y="11"/>
                    <a:pt x="19" y="11"/>
                  </a:cubicBezTo>
                  <a:cubicBezTo>
                    <a:pt x="22" y="11"/>
                    <a:pt x="32" y="12"/>
                    <a:pt x="3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72" name="Freeform 62"/>
            <p:cNvSpPr/>
            <p:nvPr/>
          </p:nvSpPr>
          <p:spPr bwMode="auto">
            <a:xfrm>
              <a:off x="8645525" y="4079876"/>
              <a:ext cx="85725" cy="85725"/>
            </a:xfrm>
            <a:custGeom>
              <a:avLst/>
              <a:gdLst>
                <a:gd name="T0" fmla="*/ 14 w 14"/>
                <a:gd name="T1" fmla="*/ 7 h 14"/>
                <a:gd name="T2" fmla="*/ 7 w 14"/>
                <a:gd name="T3" fmla="*/ 14 h 14"/>
                <a:gd name="T4" fmla="*/ 0 w 14"/>
                <a:gd name="T5" fmla="*/ 7 h 14"/>
                <a:gd name="T6" fmla="*/ 7 w 14"/>
                <a:gd name="T7" fmla="*/ 0 h 14"/>
                <a:gd name="T8" fmla="*/ 14 w 14"/>
                <a:gd name="T9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4" y="7"/>
                  </a:moveTo>
                  <a:cubicBezTo>
                    <a:pt x="14" y="11"/>
                    <a:pt x="11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73" name="Freeform 63"/>
            <p:cNvSpPr/>
            <p:nvPr/>
          </p:nvSpPr>
          <p:spPr bwMode="auto">
            <a:xfrm>
              <a:off x="9250363" y="4079876"/>
              <a:ext cx="87312" cy="85725"/>
            </a:xfrm>
            <a:custGeom>
              <a:avLst/>
              <a:gdLst>
                <a:gd name="T0" fmla="*/ 14 w 14"/>
                <a:gd name="T1" fmla="*/ 7 h 14"/>
                <a:gd name="T2" fmla="*/ 7 w 14"/>
                <a:gd name="T3" fmla="*/ 14 h 14"/>
                <a:gd name="T4" fmla="*/ 1 w 14"/>
                <a:gd name="T5" fmla="*/ 7 h 14"/>
                <a:gd name="T6" fmla="*/ 7 w 14"/>
                <a:gd name="T7" fmla="*/ 1 h 14"/>
                <a:gd name="T8" fmla="*/ 14 w 14"/>
                <a:gd name="T9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4" y="7"/>
                  </a:moveTo>
                  <a:cubicBezTo>
                    <a:pt x="14" y="11"/>
                    <a:pt x="11" y="14"/>
                    <a:pt x="7" y="14"/>
                  </a:cubicBezTo>
                  <a:cubicBezTo>
                    <a:pt x="3" y="14"/>
                    <a:pt x="1" y="11"/>
                    <a:pt x="1" y="7"/>
                  </a:cubicBezTo>
                  <a:cubicBezTo>
                    <a:pt x="0" y="3"/>
                    <a:pt x="3" y="1"/>
                    <a:pt x="7" y="1"/>
                  </a:cubicBezTo>
                  <a:cubicBezTo>
                    <a:pt x="11" y="0"/>
                    <a:pt x="13" y="3"/>
                    <a:pt x="1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74" name="Freeform 64"/>
            <p:cNvSpPr/>
            <p:nvPr/>
          </p:nvSpPr>
          <p:spPr bwMode="auto">
            <a:xfrm>
              <a:off x="8786813" y="3765551"/>
              <a:ext cx="44450" cy="30163"/>
            </a:xfrm>
            <a:custGeom>
              <a:avLst/>
              <a:gdLst>
                <a:gd name="T0" fmla="*/ 6 w 7"/>
                <a:gd name="T1" fmla="*/ 0 h 5"/>
                <a:gd name="T2" fmla="*/ 1 w 7"/>
                <a:gd name="T3" fmla="*/ 3 h 5"/>
                <a:gd name="T4" fmla="*/ 1 w 7"/>
                <a:gd name="T5" fmla="*/ 5 h 5"/>
                <a:gd name="T6" fmla="*/ 7 w 7"/>
                <a:gd name="T7" fmla="*/ 2 h 5"/>
                <a:gd name="T8" fmla="*/ 6 w 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">
                  <a:moveTo>
                    <a:pt x="6" y="0"/>
                  </a:moveTo>
                  <a:cubicBezTo>
                    <a:pt x="6" y="0"/>
                    <a:pt x="2" y="3"/>
                    <a:pt x="1" y="3"/>
                  </a:cubicBezTo>
                  <a:cubicBezTo>
                    <a:pt x="0" y="4"/>
                    <a:pt x="1" y="5"/>
                    <a:pt x="1" y="5"/>
                  </a:cubicBezTo>
                  <a:cubicBezTo>
                    <a:pt x="7" y="2"/>
                    <a:pt x="7" y="2"/>
                    <a:pt x="7" y="2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75" name="Freeform 65"/>
            <p:cNvSpPr/>
            <p:nvPr/>
          </p:nvSpPr>
          <p:spPr bwMode="auto">
            <a:xfrm>
              <a:off x="9053513" y="3697288"/>
              <a:ext cx="73025" cy="61913"/>
            </a:xfrm>
            <a:custGeom>
              <a:avLst/>
              <a:gdLst>
                <a:gd name="T0" fmla="*/ 46 w 46"/>
                <a:gd name="T1" fmla="*/ 39 h 39"/>
                <a:gd name="T2" fmla="*/ 46 w 46"/>
                <a:gd name="T3" fmla="*/ 0 h 39"/>
                <a:gd name="T4" fmla="*/ 0 w 46"/>
                <a:gd name="T5" fmla="*/ 8 h 39"/>
                <a:gd name="T6" fmla="*/ 0 w 46"/>
                <a:gd name="T7" fmla="*/ 35 h 39"/>
                <a:gd name="T8" fmla="*/ 46 w 46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9">
                  <a:moveTo>
                    <a:pt x="46" y="39"/>
                  </a:moveTo>
                  <a:lnTo>
                    <a:pt x="46" y="0"/>
                  </a:lnTo>
                  <a:lnTo>
                    <a:pt x="0" y="8"/>
                  </a:lnTo>
                  <a:lnTo>
                    <a:pt x="0" y="35"/>
                  </a:lnTo>
                  <a:lnTo>
                    <a:pt x="46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7332822" y="4284391"/>
            <a:ext cx="604837" cy="904876"/>
            <a:chOff x="10158413" y="3421063"/>
            <a:chExt cx="604837" cy="904876"/>
          </a:xfrm>
          <a:solidFill>
            <a:schemeClr val="bg1"/>
          </a:solidFill>
        </p:grpSpPr>
        <p:sp>
          <p:nvSpPr>
            <p:cNvPr id="77" name="Freeform 5"/>
            <p:cNvSpPr>
              <a:spLocks noEditPoints="1"/>
            </p:cNvSpPr>
            <p:nvPr/>
          </p:nvSpPr>
          <p:spPr bwMode="auto">
            <a:xfrm>
              <a:off x="10158413" y="3981451"/>
              <a:ext cx="604837" cy="301625"/>
            </a:xfrm>
            <a:custGeom>
              <a:avLst/>
              <a:gdLst>
                <a:gd name="T0" fmla="*/ 0 w 98"/>
                <a:gd name="T1" fmla="*/ 0 h 49"/>
                <a:gd name="T2" fmla="*/ 49 w 98"/>
                <a:gd name="T3" fmla="*/ 49 h 49"/>
                <a:gd name="T4" fmla="*/ 98 w 98"/>
                <a:gd name="T5" fmla="*/ 0 h 49"/>
                <a:gd name="T6" fmla="*/ 0 w 98"/>
                <a:gd name="T7" fmla="*/ 0 h 49"/>
                <a:gd name="T8" fmla="*/ 21 w 98"/>
                <a:gd name="T9" fmla="*/ 18 h 49"/>
                <a:gd name="T10" fmla="*/ 16 w 98"/>
                <a:gd name="T11" fmla="*/ 14 h 49"/>
                <a:gd name="T12" fmla="*/ 21 w 98"/>
                <a:gd name="T13" fmla="*/ 9 h 49"/>
                <a:gd name="T14" fmla="*/ 26 w 98"/>
                <a:gd name="T15" fmla="*/ 14 h 49"/>
                <a:gd name="T16" fmla="*/ 21 w 98"/>
                <a:gd name="T17" fmla="*/ 18 h 49"/>
                <a:gd name="T18" fmla="*/ 40 w 98"/>
                <a:gd name="T19" fmla="*/ 18 h 49"/>
                <a:gd name="T20" fmla="*/ 35 w 98"/>
                <a:gd name="T21" fmla="*/ 14 h 49"/>
                <a:gd name="T22" fmla="*/ 40 w 98"/>
                <a:gd name="T23" fmla="*/ 9 h 49"/>
                <a:gd name="T24" fmla="*/ 45 w 98"/>
                <a:gd name="T25" fmla="*/ 14 h 49"/>
                <a:gd name="T26" fmla="*/ 40 w 98"/>
                <a:gd name="T27" fmla="*/ 18 h 49"/>
                <a:gd name="T28" fmla="*/ 59 w 98"/>
                <a:gd name="T29" fmla="*/ 18 h 49"/>
                <a:gd name="T30" fmla="*/ 54 w 98"/>
                <a:gd name="T31" fmla="*/ 14 h 49"/>
                <a:gd name="T32" fmla="*/ 59 w 98"/>
                <a:gd name="T33" fmla="*/ 9 h 49"/>
                <a:gd name="T34" fmla="*/ 64 w 98"/>
                <a:gd name="T35" fmla="*/ 14 h 49"/>
                <a:gd name="T36" fmla="*/ 59 w 98"/>
                <a:gd name="T37" fmla="*/ 18 h 49"/>
                <a:gd name="T38" fmla="*/ 78 w 98"/>
                <a:gd name="T39" fmla="*/ 18 h 49"/>
                <a:gd name="T40" fmla="*/ 73 w 98"/>
                <a:gd name="T41" fmla="*/ 14 h 49"/>
                <a:gd name="T42" fmla="*/ 78 w 98"/>
                <a:gd name="T43" fmla="*/ 9 h 49"/>
                <a:gd name="T44" fmla="*/ 83 w 98"/>
                <a:gd name="T45" fmla="*/ 14 h 49"/>
                <a:gd name="T46" fmla="*/ 78 w 98"/>
                <a:gd name="T47" fmla="*/ 1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8" h="49">
                  <a:moveTo>
                    <a:pt x="0" y="0"/>
                  </a:moveTo>
                  <a:cubicBezTo>
                    <a:pt x="0" y="27"/>
                    <a:pt x="22" y="49"/>
                    <a:pt x="49" y="49"/>
                  </a:cubicBezTo>
                  <a:cubicBezTo>
                    <a:pt x="76" y="49"/>
                    <a:pt x="98" y="27"/>
                    <a:pt x="98" y="0"/>
                  </a:cubicBezTo>
                  <a:lnTo>
                    <a:pt x="0" y="0"/>
                  </a:lnTo>
                  <a:close/>
                  <a:moveTo>
                    <a:pt x="21" y="18"/>
                  </a:moveTo>
                  <a:cubicBezTo>
                    <a:pt x="18" y="18"/>
                    <a:pt x="16" y="16"/>
                    <a:pt x="16" y="14"/>
                  </a:cubicBezTo>
                  <a:cubicBezTo>
                    <a:pt x="16" y="11"/>
                    <a:pt x="18" y="9"/>
                    <a:pt x="21" y="9"/>
                  </a:cubicBezTo>
                  <a:cubicBezTo>
                    <a:pt x="23" y="9"/>
                    <a:pt x="26" y="11"/>
                    <a:pt x="26" y="14"/>
                  </a:cubicBezTo>
                  <a:cubicBezTo>
                    <a:pt x="26" y="16"/>
                    <a:pt x="23" y="18"/>
                    <a:pt x="21" y="18"/>
                  </a:cubicBezTo>
                  <a:close/>
                  <a:moveTo>
                    <a:pt x="40" y="18"/>
                  </a:moveTo>
                  <a:cubicBezTo>
                    <a:pt x="37" y="18"/>
                    <a:pt x="35" y="16"/>
                    <a:pt x="35" y="14"/>
                  </a:cubicBezTo>
                  <a:cubicBezTo>
                    <a:pt x="35" y="11"/>
                    <a:pt x="37" y="9"/>
                    <a:pt x="40" y="9"/>
                  </a:cubicBezTo>
                  <a:cubicBezTo>
                    <a:pt x="42" y="9"/>
                    <a:pt x="45" y="11"/>
                    <a:pt x="45" y="14"/>
                  </a:cubicBezTo>
                  <a:cubicBezTo>
                    <a:pt x="45" y="16"/>
                    <a:pt x="42" y="18"/>
                    <a:pt x="40" y="18"/>
                  </a:cubicBezTo>
                  <a:close/>
                  <a:moveTo>
                    <a:pt x="59" y="18"/>
                  </a:moveTo>
                  <a:cubicBezTo>
                    <a:pt x="56" y="18"/>
                    <a:pt x="54" y="16"/>
                    <a:pt x="54" y="14"/>
                  </a:cubicBezTo>
                  <a:cubicBezTo>
                    <a:pt x="54" y="11"/>
                    <a:pt x="56" y="9"/>
                    <a:pt x="59" y="9"/>
                  </a:cubicBezTo>
                  <a:cubicBezTo>
                    <a:pt x="61" y="9"/>
                    <a:pt x="64" y="11"/>
                    <a:pt x="64" y="14"/>
                  </a:cubicBezTo>
                  <a:cubicBezTo>
                    <a:pt x="64" y="16"/>
                    <a:pt x="61" y="18"/>
                    <a:pt x="59" y="18"/>
                  </a:cubicBezTo>
                  <a:close/>
                  <a:moveTo>
                    <a:pt x="78" y="18"/>
                  </a:moveTo>
                  <a:cubicBezTo>
                    <a:pt x="75" y="18"/>
                    <a:pt x="73" y="16"/>
                    <a:pt x="73" y="14"/>
                  </a:cubicBezTo>
                  <a:cubicBezTo>
                    <a:pt x="73" y="11"/>
                    <a:pt x="75" y="9"/>
                    <a:pt x="78" y="9"/>
                  </a:cubicBezTo>
                  <a:cubicBezTo>
                    <a:pt x="81" y="9"/>
                    <a:pt x="83" y="11"/>
                    <a:pt x="83" y="14"/>
                  </a:cubicBezTo>
                  <a:cubicBezTo>
                    <a:pt x="83" y="16"/>
                    <a:pt x="81" y="18"/>
                    <a:pt x="78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78" name="Freeform 6"/>
            <p:cNvSpPr/>
            <p:nvPr/>
          </p:nvSpPr>
          <p:spPr bwMode="auto">
            <a:xfrm>
              <a:off x="10171113" y="3532188"/>
              <a:ext cx="307975" cy="387350"/>
            </a:xfrm>
            <a:custGeom>
              <a:avLst/>
              <a:gdLst>
                <a:gd name="T0" fmla="*/ 183 w 194"/>
                <a:gd name="T1" fmla="*/ 0 h 244"/>
                <a:gd name="T2" fmla="*/ 0 w 194"/>
                <a:gd name="T3" fmla="*/ 244 h 244"/>
                <a:gd name="T4" fmla="*/ 194 w 194"/>
                <a:gd name="T5" fmla="*/ 244 h 244"/>
                <a:gd name="T6" fmla="*/ 183 w 194"/>
                <a:gd name="T7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4" h="244">
                  <a:moveTo>
                    <a:pt x="183" y="0"/>
                  </a:moveTo>
                  <a:lnTo>
                    <a:pt x="0" y="244"/>
                  </a:lnTo>
                  <a:lnTo>
                    <a:pt x="194" y="244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79" name="Freeform 7"/>
            <p:cNvSpPr/>
            <p:nvPr/>
          </p:nvSpPr>
          <p:spPr bwMode="auto">
            <a:xfrm>
              <a:off x="10461625" y="3532188"/>
              <a:ext cx="301625" cy="387350"/>
            </a:xfrm>
            <a:custGeom>
              <a:avLst/>
              <a:gdLst>
                <a:gd name="T0" fmla="*/ 11 w 190"/>
                <a:gd name="T1" fmla="*/ 0 h 244"/>
                <a:gd name="T2" fmla="*/ 190 w 190"/>
                <a:gd name="T3" fmla="*/ 244 h 244"/>
                <a:gd name="T4" fmla="*/ 0 w 190"/>
                <a:gd name="T5" fmla="*/ 244 h 244"/>
                <a:gd name="T6" fmla="*/ 11 w 190"/>
                <a:gd name="T7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0" h="244">
                  <a:moveTo>
                    <a:pt x="11" y="0"/>
                  </a:moveTo>
                  <a:lnTo>
                    <a:pt x="190" y="244"/>
                  </a:lnTo>
                  <a:lnTo>
                    <a:pt x="0" y="244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80" name="Rectangle 8"/>
            <p:cNvSpPr>
              <a:spLocks noChangeArrowheads="1"/>
            </p:cNvSpPr>
            <p:nvPr/>
          </p:nvSpPr>
          <p:spPr bwMode="auto">
            <a:xfrm>
              <a:off x="10448925" y="3421063"/>
              <a:ext cx="36512" cy="5603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81" name="Freeform 9"/>
            <p:cNvSpPr/>
            <p:nvPr/>
          </p:nvSpPr>
          <p:spPr bwMode="auto">
            <a:xfrm>
              <a:off x="10250488" y="4178301"/>
              <a:ext cx="149225" cy="141288"/>
            </a:xfrm>
            <a:custGeom>
              <a:avLst/>
              <a:gdLst>
                <a:gd name="T0" fmla="*/ 15 w 24"/>
                <a:gd name="T1" fmla="*/ 5 h 23"/>
                <a:gd name="T2" fmla="*/ 6 w 24"/>
                <a:gd name="T3" fmla="*/ 14 h 23"/>
                <a:gd name="T4" fmla="*/ 6 w 24"/>
                <a:gd name="T5" fmla="*/ 23 h 23"/>
                <a:gd name="T6" fmla="*/ 24 w 24"/>
                <a:gd name="T7" fmla="*/ 5 h 23"/>
                <a:gd name="T8" fmla="*/ 15 w 24"/>
                <a:gd name="T9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3">
                  <a:moveTo>
                    <a:pt x="15" y="5"/>
                  </a:moveTo>
                  <a:cubicBezTo>
                    <a:pt x="15" y="10"/>
                    <a:pt x="11" y="14"/>
                    <a:pt x="6" y="14"/>
                  </a:cubicBezTo>
                  <a:cubicBezTo>
                    <a:pt x="0" y="14"/>
                    <a:pt x="0" y="23"/>
                    <a:pt x="6" y="23"/>
                  </a:cubicBezTo>
                  <a:cubicBezTo>
                    <a:pt x="16" y="23"/>
                    <a:pt x="23" y="15"/>
                    <a:pt x="24" y="5"/>
                  </a:cubicBezTo>
                  <a:cubicBezTo>
                    <a:pt x="24" y="0"/>
                    <a:pt x="15" y="0"/>
                    <a:pt x="1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82" name="Freeform 10"/>
            <p:cNvSpPr/>
            <p:nvPr/>
          </p:nvSpPr>
          <p:spPr bwMode="auto">
            <a:xfrm>
              <a:off x="10344150" y="4178301"/>
              <a:ext cx="215900" cy="147638"/>
            </a:xfrm>
            <a:custGeom>
              <a:avLst/>
              <a:gdLst>
                <a:gd name="T0" fmla="*/ 26 w 35"/>
                <a:gd name="T1" fmla="*/ 5 h 24"/>
                <a:gd name="T2" fmla="*/ 9 w 35"/>
                <a:gd name="T3" fmla="*/ 5 h 24"/>
                <a:gd name="T4" fmla="*/ 0 w 35"/>
                <a:gd name="T5" fmla="*/ 5 h 24"/>
                <a:gd name="T6" fmla="*/ 18 w 35"/>
                <a:gd name="T7" fmla="*/ 23 h 24"/>
                <a:gd name="T8" fmla="*/ 35 w 35"/>
                <a:gd name="T9" fmla="*/ 5 h 24"/>
                <a:gd name="T10" fmla="*/ 26 w 35"/>
                <a:gd name="T11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4">
                  <a:moveTo>
                    <a:pt x="26" y="5"/>
                  </a:moveTo>
                  <a:cubicBezTo>
                    <a:pt x="26" y="17"/>
                    <a:pt x="9" y="17"/>
                    <a:pt x="9" y="5"/>
                  </a:cubicBezTo>
                  <a:cubicBezTo>
                    <a:pt x="8" y="0"/>
                    <a:pt x="0" y="0"/>
                    <a:pt x="0" y="5"/>
                  </a:cubicBezTo>
                  <a:cubicBezTo>
                    <a:pt x="0" y="15"/>
                    <a:pt x="8" y="23"/>
                    <a:pt x="18" y="23"/>
                  </a:cubicBezTo>
                  <a:cubicBezTo>
                    <a:pt x="27" y="24"/>
                    <a:pt x="35" y="15"/>
                    <a:pt x="35" y="5"/>
                  </a:cubicBezTo>
                  <a:cubicBezTo>
                    <a:pt x="35" y="0"/>
                    <a:pt x="27" y="0"/>
                    <a:pt x="2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83" name="Freeform 11"/>
            <p:cNvSpPr/>
            <p:nvPr/>
          </p:nvSpPr>
          <p:spPr bwMode="auto">
            <a:xfrm>
              <a:off x="10504488" y="4178301"/>
              <a:ext cx="147637" cy="141288"/>
            </a:xfrm>
            <a:custGeom>
              <a:avLst/>
              <a:gdLst>
                <a:gd name="T0" fmla="*/ 18 w 24"/>
                <a:gd name="T1" fmla="*/ 14 h 23"/>
                <a:gd name="T2" fmla="*/ 9 w 24"/>
                <a:gd name="T3" fmla="*/ 5 h 23"/>
                <a:gd name="T4" fmla="*/ 0 w 24"/>
                <a:gd name="T5" fmla="*/ 5 h 23"/>
                <a:gd name="T6" fmla="*/ 18 w 24"/>
                <a:gd name="T7" fmla="*/ 23 h 23"/>
                <a:gd name="T8" fmla="*/ 18 w 24"/>
                <a:gd name="T9" fmla="*/ 1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3">
                  <a:moveTo>
                    <a:pt x="18" y="14"/>
                  </a:moveTo>
                  <a:cubicBezTo>
                    <a:pt x="13" y="14"/>
                    <a:pt x="9" y="10"/>
                    <a:pt x="9" y="5"/>
                  </a:cubicBezTo>
                  <a:cubicBezTo>
                    <a:pt x="9" y="0"/>
                    <a:pt x="0" y="0"/>
                    <a:pt x="0" y="5"/>
                  </a:cubicBezTo>
                  <a:cubicBezTo>
                    <a:pt x="1" y="15"/>
                    <a:pt x="8" y="23"/>
                    <a:pt x="18" y="23"/>
                  </a:cubicBezTo>
                  <a:cubicBezTo>
                    <a:pt x="24" y="23"/>
                    <a:pt x="24" y="14"/>
                    <a:pt x="1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84" name="Freeform 12"/>
            <p:cNvSpPr/>
            <p:nvPr/>
          </p:nvSpPr>
          <p:spPr bwMode="auto">
            <a:xfrm>
              <a:off x="10479088" y="3427413"/>
              <a:ext cx="130175" cy="98425"/>
            </a:xfrm>
            <a:custGeom>
              <a:avLst/>
              <a:gdLst>
                <a:gd name="T0" fmla="*/ 0 w 82"/>
                <a:gd name="T1" fmla="*/ 0 h 62"/>
                <a:gd name="T2" fmla="*/ 82 w 82"/>
                <a:gd name="T3" fmla="*/ 31 h 62"/>
                <a:gd name="T4" fmla="*/ 0 w 82"/>
                <a:gd name="T5" fmla="*/ 62 h 62"/>
                <a:gd name="T6" fmla="*/ 0 w 82"/>
                <a:gd name="T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62">
                  <a:moveTo>
                    <a:pt x="0" y="0"/>
                  </a:moveTo>
                  <a:lnTo>
                    <a:pt x="82" y="31"/>
                  </a:lnTo>
                  <a:lnTo>
                    <a:pt x="0" y="6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</p:grpSp>
      <p:sp>
        <p:nvSpPr>
          <p:cNvPr id="25" name="TextBox 76"/>
          <p:cNvSpPr txBox="1"/>
          <p:nvPr/>
        </p:nvSpPr>
        <p:spPr>
          <a:xfrm>
            <a:off x="8674735" y="2099945"/>
            <a:ext cx="1098550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>
                    <a:alpha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添加标题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674735" y="2450465"/>
            <a:ext cx="2689225" cy="55027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zh-CN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请在此添加您的文字内容，请在此添加您的文字内容。</a:t>
            </a:r>
          </a:p>
        </p:txBody>
      </p:sp>
      <p:sp>
        <p:nvSpPr>
          <p:cNvPr id="7" name="TextBox 76"/>
          <p:cNvSpPr txBox="1"/>
          <p:nvPr/>
        </p:nvSpPr>
        <p:spPr>
          <a:xfrm>
            <a:off x="8740140" y="3976370"/>
            <a:ext cx="1098550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>
                    <a:alpha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添加标题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740140" y="4326890"/>
            <a:ext cx="2689225" cy="55027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zh-CN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请在此添加您的文字内容，请在此添加您的文字内容。</a:t>
            </a:r>
          </a:p>
        </p:txBody>
      </p:sp>
      <p:sp>
        <p:nvSpPr>
          <p:cNvPr id="11" name="TextBox 76"/>
          <p:cNvSpPr txBox="1"/>
          <p:nvPr/>
        </p:nvSpPr>
        <p:spPr>
          <a:xfrm>
            <a:off x="2522220" y="3976370"/>
            <a:ext cx="1098550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chemeClr val="bg1">
                    <a:alpha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添加标题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931545" y="4326890"/>
            <a:ext cx="2689225" cy="55027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zh-CN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请在此添加您的文字内容，请在此添加您的文字内容。</a:t>
            </a:r>
          </a:p>
        </p:txBody>
      </p:sp>
      <p:sp>
        <p:nvSpPr>
          <p:cNvPr id="14" name="TextBox 76"/>
          <p:cNvSpPr txBox="1"/>
          <p:nvPr/>
        </p:nvSpPr>
        <p:spPr>
          <a:xfrm>
            <a:off x="2522220" y="2099945"/>
            <a:ext cx="1098550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chemeClr val="bg1">
                    <a:alpha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添加标题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931545" y="2450465"/>
            <a:ext cx="2689225" cy="55027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zh-CN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请在此添加您的文字内容，请在此添加您的文字内容。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24" grpId="0" animBg="1"/>
      <p:bldP spid="26" grpId="0" animBg="1"/>
      <p:bldP spid="27" grpId="0" animBg="1"/>
      <p:bldP spid="25" grpId="0"/>
      <p:bldP spid="5" grpId="0"/>
      <p:bldP spid="7" grpId="0"/>
      <p:bldP spid="9" grpId="0"/>
      <p:bldP spid="11" grpId="0"/>
      <p:bldP spid="13" grpId="0"/>
      <p:bldP spid="14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114800" y="1413510"/>
            <a:ext cx="3702050" cy="3702050"/>
          </a:xfrm>
          <a:prstGeom prst="ellipse">
            <a:avLst/>
          </a:prstGeom>
          <a:solidFill>
            <a:srgbClr val="1877A8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7200" b="1">
              <a:solidFill>
                <a:schemeClr val="bg1"/>
              </a:solidFill>
              <a:ea typeface="微软雅黑 Light" panose="020B0502040204020203" pitchFamily="34" charset="-122"/>
              <a:sym typeface="+mn-ea"/>
            </a:endParaRPr>
          </a:p>
          <a:p>
            <a:pPr algn="ctr"/>
            <a:endParaRPr lang="en-US" altLang="zh-CN" sz="7200" b="1">
              <a:solidFill>
                <a:schemeClr val="bg1"/>
              </a:solidFill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33545" y="2541905"/>
            <a:ext cx="35012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>
                <a:solidFill>
                  <a:schemeClr val="bg1"/>
                </a:solidFill>
                <a:ea typeface="微软雅黑 Light" panose="020B0502040204020203" pitchFamily="34" charset="-122"/>
              </a:rPr>
              <a:t>THANK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0">
        <p15:prstTrans prst="curtains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等腰三角形 4"/>
          <p:cNvSpPr/>
          <p:nvPr/>
        </p:nvSpPr>
        <p:spPr>
          <a:xfrm>
            <a:off x="3122930" y="669925"/>
            <a:ext cx="5685155" cy="4688205"/>
          </a:xfrm>
          <a:prstGeom prst="triangle">
            <a:avLst/>
          </a:prstGeom>
          <a:solidFill>
            <a:srgbClr val="1877A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26915" y="2900045"/>
            <a:ext cx="3231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PART 01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526915" y="3728085"/>
            <a:ext cx="31451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年度工作概述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34510" y="4406900"/>
            <a:ext cx="3523615" cy="346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Add You Text Here Add You Text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52095" y="170815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年度工作概述</a:t>
            </a:r>
          </a:p>
        </p:txBody>
      </p:sp>
      <p:sp>
        <p:nvSpPr>
          <p:cNvPr id="9" name="Freeform 22"/>
          <p:cNvSpPr/>
          <p:nvPr/>
        </p:nvSpPr>
        <p:spPr bwMode="auto">
          <a:xfrm>
            <a:off x="4238080" y="3745292"/>
            <a:ext cx="2735904" cy="1967474"/>
          </a:xfrm>
          <a:custGeom>
            <a:avLst/>
            <a:gdLst>
              <a:gd name="T0" fmla="*/ 168 w 168"/>
              <a:gd name="T1" fmla="*/ 68 h 121"/>
              <a:gd name="T2" fmla="*/ 151 w 168"/>
              <a:gd name="T3" fmla="*/ 87 h 121"/>
              <a:gd name="T4" fmla="*/ 114 w 168"/>
              <a:gd name="T5" fmla="*/ 111 h 121"/>
              <a:gd name="T6" fmla="*/ 65 w 168"/>
              <a:gd name="T7" fmla="*/ 118 h 121"/>
              <a:gd name="T8" fmla="*/ 21 w 168"/>
              <a:gd name="T9" fmla="*/ 97 h 121"/>
              <a:gd name="T10" fmla="*/ 19 w 168"/>
              <a:gd name="T11" fmla="*/ 95 h 121"/>
              <a:gd name="T12" fmla="*/ 4 w 168"/>
              <a:gd name="T13" fmla="*/ 68 h 121"/>
              <a:gd name="T14" fmla="*/ 1 w 168"/>
              <a:gd name="T15" fmla="*/ 38 h 121"/>
              <a:gd name="T16" fmla="*/ 8 w 168"/>
              <a:gd name="T17" fmla="*/ 15 h 121"/>
              <a:gd name="T18" fmla="*/ 21 w 168"/>
              <a:gd name="T19" fmla="*/ 3 h 121"/>
              <a:gd name="T20" fmla="*/ 35 w 168"/>
              <a:gd name="T21" fmla="*/ 2 h 121"/>
              <a:gd name="T22" fmla="*/ 49 w 168"/>
              <a:gd name="T23" fmla="*/ 7 h 121"/>
              <a:gd name="T24" fmla="*/ 62 w 168"/>
              <a:gd name="T25" fmla="*/ 16 h 121"/>
              <a:gd name="T26" fmla="*/ 74 w 168"/>
              <a:gd name="T27" fmla="*/ 27 h 121"/>
              <a:gd name="T28" fmla="*/ 74 w 168"/>
              <a:gd name="T29" fmla="*/ 28 h 121"/>
              <a:gd name="T30" fmla="*/ 93 w 168"/>
              <a:gd name="T31" fmla="*/ 48 h 121"/>
              <a:gd name="T32" fmla="*/ 119 w 168"/>
              <a:gd name="T33" fmla="*/ 64 h 121"/>
              <a:gd name="T34" fmla="*/ 148 w 168"/>
              <a:gd name="T35" fmla="*/ 70 h 121"/>
              <a:gd name="T36" fmla="*/ 168 w 168"/>
              <a:gd name="T37" fmla="*/ 68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8" h="121">
                <a:moveTo>
                  <a:pt x="168" y="68"/>
                </a:moveTo>
                <a:cubicBezTo>
                  <a:pt x="166" y="71"/>
                  <a:pt x="160" y="78"/>
                  <a:pt x="151" y="87"/>
                </a:cubicBezTo>
                <a:cubicBezTo>
                  <a:pt x="142" y="95"/>
                  <a:pt x="129" y="105"/>
                  <a:pt x="114" y="111"/>
                </a:cubicBezTo>
                <a:cubicBezTo>
                  <a:pt x="99" y="117"/>
                  <a:pt x="81" y="121"/>
                  <a:pt x="65" y="118"/>
                </a:cubicBezTo>
                <a:cubicBezTo>
                  <a:pt x="48" y="116"/>
                  <a:pt x="32" y="109"/>
                  <a:pt x="21" y="97"/>
                </a:cubicBezTo>
                <a:cubicBezTo>
                  <a:pt x="20" y="97"/>
                  <a:pt x="20" y="96"/>
                  <a:pt x="19" y="95"/>
                </a:cubicBezTo>
                <a:cubicBezTo>
                  <a:pt x="12" y="88"/>
                  <a:pt x="7" y="78"/>
                  <a:pt x="4" y="68"/>
                </a:cubicBezTo>
                <a:cubicBezTo>
                  <a:pt x="1" y="58"/>
                  <a:pt x="0" y="47"/>
                  <a:pt x="1" y="38"/>
                </a:cubicBezTo>
                <a:cubicBezTo>
                  <a:pt x="2" y="29"/>
                  <a:pt x="4" y="21"/>
                  <a:pt x="8" y="15"/>
                </a:cubicBezTo>
                <a:cubicBezTo>
                  <a:pt x="11" y="9"/>
                  <a:pt x="16" y="5"/>
                  <a:pt x="21" y="3"/>
                </a:cubicBezTo>
                <a:cubicBezTo>
                  <a:pt x="26" y="0"/>
                  <a:pt x="30" y="0"/>
                  <a:pt x="35" y="2"/>
                </a:cubicBezTo>
                <a:cubicBezTo>
                  <a:pt x="40" y="3"/>
                  <a:pt x="45" y="5"/>
                  <a:pt x="49" y="7"/>
                </a:cubicBezTo>
                <a:cubicBezTo>
                  <a:pt x="54" y="10"/>
                  <a:pt x="58" y="13"/>
                  <a:pt x="62" y="16"/>
                </a:cubicBezTo>
                <a:cubicBezTo>
                  <a:pt x="66" y="19"/>
                  <a:pt x="70" y="23"/>
                  <a:pt x="74" y="27"/>
                </a:cubicBezTo>
                <a:cubicBezTo>
                  <a:pt x="74" y="28"/>
                  <a:pt x="74" y="28"/>
                  <a:pt x="74" y="28"/>
                </a:cubicBezTo>
                <a:cubicBezTo>
                  <a:pt x="80" y="33"/>
                  <a:pt x="86" y="41"/>
                  <a:pt x="93" y="48"/>
                </a:cubicBezTo>
                <a:cubicBezTo>
                  <a:pt x="100" y="54"/>
                  <a:pt x="109" y="60"/>
                  <a:pt x="119" y="64"/>
                </a:cubicBezTo>
                <a:cubicBezTo>
                  <a:pt x="128" y="68"/>
                  <a:pt x="139" y="70"/>
                  <a:pt x="148" y="70"/>
                </a:cubicBezTo>
                <a:cubicBezTo>
                  <a:pt x="157" y="70"/>
                  <a:pt x="165" y="68"/>
                  <a:pt x="168" y="68"/>
                </a:cubicBezTo>
                <a:close/>
              </a:path>
            </a:pathLst>
          </a:custGeom>
          <a:solidFill>
            <a:srgbClr val="1877A8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3A3A3A"/>
              </a:solidFill>
              <a:ea typeface="微软雅黑 Light" panose="020B0502040204020203" pitchFamily="34" charset="-122"/>
            </a:endParaRPr>
          </a:p>
        </p:txBody>
      </p:sp>
      <p:sp>
        <p:nvSpPr>
          <p:cNvPr id="10" name="Freeform 25"/>
          <p:cNvSpPr/>
          <p:nvPr/>
        </p:nvSpPr>
        <p:spPr bwMode="auto">
          <a:xfrm>
            <a:off x="5519191" y="2995422"/>
            <a:ext cx="2357258" cy="1711330"/>
          </a:xfrm>
          <a:custGeom>
            <a:avLst/>
            <a:gdLst>
              <a:gd name="T0" fmla="*/ 0 w 145"/>
              <a:gd name="T1" fmla="*/ 59 h 105"/>
              <a:gd name="T2" fmla="*/ 15 w 145"/>
              <a:gd name="T3" fmla="*/ 75 h 105"/>
              <a:gd name="T4" fmla="*/ 47 w 145"/>
              <a:gd name="T5" fmla="*/ 96 h 105"/>
              <a:gd name="T6" fmla="*/ 90 w 145"/>
              <a:gd name="T7" fmla="*/ 103 h 105"/>
              <a:gd name="T8" fmla="*/ 128 w 145"/>
              <a:gd name="T9" fmla="*/ 84 h 105"/>
              <a:gd name="T10" fmla="*/ 129 w 145"/>
              <a:gd name="T11" fmla="*/ 83 h 105"/>
              <a:gd name="T12" fmla="*/ 142 w 145"/>
              <a:gd name="T13" fmla="*/ 59 h 105"/>
              <a:gd name="T14" fmla="*/ 145 w 145"/>
              <a:gd name="T15" fmla="*/ 33 h 105"/>
              <a:gd name="T16" fmla="*/ 139 w 145"/>
              <a:gd name="T17" fmla="*/ 13 h 105"/>
              <a:gd name="T18" fmla="*/ 128 w 145"/>
              <a:gd name="T19" fmla="*/ 2 h 105"/>
              <a:gd name="T20" fmla="*/ 115 w 145"/>
              <a:gd name="T21" fmla="*/ 1 h 105"/>
              <a:gd name="T22" fmla="*/ 103 w 145"/>
              <a:gd name="T23" fmla="*/ 6 h 105"/>
              <a:gd name="T24" fmla="*/ 92 w 145"/>
              <a:gd name="T25" fmla="*/ 14 h 105"/>
              <a:gd name="T26" fmla="*/ 82 w 145"/>
              <a:gd name="T27" fmla="*/ 23 h 105"/>
              <a:gd name="T28" fmla="*/ 81 w 145"/>
              <a:gd name="T29" fmla="*/ 24 h 105"/>
              <a:gd name="T30" fmla="*/ 65 w 145"/>
              <a:gd name="T31" fmla="*/ 41 h 105"/>
              <a:gd name="T32" fmla="*/ 43 w 145"/>
              <a:gd name="T33" fmla="*/ 56 h 105"/>
              <a:gd name="T34" fmla="*/ 17 w 145"/>
              <a:gd name="T35" fmla="*/ 61 h 105"/>
              <a:gd name="T36" fmla="*/ 0 w 145"/>
              <a:gd name="T37" fmla="*/ 59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45" h="105">
                <a:moveTo>
                  <a:pt x="0" y="59"/>
                </a:moveTo>
                <a:cubicBezTo>
                  <a:pt x="2" y="62"/>
                  <a:pt x="7" y="68"/>
                  <a:pt x="15" y="75"/>
                </a:cubicBezTo>
                <a:cubicBezTo>
                  <a:pt x="23" y="83"/>
                  <a:pt x="34" y="91"/>
                  <a:pt x="47" y="96"/>
                </a:cubicBezTo>
                <a:cubicBezTo>
                  <a:pt x="60" y="102"/>
                  <a:pt x="75" y="105"/>
                  <a:pt x="90" y="103"/>
                </a:cubicBezTo>
                <a:cubicBezTo>
                  <a:pt x="104" y="101"/>
                  <a:pt x="118" y="94"/>
                  <a:pt x="128" y="84"/>
                </a:cubicBezTo>
                <a:cubicBezTo>
                  <a:pt x="128" y="84"/>
                  <a:pt x="128" y="83"/>
                  <a:pt x="129" y="83"/>
                </a:cubicBezTo>
                <a:cubicBezTo>
                  <a:pt x="135" y="76"/>
                  <a:pt x="140" y="67"/>
                  <a:pt x="142" y="59"/>
                </a:cubicBezTo>
                <a:cubicBezTo>
                  <a:pt x="145" y="50"/>
                  <a:pt x="145" y="41"/>
                  <a:pt x="145" y="33"/>
                </a:cubicBezTo>
                <a:cubicBezTo>
                  <a:pt x="144" y="25"/>
                  <a:pt x="142" y="18"/>
                  <a:pt x="139" y="13"/>
                </a:cubicBezTo>
                <a:cubicBezTo>
                  <a:pt x="136" y="8"/>
                  <a:pt x="132" y="4"/>
                  <a:pt x="128" y="2"/>
                </a:cubicBezTo>
                <a:cubicBezTo>
                  <a:pt x="124" y="0"/>
                  <a:pt x="119" y="0"/>
                  <a:pt x="115" y="1"/>
                </a:cubicBezTo>
                <a:cubicBezTo>
                  <a:pt x="111" y="2"/>
                  <a:pt x="107" y="4"/>
                  <a:pt x="103" y="6"/>
                </a:cubicBezTo>
                <a:cubicBezTo>
                  <a:pt x="99" y="8"/>
                  <a:pt x="95" y="11"/>
                  <a:pt x="92" y="14"/>
                </a:cubicBezTo>
                <a:cubicBezTo>
                  <a:pt x="88" y="16"/>
                  <a:pt x="85" y="20"/>
                  <a:pt x="82" y="23"/>
                </a:cubicBezTo>
                <a:cubicBezTo>
                  <a:pt x="81" y="24"/>
                  <a:pt x="81" y="24"/>
                  <a:pt x="81" y="24"/>
                </a:cubicBezTo>
                <a:cubicBezTo>
                  <a:pt x="76" y="29"/>
                  <a:pt x="71" y="35"/>
                  <a:pt x="65" y="41"/>
                </a:cubicBezTo>
                <a:cubicBezTo>
                  <a:pt x="59" y="47"/>
                  <a:pt x="51" y="52"/>
                  <a:pt x="43" y="56"/>
                </a:cubicBezTo>
                <a:cubicBezTo>
                  <a:pt x="34" y="59"/>
                  <a:pt x="25" y="61"/>
                  <a:pt x="17" y="61"/>
                </a:cubicBezTo>
                <a:cubicBezTo>
                  <a:pt x="9" y="61"/>
                  <a:pt x="3" y="59"/>
                  <a:pt x="0" y="59"/>
                </a:cubicBezTo>
                <a:close/>
              </a:path>
            </a:pathLst>
          </a:custGeom>
          <a:solidFill>
            <a:srgbClr val="1877A8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3A3A3A"/>
              </a:solidFill>
              <a:ea typeface="微软雅黑 Light" panose="020B0502040204020203" pitchFamily="34" charset="-122"/>
            </a:endParaRPr>
          </a:p>
        </p:txBody>
      </p:sp>
      <p:sp>
        <p:nvSpPr>
          <p:cNvPr id="11" name="Freeform 28"/>
          <p:cNvSpPr/>
          <p:nvPr/>
        </p:nvSpPr>
        <p:spPr bwMode="auto">
          <a:xfrm>
            <a:off x="4553357" y="2256693"/>
            <a:ext cx="2212481" cy="1577691"/>
          </a:xfrm>
          <a:custGeom>
            <a:avLst/>
            <a:gdLst>
              <a:gd name="T0" fmla="*/ 136 w 136"/>
              <a:gd name="T1" fmla="*/ 55 h 97"/>
              <a:gd name="T2" fmla="*/ 122 w 136"/>
              <a:gd name="T3" fmla="*/ 70 h 97"/>
              <a:gd name="T4" fmla="*/ 92 w 136"/>
              <a:gd name="T5" fmla="*/ 90 h 97"/>
              <a:gd name="T6" fmla="*/ 52 w 136"/>
              <a:gd name="T7" fmla="*/ 96 h 97"/>
              <a:gd name="T8" fmla="*/ 16 w 136"/>
              <a:gd name="T9" fmla="*/ 78 h 97"/>
              <a:gd name="T10" fmla="*/ 15 w 136"/>
              <a:gd name="T11" fmla="*/ 77 h 97"/>
              <a:gd name="T12" fmla="*/ 3 w 136"/>
              <a:gd name="T13" fmla="*/ 55 h 97"/>
              <a:gd name="T14" fmla="*/ 0 w 136"/>
              <a:gd name="T15" fmla="*/ 31 h 97"/>
              <a:gd name="T16" fmla="*/ 6 w 136"/>
              <a:gd name="T17" fmla="*/ 12 h 97"/>
              <a:gd name="T18" fmla="*/ 16 w 136"/>
              <a:gd name="T19" fmla="*/ 2 h 97"/>
              <a:gd name="T20" fmla="*/ 28 w 136"/>
              <a:gd name="T21" fmla="*/ 1 h 97"/>
              <a:gd name="T22" fmla="*/ 39 w 136"/>
              <a:gd name="T23" fmla="*/ 6 h 97"/>
              <a:gd name="T24" fmla="*/ 50 w 136"/>
              <a:gd name="T25" fmla="*/ 13 h 97"/>
              <a:gd name="T26" fmla="*/ 59 w 136"/>
              <a:gd name="T27" fmla="*/ 21 h 97"/>
              <a:gd name="T28" fmla="*/ 60 w 136"/>
              <a:gd name="T29" fmla="*/ 22 h 97"/>
              <a:gd name="T30" fmla="*/ 75 w 136"/>
              <a:gd name="T31" fmla="*/ 38 h 97"/>
              <a:gd name="T32" fmla="*/ 96 w 136"/>
              <a:gd name="T33" fmla="*/ 52 h 97"/>
              <a:gd name="T34" fmla="*/ 120 w 136"/>
              <a:gd name="T35" fmla="*/ 56 h 97"/>
              <a:gd name="T36" fmla="*/ 136 w 136"/>
              <a:gd name="T37" fmla="*/ 55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36" h="97">
                <a:moveTo>
                  <a:pt x="136" y="55"/>
                </a:moveTo>
                <a:cubicBezTo>
                  <a:pt x="134" y="57"/>
                  <a:pt x="129" y="63"/>
                  <a:pt x="122" y="70"/>
                </a:cubicBezTo>
                <a:cubicBezTo>
                  <a:pt x="114" y="77"/>
                  <a:pt x="104" y="85"/>
                  <a:pt x="92" y="90"/>
                </a:cubicBezTo>
                <a:cubicBezTo>
                  <a:pt x="80" y="95"/>
                  <a:pt x="65" y="97"/>
                  <a:pt x="52" y="96"/>
                </a:cubicBezTo>
                <a:cubicBezTo>
                  <a:pt x="38" y="94"/>
                  <a:pt x="25" y="88"/>
                  <a:pt x="16" y="78"/>
                </a:cubicBezTo>
                <a:cubicBezTo>
                  <a:pt x="16" y="78"/>
                  <a:pt x="15" y="77"/>
                  <a:pt x="15" y="77"/>
                </a:cubicBezTo>
                <a:cubicBezTo>
                  <a:pt x="9" y="71"/>
                  <a:pt x="5" y="63"/>
                  <a:pt x="3" y="55"/>
                </a:cubicBezTo>
                <a:cubicBezTo>
                  <a:pt x="0" y="47"/>
                  <a:pt x="0" y="38"/>
                  <a:pt x="0" y="31"/>
                </a:cubicBezTo>
                <a:cubicBezTo>
                  <a:pt x="1" y="23"/>
                  <a:pt x="3" y="17"/>
                  <a:pt x="6" y="12"/>
                </a:cubicBezTo>
                <a:cubicBezTo>
                  <a:pt x="9" y="7"/>
                  <a:pt x="12" y="4"/>
                  <a:pt x="16" y="2"/>
                </a:cubicBezTo>
                <a:cubicBezTo>
                  <a:pt x="20" y="0"/>
                  <a:pt x="24" y="0"/>
                  <a:pt x="28" y="1"/>
                </a:cubicBezTo>
                <a:cubicBezTo>
                  <a:pt x="32" y="2"/>
                  <a:pt x="36" y="3"/>
                  <a:pt x="39" y="6"/>
                </a:cubicBezTo>
                <a:cubicBezTo>
                  <a:pt x="43" y="8"/>
                  <a:pt x="46" y="10"/>
                  <a:pt x="50" y="13"/>
                </a:cubicBezTo>
                <a:cubicBezTo>
                  <a:pt x="53" y="15"/>
                  <a:pt x="56" y="18"/>
                  <a:pt x="59" y="21"/>
                </a:cubicBezTo>
                <a:cubicBezTo>
                  <a:pt x="60" y="22"/>
                  <a:pt x="60" y="22"/>
                  <a:pt x="60" y="22"/>
                </a:cubicBezTo>
                <a:cubicBezTo>
                  <a:pt x="64" y="27"/>
                  <a:pt x="69" y="33"/>
                  <a:pt x="75" y="38"/>
                </a:cubicBezTo>
                <a:cubicBezTo>
                  <a:pt x="81" y="44"/>
                  <a:pt x="88" y="49"/>
                  <a:pt x="96" y="52"/>
                </a:cubicBezTo>
                <a:cubicBezTo>
                  <a:pt x="104" y="55"/>
                  <a:pt x="112" y="56"/>
                  <a:pt x="120" y="56"/>
                </a:cubicBezTo>
                <a:cubicBezTo>
                  <a:pt x="127" y="57"/>
                  <a:pt x="133" y="55"/>
                  <a:pt x="136" y="55"/>
                </a:cubicBezTo>
                <a:close/>
              </a:path>
            </a:pathLst>
          </a:custGeom>
          <a:solidFill>
            <a:srgbClr val="1877A8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3A3A3A"/>
              </a:solidFill>
              <a:ea typeface="微软雅黑 Light" panose="020B0502040204020203" pitchFamily="34" charset="-122"/>
            </a:endParaRPr>
          </a:p>
        </p:txBody>
      </p:sp>
      <p:sp>
        <p:nvSpPr>
          <p:cNvPr id="12" name="Freeform 31"/>
          <p:cNvSpPr/>
          <p:nvPr/>
        </p:nvSpPr>
        <p:spPr bwMode="auto">
          <a:xfrm>
            <a:off x="5625830" y="1668307"/>
            <a:ext cx="1856107" cy="1321549"/>
          </a:xfrm>
          <a:custGeom>
            <a:avLst/>
            <a:gdLst>
              <a:gd name="T0" fmla="*/ 0 w 114"/>
              <a:gd name="T1" fmla="*/ 46 h 81"/>
              <a:gd name="T2" fmla="*/ 12 w 114"/>
              <a:gd name="T3" fmla="*/ 58 h 81"/>
              <a:gd name="T4" fmla="*/ 37 w 114"/>
              <a:gd name="T5" fmla="*/ 75 h 81"/>
              <a:gd name="T6" fmla="*/ 70 w 114"/>
              <a:gd name="T7" fmla="*/ 80 h 81"/>
              <a:gd name="T8" fmla="*/ 100 w 114"/>
              <a:gd name="T9" fmla="*/ 65 h 81"/>
              <a:gd name="T10" fmla="*/ 101 w 114"/>
              <a:gd name="T11" fmla="*/ 64 h 81"/>
              <a:gd name="T12" fmla="*/ 111 w 114"/>
              <a:gd name="T13" fmla="*/ 45 h 81"/>
              <a:gd name="T14" fmla="*/ 113 w 114"/>
              <a:gd name="T15" fmla="*/ 25 h 81"/>
              <a:gd name="T16" fmla="*/ 109 w 114"/>
              <a:gd name="T17" fmla="*/ 10 h 81"/>
              <a:gd name="T18" fmla="*/ 100 w 114"/>
              <a:gd name="T19" fmla="*/ 1 h 81"/>
              <a:gd name="T20" fmla="*/ 90 w 114"/>
              <a:gd name="T21" fmla="*/ 0 h 81"/>
              <a:gd name="T22" fmla="*/ 81 w 114"/>
              <a:gd name="T23" fmla="*/ 4 h 81"/>
              <a:gd name="T24" fmla="*/ 72 w 114"/>
              <a:gd name="T25" fmla="*/ 10 h 81"/>
              <a:gd name="T26" fmla="*/ 64 w 114"/>
              <a:gd name="T27" fmla="*/ 17 h 81"/>
              <a:gd name="T28" fmla="*/ 64 w 114"/>
              <a:gd name="T29" fmla="*/ 18 h 81"/>
              <a:gd name="T30" fmla="*/ 51 w 114"/>
              <a:gd name="T31" fmla="*/ 32 h 81"/>
              <a:gd name="T32" fmla="*/ 34 w 114"/>
              <a:gd name="T33" fmla="*/ 43 h 81"/>
              <a:gd name="T34" fmla="*/ 14 w 114"/>
              <a:gd name="T35" fmla="*/ 47 h 81"/>
              <a:gd name="T36" fmla="*/ 0 w 114"/>
              <a:gd name="T37" fmla="*/ 46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4" h="81">
                <a:moveTo>
                  <a:pt x="0" y="46"/>
                </a:moveTo>
                <a:cubicBezTo>
                  <a:pt x="2" y="48"/>
                  <a:pt x="6" y="53"/>
                  <a:pt x="12" y="58"/>
                </a:cubicBezTo>
                <a:cubicBezTo>
                  <a:pt x="18" y="64"/>
                  <a:pt x="27" y="70"/>
                  <a:pt x="37" y="75"/>
                </a:cubicBezTo>
                <a:cubicBezTo>
                  <a:pt x="47" y="79"/>
                  <a:pt x="59" y="81"/>
                  <a:pt x="70" y="80"/>
                </a:cubicBezTo>
                <a:cubicBezTo>
                  <a:pt x="82" y="78"/>
                  <a:pt x="92" y="73"/>
                  <a:pt x="100" y="65"/>
                </a:cubicBezTo>
                <a:cubicBezTo>
                  <a:pt x="100" y="65"/>
                  <a:pt x="101" y="64"/>
                  <a:pt x="101" y="64"/>
                </a:cubicBezTo>
                <a:cubicBezTo>
                  <a:pt x="106" y="59"/>
                  <a:pt x="109" y="52"/>
                  <a:pt x="111" y="45"/>
                </a:cubicBezTo>
                <a:cubicBezTo>
                  <a:pt x="113" y="39"/>
                  <a:pt x="114" y="32"/>
                  <a:pt x="113" y="25"/>
                </a:cubicBezTo>
                <a:cubicBezTo>
                  <a:pt x="113" y="19"/>
                  <a:pt x="111" y="14"/>
                  <a:pt x="109" y="10"/>
                </a:cubicBezTo>
                <a:cubicBezTo>
                  <a:pt x="106" y="5"/>
                  <a:pt x="103" y="3"/>
                  <a:pt x="100" y="1"/>
                </a:cubicBezTo>
                <a:cubicBezTo>
                  <a:pt x="97" y="0"/>
                  <a:pt x="93" y="0"/>
                  <a:pt x="90" y="0"/>
                </a:cubicBezTo>
                <a:cubicBezTo>
                  <a:pt x="87" y="1"/>
                  <a:pt x="84" y="3"/>
                  <a:pt x="81" y="4"/>
                </a:cubicBezTo>
                <a:cubicBezTo>
                  <a:pt x="78" y="6"/>
                  <a:pt x="75" y="8"/>
                  <a:pt x="72" y="10"/>
                </a:cubicBezTo>
                <a:cubicBezTo>
                  <a:pt x="69" y="12"/>
                  <a:pt x="67" y="15"/>
                  <a:pt x="64" y="17"/>
                </a:cubicBezTo>
                <a:cubicBezTo>
                  <a:pt x="64" y="18"/>
                  <a:pt x="64" y="18"/>
                  <a:pt x="64" y="18"/>
                </a:cubicBezTo>
                <a:cubicBezTo>
                  <a:pt x="60" y="22"/>
                  <a:pt x="56" y="27"/>
                  <a:pt x="51" y="32"/>
                </a:cubicBezTo>
                <a:cubicBezTo>
                  <a:pt x="46" y="36"/>
                  <a:pt x="40" y="40"/>
                  <a:pt x="34" y="43"/>
                </a:cubicBezTo>
                <a:cubicBezTo>
                  <a:pt x="27" y="46"/>
                  <a:pt x="20" y="47"/>
                  <a:pt x="14" y="47"/>
                </a:cubicBezTo>
                <a:cubicBezTo>
                  <a:pt x="8" y="47"/>
                  <a:pt x="2" y="46"/>
                  <a:pt x="0" y="46"/>
                </a:cubicBezTo>
                <a:close/>
              </a:path>
            </a:pathLst>
          </a:custGeom>
          <a:solidFill>
            <a:srgbClr val="1877A8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3A3A3A"/>
              </a:solidFill>
              <a:ea typeface="微软雅黑 Light" panose="020B0502040204020203" pitchFamily="34" charset="-122"/>
            </a:endParaRPr>
          </a:p>
        </p:txBody>
      </p:sp>
      <p:grpSp>
        <p:nvGrpSpPr>
          <p:cNvPr id="13" name="Group 14"/>
          <p:cNvGrpSpPr/>
          <p:nvPr/>
        </p:nvGrpSpPr>
        <p:grpSpPr>
          <a:xfrm>
            <a:off x="6734957" y="2146420"/>
            <a:ext cx="430395" cy="411910"/>
            <a:chOff x="8383588" y="4452938"/>
            <a:chExt cx="522287" cy="477837"/>
          </a:xfrm>
          <a:solidFill>
            <a:schemeClr val="bg1"/>
          </a:solidFill>
        </p:grpSpPr>
        <p:sp>
          <p:nvSpPr>
            <p:cNvPr id="14" name="Freeform 15"/>
            <p:cNvSpPr/>
            <p:nvPr/>
          </p:nvSpPr>
          <p:spPr bwMode="auto">
            <a:xfrm>
              <a:off x="8477250" y="4873625"/>
              <a:ext cx="334962" cy="57150"/>
            </a:xfrm>
            <a:custGeom>
              <a:avLst/>
              <a:gdLst>
                <a:gd name="T0" fmla="*/ 69 w 89"/>
                <a:gd name="T1" fmla="*/ 0 h 15"/>
                <a:gd name="T2" fmla="*/ 21 w 89"/>
                <a:gd name="T3" fmla="*/ 0 h 15"/>
                <a:gd name="T4" fmla="*/ 0 w 89"/>
                <a:gd name="T5" fmla="*/ 8 h 15"/>
                <a:gd name="T6" fmla="*/ 10 w 89"/>
                <a:gd name="T7" fmla="*/ 15 h 15"/>
                <a:gd name="T8" fmla="*/ 79 w 89"/>
                <a:gd name="T9" fmla="*/ 15 h 15"/>
                <a:gd name="T10" fmla="*/ 89 w 89"/>
                <a:gd name="T11" fmla="*/ 8 h 15"/>
                <a:gd name="T12" fmla="*/ 69 w 89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5">
                  <a:moveTo>
                    <a:pt x="69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15" y="0"/>
                    <a:pt x="0" y="3"/>
                    <a:pt x="0" y="8"/>
                  </a:cubicBezTo>
                  <a:cubicBezTo>
                    <a:pt x="0" y="12"/>
                    <a:pt x="5" y="15"/>
                    <a:pt x="10" y="15"/>
                  </a:cubicBezTo>
                  <a:cubicBezTo>
                    <a:pt x="79" y="15"/>
                    <a:pt x="79" y="15"/>
                    <a:pt x="79" y="15"/>
                  </a:cubicBezTo>
                  <a:cubicBezTo>
                    <a:pt x="84" y="15"/>
                    <a:pt x="89" y="12"/>
                    <a:pt x="89" y="8"/>
                  </a:cubicBezTo>
                  <a:cubicBezTo>
                    <a:pt x="89" y="2"/>
                    <a:pt x="74" y="0"/>
                    <a:pt x="6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3A3A3A"/>
                </a:solidFill>
                <a:ea typeface="微软雅黑 Light" panose="020B0502040204020203" pitchFamily="34" charset="-122"/>
              </a:endParaRPr>
            </a:p>
          </p:txBody>
        </p:sp>
        <p:sp>
          <p:nvSpPr>
            <p:cNvPr id="15" name="Freeform 16"/>
            <p:cNvSpPr>
              <a:spLocks noEditPoints="1"/>
            </p:cNvSpPr>
            <p:nvPr/>
          </p:nvSpPr>
          <p:spPr bwMode="auto">
            <a:xfrm>
              <a:off x="8383588" y="4452938"/>
              <a:ext cx="522287" cy="387350"/>
            </a:xfrm>
            <a:custGeom>
              <a:avLst/>
              <a:gdLst>
                <a:gd name="T0" fmla="*/ 110 w 139"/>
                <a:gd name="T1" fmla="*/ 103 h 103"/>
                <a:gd name="T2" fmla="*/ 30 w 139"/>
                <a:gd name="T3" fmla="*/ 103 h 103"/>
                <a:gd name="T4" fmla="*/ 0 w 139"/>
                <a:gd name="T5" fmla="*/ 74 h 103"/>
                <a:gd name="T6" fmla="*/ 0 w 139"/>
                <a:gd name="T7" fmla="*/ 30 h 103"/>
                <a:gd name="T8" fmla="*/ 30 w 139"/>
                <a:gd name="T9" fmla="*/ 0 h 103"/>
                <a:gd name="T10" fmla="*/ 110 w 139"/>
                <a:gd name="T11" fmla="*/ 0 h 103"/>
                <a:gd name="T12" fmla="*/ 139 w 139"/>
                <a:gd name="T13" fmla="*/ 30 h 103"/>
                <a:gd name="T14" fmla="*/ 139 w 139"/>
                <a:gd name="T15" fmla="*/ 74 h 103"/>
                <a:gd name="T16" fmla="*/ 110 w 139"/>
                <a:gd name="T17" fmla="*/ 103 h 103"/>
                <a:gd name="T18" fmla="*/ 27 w 139"/>
                <a:gd name="T19" fmla="*/ 9 h 103"/>
                <a:gd name="T20" fmla="*/ 8 w 139"/>
                <a:gd name="T21" fmla="*/ 29 h 103"/>
                <a:gd name="T22" fmla="*/ 8 w 139"/>
                <a:gd name="T23" fmla="*/ 75 h 103"/>
                <a:gd name="T24" fmla="*/ 27 w 139"/>
                <a:gd name="T25" fmla="*/ 95 h 103"/>
                <a:gd name="T26" fmla="*/ 112 w 139"/>
                <a:gd name="T27" fmla="*/ 95 h 103"/>
                <a:gd name="T28" fmla="*/ 131 w 139"/>
                <a:gd name="T29" fmla="*/ 75 h 103"/>
                <a:gd name="T30" fmla="*/ 131 w 139"/>
                <a:gd name="T31" fmla="*/ 29 h 103"/>
                <a:gd name="T32" fmla="*/ 112 w 139"/>
                <a:gd name="T33" fmla="*/ 9 h 103"/>
                <a:gd name="T34" fmla="*/ 27 w 139"/>
                <a:gd name="T35" fmla="*/ 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9" h="103">
                  <a:moveTo>
                    <a:pt x="110" y="103"/>
                  </a:moveTo>
                  <a:cubicBezTo>
                    <a:pt x="30" y="103"/>
                    <a:pt x="30" y="103"/>
                    <a:pt x="30" y="103"/>
                  </a:cubicBezTo>
                  <a:cubicBezTo>
                    <a:pt x="13" y="103"/>
                    <a:pt x="0" y="90"/>
                    <a:pt x="0" y="7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26" y="0"/>
                    <a:pt x="139" y="14"/>
                    <a:pt x="139" y="30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90"/>
                    <a:pt x="126" y="103"/>
                    <a:pt x="110" y="103"/>
                  </a:cubicBezTo>
                  <a:close/>
                  <a:moveTo>
                    <a:pt x="27" y="9"/>
                  </a:moveTo>
                  <a:cubicBezTo>
                    <a:pt x="17" y="9"/>
                    <a:pt x="8" y="18"/>
                    <a:pt x="8" y="29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86"/>
                    <a:pt x="17" y="95"/>
                    <a:pt x="27" y="95"/>
                  </a:cubicBezTo>
                  <a:cubicBezTo>
                    <a:pt x="112" y="95"/>
                    <a:pt x="112" y="95"/>
                    <a:pt x="112" y="95"/>
                  </a:cubicBezTo>
                  <a:cubicBezTo>
                    <a:pt x="122" y="95"/>
                    <a:pt x="131" y="86"/>
                    <a:pt x="131" y="75"/>
                  </a:cubicBezTo>
                  <a:cubicBezTo>
                    <a:pt x="131" y="29"/>
                    <a:pt x="131" y="29"/>
                    <a:pt x="131" y="29"/>
                  </a:cubicBezTo>
                  <a:cubicBezTo>
                    <a:pt x="131" y="18"/>
                    <a:pt x="122" y="9"/>
                    <a:pt x="112" y="9"/>
                  </a:cubicBezTo>
                  <a:lnTo>
                    <a:pt x="27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3A3A3A"/>
                </a:solidFill>
                <a:ea typeface="微软雅黑 Light" panose="020B0502040204020203" pitchFamily="34" charset="-122"/>
              </a:endParaRPr>
            </a:p>
          </p:txBody>
        </p:sp>
        <p:sp>
          <p:nvSpPr>
            <p:cNvPr id="16" name="Freeform 17"/>
            <p:cNvSpPr>
              <a:spLocks noEditPoints="1"/>
            </p:cNvSpPr>
            <p:nvPr/>
          </p:nvSpPr>
          <p:spPr bwMode="auto">
            <a:xfrm>
              <a:off x="8774113" y="4559300"/>
              <a:ext cx="63500" cy="63500"/>
            </a:xfrm>
            <a:custGeom>
              <a:avLst/>
              <a:gdLst>
                <a:gd name="T0" fmla="*/ 9 w 17"/>
                <a:gd name="T1" fmla="*/ 17 h 17"/>
                <a:gd name="T2" fmla="*/ 0 w 17"/>
                <a:gd name="T3" fmla="*/ 9 h 17"/>
                <a:gd name="T4" fmla="*/ 9 w 17"/>
                <a:gd name="T5" fmla="*/ 0 h 17"/>
                <a:gd name="T6" fmla="*/ 17 w 17"/>
                <a:gd name="T7" fmla="*/ 9 h 17"/>
                <a:gd name="T8" fmla="*/ 9 w 17"/>
                <a:gd name="T9" fmla="*/ 17 h 17"/>
                <a:gd name="T10" fmla="*/ 9 w 17"/>
                <a:gd name="T11" fmla="*/ 5 h 17"/>
                <a:gd name="T12" fmla="*/ 5 w 17"/>
                <a:gd name="T13" fmla="*/ 9 h 17"/>
                <a:gd name="T14" fmla="*/ 9 w 17"/>
                <a:gd name="T15" fmla="*/ 13 h 17"/>
                <a:gd name="T16" fmla="*/ 13 w 17"/>
                <a:gd name="T17" fmla="*/ 9 h 17"/>
                <a:gd name="T18" fmla="*/ 9 w 17"/>
                <a:gd name="T1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9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" y="0"/>
                    <a:pt x="17" y="4"/>
                    <a:pt x="17" y="9"/>
                  </a:cubicBezTo>
                  <a:cubicBezTo>
                    <a:pt x="17" y="13"/>
                    <a:pt x="13" y="17"/>
                    <a:pt x="9" y="17"/>
                  </a:cubicBezTo>
                  <a:close/>
                  <a:moveTo>
                    <a:pt x="9" y="5"/>
                  </a:moveTo>
                  <a:cubicBezTo>
                    <a:pt x="6" y="5"/>
                    <a:pt x="5" y="7"/>
                    <a:pt x="5" y="9"/>
                  </a:cubicBezTo>
                  <a:cubicBezTo>
                    <a:pt x="5" y="11"/>
                    <a:pt x="6" y="13"/>
                    <a:pt x="9" y="13"/>
                  </a:cubicBezTo>
                  <a:cubicBezTo>
                    <a:pt x="11" y="13"/>
                    <a:pt x="13" y="11"/>
                    <a:pt x="13" y="9"/>
                  </a:cubicBezTo>
                  <a:cubicBezTo>
                    <a:pt x="13" y="7"/>
                    <a:pt x="11" y="5"/>
                    <a:pt x="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3A3A3A"/>
                </a:solidFill>
                <a:ea typeface="微软雅黑 Light" panose="020B0502040204020203" pitchFamily="34" charset="-122"/>
              </a:endParaRPr>
            </a:p>
          </p:txBody>
        </p:sp>
        <p:sp>
          <p:nvSpPr>
            <p:cNvPr id="17" name="Freeform 18"/>
            <p:cNvSpPr>
              <a:spLocks noEditPoints="1"/>
            </p:cNvSpPr>
            <p:nvPr/>
          </p:nvSpPr>
          <p:spPr bwMode="auto">
            <a:xfrm>
              <a:off x="8669338" y="4629150"/>
              <a:ext cx="63500" cy="65087"/>
            </a:xfrm>
            <a:custGeom>
              <a:avLst/>
              <a:gdLst>
                <a:gd name="T0" fmla="*/ 9 w 17"/>
                <a:gd name="T1" fmla="*/ 17 h 17"/>
                <a:gd name="T2" fmla="*/ 0 w 17"/>
                <a:gd name="T3" fmla="*/ 9 h 17"/>
                <a:gd name="T4" fmla="*/ 9 w 17"/>
                <a:gd name="T5" fmla="*/ 0 h 17"/>
                <a:gd name="T6" fmla="*/ 17 w 17"/>
                <a:gd name="T7" fmla="*/ 9 h 17"/>
                <a:gd name="T8" fmla="*/ 9 w 17"/>
                <a:gd name="T9" fmla="*/ 17 h 17"/>
                <a:gd name="T10" fmla="*/ 9 w 17"/>
                <a:gd name="T11" fmla="*/ 5 h 17"/>
                <a:gd name="T12" fmla="*/ 5 w 17"/>
                <a:gd name="T13" fmla="*/ 9 h 17"/>
                <a:gd name="T14" fmla="*/ 9 w 17"/>
                <a:gd name="T15" fmla="*/ 13 h 17"/>
                <a:gd name="T16" fmla="*/ 13 w 17"/>
                <a:gd name="T17" fmla="*/ 9 h 17"/>
                <a:gd name="T18" fmla="*/ 9 w 17"/>
                <a:gd name="T1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9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" y="0"/>
                    <a:pt x="17" y="4"/>
                    <a:pt x="17" y="9"/>
                  </a:cubicBezTo>
                  <a:cubicBezTo>
                    <a:pt x="17" y="13"/>
                    <a:pt x="13" y="17"/>
                    <a:pt x="9" y="17"/>
                  </a:cubicBezTo>
                  <a:close/>
                  <a:moveTo>
                    <a:pt x="9" y="5"/>
                  </a:moveTo>
                  <a:cubicBezTo>
                    <a:pt x="6" y="5"/>
                    <a:pt x="5" y="7"/>
                    <a:pt x="5" y="9"/>
                  </a:cubicBezTo>
                  <a:cubicBezTo>
                    <a:pt x="5" y="11"/>
                    <a:pt x="6" y="13"/>
                    <a:pt x="9" y="13"/>
                  </a:cubicBezTo>
                  <a:cubicBezTo>
                    <a:pt x="11" y="13"/>
                    <a:pt x="13" y="11"/>
                    <a:pt x="13" y="9"/>
                  </a:cubicBezTo>
                  <a:cubicBezTo>
                    <a:pt x="13" y="7"/>
                    <a:pt x="11" y="5"/>
                    <a:pt x="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3A3A3A"/>
                </a:solidFill>
                <a:ea typeface="微软雅黑 Light" panose="020B0502040204020203" pitchFamily="34" charset="-122"/>
              </a:endParaRPr>
            </a:p>
          </p:txBody>
        </p:sp>
        <p:sp>
          <p:nvSpPr>
            <p:cNvPr id="18" name="Freeform 19"/>
            <p:cNvSpPr>
              <a:spLocks noEditPoints="1"/>
            </p:cNvSpPr>
            <p:nvPr/>
          </p:nvSpPr>
          <p:spPr bwMode="auto">
            <a:xfrm>
              <a:off x="8556625" y="4600575"/>
              <a:ext cx="60325" cy="63500"/>
            </a:xfrm>
            <a:custGeom>
              <a:avLst/>
              <a:gdLst>
                <a:gd name="T0" fmla="*/ 8 w 16"/>
                <a:gd name="T1" fmla="*/ 17 h 17"/>
                <a:gd name="T2" fmla="*/ 0 w 16"/>
                <a:gd name="T3" fmla="*/ 9 h 17"/>
                <a:gd name="T4" fmla="*/ 8 w 16"/>
                <a:gd name="T5" fmla="*/ 0 h 17"/>
                <a:gd name="T6" fmla="*/ 16 w 16"/>
                <a:gd name="T7" fmla="*/ 9 h 17"/>
                <a:gd name="T8" fmla="*/ 8 w 16"/>
                <a:gd name="T9" fmla="*/ 17 h 17"/>
                <a:gd name="T10" fmla="*/ 8 w 16"/>
                <a:gd name="T11" fmla="*/ 5 h 17"/>
                <a:gd name="T12" fmla="*/ 4 w 16"/>
                <a:gd name="T13" fmla="*/ 9 h 17"/>
                <a:gd name="T14" fmla="*/ 8 w 16"/>
                <a:gd name="T15" fmla="*/ 13 h 17"/>
                <a:gd name="T16" fmla="*/ 12 w 16"/>
                <a:gd name="T17" fmla="*/ 9 h 17"/>
                <a:gd name="T18" fmla="*/ 8 w 16"/>
                <a:gd name="T1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3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3" y="0"/>
                    <a:pt x="16" y="4"/>
                    <a:pt x="16" y="9"/>
                  </a:cubicBezTo>
                  <a:cubicBezTo>
                    <a:pt x="16" y="13"/>
                    <a:pt x="13" y="17"/>
                    <a:pt x="8" y="17"/>
                  </a:cubicBezTo>
                  <a:close/>
                  <a:moveTo>
                    <a:pt x="8" y="5"/>
                  </a:moveTo>
                  <a:cubicBezTo>
                    <a:pt x="6" y="5"/>
                    <a:pt x="4" y="7"/>
                    <a:pt x="4" y="9"/>
                  </a:cubicBezTo>
                  <a:cubicBezTo>
                    <a:pt x="4" y="11"/>
                    <a:pt x="6" y="13"/>
                    <a:pt x="8" y="13"/>
                  </a:cubicBezTo>
                  <a:cubicBezTo>
                    <a:pt x="10" y="13"/>
                    <a:pt x="12" y="11"/>
                    <a:pt x="12" y="9"/>
                  </a:cubicBezTo>
                  <a:cubicBezTo>
                    <a:pt x="12" y="7"/>
                    <a:pt x="10" y="5"/>
                    <a:pt x="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3A3A3A"/>
                </a:solidFill>
                <a:ea typeface="微软雅黑 Light" panose="020B0502040204020203" pitchFamily="34" charset="-122"/>
              </a:endParaRPr>
            </a:p>
          </p:txBody>
        </p:sp>
        <p:sp>
          <p:nvSpPr>
            <p:cNvPr id="19" name="Freeform 20"/>
            <p:cNvSpPr>
              <a:spLocks noEditPoints="1"/>
            </p:cNvSpPr>
            <p:nvPr/>
          </p:nvSpPr>
          <p:spPr bwMode="auto">
            <a:xfrm>
              <a:off x="8451850" y="4675188"/>
              <a:ext cx="63500" cy="60325"/>
            </a:xfrm>
            <a:custGeom>
              <a:avLst/>
              <a:gdLst>
                <a:gd name="T0" fmla="*/ 8 w 17"/>
                <a:gd name="T1" fmla="*/ 16 h 16"/>
                <a:gd name="T2" fmla="*/ 0 w 17"/>
                <a:gd name="T3" fmla="*/ 8 h 16"/>
                <a:gd name="T4" fmla="*/ 8 w 17"/>
                <a:gd name="T5" fmla="*/ 0 h 16"/>
                <a:gd name="T6" fmla="*/ 17 w 17"/>
                <a:gd name="T7" fmla="*/ 8 h 16"/>
                <a:gd name="T8" fmla="*/ 8 w 17"/>
                <a:gd name="T9" fmla="*/ 16 h 16"/>
                <a:gd name="T10" fmla="*/ 8 w 17"/>
                <a:gd name="T11" fmla="*/ 4 h 16"/>
                <a:gd name="T12" fmla="*/ 4 w 17"/>
                <a:gd name="T13" fmla="*/ 8 h 16"/>
                <a:gd name="T14" fmla="*/ 8 w 17"/>
                <a:gd name="T15" fmla="*/ 12 h 16"/>
                <a:gd name="T16" fmla="*/ 12 w 17"/>
                <a:gd name="T17" fmla="*/ 8 h 16"/>
                <a:gd name="T18" fmla="*/ 8 w 17"/>
                <a:gd name="T1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7" y="3"/>
                    <a:pt x="17" y="8"/>
                  </a:cubicBezTo>
                  <a:cubicBezTo>
                    <a:pt x="17" y="13"/>
                    <a:pt x="13" y="16"/>
                    <a:pt x="8" y="16"/>
                  </a:cubicBezTo>
                  <a:close/>
                  <a:moveTo>
                    <a:pt x="8" y="4"/>
                  </a:moveTo>
                  <a:cubicBezTo>
                    <a:pt x="6" y="4"/>
                    <a:pt x="4" y="6"/>
                    <a:pt x="4" y="8"/>
                  </a:cubicBezTo>
                  <a:cubicBezTo>
                    <a:pt x="4" y="10"/>
                    <a:pt x="6" y="12"/>
                    <a:pt x="8" y="12"/>
                  </a:cubicBezTo>
                  <a:cubicBezTo>
                    <a:pt x="11" y="12"/>
                    <a:pt x="12" y="10"/>
                    <a:pt x="12" y="8"/>
                  </a:cubicBezTo>
                  <a:cubicBezTo>
                    <a:pt x="12" y="6"/>
                    <a:pt x="11" y="4"/>
                    <a:pt x="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3A3A3A"/>
                </a:solidFill>
                <a:ea typeface="微软雅黑 Light" panose="020B0502040204020203" pitchFamily="34" charset="-122"/>
              </a:endParaRPr>
            </a:p>
          </p:txBody>
        </p:sp>
        <p:sp>
          <p:nvSpPr>
            <p:cNvPr id="20" name="Freeform 21"/>
            <p:cNvSpPr/>
            <p:nvPr/>
          </p:nvSpPr>
          <p:spPr bwMode="auto">
            <a:xfrm>
              <a:off x="8721725" y="4595813"/>
              <a:ext cx="71437" cy="57150"/>
            </a:xfrm>
            <a:custGeom>
              <a:avLst/>
              <a:gdLst>
                <a:gd name="T0" fmla="*/ 2 w 19"/>
                <a:gd name="T1" fmla="*/ 15 h 15"/>
                <a:gd name="T2" fmla="*/ 19 w 19"/>
                <a:gd name="T3" fmla="*/ 4 h 15"/>
                <a:gd name="T4" fmla="*/ 17 w 19"/>
                <a:gd name="T5" fmla="*/ 0 h 15"/>
                <a:gd name="T6" fmla="*/ 0 w 19"/>
                <a:gd name="T7" fmla="*/ 11 h 15"/>
                <a:gd name="T8" fmla="*/ 2 w 19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5">
                  <a:moveTo>
                    <a:pt x="2" y="15"/>
                  </a:moveTo>
                  <a:cubicBezTo>
                    <a:pt x="19" y="4"/>
                    <a:pt x="19" y="4"/>
                    <a:pt x="19" y="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2" y="14"/>
                    <a:pt x="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3A3A3A"/>
                </a:solidFill>
                <a:ea typeface="微软雅黑 Light" panose="020B0502040204020203" pitchFamily="34" charset="-122"/>
              </a:endParaRPr>
            </a:p>
          </p:txBody>
        </p:sp>
        <p:sp>
          <p:nvSpPr>
            <p:cNvPr id="21" name="Freeform 22"/>
            <p:cNvSpPr/>
            <p:nvPr/>
          </p:nvSpPr>
          <p:spPr bwMode="auto">
            <a:xfrm>
              <a:off x="8496300" y="4645025"/>
              <a:ext cx="71437" cy="55562"/>
            </a:xfrm>
            <a:custGeom>
              <a:avLst/>
              <a:gdLst>
                <a:gd name="T0" fmla="*/ 16 w 19"/>
                <a:gd name="T1" fmla="*/ 0 h 15"/>
                <a:gd name="T2" fmla="*/ 0 w 19"/>
                <a:gd name="T3" fmla="*/ 11 h 15"/>
                <a:gd name="T4" fmla="*/ 3 w 19"/>
                <a:gd name="T5" fmla="*/ 15 h 15"/>
                <a:gd name="T6" fmla="*/ 19 w 19"/>
                <a:gd name="T7" fmla="*/ 3 h 15"/>
                <a:gd name="T8" fmla="*/ 16 w 19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5">
                  <a:moveTo>
                    <a:pt x="16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2"/>
                    <a:pt x="17" y="1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3A3A3A"/>
                </a:solidFill>
                <a:ea typeface="微软雅黑 Light" panose="020B0502040204020203" pitchFamily="34" charset="-122"/>
              </a:endParaRPr>
            </a:p>
          </p:txBody>
        </p:sp>
        <p:sp>
          <p:nvSpPr>
            <p:cNvPr id="22" name="Freeform 23"/>
            <p:cNvSpPr/>
            <p:nvPr/>
          </p:nvSpPr>
          <p:spPr bwMode="auto">
            <a:xfrm>
              <a:off x="8612188" y="4633913"/>
              <a:ext cx="60325" cy="30162"/>
            </a:xfrm>
            <a:custGeom>
              <a:avLst/>
              <a:gdLst>
                <a:gd name="T0" fmla="*/ 16 w 16"/>
                <a:gd name="T1" fmla="*/ 4 h 8"/>
                <a:gd name="T2" fmla="*/ 1 w 16"/>
                <a:gd name="T3" fmla="*/ 0 h 8"/>
                <a:gd name="T4" fmla="*/ 1 w 16"/>
                <a:gd name="T5" fmla="*/ 0 h 8"/>
                <a:gd name="T6" fmla="*/ 0 w 16"/>
                <a:gd name="T7" fmla="*/ 4 h 8"/>
                <a:gd name="T8" fmla="*/ 15 w 16"/>
                <a:gd name="T9" fmla="*/ 8 h 8"/>
                <a:gd name="T10" fmla="*/ 15 w 16"/>
                <a:gd name="T11" fmla="*/ 8 h 8"/>
                <a:gd name="T12" fmla="*/ 16 w 16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16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6"/>
                    <a:pt x="16" y="5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3A3A3A"/>
                </a:solidFill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23" name="Group 24"/>
          <p:cNvGrpSpPr/>
          <p:nvPr/>
        </p:nvGrpSpPr>
        <p:grpSpPr>
          <a:xfrm>
            <a:off x="4880000" y="2770735"/>
            <a:ext cx="485126" cy="438242"/>
            <a:chOff x="9204326" y="3648075"/>
            <a:chExt cx="500062" cy="454026"/>
          </a:xfrm>
          <a:solidFill>
            <a:schemeClr val="bg1"/>
          </a:solidFill>
        </p:grpSpPr>
        <p:sp>
          <p:nvSpPr>
            <p:cNvPr id="24" name="Freeform 25"/>
            <p:cNvSpPr/>
            <p:nvPr/>
          </p:nvSpPr>
          <p:spPr bwMode="auto">
            <a:xfrm>
              <a:off x="9204326" y="3840163"/>
              <a:ext cx="304800" cy="261938"/>
            </a:xfrm>
            <a:custGeom>
              <a:avLst/>
              <a:gdLst>
                <a:gd name="T0" fmla="*/ 22 w 81"/>
                <a:gd name="T1" fmla="*/ 0 h 70"/>
                <a:gd name="T2" fmla="*/ 33 w 81"/>
                <a:gd name="T3" fmla="*/ 0 h 70"/>
                <a:gd name="T4" fmla="*/ 36 w 81"/>
                <a:gd name="T5" fmla="*/ 10 h 70"/>
                <a:gd name="T6" fmla="*/ 33 w 81"/>
                <a:gd name="T7" fmla="*/ 48 h 70"/>
                <a:gd name="T8" fmla="*/ 41 w 81"/>
                <a:gd name="T9" fmla="*/ 62 h 70"/>
                <a:gd name="T10" fmla="*/ 48 w 81"/>
                <a:gd name="T11" fmla="*/ 48 h 70"/>
                <a:gd name="T12" fmla="*/ 44 w 81"/>
                <a:gd name="T13" fmla="*/ 10 h 70"/>
                <a:gd name="T14" fmla="*/ 47 w 81"/>
                <a:gd name="T15" fmla="*/ 0 h 70"/>
                <a:gd name="T16" fmla="*/ 59 w 81"/>
                <a:gd name="T17" fmla="*/ 0 h 70"/>
                <a:gd name="T18" fmla="*/ 59 w 81"/>
                <a:gd name="T19" fmla="*/ 0 h 70"/>
                <a:gd name="T20" fmla="*/ 79 w 81"/>
                <a:gd name="T21" fmla="*/ 23 h 70"/>
                <a:gd name="T22" fmla="*/ 77 w 81"/>
                <a:gd name="T23" fmla="*/ 47 h 70"/>
                <a:gd name="T24" fmla="*/ 56 w 81"/>
                <a:gd name="T25" fmla="*/ 70 h 70"/>
                <a:gd name="T26" fmla="*/ 25 w 81"/>
                <a:gd name="T27" fmla="*/ 70 h 70"/>
                <a:gd name="T28" fmla="*/ 4 w 81"/>
                <a:gd name="T29" fmla="*/ 47 h 70"/>
                <a:gd name="T30" fmla="*/ 1 w 81"/>
                <a:gd name="T31" fmla="*/ 23 h 70"/>
                <a:gd name="T32" fmla="*/ 22 w 81"/>
                <a:gd name="T3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70">
                  <a:moveTo>
                    <a:pt x="22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33" y="1"/>
                    <a:pt x="33" y="7"/>
                    <a:pt x="36" y="10"/>
                  </a:cubicBezTo>
                  <a:cubicBezTo>
                    <a:pt x="36" y="10"/>
                    <a:pt x="31" y="39"/>
                    <a:pt x="33" y="48"/>
                  </a:cubicBezTo>
                  <a:cubicBezTo>
                    <a:pt x="34" y="52"/>
                    <a:pt x="37" y="62"/>
                    <a:pt x="41" y="62"/>
                  </a:cubicBezTo>
                  <a:cubicBezTo>
                    <a:pt x="44" y="62"/>
                    <a:pt x="47" y="52"/>
                    <a:pt x="48" y="48"/>
                  </a:cubicBezTo>
                  <a:cubicBezTo>
                    <a:pt x="50" y="39"/>
                    <a:pt x="44" y="10"/>
                    <a:pt x="44" y="10"/>
                  </a:cubicBezTo>
                  <a:cubicBezTo>
                    <a:pt x="45" y="9"/>
                    <a:pt x="46" y="7"/>
                    <a:pt x="47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70" y="0"/>
                    <a:pt x="81" y="11"/>
                    <a:pt x="79" y="23"/>
                  </a:cubicBezTo>
                  <a:cubicBezTo>
                    <a:pt x="77" y="47"/>
                    <a:pt x="77" y="47"/>
                    <a:pt x="77" y="47"/>
                  </a:cubicBezTo>
                  <a:cubicBezTo>
                    <a:pt x="74" y="59"/>
                    <a:pt x="67" y="70"/>
                    <a:pt x="56" y="70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13" y="70"/>
                    <a:pt x="7" y="59"/>
                    <a:pt x="4" y="47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10"/>
                    <a:pt x="11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3A3A3A"/>
                </a:solidFill>
                <a:ea typeface="微软雅黑 Light" panose="020B0502040204020203" pitchFamily="34" charset="-122"/>
              </a:endParaRPr>
            </a:p>
          </p:txBody>
        </p:sp>
        <p:sp>
          <p:nvSpPr>
            <p:cNvPr id="25" name="Oval 26"/>
            <p:cNvSpPr>
              <a:spLocks noChangeArrowheads="1"/>
            </p:cNvSpPr>
            <p:nvPr/>
          </p:nvSpPr>
          <p:spPr bwMode="auto">
            <a:xfrm>
              <a:off x="9280526" y="3648075"/>
              <a:ext cx="153988" cy="153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3A3A3A"/>
                </a:solidFill>
                <a:ea typeface="微软雅黑 Light" panose="020B0502040204020203" pitchFamily="34" charset="-122"/>
              </a:endParaRPr>
            </a:p>
          </p:txBody>
        </p:sp>
        <p:sp>
          <p:nvSpPr>
            <p:cNvPr id="26" name="Freeform 27"/>
            <p:cNvSpPr>
              <a:spLocks noEditPoints="1"/>
            </p:cNvSpPr>
            <p:nvPr/>
          </p:nvSpPr>
          <p:spPr bwMode="auto">
            <a:xfrm>
              <a:off x="9399588" y="3730625"/>
              <a:ext cx="304800" cy="109538"/>
            </a:xfrm>
            <a:custGeom>
              <a:avLst/>
              <a:gdLst>
                <a:gd name="T0" fmla="*/ 81 w 81"/>
                <a:gd name="T1" fmla="*/ 27 h 29"/>
                <a:gd name="T2" fmla="*/ 64 w 81"/>
                <a:gd name="T3" fmla="*/ 10 h 29"/>
                <a:gd name="T4" fmla="*/ 62 w 81"/>
                <a:gd name="T5" fmla="*/ 10 h 29"/>
                <a:gd name="T6" fmla="*/ 62 w 81"/>
                <a:gd name="T7" fmla="*/ 6 h 29"/>
                <a:gd name="T8" fmla="*/ 55 w 81"/>
                <a:gd name="T9" fmla="*/ 0 h 29"/>
                <a:gd name="T10" fmla="*/ 49 w 81"/>
                <a:gd name="T11" fmla="*/ 6 h 29"/>
                <a:gd name="T12" fmla="*/ 49 w 81"/>
                <a:gd name="T13" fmla="*/ 10 h 29"/>
                <a:gd name="T14" fmla="*/ 24 w 81"/>
                <a:gd name="T15" fmla="*/ 10 h 29"/>
                <a:gd name="T16" fmla="*/ 24 w 81"/>
                <a:gd name="T17" fmla="*/ 6 h 29"/>
                <a:gd name="T18" fmla="*/ 17 w 81"/>
                <a:gd name="T19" fmla="*/ 0 h 29"/>
                <a:gd name="T20" fmla="*/ 15 w 81"/>
                <a:gd name="T21" fmla="*/ 0 h 29"/>
                <a:gd name="T22" fmla="*/ 0 w 81"/>
                <a:gd name="T23" fmla="*/ 23 h 29"/>
                <a:gd name="T24" fmla="*/ 1 w 81"/>
                <a:gd name="T25" fmla="*/ 23 h 29"/>
                <a:gd name="T26" fmla="*/ 1 w 81"/>
                <a:gd name="T27" fmla="*/ 23 h 29"/>
                <a:gd name="T28" fmla="*/ 7 w 81"/>
                <a:gd name="T29" fmla="*/ 23 h 29"/>
                <a:gd name="T30" fmla="*/ 24 w 81"/>
                <a:gd name="T31" fmla="*/ 29 h 29"/>
                <a:gd name="T32" fmla="*/ 81 w 81"/>
                <a:gd name="T33" fmla="*/ 29 h 29"/>
                <a:gd name="T34" fmla="*/ 81 w 81"/>
                <a:gd name="T35" fmla="*/ 27 h 29"/>
                <a:gd name="T36" fmla="*/ 17 w 81"/>
                <a:gd name="T37" fmla="*/ 22 h 29"/>
                <a:gd name="T38" fmla="*/ 11 w 81"/>
                <a:gd name="T39" fmla="*/ 16 h 29"/>
                <a:gd name="T40" fmla="*/ 11 w 81"/>
                <a:gd name="T41" fmla="*/ 15 h 29"/>
                <a:gd name="T42" fmla="*/ 17 w 81"/>
                <a:gd name="T43" fmla="*/ 19 h 29"/>
                <a:gd name="T44" fmla="*/ 23 w 81"/>
                <a:gd name="T45" fmla="*/ 15 h 29"/>
                <a:gd name="T46" fmla="*/ 24 w 81"/>
                <a:gd name="T47" fmla="*/ 16 h 29"/>
                <a:gd name="T48" fmla="*/ 17 w 81"/>
                <a:gd name="T49" fmla="*/ 22 h 29"/>
                <a:gd name="T50" fmla="*/ 55 w 81"/>
                <a:gd name="T51" fmla="*/ 22 h 29"/>
                <a:gd name="T52" fmla="*/ 49 w 81"/>
                <a:gd name="T53" fmla="*/ 16 h 29"/>
                <a:gd name="T54" fmla="*/ 49 w 81"/>
                <a:gd name="T55" fmla="*/ 15 h 29"/>
                <a:gd name="T56" fmla="*/ 55 w 81"/>
                <a:gd name="T57" fmla="*/ 19 h 29"/>
                <a:gd name="T58" fmla="*/ 62 w 81"/>
                <a:gd name="T59" fmla="*/ 15 h 29"/>
                <a:gd name="T60" fmla="*/ 62 w 81"/>
                <a:gd name="T61" fmla="*/ 16 h 29"/>
                <a:gd name="T62" fmla="*/ 55 w 81"/>
                <a:gd name="T63" fmla="*/ 2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1" h="29">
                  <a:moveTo>
                    <a:pt x="81" y="27"/>
                  </a:moveTo>
                  <a:cubicBezTo>
                    <a:pt x="81" y="17"/>
                    <a:pt x="73" y="10"/>
                    <a:pt x="64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62" y="3"/>
                    <a:pt x="59" y="0"/>
                    <a:pt x="55" y="0"/>
                  </a:cubicBezTo>
                  <a:cubicBezTo>
                    <a:pt x="52" y="0"/>
                    <a:pt x="49" y="3"/>
                    <a:pt x="49" y="6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3"/>
                    <a:pt x="21" y="0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  <a:cubicBezTo>
                    <a:pt x="14" y="10"/>
                    <a:pt x="8" y="19"/>
                    <a:pt x="0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3" y="23"/>
                    <a:pt x="19" y="25"/>
                    <a:pt x="24" y="29"/>
                  </a:cubicBezTo>
                  <a:cubicBezTo>
                    <a:pt x="81" y="29"/>
                    <a:pt x="81" y="29"/>
                    <a:pt x="81" y="29"/>
                  </a:cubicBezTo>
                  <a:lnTo>
                    <a:pt x="81" y="27"/>
                  </a:lnTo>
                  <a:close/>
                  <a:moveTo>
                    <a:pt x="17" y="22"/>
                  </a:moveTo>
                  <a:cubicBezTo>
                    <a:pt x="14" y="22"/>
                    <a:pt x="11" y="19"/>
                    <a:pt x="11" y="1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2" y="17"/>
                    <a:pt x="15" y="19"/>
                    <a:pt x="17" y="19"/>
                  </a:cubicBezTo>
                  <a:cubicBezTo>
                    <a:pt x="20" y="19"/>
                    <a:pt x="22" y="17"/>
                    <a:pt x="23" y="15"/>
                  </a:cubicBezTo>
                  <a:cubicBezTo>
                    <a:pt x="24" y="15"/>
                    <a:pt x="24" y="15"/>
                    <a:pt x="24" y="16"/>
                  </a:cubicBezTo>
                  <a:cubicBezTo>
                    <a:pt x="24" y="19"/>
                    <a:pt x="21" y="22"/>
                    <a:pt x="17" y="22"/>
                  </a:cubicBezTo>
                  <a:close/>
                  <a:moveTo>
                    <a:pt x="55" y="22"/>
                  </a:moveTo>
                  <a:cubicBezTo>
                    <a:pt x="52" y="22"/>
                    <a:pt x="49" y="19"/>
                    <a:pt x="49" y="16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50" y="17"/>
                    <a:pt x="53" y="19"/>
                    <a:pt x="55" y="19"/>
                  </a:cubicBezTo>
                  <a:cubicBezTo>
                    <a:pt x="58" y="19"/>
                    <a:pt x="61" y="17"/>
                    <a:pt x="62" y="15"/>
                  </a:cubicBezTo>
                  <a:cubicBezTo>
                    <a:pt x="62" y="15"/>
                    <a:pt x="62" y="15"/>
                    <a:pt x="62" y="16"/>
                  </a:cubicBezTo>
                  <a:cubicBezTo>
                    <a:pt x="62" y="19"/>
                    <a:pt x="59" y="22"/>
                    <a:pt x="55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3A3A3A"/>
                </a:solidFill>
                <a:ea typeface="微软雅黑 Light" panose="020B0502040204020203" pitchFamily="34" charset="-122"/>
              </a:endParaRPr>
            </a:p>
          </p:txBody>
        </p:sp>
        <p:sp>
          <p:nvSpPr>
            <p:cNvPr id="27" name="Freeform 28"/>
            <p:cNvSpPr/>
            <p:nvPr/>
          </p:nvSpPr>
          <p:spPr bwMode="auto">
            <a:xfrm>
              <a:off x="9475788" y="3862388"/>
              <a:ext cx="228600" cy="239713"/>
            </a:xfrm>
            <a:custGeom>
              <a:avLst/>
              <a:gdLst>
                <a:gd name="T0" fmla="*/ 47 w 61"/>
                <a:gd name="T1" fmla="*/ 5 h 64"/>
                <a:gd name="T2" fmla="*/ 55 w 61"/>
                <a:gd name="T3" fmla="*/ 5 h 64"/>
                <a:gd name="T4" fmla="*/ 55 w 61"/>
                <a:gd name="T5" fmla="*/ 48 h 64"/>
                <a:gd name="T6" fmla="*/ 46 w 61"/>
                <a:gd name="T7" fmla="*/ 58 h 64"/>
                <a:gd name="T8" fmla="*/ 5 w 61"/>
                <a:gd name="T9" fmla="*/ 58 h 64"/>
                <a:gd name="T10" fmla="*/ 0 w 61"/>
                <a:gd name="T11" fmla="*/ 64 h 64"/>
                <a:gd name="T12" fmla="*/ 44 w 61"/>
                <a:gd name="T13" fmla="*/ 64 h 64"/>
                <a:gd name="T14" fmla="*/ 61 w 61"/>
                <a:gd name="T15" fmla="*/ 47 h 64"/>
                <a:gd name="T16" fmla="*/ 61 w 61"/>
                <a:gd name="T17" fmla="*/ 0 h 64"/>
                <a:gd name="T18" fmla="*/ 45 w 61"/>
                <a:gd name="T19" fmla="*/ 0 h 64"/>
                <a:gd name="T20" fmla="*/ 9 w 61"/>
                <a:gd name="T21" fmla="*/ 0 h 64"/>
                <a:gd name="T22" fmla="*/ 12 w 61"/>
                <a:gd name="T23" fmla="*/ 5 h 64"/>
                <a:gd name="T24" fmla="*/ 47 w 61"/>
                <a:gd name="T25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64">
                  <a:moveTo>
                    <a:pt x="47" y="5"/>
                  </a:moveTo>
                  <a:cubicBezTo>
                    <a:pt x="55" y="5"/>
                    <a:pt x="55" y="5"/>
                    <a:pt x="55" y="5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5" y="53"/>
                    <a:pt x="51" y="58"/>
                    <a:pt x="46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3" y="60"/>
                    <a:pt x="2" y="62"/>
                    <a:pt x="0" y="64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53" y="64"/>
                    <a:pt x="61" y="56"/>
                    <a:pt x="61" y="47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2"/>
                    <a:pt x="11" y="4"/>
                    <a:pt x="12" y="5"/>
                  </a:cubicBezTo>
                  <a:lnTo>
                    <a:pt x="47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3A3A3A"/>
                </a:solidFill>
                <a:ea typeface="微软雅黑 Light" panose="020B0502040204020203" pitchFamily="34" charset="-122"/>
              </a:endParaRPr>
            </a:p>
          </p:txBody>
        </p:sp>
        <p:sp>
          <p:nvSpPr>
            <p:cNvPr id="28" name="Freeform 29"/>
            <p:cNvSpPr/>
            <p:nvPr/>
          </p:nvSpPr>
          <p:spPr bwMode="auto">
            <a:xfrm>
              <a:off x="9520238" y="3929063"/>
              <a:ext cx="49213" cy="41275"/>
            </a:xfrm>
            <a:custGeom>
              <a:avLst/>
              <a:gdLst>
                <a:gd name="T0" fmla="*/ 11 w 13"/>
                <a:gd name="T1" fmla="*/ 11 h 11"/>
                <a:gd name="T2" fmla="*/ 13 w 13"/>
                <a:gd name="T3" fmla="*/ 10 h 11"/>
                <a:gd name="T4" fmla="*/ 13 w 13"/>
                <a:gd name="T5" fmla="*/ 1 h 11"/>
                <a:gd name="T6" fmla="*/ 11 w 13"/>
                <a:gd name="T7" fmla="*/ 0 h 11"/>
                <a:gd name="T8" fmla="*/ 2 w 13"/>
                <a:gd name="T9" fmla="*/ 0 h 11"/>
                <a:gd name="T10" fmla="*/ 0 w 13"/>
                <a:gd name="T11" fmla="*/ 11 h 11"/>
                <a:gd name="T12" fmla="*/ 11 w 1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1">
                  <a:moveTo>
                    <a:pt x="11" y="11"/>
                  </a:moveTo>
                  <a:cubicBezTo>
                    <a:pt x="12" y="11"/>
                    <a:pt x="13" y="11"/>
                    <a:pt x="13" y="1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1"/>
                    <a:pt x="0" y="11"/>
                    <a:pt x="0" y="11"/>
                  </a:cubicBezTo>
                  <a:lnTo>
                    <a:pt x="1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3A3A3A"/>
                </a:solidFill>
                <a:ea typeface="微软雅黑 Light" panose="020B0502040204020203" pitchFamily="34" charset="-122"/>
              </a:endParaRPr>
            </a:p>
          </p:txBody>
        </p:sp>
        <p:sp>
          <p:nvSpPr>
            <p:cNvPr id="29" name="Freeform 30"/>
            <p:cNvSpPr/>
            <p:nvPr/>
          </p:nvSpPr>
          <p:spPr bwMode="auto">
            <a:xfrm>
              <a:off x="9586913" y="3929063"/>
              <a:ext cx="65088" cy="41275"/>
            </a:xfrm>
            <a:custGeom>
              <a:avLst/>
              <a:gdLst>
                <a:gd name="T0" fmla="*/ 1 w 17"/>
                <a:gd name="T1" fmla="*/ 11 h 11"/>
                <a:gd name="T2" fmla="*/ 15 w 17"/>
                <a:gd name="T3" fmla="*/ 11 h 11"/>
                <a:gd name="T4" fmla="*/ 17 w 17"/>
                <a:gd name="T5" fmla="*/ 10 h 11"/>
                <a:gd name="T6" fmla="*/ 17 w 17"/>
                <a:gd name="T7" fmla="*/ 1 h 11"/>
                <a:gd name="T8" fmla="*/ 15 w 17"/>
                <a:gd name="T9" fmla="*/ 0 h 11"/>
                <a:gd name="T10" fmla="*/ 1 w 17"/>
                <a:gd name="T11" fmla="*/ 0 h 11"/>
                <a:gd name="T12" fmla="*/ 0 w 17"/>
                <a:gd name="T13" fmla="*/ 1 h 11"/>
                <a:gd name="T14" fmla="*/ 0 w 17"/>
                <a:gd name="T15" fmla="*/ 10 h 11"/>
                <a:gd name="T16" fmla="*/ 1 w 17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1">
                  <a:moveTo>
                    <a:pt x="1" y="1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16" y="11"/>
                    <a:pt x="17" y="11"/>
                    <a:pt x="17" y="1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0"/>
                    <a:pt x="15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1"/>
                    <a:pt x="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3A3A3A"/>
                </a:solidFill>
                <a:ea typeface="微软雅黑 Light" panose="020B0502040204020203" pitchFamily="34" charset="-122"/>
              </a:endParaRPr>
            </a:p>
          </p:txBody>
        </p:sp>
        <p:sp>
          <p:nvSpPr>
            <p:cNvPr id="30" name="Freeform 31"/>
            <p:cNvSpPr/>
            <p:nvPr/>
          </p:nvSpPr>
          <p:spPr bwMode="auto">
            <a:xfrm>
              <a:off x="9586913" y="3992563"/>
              <a:ext cx="65088" cy="41275"/>
            </a:xfrm>
            <a:custGeom>
              <a:avLst/>
              <a:gdLst>
                <a:gd name="T0" fmla="*/ 1 w 17"/>
                <a:gd name="T1" fmla="*/ 11 h 11"/>
                <a:gd name="T2" fmla="*/ 15 w 17"/>
                <a:gd name="T3" fmla="*/ 11 h 11"/>
                <a:gd name="T4" fmla="*/ 17 w 17"/>
                <a:gd name="T5" fmla="*/ 9 h 11"/>
                <a:gd name="T6" fmla="*/ 17 w 17"/>
                <a:gd name="T7" fmla="*/ 1 h 11"/>
                <a:gd name="T8" fmla="*/ 15 w 17"/>
                <a:gd name="T9" fmla="*/ 0 h 11"/>
                <a:gd name="T10" fmla="*/ 1 w 17"/>
                <a:gd name="T11" fmla="*/ 0 h 11"/>
                <a:gd name="T12" fmla="*/ 0 w 17"/>
                <a:gd name="T13" fmla="*/ 1 h 11"/>
                <a:gd name="T14" fmla="*/ 0 w 17"/>
                <a:gd name="T15" fmla="*/ 9 h 11"/>
                <a:gd name="T16" fmla="*/ 1 w 17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1">
                  <a:moveTo>
                    <a:pt x="1" y="1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16" y="11"/>
                    <a:pt x="17" y="10"/>
                    <a:pt x="17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0"/>
                    <a:pt x="16" y="0"/>
                    <a:pt x="15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1" y="11"/>
                    <a:pt x="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3A3A3A"/>
                </a:solidFill>
                <a:ea typeface="微软雅黑 Light" panose="020B0502040204020203" pitchFamily="34" charset="-122"/>
              </a:endParaRPr>
            </a:p>
          </p:txBody>
        </p:sp>
        <p:sp>
          <p:nvSpPr>
            <p:cNvPr id="31" name="Freeform 32"/>
            <p:cNvSpPr/>
            <p:nvPr/>
          </p:nvSpPr>
          <p:spPr bwMode="auto">
            <a:xfrm>
              <a:off x="9512301" y="3992563"/>
              <a:ext cx="57150" cy="41275"/>
            </a:xfrm>
            <a:custGeom>
              <a:avLst/>
              <a:gdLst>
                <a:gd name="T0" fmla="*/ 1 w 15"/>
                <a:gd name="T1" fmla="*/ 7 h 11"/>
                <a:gd name="T2" fmla="*/ 1 w 15"/>
                <a:gd name="T3" fmla="*/ 7 h 11"/>
                <a:gd name="T4" fmla="*/ 0 w 15"/>
                <a:gd name="T5" fmla="*/ 11 h 11"/>
                <a:gd name="T6" fmla="*/ 13 w 15"/>
                <a:gd name="T7" fmla="*/ 11 h 11"/>
                <a:gd name="T8" fmla="*/ 15 w 15"/>
                <a:gd name="T9" fmla="*/ 9 h 11"/>
                <a:gd name="T10" fmla="*/ 15 w 15"/>
                <a:gd name="T11" fmla="*/ 1 h 11"/>
                <a:gd name="T12" fmla="*/ 13 w 15"/>
                <a:gd name="T13" fmla="*/ 0 h 11"/>
                <a:gd name="T14" fmla="*/ 2 w 15"/>
                <a:gd name="T15" fmla="*/ 0 h 11"/>
                <a:gd name="T16" fmla="*/ 1 w 15"/>
                <a:gd name="T17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1"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0" y="8"/>
                    <a:pt x="0" y="10"/>
                    <a:pt x="0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5" y="10"/>
                    <a:pt x="15" y="9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7"/>
                    <a:pt x="1" y="7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3A3A3A"/>
                </a:solidFill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32" name="Group 33"/>
          <p:cNvGrpSpPr/>
          <p:nvPr/>
        </p:nvGrpSpPr>
        <p:grpSpPr>
          <a:xfrm>
            <a:off x="6970433" y="3515486"/>
            <a:ext cx="482686" cy="583920"/>
            <a:chOff x="9532938" y="3521075"/>
            <a:chExt cx="423862" cy="512763"/>
          </a:xfrm>
          <a:solidFill>
            <a:schemeClr val="bg1"/>
          </a:solidFill>
        </p:grpSpPr>
        <p:sp>
          <p:nvSpPr>
            <p:cNvPr id="33" name="Freeform 34"/>
            <p:cNvSpPr/>
            <p:nvPr/>
          </p:nvSpPr>
          <p:spPr bwMode="auto">
            <a:xfrm>
              <a:off x="9667875" y="3640138"/>
              <a:ext cx="150812" cy="30163"/>
            </a:xfrm>
            <a:custGeom>
              <a:avLst/>
              <a:gdLst>
                <a:gd name="T0" fmla="*/ 40 w 40"/>
                <a:gd name="T1" fmla="*/ 4 h 8"/>
                <a:gd name="T2" fmla="*/ 36 w 40"/>
                <a:gd name="T3" fmla="*/ 8 h 8"/>
                <a:gd name="T4" fmla="*/ 4 w 40"/>
                <a:gd name="T5" fmla="*/ 8 h 8"/>
                <a:gd name="T6" fmla="*/ 0 w 40"/>
                <a:gd name="T7" fmla="*/ 4 h 8"/>
                <a:gd name="T8" fmla="*/ 0 w 40"/>
                <a:gd name="T9" fmla="*/ 4 h 8"/>
                <a:gd name="T10" fmla="*/ 4 w 40"/>
                <a:gd name="T11" fmla="*/ 0 h 8"/>
                <a:gd name="T12" fmla="*/ 36 w 40"/>
                <a:gd name="T13" fmla="*/ 0 h 8"/>
                <a:gd name="T14" fmla="*/ 40 w 40"/>
                <a:gd name="T1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8">
                  <a:moveTo>
                    <a:pt x="40" y="4"/>
                  </a:moveTo>
                  <a:cubicBezTo>
                    <a:pt x="40" y="6"/>
                    <a:pt x="39" y="8"/>
                    <a:pt x="36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9" y="0"/>
                    <a:pt x="40" y="1"/>
                    <a:pt x="4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3A3A3A"/>
                </a:solidFill>
                <a:ea typeface="微软雅黑 Light" panose="020B0502040204020203" pitchFamily="34" charset="-122"/>
              </a:endParaRPr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9656763" y="3521075"/>
              <a:ext cx="173037" cy="100013"/>
            </a:xfrm>
            <a:custGeom>
              <a:avLst/>
              <a:gdLst>
                <a:gd name="T0" fmla="*/ 46 w 46"/>
                <a:gd name="T1" fmla="*/ 14 h 27"/>
                <a:gd name="T2" fmla="*/ 36 w 46"/>
                <a:gd name="T3" fmla="*/ 27 h 27"/>
                <a:gd name="T4" fmla="*/ 10 w 46"/>
                <a:gd name="T5" fmla="*/ 27 h 27"/>
                <a:gd name="T6" fmla="*/ 0 w 46"/>
                <a:gd name="T7" fmla="*/ 14 h 27"/>
                <a:gd name="T8" fmla="*/ 0 w 46"/>
                <a:gd name="T9" fmla="*/ 14 h 27"/>
                <a:gd name="T10" fmla="*/ 10 w 46"/>
                <a:gd name="T11" fmla="*/ 0 h 27"/>
                <a:gd name="T12" fmla="*/ 20 w 46"/>
                <a:gd name="T13" fmla="*/ 7 h 27"/>
                <a:gd name="T14" fmla="*/ 27 w 46"/>
                <a:gd name="T15" fmla="*/ 0 h 27"/>
                <a:gd name="T16" fmla="*/ 33 w 46"/>
                <a:gd name="T17" fmla="*/ 7 h 27"/>
                <a:gd name="T18" fmla="*/ 36 w 46"/>
                <a:gd name="T19" fmla="*/ 0 h 27"/>
                <a:gd name="T20" fmla="*/ 46 w 46"/>
                <a:gd name="T21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27">
                  <a:moveTo>
                    <a:pt x="46" y="14"/>
                  </a:moveTo>
                  <a:cubicBezTo>
                    <a:pt x="46" y="21"/>
                    <a:pt x="42" y="27"/>
                    <a:pt x="36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5" y="27"/>
                    <a:pt x="0" y="21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5" y="0"/>
                    <a:pt x="10" y="0"/>
                  </a:cubicBezTo>
                  <a:cubicBezTo>
                    <a:pt x="10" y="0"/>
                    <a:pt x="17" y="8"/>
                    <a:pt x="20" y="7"/>
                  </a:cubicBezTo>
                  <a:cubicBezTo>
                    <a:pt x="22" y="7"/>
                    <a:pt x="24" y="0"/>
                    <a:pt x="27" y="0"/>
                  </a:cubicBezTo>
                  <a:cubicBezTo>
                    <a:pt x="29" y="1"/>
                    <a:pt x="31" y="7"/>
                    <a:pt x="33" y="7"/>
                  </a:cubicBezTo>
                  <a:cubicBezTo>
                    <a:pt x="35" y="7"/>
                    <a:pt x="36" y="0"/>
                    <a:pt x="36" y="0"/>
                  </a:cubicBezTo>
                  <a:cubicBezTo>
                    <a:pt x="42" y="0"/>
                    <a:pt x="46" y="6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3A3A3A"/>
                </a:solidFill>
                <a:ea typeface="微软雅黑 Light" panose="020B0502040204020203" pitchFamily="34" charset="-122"/>
              </a:endParaRPr>
            </a:p>
          </p:txBody>
        </p:sp>
        <p:sp>
          <p:nvSpPr>
            <p:cNvPr id="35" name="Freeform 36"/>
            <p:cNvSpPr>
              <a:spLocks noEditPoints="1"/>
            </p:cNvSpPr>
            <p:nvPr/>
          </p:nvSpPr>
          <p:spPr bwMode="auto">
            <a:xfrm>
              <a:off x="9532938" y="3689350"/>
              <a:ext cx="423862" cy="344488"/>
            </a:xfrm>
            <a:custGeom>
              <a:avLst/>
              <a:gdLst>
                <a:gd name="T0" fmla="*/ 113 w 113"/>
                <a:gd name="T1" fmla="*/ 82 h 92"/>
                <a:gd name="T2" fmla="*/ 102 w 113"/>
                <a:gd name="T3" fmla="*/ 92 h 92"/>
                <a:gd name="T4" fmla="*/ 10 w 113"/>
                <a:gd name="T5" fmla="*/ 92 h 92"/>
                <a:gd name="T6" fmla="*/ 0 w 113"/>
                <a:gd name="T7" fmla="*/ 82 h 92"/>
                <a:gd name="T8" fmla="*/ 10 w 113"/>
                <a:gd name="T9" fmla="*/ 71 h 92"/>
                <a:gd name="T10" fmla="*/ 10 w 113"/>
                <a:gd name="T11" fmla="*/ 33 h 92"/>
                <a:gd name="T12" fmla="*/ 43 w 113"/>
                <a:gd name="T13" fmla="*/ 0 h 92"/>
                <a:gd name="T14" fmla="*/ 69 w 113"/>
                <a:gd name="T15" fmla="*/ 0 h 92"/>
                <a:gd name="T16" fmla="*/ 102 w 113"/>
                <a:gd name="T17" fmla="*/ 33 h 92"/>
                <a:gd name="T18" fmla="*/ 102 w 113"/>
                <a:gd name="T19" fmla="*/ 71 h 92"/>
                <a:gd name="T20" fmla="*/ 113 w 113"/>
                <a:gd name="T21" fmla="*/ 82 h 92"/>
                <a:gd name="T22" fmla="*/ 75 w 113"/>
                <a:gd name="T23" fmla="*/ 54 h 92"/>
                <a:gd name="T24" fmla="*/ 62 w 113"/>
                <a:gd name="T25" fmla="*/ 39 h 92"/>
                <a:gd name="T26" fmla="*/ 53 w 113"/>
                <a:gd name="T27" fmla="*/ 32 h 92"/>
                <a:gd name="T28" fmla="*/ 59 w 113"/>
                <a:gd name="T29" fmla="*/ 28 h 92"/>
                <a:gd name="T30" fmla="*/ 70 w 113"/>
                <a:gd name="T31" fmla="*/ 31 h 92"/>
                <a:gd name="T32" fmla="*/ 73 w 113"/>
                <a:gd name="T33" fmla="*/ 22 h 92"/>
                <a:gd name="T34" fmla="*/ 61 w 113"/>
                <a:gd name="T35" fmla="*/ 19 h 92"/>
                <a:gd name="T36" fmla="*/ 61 w 113"/>
                <a:gd name="T37" fmla="*/ 18 h 92"/>
                <a:gd name="T38" fmla="*/ 61 w 113"/>
                <a:gd name="T39" fmla="*/ 18 h 92"/>
                <a:gd name="T40" fmla="*/ 61 w 113"/>
                <a:gd name="T41" fmla="*/ 17 h 92"/>
                <a:gd name="T42" fmla="*/ 57 w 113"/>
                <a:gd name="T43" fmla="*/ 14 h 92"/>
                <a:gd name="T44" fmla="*/ 54 w 113"/>
                <a:gd name="T45" fmla="*/ 17 h 92"/>
                <a:gd name="T46" fmla="*/ 54 w 113"/>
                <a:gd name="T47" fmla="*/ 19 h 92"/>
                <a:gd name="T48" fmla="*/ 54 w 113"/>
                <a:gd name="T49" fmla="*/ 19 h 92"/>
                <a:gd name="T50" fmla="*/ 54 w 113"/>
                <a:gd name="T51" fmla="*/ 20 h 92"/>
                <a:gd name="T52" fmla="*/ 41 w 113"/>
                <a:gd name="T53" fmla="*/ 34 h 92"/>
                <a:gd name="T54" fmla="*/ 55 w 113"/>
                <a:gd name="T55" fmla="*/ 48 h 92"/>
                <a:gd name="T56" fmla="*/ 63 w 113"/>
                <a:gd name="T57" fmla="*/ 55 h 92"/>
                <a:gd name="T58" fmla="*/ 55 w 113"/>
                <a:gd name="T59" fmla="*/ 60 h 92"/>
                <a:gd name="T60" fmla="*/ 43 w 113"/>
                <a:gd name="T61" fmla="*/ 56 h 92"/>
                <a:gd name="T62" fmla="*/ 40 w 113"/>
                <a:gd name="T63" fmla="*/ 65 h 92"/>
                <a:gd name="T64" fmla="*/ 53 w 113"/>
                <a:gd name="T65" fmla="*/ 69 h 92"/>
                <a:gd name="T66" fmla="*/ 53 w 113"/>
                <a:gd name="T67" fmla="*/ 70 h 92"/>
                <a:gd name="T68" fmla="*/ 53 w 113"/>
                <a:gd name="T69" fmla="*/ 70 h 92"/>
                <a:gd name="T70" fmla="*/ 53 w 113"/>
                <a:gd name="T71" fmla="*/ 70 h 92"/>
                <a:gd name="T72" fmla="*/ 57 w 113"/>
                <a:gd name="T73" fmla="*/ 74 h 92"/>
                <a:gd name="T74" fmla="*/ 61 w 113"/>
                <a:gd name="T75" fmla="*/ 70 h 92"/>
                <a:gd name="T76" fmla="*/ 61 w 113"/>
                <a:gd name="T77" fmla="*/ 70 h 92"/>
                <a:gd name="T78" fmla="*/ 61 w 113"/>
                <a:gd name="T79" fmla="*/ 70 h 92"/>
                <a:gd name="T80" fmla="*/ 61 w 113"/>
                <a:gd name="T81" fmla="*/ 68 h 92"/>
                <a:gd name="T82" fmla="*/ 75 w 113"/>
                <a:gd name="T83" fmla="*/ 5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3" h="92">
                  <a:moveTo>
                    <a:pt x="113" y="82"/>
                  </a:moveTo>
                  <a:cubicBezTo>
                    <a:pt x="113" y="87"/>
                    <a:pt x="108" y="92"/>
                    <a:pt x="102" y="92"/>
                  </a:cubicBezTo>
                  <a:cubicBezTo>
                    <a:pt x="10" y="92"/>
                    <a:pt x="10" y="92"/>
                    <a:pt x="10" y="92"/>
                  </a:cubicBezTo>
                  <a:cubicBezTo>
                    <a:pt x="5" y="92"/>
                    <a:pt x="0" y="87"/>
                    <a:pt x="0" y="82"/>
                  </a:cubicBezTo>
                  <a:cubicBezTo>
                    <a:pt x="0" y="76"/>
                    <a:pt x="5" y="71"/>
                    <a:pt x="10" y="71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15"/>
                    <a:pt x="25" y="0"/>
                    <a:pt x="43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87" y="0"/>
                    <a:pt x="102" y="15"/>
                    <a:pt x="102" y="33"/>
                  </a:cubicBezTo>
                  <a:cubicBezTo>
                    <a:pt x="102" y="71"/>
                    <a:pt x="102" y="71"/>
                    <a:pt x="102" y="71"/>
                  </a:cubicBezTo>
                  <a:cubicBezTo>
                    <a:pt x="108" y="71"/>
                    <a:pt x="113" y="76"/>
                    <a:pt x="113" y="82"/>
                  </a:cubicBezTo>
                  <a:close/>
                  <a:moveTo>
                    <a:pt x="75" y="54"/>
                  </a:moveTo>
                  <a:cubicBezTo>
                    <a:pt x="75" y="47"/>
                    <a:pt x="71" y="42"/>
                    <a:pt x="62" y="39"/>
                  </a:cubicBezTo>
                  <a:cubicBezTo>
                    <a:pt x="55" y="37"/>
                    <a:pt x="53" y="35"/>
                    <a:pt x="53" y="32"/>
                  </a:cubicBezTo>
                  <a:cubicBezTo>
                    <a:pt x="52" y="30"/>
                    <a:pt x="54" y="28"/>
                    <a:pt x="59" y="28"/>
                  </a:cubicBezTo>
                  <a:cubicBezTo>
                    <a:pt x="65" y="28"/>
                    <a:pt x="68" y="30"/>
                    <a:pt x="70" y="31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70" y="21"/>
                    <a:pt x="66" y="20"/>
                    <a:pt x="61" y="19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5"/>
                    <a:pt x="60" y="14"/>
                    <a:pt x="57" y="14"/>
                  </a:cubicBezTo>
                  <a:cubicBezTo>
                    <a:pt x="55" y="14"/>
                    <a:pt x="54" y="15"/>
                    <a:pt x="54" y="17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45" y="22"/>
                    <a:pt x="41" y="27"/>
                    <a:pt x="41" y="34"/>
                  </a:cubicBezTo>
                  <a:cubicBezTo>
                    <a:pt x="41" y="41"/>
                    <a:pt x="46" y="45"/>
                    <a:pt x="55" y="48"/>
                  </a:cubicBezTo>
                  <a:cubicBezTo>
                    <a:pt x="60" y="50"/>
                    <a:pt x="63" y="52"/>
                    <a:pt x="63" y="55"/>
                  </a:cubicBezTo>
                  <a:cubicBezTo>
                    <a:pt x="63" y="58"/>
                    <a:pt x="60" y="60"/>
                    <a:pt x="55" y="60"/>
                  </a:cubicBezTo>
                  <a:cubicBezTo>
                    <a:pt x="50" y="60"/>
                    <a:pt x="46" y="58"/>
                    <a:pt x="43" y="56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3" y="67"/>
                    <a:pt x="48" y="68"/>
                    <a:pt x="53" y="69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3" y="73"/>
                    <a:pt x="55" y="74"/>
                    <a:pt x="57" y="74"/>
                  </a:cubicBezTo>
                  <a:cubicBezTo>
                    <a:pt x="59" y="74"/>
                    <a:pt x="61" y="73"/>
                    <a:pt x="61" y="70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70" y="66"/>
                    <a:pt x="75" y="60"/>
                    <a:pt x="75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3A3A3A"/>
                </a:solidFill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36" name="Group 37"/>
          <p:cNvGrpSpPr/>
          <p:nvPr/>
        </p:nvGrpSpPr>
        <p:grpSpPr>
          <a:xfrm>
            <a:off x="4620934" y="4348425"/>
            <a:ext cx="486533" cy="508947"/>
            <a:chOff x="8385175" y="3870325"/>
            <a:chExt cx="473075" cy="473075"/>
          </a:xfrm>
          <a:solidFill>
            <a:schemeClr val="bg1"/>
          </a:solidFill>
        </p:grpSpPr>
        <p:sp>
          <p:nvSpPr>
            <p:cNvPr id="37" name="Freeform 38"/>
            <p:cNvSpPr/>
            <p:nvPr/>
          </p:nvSpPr>
          <p:spPr bwMode="auto">
            <a:xfrm>
              <a:off x="8561388" y="3870325"/>
              <a:ext cx="288925" cy="241300"/>
            </a:xfrm>
            <a:custGeom>
              <a:avLst/>
              <a:gdLst>
                <a:gd name="T0" fmla="*/ 12 w 77"/>
                <a:gd name="T1" fmla="*/ 0 h 64"/>
                <a:gd name="T2" fmla="*/ 19 w 77"/>
                <a:gd name="T3" fmla="*/ 0 h 64"/>
                <a:gd name="T4" fmla="*/ 58 w 77"/>
                <a:gd name="T5" fmla="*/ 0 h 64"/>
                <a:gd name="T6" fmla="*/ 65 w 77"/>
                <a:gd name="T7" fmla="*/ 0 h 64"/>
                <a:gd name="T8" fmla="*/ 77 w 77"/>
                <a:gd name="T9" fmla="*/ 11 h 64"/>
                <a:gd name="T10" fmla="*/ 77 w 77"/>
                <a:gd name="T11" fmla="*/ 25 h 64"/>
                <a:gd name="T12" fmla="*/ 77 w 77"/>
                <a:gd name="T13" fmla="*/ 39 h 64"/>
                <a:gd name="T14" fmla="*/ 65 w 77"/>
                <a:gd name="T15" fmla="*/ 51 h 64"/>
                <a:gd name="T16" fmla="*/ 55 w 77"/>
                <a:gd name="T17" fmla="*/ 51 h 64"/>
                <a:gd name="T18" fmla="*/ 55 w 77"/>
                <a:gd name="T19" fmla="*/ 60 h 64"/>
                <a:gd name="T20" fmla="*/ 52 w 77"/>
                <a:gd name="T21" fmla="*/ 64 h 64"/>
                <a:gd name="T22" fmla="*/ 51 w 77"/>
                <a:gd name="T23" fmla="*/ 64 h 64"/>
                <a:gd name="T24" fmla="*/ 47 w 77"/>
                <a:gd name="T25" fmla="*/ 63 h 64"/>
                <a:gd name="T26" fmla="*/ 35 w 77"/>
                <a:gd name="T27" fmla="*/ 51 h 64"/>
                <a:gd name="T28" fmla="*/ 12 w 77"/>
                <a:gd name="T29" fmla="*/ 51 h 64"/>
                <a:gd name="T30" fmla="*/ 0 w 77"/>
                <a:gd name="T31" fmla="*/ 39 h 64"/>
                <a:gd name="T32" fmla="*/ 0 w 77"/>
                <a:gd name="T33" fmla="*/ 25 h 64"/>
                <a:gd name="T34" fmla="*/ 0 w 77"/>
                <a:gd name="T35" fmla="*/ 11 h 64"/>
                <a:gd name="T36" fmla="*/ 12 w 77"/>
                <a:gd name="T3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64">
                  <a:moveTo>
                    <a:pt x="12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72" y="0"/>
                    <a:pt x="77" y="5"/>
                    <a:pt x="77" y="11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77" y="39"/>
                    <a:pt x="77" y="39"/>
                    <a:pt x="77" y="39"/>
                  </a:cubicBezTo>
                  <a:cubicBezTo>
                    <a:pt x="77" y="46"/>
                    <a:pt x="72" y="51"/>
                    <a:pt x="65" y="51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5" y="62"/>
                    <a:pt x="54" y="63"/>
                    <a:pt x="52" y="64"/>
                  </a:cubicBezTo>
                  <a:cubicBezTo>
                    <a:pt x="52" y="64"/>
                    <a:pt x="51" y="64"/>
                    <a:pt x="51" y="64"/>
                  </a:cubicBezTo>
                  <a:cubicBezTo>
                    <a:pt x="49" y="64"/>
                    <a:pt x="48" y="64"/>
                    <a:pt x="47" y="63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5" y="51"/>
                    <a:pt x="0" y="46"/>
                    <a:pt x="0" y="3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3A3A3A"/>
                </a:solidFill>
                <a:ea typeface="微软雅黑 Light" panose="020B0502040204020203" pitchFamily="34" charset="-122"/>
              </a:endParaRPr>
            </a:p>
          </p:txBody>
        </p:sp>
        <p:sp>
          <p:nvSpPr>
            <p:cNvPr id="38" name="Freeform 39"/>
            <p:cNvSpPr/>
            <p:nvPr/>
          </p:nvSpPr>
          <p:spPr bwMode="auto">
            <a:xfrm>
              <a:off x="8385175" y="4010025"/>
              <a:ext cx="473075" cy="333375"/>
            </a:xfrm>
            <a:custGeom>
              <a:avLst/>
              <a:gdLst>
                <a:gd name="T0" fmla="*/ 107 w 126"/>
                <a:gd name="T1" fmla="*/ 25 h 89"/>
                <a:gd name="T2" fmla="*/ 107 w 126"/>
                <a:gd name="T3" fmla="*/ 35 h 89"/>
                <a:gd name="T4" fmla="*/ 104 w 126"/>
                <a:gd name="T5" fmla="*/ 40 h 89"/>
                <a:gd name="T6" fmla="*/ 102 w 126"/>
                <a:gd name="T7" fmla="*/ 41 h 89"/>
                <a:gd name="T8" fmla="*/ 97 w 126"/>
                <a:gd name="T9" fmla="*/ 39 h 89"/>
                <a:gd name="T10" fmla="*/ 82 w 126"/>
                <a:gd name="T11" fmla="*/ 25 h 89"/>
                <a:gd name="T12" fmla="*/ 47 w 126"/>
                <a:gd name="T13" fmla="*/ 25 h 89"/>
                <a:gd name="T14" fmla="*/ 33 w 126"/>
                <a:gd name="T15" fmla="*/ 11 h 89"/>
                <a:gd name="T16" fmla="*/ 33 w 126"/>
                <a:gd name="T17" fmla="*/ 0 h 89"/>
                <a:gd name="T18" fmla="*/ 25 w 126"/>
                <a:gd name="T19" fmla="*/ 0 h 89"/>
                <a:gd name="T20" fmla="*/ 16 w 126"/>
                <a:gd name="T21" fmla="*/ 0 h 89"/>
                <a:gd name="T22" fmla="*/ 0 w 126"/>
                <a:gd name="T23" fmla="*/ 16 h 89"/>
                <a:gd name="T24" fmla="*/ 0 w 126"/>
                <a:gd name="T25" fmla="*/ 34 h 89"/>
                <a:gd name="T26" fmla="*/ 0 w 126"/>
                <a:gd name="T27" fmla="*/ 55 h 89"/>
                <a:gd name="T28" fmla="*/ 16 w 126"/>
                <a:gd name="T29" fmla="*/ 71 h 89"/>
                <a:gd name="T30" fmla="*/ 28 w 126"/>
                <a:gd name="T31" fmla="*/ 71 h 89"/>
                <a:gd name="T32" fmla="*/ 28 w 126"/>
                <a:gd name="T33" fmla="*/ 82 h 89"/>
                <a:gd name="T34" fmla="*/ 32 w 126"/>
                <a:gd name="T35" fmla="*/ 88 h 89"/>
                <a:gd name="T36" fmla="*/ 35 w 126"/>
                <a:gd name="T37" fmla="*/ 89 h 89"/>
                <a:gd name="T38" fmla="*/ 39 w 126"/>
                <a:gd name="T39" fmla="*/ 87 h 89"/>
                <a:gd name="T40" fmla="*/ 56 w 126"/>
                <a:gd name="T41" fmla="*/ 71 h 89"/>
                <a:gd name="T42" fmla="*/ 110 w 126"/>
                <a:gd name="T43" fmla="*/ 71 h 89"/>
                <a:gd name="T44" fmla="*/ 126 w 126"/>
                <a:gd name="T45" fmla="*/ 55 h 89"/>
                <a:gd name="T46" fmla="*/ 126 w 126"/>
                <a:gd name="T47" fmla="*/ 34 h 89"/>
                <a:gd name="T48" fmla="*/ 126 w 126"/>
                <a:gd name="T49" fmla="*/ 23 h 89"/>
                <a:gd name="T50" fmla="*/ 119 w 126"/>
                <a:gd name="T51" fmla="*/ 25 h 89"/>
                <a:gd name="T52" fmla="*/ 107 w 126"/>
                <a:gd name="T53" fmla="*/ 2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" h="89">
                  <a:moveTo>
                    <a:pt x="107" y="25"/>
                  </a:moveTo>
                  <a:cubicBezTo>
                    <a:pt x="107" y="35"/>
                    <a:pt x="107" y="35"/>
                    <a:pt x="107" y="35"/>
                  </a:cubicBezTo>
                  <a:cubicBezTo>
                    <a:pt x="107" y="37"/>
                    <a:pt x="106" y="39"/>
                    <a:pt x="104" y="40"/>
                  </a:cubicBezTo>
                  <a:cubicBezTo>
                    <a:pt x="103" y="40"/>
                    <a:pt x="102" y="41"/>
                    <a:pt x="102" y="41"/>
                  </a:cubicBezTo>
                  <a:cubicBezTo>
                    <a:pt x="100" y="41"/>
                    <a:pt x="99" y="40"/>
                    <a:pt x="97" y="39"/>
                  </a:cubicBezTo>
                  <a:cubicBezTo>
                    <a:pt x="82" y="25"/>
                    <a:pt x="82" y="25"/>
                    <a:pt x="82" y="25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39" y="25"/>
                    <a:pt x="33" y="18"/>
                    <a:pt x="33" y="11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8"/>
                    <a:pt x="0" y="1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64"/>
                    <a:pt x="7" y="71"/>
                    <a:pt x="16" y="71"/>
                  </a:cubicBezTo>
                  <a:cubicBezTo>
                    <a:pt x="28" y="71"/>
                    <a:pt x="28" y="71"/>
                    <a:pt x="28" y="71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8" y="85"/>
                    <a:pt x="30" y="87"/>
                    <a:pt x="32" y="88"/>
                  </a:cubicBezTo>
                  <a:cubicBezTo>
                    <a:pt x="33" y="89"/>
                    <a:pt x="34" y="89"/>
                    <a:pt x="35" y="89"/>
                  </a:cubicBezTo>
                  <a:cubicBezTo>
                    <a:pt x="36" y="89"/>
                    <a:pt x="38" y="88"/>
                    <a:pt x="39" y="87"/>
                  </a:cubicBezTo>
                  <a:cubicBezTo>
                    <a:pt x="56" y="71"/>
                    <a:pt x="56" y="71"/>
                    <a:pt x="56" y="71"/>
                  </a:cubicBezTo>
                  <a:cubicBezTo>
                    <a:pt x="110" y="71"/>
                    <a:pt x="110" y="71"/>
                    <a:pt x="110" y="71"/>
                  </a:cubicBezTo>
                  <a:cubicBezTo>
                    <a:pt x="119" y="71"/>
                    <a:pt x="126" y="64"/>
                    <a:pt x="126" y="55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26" y="23"/>
                    <a:pt x="126" y="23"/>
                    <a:pt x="126" y="23"/>
                  </a:cubicBezTo>
                  <a:cubicBezTo>
                    <a:pt x="124" y="24"/>
                    <a:pt x="121" y="25"/>
                    <a:pt x="119" y="25"/>
                  </a:cubicBezTo>
                  <a:lnTo>
                    <a:pt x="107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3A3A3A"/>
                </a:solidFill>
                <a:ea typeface="微软雅黑 Light" panose="020B0502040204020203" pitchFamily="34" charset="-122"/>
              </a:endParaRPr>
            </a:p>
          </p:txBody>
        </p:sp>
      </p:grpSp>
      <p:sp>
        <p:nvSpPr>
          <p:cNvPr id="39" name="TextBox 76"/>
          <p:cNvSpPr txBox="1"/>
          <p:nvPr/>
        </p:nvSpPr>
        <p:spPr>
          <a:xfrm>
            <a:off x="8085417" y="1920048"/>
            <a:ext cx="14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添加标题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8085417" y="2289380"/>
            <a:ext cx="3051344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请在此添加您的文字内容，请在此添加您的文字内容。请在此添加您的文字内容，请在此添加您的文字内容。</a:t>
            </a:r>
            <a:endParaRPr lang="zh-CN" altLang="zh-CN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41" name="TextBox 76"/>
          <p:cNvSpPr txBox="1"/>
          <p:nvPr/>
        </p:nvSpPr>
        <p:spPr>
          <a:xfrm>
            <a:off x="8085417" y="4192283"/>
            <a:ext cx="14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添加标题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8085417" y="4561615"/>
            <a:ext cx="3051344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请在此添加您的文字内容，请在此添加您的文字内容。请在此添加您的文字内容，请在此添加您的文字内容。</a:t>
            </a:r>
            <a:endParaRPr lang="zh-CN" altLang="zh-CN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43" name="TextBox 76"/>
          <p:cNvSpPr txBox="1"/>
          <p:nvPr/>
        </p:nvSpPr>
        <p:spPr>
          <a:xfrm>
            <a:off x="977766" y="1920048"/>
            <a:ext cx="14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添加标题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977766" y="2289380"/>
            <a:ext cx="3051344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请在此添加您的文字内容，请在此添加您的文字内容。请在此添加您的文字内容，请在此添加您的文字内容。</a:t>
            </a:r>
            <a:endParaRPr lang="zh-CN" altLang="zh-CN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45" name="TextBox 76"/>
          <p:cNvSpPr txBox="1"/>
          <p:nvPr/>
        </p:nvSpPr>
        <p:spPr>
          <a:xfrm>
            <a:off x="977766" y="4192283"/>
            <a:ext cx="14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添加标题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977766" y="4561615"/>
            <a:ext cx="3051344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请在此添加您的文字内容，请在此添加您的文字内容。请在此添加您的文字内容，请在此添加您的文字内容。</a:t>
            </a:r>
            <a:endParaRPr lang="zh-CN" altLang="zh-CN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52095" y="170815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年度工作概述</a:t>
            </a:r>
          </a:p>
        </p:txBody>
      </p:sp>
      <p:sp>
        <p:nvSpPr>
          <p:cNvPr id="2" name="Freeform 9"/>
          <p:cNvSpPr/>
          <p:nvPr/>
        </p:nvSpPr>
        <p:spPr bwMode="auto">
          <a:xfrm>
            <a:off x="1933575" y="2813050"/>
            <a:ext cx="2654300" cy="2076450"/>
          </a:xfrm>
          <a:custGeom>
            <a:avLst/>
            <a:gdLst/>
            <a:ahLst/>
            <a:cxnLst>
              <a:cxn ang="0">
                <a:pos x="669" y="221"/>
              </a:cxn>
              <a:cxn ang="0">
                <a:pos x="454" y="63"/>
              </a:cxn>
              <a:cxn ang="0">
                <a:pos x="432" y="47"/>
              </a:cxn>
              <a:cxn ang="0">
                <a:pos x="279" y="0"/>
              </a:cxn>
              <a:cxn ang="0">
                <a:pos x="211" y="9"/>
              </a:cxn>
              <a:cxn ang="0">
                <a:pos x="0" y="279"/>
              </a:cxn>
              <a:cxn ang="0">
                <a:pos x="211" y="549"/>
              </a:cxn>
              <a:cxn ang="0">
                <a:pos x="279" y="557"/>
              </a:cxn>
              <a:cxn ang="0">
                <a:pos x="432" y="511"/>
              </a:cxn>
              <a:cxn ang="0">
                <a:pos x="454" y="495"/>
              </a:cxn>
              <a:cxn ang="0">
                <a:pos x="669" y="337"/>
              </a:cxn>
              <a:cxn ang="0">
                <a:pos x="669" y="221"/>
              </a:cxn>
            </a:cxnLst>
            <a:rect l="0" t="0" r="r" b="b"/>
            <a:pathLst>
              <a:path w="712" h="557">
                <a:moveTo>
                  <a:pt x="669" y="221"/>
                </a:moveTo>
                <a:cubicBezTo>
                  <a:pt x="454" y="63"/>
                  <a:pt x="454" y="63"/>
                  <a:pt x="454" y="63"/>
                </a:cubicBezTo>
                <a:cubicBezTo>
                  <a:pt x="447" y="57"/>
                  <a:pt x="440" y="52"/>
                  <a:pt x="432" y="47"/>
                </a:cubicBezTo>
                <a:cubicBezTo>
                  <a:pt x="388" y="17"/>
                  <a:pt x="336" y="0"/>
                  <a:pt x="279" y="0"/>
                </a:cubicBezTo>
                <a:cubicBezTo>
                  <a:pt x="255" y="0"/>
                  <a:pt x="233" y="3"/>
                  <a:pt x="211" y="9"/>
                </a:cubicBezTo>
                <a:cubicBezTo>
                  <a:pt x="90" y="39"/>
                  <a:pt x="0" y="148"/>
                  <a:pt x="0" y="279"/>
                </a:cubicBezTo>
                <a:cubicBezTo>
                  <a:pt x="0" y="409"/>
                  <a:pt x="90" y="518"/>
                  <a:pt x="211" y="549"/>
                </a:cubicBezTo>
                <a:cubicBezTo>
                  <a:pt x="233" y="554"/>
                  <a:pt x="255" y="557"/>
                  <a:pt x="279" y="557"/>
                </a:cubicBezTo>
                <a:cubicBezTo>
                  <a:pt x="336" y="557"/>
                  <a:pt x="388" y="540"/>
                  <a:pt x="432" y="511"/>
                </a:cubicBezTo>
                <a:cubicBezTo>
                  <a:pt x="440" y="506"/>
                  <a:pt x="447" y="500"/>
                  <a:pt x="454" y="495"/>
                </a:cubicBezTo>
                <a:cubicBezTo>
                  <a:pt x="669" y="337"/>
                  <a:pt x="669" y="337"/>
                  <a:pt x="669" y="337"/>
                </a:cubicBezTo>
                <a:cubicBezTo>
                  <a:pt x="712" y="305"/>
                  <a:pt x="712" y="253"/>
                  <a:pt x="669" y="221"/>
                </a:cubicBezTo>
                <a:close/>
              </a:path>
            </a:pathLst>
          </a:custGeom>
          <a:solidFill>
            <a:srgbClr val="1877A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ea typeface="微软雅黑 Light" panose="020B0502040204020203" pitchFamily="34" charset="-122"/>
            </a:endParaRPr>
          </a:p>
        </p:txBody>
      </p:sp>
      <p:sp>
        <p:nvSpPr>
          <p:cNvPr id="3" name="Freeform 6"/>
          <p:cNvSpPr/>
          <p:nvPr/>
        </p:nvSpPr>
        <p:spPr bwMode="auto">
          <a:xfrm>
            <a:off x="4075430" y="2813685"/>
            <a:ext cx="2509838" cy="2076450"/>
          </a:xfrm>
          <a:custGeom>
            <a:avLst/>
            <a:gdLst/>
            <a:ahLst/>
            <a:cxnLst>
              <a:cxn ang="0">
                <a:pos x="629" y="221"/>
              </a:cxn>
              <a:cxn ang="0">
                <a:pos x="415" y="63"/>
              </a:cxn>
              <a:cxn ang="0">
                <a:pos x="393" y="47"/>
              </a:cxn>
              <a:cxn ang="0">
                <a:pos x="239" y="0"/>
              </a:cxn>
              <a:cxn ang="0">
                <a:pos x="172" y="9"/>
              </a:cxn>
              <a:cxn ang="0">
                <a:pos x="0" y="137"/>
              </a:cxn>
              <a:cxn ang="0">
                <a:pos x="98" y="209"/>
              </a:cxn>
              <a:cxn ang="0">
                <a:pos x="137" y="279"/>
              </a:cxn>
              <a:cxn ang="0">
                <a:pos x="98" y="349"/>
              </a:cxn>
              <a:cxn ang="0">
                <a:pos x="0" y="421"/>
              </a:cxn>
              <a:cxn ang="0">
                <a:pos x="172" y="549"/>
              </a:cxn>
              <a:cxn ang="0">
                <a:pos x="239" y="557"/>
              </a:cxn>
              <a:cxn ang="0">
                <a:pos x="393" y="511"/>
              </a:cxn>
              <a:cxn ang="0">
                <a:pos x="415" y="495"/>
              </a:cxn>
              <a:cxn ang="0">
                <a:pos x="629" y="337"/>
              </a:cxn>
              <a:cxn ang="0">
                <a:pos x="629" y="221"/>
              </a:cxn>
            </a:cxnLst>
            <a:rect l="0" t="0" r="r" b="b"/>
            <a:pathLst>
              <a:path w="673" h="557">
                <a:moveTo>
                  <a:pt x="629" y="221"/>
                </a:moveTo>
                <a:cubicBezTo>
                  <a:pt x="415" y="63"/>
                  <a:pt x="415" y="63"/>
                  <a:pt x="415" y="63"/>
                </a:cubicBezTo>
                <a:cubicBezTo>
                  <a:pt x="408" y="57"/>
                  <a:pt x="401" y="52"/>
                  <a:pt x="393" y="47"/>
                </a:cubicBezTo>
                <a:cubicBezTo>
                  <a:pt x="349" y="17"/>
                  <a:pt x="296" y="0"/>
                  <a:pt x="239" y="0"/>
                </a:cubicBezTo>
                <a:cubicBezTo>
                  <a:pt x="216" y="0"/>
                  <a:pt x="193" y="3"/>
                  <a:pt x="172" y="9"/>
                </a:cubicBezTo>
                <a:cubicBezTo>
                  <a:pt x="99" y="27"/>
                  <a:pt x="38" y="74"/>
                  <a:pt x="0" y="137"/>
                </a:cubicBezTo>
                <a:cubicBezTo>
                  <a:pt x="98" y="209"/>
                  <a:pt x="98" y="209"/>
                  <a:pt x="98" y="209"/>
                </a:cubicBezTo>
                <a:cubicBezTo>
                  <a:pt x="123" y="227"/>
                  <a:pt x="137" y="252"/>
                  <a:pt x="137" y="279"/>
                </a:cubicBezTo>
                <a:cubicBezTo>
                  <a:pt x="137" y="305"/>
                  <a:pt x="123" y="330"/>
                  <a:pt x="98" y="349"/>
                </a:cubicBezTo>
                <a:cubicBezTo>
                  <a:pt x="0" y="421"/>
                  <a:pt x="0" y="421"/>
                  <a:pt x="0" y="421"/>
                </a:cubicBezTo>
                <a:cubicBezTo>
                  <a:pt x="38" y="484"/>
                  <a:pt x="99" y="530"/>
                  <a:pt x="172" y="549"/>
                </a:cubicBezTo>
                <a:cubicBezTo>
                  <a:pt x="193" y="554"/>
                  <a:pt x="216" y="557"/>
                  <a:pt x="239" y="557"/>
                </a:cubicBezTo>
                <a:cubicBezTo>
                  <a:pt x="296" y="557"/>
                  <a:pt x="349" y="540"/>
                  <a:pt x="393" y="511"/>
                </a:cubicBezTo>
                <a:cubicBezTo>
                  <a:pt x="401" y="506"/>
                  <a:pt x="408" y="500"/>
                  <a:pt x="415" y="495"/>
                </a:cubicBezTo>
                <a:cubicBezTo>
                  <a:pt x="629" y="337"/>
                  <a:pt x="629" y="337"/>
                  <a:pt x="629" y="337"/>
                </a:cubicBezTo>
                <a:cubicBezTo>
                  <a:pt x="673" y="305"/>
                  <a:pt x="673" y="253"/>
                  <a:pt x="629" y="221"/>
                </a:cubicBezTo>
                <a:close/>
              </a:path>
            </a:pathLst>
          </a:custGeom>
          <a:solidFill>
            <a:srgbClr val="1877A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ea typeface="微软雅黑 Light" panose="020B0502040204020203" pitchFamily="34" charset="-122"/>
            </a:endParaRPr>
          </a:p>
        </p:txBody>
      </p:sp>
      <p:sp>
        <p:nvSpPr>
          <p:cNvPr id="9" name="Freeform 7"/>
          <p:cNvSpPr/>
          <p:nvPr/>
        </p:nvSpPr>
        <p:spPr bwMode="auto">
          <a:xfrm>
            <a:off x="6071870" y="2813050"/>
            <a:ext cx="2509838" cy="2076450"/>
          </a:xfrm>
          <a:custGeom>
            <a:avLst/>
            <a:gdLst/>
            <a:ahLst/>
            <a:cxnLst>
              <a:cxn ang="0">
                <a:pos x="629" y="221"/>
              </a:cxn>
              <a:cxn ang="0">
                <a:pos x="414" y="63"/>
              </a:cxn>
              <a:cxn ang="0">
                <a:pos x="393" y="47"/>
              </a:cxn>
              <a:cxn ang="0">
                <a:pos x="239" y="0"/>
              </a:cxn>
              <a:cxn ang="0">
                <a:pos x="171" y="9"/>
              </a:cxn>
              <a:cxn ang="0">
                <a:pos x="0" y="137"/>
              </a:cxn>
              <a:cxn ang="0">
                <a:pos x="98" y="209"/>
              </a:cxn>
              <a:cxn ang="0">
                <a:pos x="137" y="279"/>
              </a:cxn>
              <a:cxn ang="0">
                <a:pos x="98" y="349"/>
              </a:cxn>
              <a:cxn ang="0">
                <a:pos x="0" y="421"/>
              </a:cxn>
              <a:cxn ang="0">
                <a:pos x="171" y="549"/>
              </a:cxn>
              <a:cxn ang="0">
                <a:pos x="239" y="557"/>
              </a:cxn>
              <a:cxn ang="0">
                <a:pos x="393" y="511"/>
              </a:cxn>
              <a:cxn ang="0">
                <a:pos x="414" y="495"/>
              </a:cxn>
              <a:cxn ang="0">
                <a:pos x="629" y="337"/>
              </a:cxn>
              <a:cxn ang="0">
                <a:pos x="629" y="221"/>
              </a:cxn>
            </a:cxnLst>
            <a:rect l="0" t="0" r="r" b="b"/>
            <a:pathLst>
              <a:path w="673" h="557">
                <a:moveTo>
                  <a:pt x="629" y="221"/>
                </a:moveTo>
                <a:cubicBezTo>
                  <a:pt x="414" y="63"/>
                  <a:pt x="414" y="63"/>
                  <a:pt x="414" y="63"/>
                </a:cubicBezTo>
                <a:cubicBezTo>
                  <a:pt x="407" y="57"/>
                  <a:pt x="400" y="52"/>
                  <a:pt x="393" y="47"/>
                </a:cubicBezTo>
                <a:cubicBezTo>
                  <a:pt x="349" y="17"/>
                  <a:pt x="296" y="0"/>
                  <a:pt x="239" y="0"/>
                </a:cubicBezTo>
                <a:cubicBezTo>
                  <a:pt x="216" y="0"/>
                  <a:pt x="193" y="3"/>
                  <a:pt x="171" y="9"/>
                </a:cubicBezTo>
                <a:cubicBezTo>
                  <a:pt x="99" y="27"/>
                  <a:pt x="37" y="74"/>
                  <a:pt x="0" y="137"/>
                </a:cubicBezTo>
                <a:cubicBezTo>
                  <a:pt x="98" y="209"/>
                  <a:pt x="98" y="209"/>
                  <a:pt x="98" y="209"/>
                </a:cubicBezTo>
                <a:cubicBezTo>
                  <a:pt x="123" y="227"/>
                  <a:pt x="137" y="252"/>
                  <a:pt x="137" y="279"/>
                </a:cubicBezTo>
                <a:cubicBezTo>
                  <a:pt x="137" y="305"/>
                  <a:pt x="123" y="330"/>
                  <a:pt x="98" y="349"/>
                </a:cubicBezTo>
                <a:cubicBezTo>
                  <a:pt x="0" y="421"/>
                  <a:pt x="0" y="421"/>
                  <a:pt x="0" y="421"/>
                </a:cubicBezTo>
                <a:cubicBezTo>
                  <a:pt x="37" y="484"/>
                  <a:pt x="99" y="530"/>
                  <a:pt x="171" y="549"/>
                </a:cubicBezTo>
                <a:cubicBezTo>
                  <a:pt x="193" y="554"/>
                  <a:pt x="216" y="557"/>
                  <a:pt x="239" y="557"/>
                </a:cubicBezTo>
                <a:cubicBezTo>
                  <a:pt x="296" y="557"/>
                  <a:pt x="349" y="540"/>
                  <a:pt x="393" y="511"/>
                </a:cubicBezTo>
                <a:cubicBezTo>
                  <a:pt x="400" y="506"/>
                  <a:pt x="407" y="500"/>
                  <a:pt x="414" y="495"/>
                </a:cubicBezTo>
                <a:cubicBezTo>
                  <a:pt x="629" y="337"/>
                  <a:pt x="629" y="337"/>
                  <a:pt x="629" y="337"/>
                </a:cubicBezTo>
                <a:cubicBezTo>
                  <a:pt x="673" y="305"/>
                  <a:pt x="673" y="253"/>
                  <a:pt x="629" y="221"/>
                </a:cubicBezTo>
                <a:close/>
              </a:path>
            </a:pathLst>
          </a:custGeom>
          <a:solidFill>
            <a:srgbClr val="1877A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ea typeface="微软雅黑 Light" panose="020B0502040204020203" pitchFamily="34" charset="-122"/>
            </a:endParaRPr>
          </a:p>
        </p:txBody>
      </p:sp>
      <p:sp>
        <p:nvSpPr>
          <p:cNvPr id="10" name="Freeform 8"/>
          <p:cNvSpPr/>
          <p:nvPr/>
        </p:nvSpPr>
        <p:spPr bwMode="auto">
          <a:xfrm>
            <a:off x="8069263" y="2813050"/>
            <a:ext cx="2506663" cy="2076450"/>
          </a:xfrm>
          <a:custGeom>
            <a:avLst/>
            <a:gdLst/>
            <a:ahLst/>
            <a:cxnLst>
              <a:cxn ang="0">
                <a:pos x="629" y="221"/>
              </a:cxn>
              <a:cxn ang="0">
                <a:pos x="414" y="63"/>
              </a:cxn>
              <a:cxn ang="0">
                <a:pos x="393" y="47"/>
              </a:cxn>
              <a:cxn ang="0">
                <a:pos x="239" y="0"/>
              </a:cxn>
              <a:cxn ang="0">
                <a:pos x="171" y="9"/>
              </a:cxn>
              <a:cxn ang="0">
                <a:pos x="0" y="137"/>
              </a:cxn>
              <a:cxn ang="0">
                <a:pos x="98" y="209"/>
              </a:cxn>
              <a:cxn ang="0">
                <a:pos x="136" y="279"/>
              </a:cxn>
              <a:cxn ang="0">
                <a:pos x="98" y="349"/>
              </a:cxn>
              <a:cxn ang="0">
                <a:pos x="0" y="421"/>
              </a:cxn>
              <a:cxn ang="0">
                <a:pos x="171" y="549"/>
              </a:cxn>
              <a:cxn ang="0">
                <a:pos x="239" y="557"/>
              </a:cxn>
              <a:cxn ang="0">
                <a:pos x="393" y="511"/>
              </a:cxn>
              <a:cxn ang="0">
                <a:pos x="414" y="495"/>
              </a:cxn>
              <a:cxn ang="0">
                <a:pos x="629" y="337"/>
              </a:cxn>
              <a:cxn ang="0">
                <a:pos x="629" y="221"/>
              </a:cxn>
            </a:cxnLst>
            <a:rect l="0" t="0" r="r" b="b"/>
            <a:pathLst>
              <a:path w="672" h="557">
                <a:moveTo>
                  <a:pt x="629" y="221"/>
                </a:moveTo>
                <a:cubicBezTo>
                  <a:pt x="414" y="63"/>
                  <a:pt x="414" y="63"/>
                  <a:pt x="414" y="63"/>
                </a:cubicBezTo>
                <a:cubicBezTo>
                  <a:pt x="407" y="57"/>
                  <a:pt x="400" y="52"/>
                  <a:pt x="393" y="47"/>
                </a:cubicBezTo>
                <a:cubicBezTo>
                  <a:pt x="349" y="17"/>
                  <a:pt x="296" y="0"/>
                  <a:pt x="239" y="0"/>
                </a:cubicBezTo>
                <a:cubicBezTo>
                  <a:pt x="215" y="0"/>
                  <a:pt x="193" y="3"/>
                  <a:pt x="171" y="9"/>
                </a:cubicBezTo>
                <a:cubicBezTo>
                  <a:pt x="98" y="27"/>
                  <a:pt x="37" y="74"/>
                  <a:pt x="0" y="137"/>
                </a:cubicBezTo>
                <a:cubicBezTo>
                  <a:pt x="98" y="209"/>
                  <a:pt x="98" y="209"/>
                  <a:pt x="98" y="209"/>
                </a:cubicBezTo>
                <a:cubicBezTo>
                  <a:pt x="123" y="227"/>
                  <a:pt x="136" y="252"/>
                  <a:pt x="136" y="279"/>
                </a:cubicBezTo>
                <a:cubicBezTo>
                  <a:pt x="136" y="305"/>
                  <a:pt x="123" y="330"/>
                  <a:pt x="98" y="349"/>
                </a:cubicBezTo>
                <a:cubicBezTo>
                  <a:pt x="0" y="421"/>
                  <a:pt x="0" y="421"/>
                  <a:pt x="0" y="421"/>
                </a:cubicBezTo>
                <a:cubicBezTo>
                  <a:pt x="37" y="484"/>
                  <a:pt x="98" y="530"/>
                  <a:pt x="171" y="549"/>
                </a:cubicBezTo>
                <a:cubicBezTo>
                  <a:pt x="193" y="554"/>
                  <a:pt x="215" y="557"/>
                  <a:pt x="239" y="557"/>
                </a:cubicBezTo>
                <a:cubicBezTo>
                  <a:pt x="296" y="557"/>
                  <a:pt x="349" y="540"/>
                  <a:pt x="393" y="511"/>
                </a:cubicBezTo>
                <a:cubicBezTo>
                  <a:pt x="400" y="506"/>
                  <a:pt x="407" y="500"/>
                  <a:pt x="414" y="495"/>
                </a:cubicBezTo>
                <a:cubicBezTo>
                  <a:pt x="629" y="337"/>
                  <a:pt x="629" y="337"/>
                  <a:pt x="629" y="337"/>
                </a:cubicBezTo>
                <a:cubicBezTo>
                  <a:pt x="672" y="305"/>
                  <a:pt x="672" y="253"/>
                  <a:pt x="629" y="221"/>
                </a:cubicBezTo>
                <a:close/>
              </a:path>
            </a:pathLst>
          </a:custGeom>
          <a:solidFill>
            <a:srgbClr val="1877A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ea typeface="微软雅黑 Light" panose="020B0502040204020203" pitchFamily="34" charset="-122"/>
            </a:endParaRPr>
          </a:p>
        </p:txBody>
      </p:sp>
      <p:sp>
        <p:nvSpPr>
          <p:cNvPr id="11" name="Oval 27"/>
          <p:cNvSpPr>
            <a:spLocks noChangeArrowheads="1"/>
          </p:cNvSpPr>
          <p:nvPr/>
        </p:nvSpPr>
        <p:spPr bwMode="auto">
          <a:xfrm>
            <a:off x="2206308" y="3621088"/>
            <a:ext cx="24971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添加标题</a:t>
            </a:r>
            <a:endParaRPr lang="zh-CN" altLang="en-US" sz="28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2" name="Oval 27"/>
          <p:cNvSpPr>
            <a:spLocks noChangeArrowheads="1"/>
          </p:cNvSpPr>
          <p:nvPr/>
        </p:nvSpPr>
        <p:spPr bwMode="auto">
          <a:xfrm>
            <a:off x="4220845" y="3621088"/>
            <a:ext cx="24971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添加标题</a:t>
            </a:r>
            <a:endParaRPr lang="zh-CN" altLang="en-US" sz="28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3" name="Oval 27"/>
          <p:cNvSpPr>
            <a:spLocks noChangeArrowheads="1"/>
          </p:cNvSpPr>
          <p:nvPr/>
        </p:nvSpPr>
        <p:spPr bwMode="auto">
          <a:xfrm>
            <a:off x="6233795" y="3621088"/>
            <a:ext cx="24971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添加标题</a:t>
            </a:r>
            <a:endParaRPr lang="zh-CN" altLang="en-US" sz="28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4" name="TextBox 57"/>
          <p:cNvSpPr txBox="1"/>
          <p:nvPr/>
        </p:nvSpPr>
        <p:spPr bwMode="auto">
          <a:xfrm>
            <a:off x="1692910" y="5116830"/>
            <a:ext cx="3010535" cy="702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</a:t>
            </a:r>
          </a:p>
          <a:p>
            <a:pPr algn="l">
              <a:lnSpc>
                <a:spcPct val="130000"/>
              </a:lnSpc>
            </a:pPr>
            <a:r>
              <a:rPr lang="zh-CN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请在此添加您的文字内容。</a:t>
            </a:r>
            <a:endParaRPr lang="zh-CN" altLang="zh-CN" sz="1600" kern="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15" name="TextBox 57"/>
          <p:cNvSpPr txBox="1"/>
          <p:nvPr/>
        </p:nvSpPr>
        <p:spPr bwMode="auto">
          <a:xfrm>
            <a:off x="3777615" y="1955800"/>
            <a:ext cx="2807970" cy="702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</a:t>
            </a:r>
          </a:p>
          <a:p>
            <a:pPr algn="l">
              <a:lnSpc>
                <a:spcPct val="130000"/>
              </a:lnSpc>
            </a:pPr>
            <a:r>
              <a:rPr lang="zh-CN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请在此添加您的文字内容。</a:t>
            </a:r>
            <a:endParaRPr lang="zh-CN" altLang="zh-CN" sz="1600" kern="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16" name="TextBox 57"/>
          <p:cNvSpPr txBox="1"/>
          <p:nvPr/>
        </p:nvSpPr>
        <p:spPr bwMode="auto">
          <a:xfrm>
            <a:off x="5889625" y="5116830"/>
            <a:ext cx="2903220" cy="702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</a:t>
            </a:r>
          </a:p>
          <a:p>
            <a:pPr algn="l">
              <a:lnSpc>
                <a:spcPct val="130000"/>
              </a:lnSpc>
            </a:pPr>
            <a:r>
              <a:rPr lang="zh-CN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请在此添加您的文字内容。</a:t>
            </a:r>
            <a:endParaRPr lang="zh-CN" altLang="zh-CN" sz="1600" kern="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17" name="TextBox 57"/>
          <p:cNvSpPr txBox="1"/>
          <p:nvPr/>
        </p:nvSpPr>
        <p:spPr bwMode="auto">
          <a:xfrm>
            <a:off x="7729855" y="1955800"/>
            <a:ext cx="2846705" cy="702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</a:t>
            </a:r>
          </a:p>
          <a:p>
            <a:pPr algn="l">
              <a:lnSpc>
                <a:spcPct val="130000"/>
              </a:lnSpc>
            </a:pPr>
            <a:r>
              <a:rPr lang="zh-CN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请在此添加您的文字内容。</a:t>
            </a:r>
            <a:endParaRPr lang="zh-CN" altLang="zh-CN" sz="1600" kern="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18" name="Oval 27"/>
          <p:cNvSpPr>
            <a:spLocks noChangeArrowheads="1"/>
          </p:cNvSpPr>
          <p:nvPr/>
        </p:nvSpPr>
        <p:spPr bwMode="auto">
          <a:xfrm>
            <a:off x="8175625" y="3621088"/>
            <a:ext cx="24971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添加标题</a:t>
            </a:r>
            <a:endParaRPr lang="zh-CN" altLang="en-US" sz="28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9" grpId="0" bldLvl="0" animBg="1"/>
      <p:bldP spid="10" grpId="0" bldLvl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52095" y="170815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年度工作概述</a:t>
            </a:r>
          </a:p>
        </p:txBody>
      </p:sp>
      <p:sp>
        <p:nvSpPr>
          <p:cNvPr id="2126" name="Freeform 78"/>
          <p:cNvSpPr/>
          <p:nvPr/>
        </p:nvSpPr>
        <p:spPr bwMode="auto">
          <a:xfrm rot="19278684">
            <a:off x="4614545" y="3659505"/>
            <a:ext cx="1865630" cy="1945640"/>
          </a:xfrm>
          <a:custGeom>
            <a:avLst/>
            <a:gdLst/>
            <a:ahLst/>
            <a:cxnLst>
              <a:cxn ang="0">
                <a:pos x="399" y="216"/>
              </a:cxn>
              <a:cxn ang="0">
                <a:pos x="472" y="181"/>
              </a:cxn>
              <a:cxn ang="0">
                <a:pos x="433" y="88"/>
              </a:cxn>
              <a:cxn ang="0">
                <a:pos x="601" y="88"/>
              </a:cxn>
              <a:cxn ang="0">
                <a:pos x="563" y="181"/>
              </a:cxn>
              <a:cxn ang="0">
                <a:pos x="636" y="216"/>
              </a:cxn>
              <a:cxn ang="0">
                <a:pos x="819" y="216"/>
              </a:cxn>
              <a:cxn ang="0">
                <a:pos x="819" y="399"/>
              </a:cxn>
              <a:cxn ang="0">
                <a:pos x="784" y="472"/>
              </a:cxn>
              <a:cxn ang="0">
                <a:pos x="691" y="434"/>
              </a:cxn>
              <a:cxn ang="0">
                <a:pos x="691" y="602"/>
              </a:cxn>
              <a:cxn ang="0">
                <a:pos x="784" y="563"/>
              </a:cxn>
              <a:cxn ang="0">
                <a:pos x="819" y="636"/>
              </a:cxn>
              <a:cxn ang="0">
                <a:pos x="819" y="819"/>
              </a:cxn>
              <a:cxn ang="0">
                <a:pos x="636" y="819"/>
              </a:cxn>
              <a:cxn ang="0">
                <a:pos x="563" y="784"/>
              </a:cxn>
              <a:cxn ang="0">
                <a:pos x="601" y="691"/>
              </a:cxn>
              <a:cxn ang="0">
                <a:pos x="433" y="691"/>
              </a:cxn>
              <a:cxn ang="0">
                <a:pos x="472" y="784"/>
              </a:cxn>
              <a:cxn ang="0">
                <a:pos x="399" y="819"/>
              </a:cxn>
              <a:cxn ang="0">
                <a:pos x="216" y="819"/>
              </a:cxn>
              <a:cxn ang="0">
                <a:pos x="216" y="636"/>
              </a:cxn>
              <a:cxn ang="0">
                <a:pos x="180" y="563"/>
              </a:cxn>
              <a:cxn ang="0">
                <a:pos x="88" y="602"/>
              </a:cxn>
              <a:cxn ang="0">
                <a:pos x="88" y="434"/>
              </a:cxn>
              <a:cxn ang="0">
                <a:pos x="180" y="472"/>
              </a:cxn>
              <a:cxn ang="0">
                <a:pos x="216" y="399"/>
              </a:cxn>
              <a:cxn ang="0">
                <a:pos x="216" y="216"/>
              </a:cxn>
              <a:cxn ang="0">
                <a:pos x="399" y="216"/>
              </a:cxn>
            </a:cxnLst>
            <a:rect l="0" t="0" r="r" b="b"/>
            <a:pathLst>
              <a:path w="819" h="819">
                <a:moveTo>
                  <a:pt x="399" y="216"/>
                </a:moveTo>
                <a:cubicBezTo>
                  <a:pt x="465" y="216"/>
                  <a:pt x="480" y="200"/>
                  <a:pt x="472" y="181"/>
                </a:cubicBezTo>
                <a:cubicBezTo>
                  <a:pt x="455" y="144"/>
                  <a:pt x="425" y="139"/>
                  <a:pt x="433" y="88"/>
                </a:cubicBezTo>
                <a:cubicBezTo>
                  <a:pt x="447" y="0"/>
                  <a:pt x="588" y="0"/>
                  <a:pt x="601" y="88"/>
                </a:cubicBezTo>
                <a:cubicBezTo>
                  <a:pt x="609" y="139"/>
                  <a:pt x="580" y="144"/>
                  <a:pt x="563" y="181"/>
                </a:cubicBezTo>
                <a:cubicBezTo>
                  <a:pt x="554" y="200"/>
                  <a:pt x="570" y="216"/>
                  <a:pt x="636" y="216"/>
                </a:cubicBezTo>
                <a:cubicBezTo>
                  <a:pt x="819" y="216"/>
                  <a:pt x="819" y="216"/>
                  <a:pt x="819" y="216"/>
                </a:cubicBezTo>
                <a:cubicBezTo>
                  <a:pt x="819" y="399"/>
                  <a:pt x="819" y="399"/>
                  <a:pt x="819" y="399"/>
                </a:cubicBezTo>
                <a:cubicBezTo>
                  <a:pt x="819" y="465"/>
                  <a:pt x="803" y="481"/>
                  <a:pt x="784" y="472"/>
                </a:cubicBezTo>
                <a:cubicBezTo>
                  <a:pt x="747" y="455"/>
                  <a:pt x="742" y="426"/>
                  <a:pt x="691" y="434"/>
                </a:cubicBezTo>
                <a:cubicBezTo>
                  <a:pt x="603" y="447"/>
                  <a:pt x="603" y="588"/>
                  <a:pt x="691" y="602"/>
                </a:cubicBezTo>
                <a:cubicBezTo>
                  <a:pt x="742" y="610"/>
                  <a:pt x="747" y="580"/>
                  <a:pt x="784" y="563"/>
                </a:cubicBezTo>
                <a:cubicBezTo>
                  <a:pt x="803" y="555"/>
                  <a:pt x="819" y="570"/>
                  <a:pt x="819" y="636"/>
                </a:cubicBezTo>
                <a:cubicBezTo>
                  <a:pt x="819" y="819"/>
                  <a:pt x="819" y="819"/>
                  <a:pt x="819" y="819"/>
                </a:cubicBezTo>
                <a:cubicBezTo>
                  <a:pt x="636" y="819"/>
                  <a:pt x="636" y="819"/>
                  <a:pt x="636" y="819"/>
                </a:cubicBezTo>
                <a:cubicBezTo>
                  <a:pt x="570" y="819"/>
                  <a:pt x="554" y="803"/>
                  <a:pt x="563" y="784"/>
                </a:cubicBezTo>
                <a:cubicBezTo>
                  <a:pt x="580" y="747"/>
                  <a:pt x="609" y="743"/>
                  <a:pt x="601" y="691"/>
                </a:cubicBezTo>
                <a:cubicBezTo>
                  <a:pt x="588" y="603"/>
                  <a:pt x="447" y="603"/>
                  <a:pt x="433" y="691"/>
                </a:cubicBezTo>
                <a:cubicBezTo>
                  <a:pt x="425" y="743"/>
                  <a:pt x="455" y="747"/>
                  <a:pt x="472" y="784"/>
                </a:cubicBezTo>
                <a:cubicBezTo>
                  <a:pt x="480" y="803"/>
                  <a:pt x="465" y="819"/>
                  <a:pt x="399" y="819"/>
                </a:cubicBezTo>
                <a:cubicBezTo>
                  <a:pt x="216" y="819"/>
                  <a:pt x="216" y="819"/>
                  <a:pt x="216" y="819"/>
                </a:cubicBezTo>
                <a:cubicBezTo>
                  <a:pt x="216" y="636"/>
                  <a:pt x="216" y="636"/>
                  <a:pt x="216" y="636"/>
                </a:cubicBezTo>
                <a:cubicBezTo>
                  <a:pt x="216" y="570"/>
                  <a:pt x="200" y="555"/>
                  <a:pt x="180" y="563"/>
                </a:cubicBezTo>
                <a:cubicBezTo>
                  <a:pt x="144" y="580"/>
                  <a:pt x="139" y="610"/>
                  <a:pt x="88" y="602"/>
                </a:cubicBezTo>
                <a:cubicBezTo>
                  <a:pt x="0" y="588"/>
                  <a:pt x="0" y="447"/>
                  <a:pt x="88" y="434"/>
                </a:cubicBezTo>
                <a:cubicBezTo>
                  <a:pt x="139" y="426"/>
                  <a:pt x="144" y="455"/>
                  <a:pt x="180" y="472"/>
                </a:cubicBezTo>
                <a:cubicBezTo>
                  <a:pt x="200" y="481"/>
                  <a:pt x="216" y="465"/>
                  <a:pt x="216" y="399"/>
                </a:cubicBezTo>
                <a:cubicBezTo>
                  <a:pt x="216" y="216"/>
                  <a:pt x="216" y="216"/>
                  <a:pt x="216" y="216"/>
                </a:cubicBezTo>
                <a:lnTo>
                  <a:pt x="399" y="216"/>
                </a:lnTo>
                <a:close/>
              </a:path>
            </a:pathLst>
          </a:custGeom>
          <a:solidFill>
            <a:srgbClr val="1877A8">
              <a:alpha val="50000"/>
            </a:srgb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ea typeface="微软雅黑 Light" panose="020B0502040204020203" pitchFamily="34" charset="-122"/>
            </a:endParaRPr>
          </a:p>
        </p:txBody>
      </p:sp>
      <p:sp>
        <p:nvSpPr>
          <p:cNvPr id="2124" name="Freeform 76"/>
          <p:cNvSpPr/>
          <p:nvPr/>
        </p:nvSpPr>
        <p:spPr bwMode="auto">
          <a:xfrm rot="19278684">
            <a:off x="5891530" y="1096010"/>
            <a:ext cx="1865630" cy="1945640"/>
          </a:xfrm>
          <a:custGeom>
            <a:avLst/>
            <a:gdLst/>
            <a:ahLst/>
            <a:cxnLst>
              <a:cxn ang="0">
                <a:pos x="183" y="603"/>
              </a:cxn>
              <a:cxn ang="0">
                <a:pos x="256" y="638"/>
              </a:cxn>
              <a:cxn ang="0">
                <a:pos x="218" y="731"/>
              </a:cxn>
              <a:cxn ang="0">
                <a:pos x="386" y="731"/>
              </a:cxn>
              <a:cxn ang="0">
                <a:pos x="347" y="638"/>
              </a:cxn>
              <a:cxn ang="0">
                <a:pos x="420" y="603"/>
              </a:cxn>
              <a:cxn ang="0">
                <a:pos x="603" y="603"/>
              </a:cxn>
              <a:cxn ang="0">
                <a:pos x="603" y="420"/>
              </a:cxn>
              <a:cxn ang="0">
                <a:pos x="639" y="347"/>
              </a:cxn>
              <a:cxn ang="0">
                <a:pos x="731" y="385"/>
              </a:cxn>
              <a:cxn ang="0">
                <a:pos x="731" y="217"/>
              </a:cxn>
              <a:cxn ang="0">
                <a:pos x="639" y="256"/>
              </a:cxn>
              <a:cxn ang="0">
                <a:pos x="603" y="183"/>
              </a:cxn>
              <a:cxn ang="0">
                <a:pos x="603" y="0"/>
              </a:cxn>
              <a:cxn ang="0">
                <a:pos x="420" y="0"/>
              </a:cxn>
              <a:cxn ang="0">
                <a:pos x="347" y="35"/>
              </a:cxn>
              <a:cxn ang="0">
                <a:pos x="386" y="128"/>
              </a:cxn>
              <a:cxn ang="0">
                <a:pos x="218" y="128"/>
              </a:cxn>
              <a:cxn ang="0">
                <a:pos x="256" y="35"/>
              </a:cxn>
              <a:cxn ang="0">
                <a:pos x="183" y="0"/>
              </a:cxn>
              <a:cxn ang="0">
                <a:pos x="0" y="0"/>
              </a:cxn>
              <a:cxn ang="0">
                <a:pos x="0" y="183"/>
              </a:cxn>
              <a:cxn ang="0">
                <a:pos x="35" y="256"/>
              </a:cxn>
              <a:cxn ang="0">
                <a:pos x="128" y="217"/>
              </a:cxn>
              <a:cxn ang="0">
                <a:pos x="128" y="385"/>
              </a:cxn>
              <a:cxn ang="0">
                <a:pos x="35" y="347"/>
              </a:cxn>
              <a:cxn ang="0">
                <a:pos x="0" y="420"/>
              </a:cxn>
              <a:cxn ang="0">
                <a:pos x="0" y="603"/>
              </a:cxn>
              <a:cxn ang="0">
                <a:pos x="183" y="603"/>
              </a:cxn>
            </a:cxnLst>
            <a:rect l="0" t="0" r="r" b="b"/>
            <a:pathLst>
              <a:path w="819" h="819">
                <a:moveTo>
                  <a:pt x="183" y="603"/>
                </a:moveTo>
                <a:cubicBezTo>
                  <a:pt x="249" y="603"/>
                  <a:pt x="265" y="619"/>
                  <a:pt x="256" y="638"/>
                </a:cubicBezTo>
                <a:cubicBezTo>
                  <a:pt x="239" y="675"/>
                  <a:pt x="210" y="680"/>
                  <a:pt x="218" y="731"/>
                </a:cubicBezTo>
                <a:cubicBezTo>
                  <a:pt x="231" y="819"/>
                  <a:pt x="372" y="819"/>
                  <a:pt x="386" y="731"/>
                </a:cubicBezTo>
                <a:cubicBezTo>
                  <a:pt x="394" y="680"/>
                  <a:pt x="364" y="675"/>
                  <a:pt x="347" y="638"/>
                </a:cubicBezTo>
                <a:cubicBezTo>
                  <a:pt x="339" y="619"/>
                  <a:pt x="354" y="603"/>
                  <a:pt x="420" y="603"/>
                </a:cubicBezTo>
                <a:cubicBezTo>
                  <a:pt x="603" y="603"/>
                  <a:pt x="603" y="603"/>
                  <a:pt x="603" y="603"/>
                </a:cubicBezTo>
                <a:cubicBezTo>
                  <a:pt x="603" y="420"/>
                  <a:pt x="603" y="420"/>
                  <a:pt x="603" y="420"/>
                </a:cubicBezTo>
                <a:cubicBezTo>
                  <a:pt x="603" y="354"/>
                  <a:pt x="619" y="338"/>
                  <a:pt x="639" y="347"/>
                </a:cubicBezTo>
                <a:cubicBezTo>
                  <a:pt x="675" y="364"/>
                  <a:pt x="680" y="393"/>
                  <a:pt x="731" y="385"/>
                </a:cubicBezTo>
                <a:cubicBezTo>
                  <a:pt x="819" y="372"/>
                  <a:pt x="819" y="231"/>
                  <a:pt x="731" y="217"/>
                </a:cubicBezTo>
                <a:cubicBezTo>
                  <a:pt x="680" y="209"/>
                  <a:pt x="675" y="239"/>
                  <a:pt x="639" y="256"/>
                </a:cubicBezTo>
                <a:cubicBezTo>
                  <a:pt x="619" y="264"/>
                  <a:pt x="603" y="249"/>
                  <a:pt x="603" y="183"/>
                </a:cubicBezTo>
                <a:cubicBezTo>
                  <a:pt x="603" y="0"/>
                  <a:pt x="603" y="0"/>
                  <a:pt x="603" y="0"/>
                </a:cubicBezTo>
                <a:cubicBezTo>
                  <a:pt x="420" y="0"/>
                  <a:pt x="420" y="0"/>
                  <a:pt x="420" y="0"/>
                </a:cubicBezTo>
                <a:cubicBezTo>
                  <a:pt x="354" y="0"/>
                  <a:pt x="339" y="16"/>
                  <a:pt x="347" y="35"/>
                </a:cubicBezTo>
                <a:cubicBezTo>
                  <a:pt x="364" y="72"/>
                  <a:pt x="394" y="76"/>
                  <a:pt x="386" y="128"/>
                </a:cubicBezTo>
                <a:cubicBezTo>
                  <a:pt x="372" y="216"/>
                  <a:pt x="231" y="216"/>
                  <a:pt x="218" y="128"/>
                </a:cubicBezTo>
                <a:cubicBezTo>
                  <a:pt x="210" y="76"/>
                  <a:pt x="239" y="72"/>
                  <a:pt x="256" y="35"/>
                </a:cubicBezTo>
                <a:cubicBezTo>
                  <a:pt x="265" y="16"/>
                  <a:pt x="249" y="0"/>
                  <a:pt x="18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83"/>
                  <a:pt x="0" y="183"/>
                  <a:pt x="0" y="183"/>
                </a:cubicBezTo>
                <a:cubicBezTo>
                  <a:pt x="0" y="249"/>
                  <a:pt x="16" y="264"/>
                  <a:pt x="35" y="256"/>
                </a:cubicBezTo>
                <a:cubicBezTo>
                  <a:pt x="72" y="239"/>
                  <a:pt x="77" y="209"/>
                  <a:pt x="128" y="217"/>
                </a:cubicBezTo>
                <a:cubicBezTo>
                  <a:pt x="216" y="231"/>
                  <a:pt x="216" y="372"/>
                  <a:pt x="128" y="385"/>
                </a:cubicBezTo>
                <a:cubicBezTo>
                  <a:pt x="77" y="393"/>
                  <a:pt x="72" y="364"/>
                  <a:pt x="35" y="347"/>
                </a:cubicBezTo>
                <a:cubicBezTo>
                  <a:pt x="16" y="338"/>
                  <a:pt x="0" y="354"/>
                  <a:pt x="0" y="420"/>
                </a:cubicBezTo>
                <a:cubicBezTo>
                  <a:pt x="0" y="603"/>
                  <a:pt x="0" y="603"/>
                  <a:pt x="0" y="603"/>
                </a:cubicBezTo>
                <a:lnTo>
                  <a:pt x="183" y="603"/>
                </a:lnTo>
                <a:close/>
              </a:path>
            </a:pathLst>
          </a:custGeom>
          <a:solidFill>
            <a:srgbClr val="1877A8">
              <a:alpha val="50000"/>
            </a:srgb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ea typeface="微软雅黑 Light" panose="020B0502040204020203" pitchFamily="34" charset="-122"/>
            </a:endParaRPr>
          </a:p>
        </p:txBody>
      </p:sp>
      <p:sp>
        <p:nvSpPr>
          <p:cNvPr id="2125" name="Freeform 77"/>
          <p:cNvSpPr/>
          <p:nvPr/>
        </p:nvSpPr>
        <p:spPr bwMode="auto">
          <a:xfrm rot="19278684">
            <a:off x="3795395" y="1819910"/>
            <a:ext cx="1865630" cy="1945640"/>
          </a:xfrm>
          <a:custGeom>
            <a:avLst/>
            <a:gdLst/>
            <a:ahLst/>
            <a:cxnLst>
              <a:cxn ang="0">
                <a:pos x="183" y="216"/>
              </a:cxn>
              <a:cxn ang="0">
                <a:pos x="256" y="180"/>
              </a:cxn>
              <a:cxn ang="0">
                <a:pos x="217" y="88"/>
              </a:cxn>
              <a:cxn ang="0">
                <a:pos x="385" y="88"/>
              </a:cxn>
              <a:cxn ang="0">
                <a:pos x="347" y="180"/>
              </a:cxn>
              <a:cxn ang="0">
                <a:pos x="420" y="216"/>
              </a:cxn>
              <a:cxn ang="0">
                <a:pos x="603" y="216"/>
              </a:cxn>
              <a:cxn ang="0">
                <a:pos x="603" y="399"/>
              </a:cxn>
              <a:cxn ang="0">
                <a:pos x="638" y="472"/>
              </a:cxn>
              <a:cxn ang="0">
                <a:pos x="731" y="433"/>
              </a:cxn>
              <a:cxn ang="0">
                <a:pos x="731" y="601"/>
              </a:cxn>
              <a:cxn ang="0">
                <a:pos x="638" y="563"/>
              </a:cxn>
              <a:cxn ang="0">
                <a:pos x="603" y="636"/>
              </a:cxn>
              <a:cxn ang="0">
                <a:pos x="603" y="819"/>
              </a:cxn>
              <a:cxn ang="0">
                <a:pos x="420" y="819"/>
              </a:cxn>
              <a:cxn ang="0">
                <a:pos x="347" y="784"/>
              </a:cxn>
              <a:cxn ang="0">
                <a:pos x="385" y="691"/>
              </a:cxn>
              <a:cxn ang="0">
                <a:pos x="217" y="691"/>
              </a:cxn>
              <a:cxn ang="0">
                <a:pos x="256" y="784"/>
              </a:cxn>
              <a:cxn ang="0">
                <a:pos x="183" y="819"/>
              </a:cxn>
              <a:cxn ang="0">
                <a:pos x="0" y="819"/>
              </a:cxn>
              <a:cxn ang="0">
                <a:pos x="0" y="636"/>
              </a:cxn>
              <a:cxn ang="0">
                <a:pos x="35" y="563"/>
              </a:cxn>
              <a:cxn ang="0">
                <a:pos x="128" y="601"/>
              </a:cxn>
              <a:cxn ang="0">
                <a:pos x="128" y="433"/>
              </a:cxn>
              <a:cxn ang="0">
                <a:pos x="35" y="472"/>
              </a:cxn>
              <a:cxn ang="0">
                <a:pos x="0" y="399"/>
              </a:cxn>
              <a:cxn ang="0">
                <a:pos x="0" y="216"/>
              </a:cxn>
              <a:cxn ang="0">
                <a:pos x="183" y="216"/>
              </a:cxn>
            </a:cxnLst>
            <a:rect l="0" t="0" r="r" b="b"/>
            <a:pathLst>
              <a:path w="819" h="819">
                <a:moveTo>
                  <a:pt x="183" y="216"/>
                </a:moveTo>
                <a:cubicBezTo>
                  <a:pt x="249" y="216"/>
                  <a:pt x="264" y="200"/>
                  <a:pt x="256" y="180"/>
                </a:cubicBezTo>
                <a:cubicBezTo>
                  <a:pt x="239" y="144"/>
                  <a:pt x="209" y="139"/>
                  <a:pt x="217" y="88"/>
                </a:cubicBezTo>
                <a:cubicBezTo>
                  <a:pt x="231" y="0"/>
                  <a:pt x="372" y="0"/>
                  <a:pt x="385" y="88"/>
                </a:cubicBezTo>
                <a:cubicBezTo>
                  <a:pt x="393" y="139"/>
                  <a:pt x="364" y="144"/>
                  <a:pt x="347" y="180"/>
                </a:cubicBezTo>
                <a:cubicBezTo>
                  <a:pt x="338" y="200"/>
                  <a:pt x="354" y="216"/>
                  <a:pt x="420" y="216"/>
                </a:cubicBezTo>
                <a:cubicBezTo>
                  <a:pt x="603" y="216"/>
                  <a:pt x="603" y="216"/>
                  <a:pt x="603" y="216"/>
                </a:cubicBezTo>
                <a:cubicBezTo>
                  <a:pt x="603" y="399"/>
                  <a:pt x="603" y="399"/>
                  <a:pt x="603" y="399"/>
                </a:cubicBezTo>
                <a:cubicBezTo>
                  <a:pt x="603" y="465"/>
                  <a:pt x="619" y="480"/>
                  <a:pt x="638" y="472"/>
                </a:cubicBezTo>
                <a:cubicBezTo>
                  <a:pt x="675" y="455"/>
                  <a:pt x="680" y="425"/>
                  <a:pt x="731" y="433"/>
                </a:cubicBezTo>
                <a:cubicBezTo>
                  <a:pt x="819" y="447"/>
                  <a:pt x="819" y="588"/>
                  <a:pt x="731" y="601"/>
                </a:cubicBezTo>
                <a:cubicBezTo>
                  <a:pt x="680" y="609"/>
                  <a:pt x="675" y="580"/>
                  <a:pt x="638" y="563"/>
                </a:cubicBezTo>
                <a:cubicBezTo>
                  <a:pt x="619" y="554"/>
                  <a:pt x="603" y="570"/>
                  <a:pt x="603" y="636"/>
                </a:cubicBezTo>
                <a:cubicBezTo>
                  <a:pt x="603" y="819"/>
                  <a:pt x="603" y="819"/>
                  <a:pt x="603" y="819"/>
                </a:cubicBezTo>
                <a:cubicBezTo>
                  <a:pt x="420" y="819"/>
                  <a:pt x="420" y="819"/>
                  <a:pt x="420" y="819"/>
                </a:cubicBezTo>
                <a:cubicBezTo>
                  <a:pt x="354" y="819"/>
                  <a:pt x="338" y="803"/>
                  <a:pt x="347" y="784"/>
                </a:cubicBezTo>
                <a:cubicBezTo>
                  <a:pt x="364" y="747"/>
                  <a:pt x="393" y="742"/>
                  <a:pt x="385" y="691"/>
                </a:cubicBezTo>
                <a:cubicBezTo>
                  <a:pt x="372" y="603"/>
                  <a:pt x="231" y="603"/>
                  <a:pt x="217" y="691"/>
                </a:cubicBezTo>
                <a:cubicBezTo>
                  <a:pt x="209" y="742"/>
                  <a:pt x="239" y="747"/>
                  <a:pt x="256" y="784"/>
                </a:cubicBezTo>
                <a:cubicBezTo>
                  <a:pt x="264" y="803"/>
                  <a:pt x="249" y="819"/>
                  <a:pt x="183" y="819"/>
                </a:cubicBezTo>
                <a:cubicBezTo>
                  <a:pt x="0" y="819"/>
                  <a:pt x="0" y="819"/>
                  <a:pt x="0" y="819"/>
                </a:cubicBezTo>
                <a:cubicBezTo>
                  <a:pt x="0" y="636"/>
                  <a:pt x="0" y="636"/>
                  <a:pt x="0" y="636"/>
                </a:cubicBezTo>
                <a:cubicBezTo>
                  <a:pt x="0" y="570"/>
                  <a:pt x="16" y="554"/>
                  <a:pt x="35" y="563"/>
                </a:cubicBezTo>
                <a:cubicBezTo>
                  <a:pt x="72" y="580"/>
                  <a:pt x="76" y="609"/>
                  <a:pt x="128" y="601"/>
                </a:cubicBezTo>
                <a:cubicBezTo>
                  <a:pt x="216" y="588"/>
                  <a:pt x="216" y="447"/>
                  <a:pt x="128" y="433"/>
                </a:cubicBezTo>
                <a:cubicBezTo>
                  <a:pt x="76" y="425"/>
                  <a:pt x="72" y="455"/>
                  <a:pt x="35" y="472"/>
                </a:cubicBezTo>
                <a:cubicBezTo>
                  <a:pt x="16" y="480"/>
                  <a:pt x="0" y="465"/>
                  <a:pt x="0" y="399"/>
                </a:cubicBezTo>
                <a:cubicBezTo>
                  <a:pt x="0" y="216"/>
                  <a:pt x="0" y="216"/>
                  <a:pt x="0" y="216"/>
                </a:cubicBezTo>
                <a:lnTo>
                  <a:pt x="183" y="216"/>
                </a:lnTo>
                <a:close/>
              </a:path>
            </a:pathLst>
          </a:custGeom>
          <a:solidFill>
            <a:srgbClr val="1877A8">
              <a:alpha val="50000"/>
            </a:srgb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ea typeface="微软雅黑 Light" panose="020B0502040204020203" pitchFamily="34" charset="-122"/>
            </a:endParaRPr>
          </a:p>
        </p:txBody>
      </p:sp>
      <p:sp>
        <p:nvSpPr>
          <p:cNvPr id="2127" name="Freeform 79"/>
          <p:cNvSpPr/>
          <p:nvPr/>
        </p:nvSpPr>
        <p:spPr bwMode="auto">
          <a:xfrm rot="19278684">
            <a:off x="6745605" y="2950210"/>
            <a:ext cx="1865630" cy="1947545"/>
          </a:xfrm>
          <a:custGeom>
            <a:avLst/>
            <a:gdLst/>
            <a:ahLst/>
            <a:cxnLst>
              <a:cxn ang="0">
                <a:pos x="216" y="420"/>
              </a:cxn>
              <a:cxn ang="0">
                <a:pos x="181" y="347"/>
              </a:cxn>
              <a:cxn ang="0">
                <a:pos x="88" y="386"/>
              </a:cxn>
              <a:cxn ang="0">
                <a:pos x="88" y="218"/>
              </a:cxn>
              <a:cxn ang="0">
                <a:pos x="181" y="256"/>
              </a:cxn>
              <a:cxn ang="0">
                <a:pos x="216" y="183"/>
              </a:cxn>
              <a:cxn ang="0">
                <a:pos x="216" y="0"/>
              </a:cxn>
              <a:cxn ang="0">
                <a:pos x="399" y="0"/>
              </a:cxn>
              <a:cxn ang="0">
                <a:pos x="472" y="35"/>
              </a:cxn>
              <a:cxn ang="0">
                <a:pos x="434" y="128"/>
              </a:cxn>
              <a:cxn ang="0">
                <a:pos x="602" y="128"/>
              </a:cxn>
              <a:cxn ang="0">
                <a:pos x="563" y="35"/>
              </a:cxn>
              <a:cxn ang="0">
                <a:pos x="636" y="0"/>
              </a:cxn>
              <a:cxn ang="0">
                <a:pos x="819" y="0"/>
              </a:cxn>
              <a:cxn ang="0">
                <a:pos x="819" y="183"/>
              </a:cxn>
              <a:cxn ang="0">
                <a:pos x="784" y="256"/>
              </a:cxn>
              <a:cxn ang="0">
                <a:pos x="691" y="218"/>
              </a:cxn>
              <a:cxn ang="0">
                <a:pos x="691" y="386"/>
              </a:cxn>
              <a:cxn ang="0">
                <a:pos x="784" y="347"/>
              </a:cxn>
              <a:cxn ang="0">
                <a:pos x="819" y="420"/>
              </a:cxn>
              <a:cxn ang="0">
                <a:pos x="819" y="603"/>
              </a:cxn>
              <a:cxn ang="0">
                <a:pos x="636" y="603"/>
              </a:cxn>
              <a:cxn ang="0">
                <a:pos x="563" y="639"/>
              </a:cxn>
              <a:cxn ang="0">
                <a:pos x="602" y="731"/>
              </a:cxn>
              <a:cxn ang="0">
                <a:pos x="434" y="731"/>
              </a:cxn>
              <a:cxn ang="0">
                <a:pos x="472" y="639"/>
              </a:cxn>
              <a:cxn ang="0">
                <a:pos x="399" y="603"/>
              </a:cxn>
              <a:cxn ang="0">
                <a:pos x="216" y="603"/>
              </a:cxn>
              <a:cxn ang="0">
                <a:pos x="216" y="420"/>
              </a:cxn>
            </a:cxnLst>
            <a:rect l="0" t="0" r="r" b="b"/>
            <a:pathLst>
              <a:path w="819" h="819">
                <a:moveTo>
                  <a:pt x="216" y="420"/>
                </a:moveTo>
                <a:cubicBezTo>
                  <a:pt x="216" y="354"/>
                  <a:pt x="200" y="339"/>
                  <a:pt x="181" y="347"/>
                </a:cubicBezTo>
                <a:cubicBezTo>
                  <a:pt x="144" y="364"/>
                  <a:pt x="139" y="394"/>
                  <a:pt x="88" y="386"/>
                </a:cubicBezTo>
                <a:cubicBezTo>
                  <a:pt x="0" y="372"/>
                  <a:pt x="0" y="231"/>
                  <a:pt x="88" y="218"/>
                </a:cubicBezTo>
                <a:cubicBezTo>
                  <a:pt x="139" y="210"/>
                  <a:pt x="144" y="239"/>
                  <a:pt x="181" y="256"/>
                </a:cubicBezTo>
                <a:cubicBezTo>
                  <a:pt x="200" y="265"/>
                  <a:pt x="216" y="249"/>
                  <a:pt x="216" y="183"/>
                </a:cubicBezTo>
                <a:cubicBezTo>
                  <a:pt x="216" y="0"/>
                  <a:pt x="216" y="0"/>
                  <a:pt x="216" y="0"/>
                </a:cubicBezTo>
                <a:cubicBezTo>
                  <a:pt x="399" y="0"/>
                  <a:pt x="399" y="0"/>
                  <a:pt x="399" y="0"/>
                </a:cubicBezTo>
                <a:cubicBezTo>
                  <a:pt x="465" y="0"/>
                  <a:pt x="481" y="16"/>
                  <a:pt x="472" y="35"/>
                </a:cubicBezTo>
                <a:cubicBezTo>
                  <a:pt x="455" y="72"/>
                  <a:pt x="426" y="77"/>
                  <a:pt x="434" y="128"/>
                </a:cubicBezTo>
                <a:cubicBezTo>
                  <a:pt x="447" y="216"/>
                  <a:pt x="588" y="216"/>
                  <a:pt x="602" y="128"/>
                </a:cubicBezTo>
                <a:cubicBezTo>
                  <a:pt x="610" y="77"/>
                  <a:pt x="580" y="72"/>
                  <a:pt x="563" y="35"/>
                </a:cubicBezTo>
                <a:cubicBezTo>
                  <a:pt x="555" y="16"/>
                  <a:pt x="570" y="0"/>
                  <a:pt x="636" y="0"/>
                </a:cubicBezTo>
                <a:cubicBezTo>
                  <a:pt x="819" y="0"/>
                  <a:pt x="819" y="0"/>
                  <a:pt x="819" y="0"/>
                </a:cubicBezTo>
                <a:cubicBezTo>
                  <a:pt x="819" y="183"/>
                  <a:pt x="819" y="183"/>
                  <a:pt x="819" y="183"/>
                </a:cubicBezTo>
                <a:cubicBezTo>
                  <a:pt x="819" y="249"/>
                  <a:pt x="803" y="265"/>
                  <a:pt x="784" y="256"/>
                </a:cubicBezTo>
                <a:cubicBezTo>
                  <a:pt x="747" y="239"/>
                  <a:pt x="743" y="210"/>
                  <a:pt x="691" y="218"/>
                </a:cubicBezTo>
                <a:cubicBezTo>
                  <a:pt x="603" y="231"/>
                  <a:pt x="603" y="372"/>
                  <a:pt x="691" y="386"/>
                </a:cubicBezTo>
                <a:cubicBezTo>
                  <a:pt x="743" y="394"/>
                  <a:pt x="747" y="364"/>
                  <a:pt x="784" y="347"/>
                </a:cubicBezTo>
                <a:cubicBezTo>
                  <a:pt x="803" y="339"/>
                  <a:pt x="819" y="354"/>
                  <a:pt x="819" y="420"/>
                </a:cubicBezTo>
                <a:cubicBezTo>
                  <a:pt x="819" y="603"/>
                  <a:pt x="819" y="603"/>
                  <a:pt x="819" y="603"/>
                </a:cubicBezTo>
                <a:cubicBezTo>
                  <a:pt x="636" y="603"/>
                  <a:pt x="636" y="603"/>
                  <a:pt x="636" y="603"/>
                </a:cubicBezTo>
                <a:cubicBezTo>
                  <a:pt x="570" y="603"/>
                  <a:pt x="555" y="619"/>
                  <a:pt x="563" y="639"/>
                </a:cubicBezTo>
                <a:cubicBezTo>
                  <a:pt x="580" y="675"/>
                  <a:pt x="610" y="680"/>
                  <a:pt x="602" y="731"/>
                </a:cubicBezTo>
                <a:cubicBezTo>
                  <a:pt x="588" y="819"/>
                  <a:pt x="447" y="819"/>
                  <a:pt x="434" y="731"/>
                </a:cubicBezTo>
                <a:cubicBezTo>
                  <a:pt x="426" y="680"/>
                  <a:pt x="455" y="675"/>
                  <a:pt x="472" y="639"/>
                </a:cubicBezTo>
                <a:cubicBezTo>
                  <a:pt x="481" y="619"/>
                  <a:pt x="465" y="603"/>
                  <a:pt x="399" y="603"/>
                </a:cubicBezTo>
                <a:cubicBezTo>
                  <a:pt x="216" y="603"/>
                  <a:pt x="216" y="603"/>
                  <a:pt x="216" y="603"/>
                </a:cubicBezTo>
                <a:lnTo>
                  <a:pt x="216" y="420"/>
                </a:lnTo>
                <a:close/>
              </a:path>
            </a:pathLst>
          </a:custGeom>
          <a:solidFill>
            <a:srgbClr val="1877A8">
              <a:alpha val="50000"/>
            </a:srgb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ea typeface="微软雅黑 Light" panose="020B0502040204020203" pitchFamily="34" charset="-122"/>
            </a:endParaRPr>
          </a:p>
        </p:txBody>
      </p:sp>
      <p:sp>
        <p:nvSpPr>
          <p:cNvPr id="101" name="Freeform 154"/>
          <p:cNvSpPr/>
          <p:nvPr/>
        </p:nvSpPr>
        <p:spPr bwMode="auto">
          <a:xfrm>
            <a:off x="5725160" y="4634865"/>
            <a:ext cx="547370" cy="455295"/>
          </a:xfrm>
          <a:custGeom>
            <a:avLst/>
            <a:gdLst/>
            <a:ahLst/>
            <a:cxnLst>
              <a:cxn ang="0">
                <a:pos x="57" y="12"/>
              </a:cxn>
              <a:cxn ang="0">
                <a:pos x="57" y="14"/>
              </a:cxn>
              <a:cxn ang="0">
                <a:pos x="20" y="51"/>
              </a:cxn>
              <a:cxn ang="0">
                <a:pos x="0" y="45"/>
              </a:cxn>
              <a:cxn ang="0">
                <a:pos x="3" y="45"/>
              </a:cxn>
              <a:cxn ang="0">
                <a:pos x="19" y="40"/>
              </a:cxn>
              <a:cxn ang="0">
                <a:pos x="7" y="31"/>
              </a:cxn>
              <a:cxn ang="0">
                <a:pos x="10" y="31"/>
              </a:cxn>
              <a:cxn ang="0">
                <a:pos x="13" y="31"/>
              </a:cxn>
              <a:cxn ang="0">
                <a:pos x="3" y="18"/>
              </a:cxn>
              <a:cxn ang="0">
                <a:pos x="3" y="18"/>
              </a:cxn>
              <a:cxn ang="0">
                <a:pos x="9" y="19"/>
              </a:cxn>
              <a:cxn ang="0">
                <a:pos x="3" y="9"/>
              </a:cxn>
              <a:cxn ang="0">
                <a:pos x="5" y="2"/>
              </a:cxn>
              <a:cxn ang="0">
                <a:pos x="31" y="16"/>
              </a:cxn>
              <a:cxn ang="0">
                <a:pos x="31" y="13"/>
              </a:cxn>
              <a:cxn ang="0">
                <a:pos x="44" y="0"/>
              </a:cxn>
              <a:cxn ang="0">
                <a:pos x="54" y="4"/>
              </a:cxn>
              <a:cxn ang="0">
                <a:pos x="62" y="1"/>
              </a:cxn>
              <a:cxn ang="0">
                <a:pos x="56" y="8"/>
              </a:cxn>
              <a:cxn ang="0">
                <a:pos x="64" y="6"/>
              </a:cxn>
              <a:cxn ang="0">
                <a:pos x="57" y="12"/>
              </a:cxn>
            </a:cxnLst>
            <a:rect l="0" t="0" r="r" b="b"/>
            <a:pathLst>
              <a:path w="64" h="51">
                <a:moveTo>
                  <a:pt x="57" y="12"/>
                </a:moveTo>
                <a:cubicBezTo>
                  <a:pt x="57" y="13"/>
                  <a:pt x="57" y="14"/>
                  <a:pt x="57" y="14"/>
                </a:cubicBezTo>
                <a:cubicBezTo>
                  <a:pt x="57" y="31"/>
                  <a:pt x="44" y="51"/>
                  <a:pt x="20" y="51"/>
                </a:cubicBezTo>
                <a:cubicBezTo>
                  <a:pt x="13" y="51"/>
                  <a:pt x="6" y="49"/>
                  <a:pt x="0" y="45"/>
                </a:cubicBezTo>
                <a:cubicBezTo>
                  <a:pt x="1" y="45"/>
                  <a:pt x="2" y="45"/>
                  <a:pt x="3" y="45"/>
                </a:cubicBezTo>
                <a:cubicBezTo>
                  <a:pt x="9" y="45"/>
                  <a:pt x="15" y="43"/>
                  <a:pt x="19" y="40"/>
                </a:cubicBezTo>
                <a:cubicBezTo>
                  <a:pt x="14" y="40"/>
                  <a:pt x="9" y="36"/>
                  <a:pt x="7" y="31"/>
                </a:cubicBezTo>
                <a:cubicBezTo>
                  <a:pt x="8" y="31"/>
                  <a:pt x="9" y="31"/>
                  <a:pt x="10" y="31"/>
                </a:cubicBezTo>
                <a:cubicBezTo>
                  <a:pt x="11" y="31"/>
                  <a:pt x="12" y="31"/>
                  <a:pt x="13" y="31"/>
                </a:cubicBezTo>
                <a:cubicBezTo>
                  <a:pt x="7" y="29"/>
                  <a:pt x="3" y="24"/>
                  <a:pt x="3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5" y="19"/>
                  <a:pt x="7" y="19"/>
                  <a:pt x="9" y="19"/>
                </a:cubicBezTo>
                <a:cubicBezTo>
                  <a:pt x="5" y="17"/>
                  <a:pt x="3" y="13"/>
                  <a:pt x="3" y="9"/>
                </a:cubicBezTo>
                <a:cubicBezTo>
                  <a:pt x="3" y="6"/>
                  <a:pt x="4" y="4"/>
                  <a:pt x="5" y="2"/>
                </a:cubicBezTo>
                <a:cubicBezTo>
                  <a:pt x="11" y="10"/>
                  <a:pt x="21" y="15"/>
                  <a:pt x="31" y="16"/>
                </a:cubicBezTo>
                <a:cubicBezTo>
                  <a:pt x="31" y="15"/>
                  <a:pt x="31" y="14"/>
                  <a:pt x="31" y="13"/>
                </a:cubicBezTo>
                <a:cubicBezTo>
                  <a:pt x="31" y="5"/>
                  <a:pt x="37" y="0"/>
                  <a:pt x="44" y="0"/>
                </a:cubicBezTo>
                <a:cubicBezTo>
                  <a:pt x="48" y="0"/>
                  <a:pt x="51" y="1"/>
                  <a:pt x="54" y="4"/>
                </a:cubicBezTo>
                <a:cubicBezTo>
                  <a:pt x="56" y="3"/>
                  <a:pt x="59" y="2"/>
                  <a:pt x="62" y="1"/>
                </a:cubicBezTo>
                <a:cubicBezTo>
                  <a:pt x="61" y="4"/>
                  <a:pt x="59" y="6"/>
                  <a:pt x="56" y="8"/>
                </a:cubicBezTo>
                <a:cubicBezTo>
                  <a:pt x="59" y="7"/>
                  <a:pt x="61" y="7"/>
                  <a:pt x="64" y="6"/>
                </a:cubicBezTo>
                <a:cubicBezTo>
                  <a:pt x="62" y="8"/>
                  <a:pt x="60" y="11"/>
                  <a:pt x="57" y="1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ea typeface="微软雅黑 Light" panose="020B0502040204020203" pitchFamily="34" charset="-122"/>
            </a:endParaRPr>
          </a:p>
        </p:txBody>
      </p:sp>
      <p:sp>
        <p:nvSpPr>
          <p:cNvPr id="103" name="Freeform 78"/>
          <p:cNvSpPr/>
          <p:nvPr/>
        </p:nvSpPr>
        <p:spPr bwMode="auto">
          <a:xfrm>
            <a:off x="4819015" y="2947035"/>
            <a:ext cx="242570" cy="483235"/>
          </a:xfrm>
          <a:custGeom>
            <a:avLst/>
            <a:gdLst/>
            <a:ahLst/>
            <a:cxnLst>
              <a:cxn ang="0">
                <a:pos x="35" y="11"/>
              </a:cxn>
              <a:cxn ang="0">
                <a:pos x="29" y="11"/>
              </a:cxn>
              <a:cxn ang="0">
                <a:pos x="23" y="17"/>
              </a:cxn>
              <a:cxn ang="0">
                <a:pos x="23" y="25"/>
              </a:cxn>
              <a:cxn ang="0">
                <a:pos x="35" y="25"/>
              </a:cxn>
              <a:cxn ang="0">
                <a:pos x="33" y="37"/>
              </a:cxn>
              <a:cxn ang="0">
                <a:pos x="23" y="37"/>
              </a:cxn>
              <a:cxn ang="0">
                <a:pos x="23" y="67"/>
              </a:cxn>
              <a:cxn ang="0">
                <a:pos x="11" y="67"/>
              </a:cxn>
              <a:cxn ang="0">
                <a:pos x="11" y="37"/>
              </a:cxn>
              <a:cxn ang="0">
                <a:pos x="0" y="37"/>
              </a:cxn>
              <a:cxn ang="0">
                <a:pos x="0" y="25"/>
              </a:cxn>
              <a:cxn ang="0">
                <a:pos x="11" y="25"/>
              </a:cxn>
              <a:cxn ang="0">
                <a:pos x="11" y="16"/>
              </a:cxn>
              <a:cxn ang="0">
                <a:pos x="26" y="0"/>
              </a:cxn>
              <a:cxn ang="0">
                <a:pos x="35" y="1"/>
              </a:cxn>
              <a:cxn ang="0">
                <a:pos x="35" y="11"/>
              </a:cxn>
            </a:cxnLst>
            <a:rect l="0" t="0" r="r" b="b"/>
            <a:pathLst>
              <a:path w="35" h="67">
                <a:moveTo>
                  <a:pt x="35" y="11"/>
                </a:moveTo>
                <a:cubicBezTo>
                  <a:pt x="29" y="11"/>
                  <a:pt x="29" y="11"/>
                  <a:pt x="29" y="11"/>
                </a:cubicBezTo>
                <a:cubicBezTo>
                  <a:pt x="24" y="11"/>
                  <a:pt x="23" y="14"/>
                  <a:pt x="23" y="17"/>
                </a:cubicBezTo>
                <a:cubicBezTo>
                  <a:pt x="23" y="25"/>
                  <a:pt x="23" y="25"/>
                  <a:pt x="23" y="25"/>
                </a:cubicBezTo>
                <a:cubicBezTo>
                  <a:pt x="35" y="25"/>
                  <a:pt x="35" y="25"/>
                  <a:pt x="35" y="25"/>
                </a:cubicBezTo>
                <a:cubicBezTo>
                  <a:pt x="33" y="37"/>
                  <a:pt x="33" y="37"/>
                  <a:pt x="33" y="37"/>
                </a:cubicBezTo>
                <a:cubicBezTo>
                  <a:pt x="23" y="37"/>
                  <a:pt x="23" y="37"/>
                  <a:pt x="23" y="37"/>
                </a:cubicBezTo>
                <a:cubicBezTo>
                  <a:pt x="23" y="67"/>
                  <a:pt x="23" y="67"/>
                  <a:pt x="23" y="67"/>
                </a:cubicBezTo>
                <a:cubicBezTo>
                  <a:pt x="11" y="67"/>
                  <a:pt x="11" y="67"/>
                  <a:pt x="11" y="67"/>
                </a:cubicBezTo>
                <a:cubicBezTo>
                  <a:pt x="11" y="37"/>
                  <a:pt x="11" y="37"/>
                  <a:pt x="11" y="37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25"/>
                  <a:pt x="0" y="25"/>
                  <a:pt x="0" y="25"/>
                </a:cubicBezTo>
                <a:cubicBezTo>
                  <a:pt x="11" y="25"/>
                  <a:pt x="11" y="25"/>
                  <a:pt x="11" y="25"/>
                </a:cubicBezTo>
                <a:cubicBezTo>
                  <a:pt x="11" y="16"/>
                  <a:pt x="11" y="16"/>
                  <a:pt x="11" y="16"/>
                </a:cubicBezTo>
                <a:cubicBezTo>
                  <a:pt x="11" y="6"/>
                  <a:pt x="17" y="0"/>
                  <a:pt x="26" y="0"/>
                </a:cubicBezTo>
                <a:cubicBezTo>
                  <a:pt x="30" y="0"/>
                  <a:pt x="34" y="1"/>
                  <a:pt x="35" y="1"/>
                </a:cubicBezTo>
                <a:lnTo>
                  <a:pt x="35" y="1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ea typeface="微软雅黑 Light" panose="020B0502040204020203" pitchFamily="34" charset="-122"/>
            </a:endParaRPr>
          </a:p>
        </p:txBody>
      </p:sp>
      <p:sp>
        <p:nvSpPr>
          <p:cNvPr id="104" name="Freeform 65"/>
          <p:cNvSpPr>
            <a:spLocks noEditPoints="1"/>
          </p:cNvSpPr>
          <p:nvPr/>
        </p:nvSpPr>
        <p:spPr bwMode="auto">
          <a:xfrm>
            <a:off x="7575550" y="3464560"/>
            <a:ext cx="431165" cy="474345"/>
          </a:xfrm>
          <a:custGeom>
            <a:avLst/>
            <a:gdLst/>
            <a:ahLst/>
            <a:cxnLst>
              <a:cxn ang="0">
                <a:pos x="38" y="47"/>
              </a:cxn>
              <a:cxn ang="0">
                <a:pos x="36" y="54"/>
              </a:cxn>
              <a:cxn ang="0">
                <a:pos x="17" y="63"/>
              </a:cxn>
              <a:cxn ang="0">
                <a:pos x="1" y="56"/>
              </a:cxn>
              <a:cxn ang="0">
                <a:pos x="0" y="51"/>
              </a:cxn>
              <a:cxn ang="0">
                <a:pos x="6" y="41"/>
              </a:cxn>
              <a:cxn ang="0">
                <a:pos x="21" y="37"/>
              </a:cxn>
              <a:cxn ang="0">
                <a:pos x="19" y="32"/>
              </a:cxn>
              <a:cxn ang="0">
                <a:pos x="20" y="28"/>
              </a:cxn>
              <a:cxn ang="0">
                <a:pos x="17" y="29"/>
              </a:cxn>
              <a:cxn ang="0">
                <a:pos x="4" y="16"/>
              </a:cxn>
              <a:cxn ang="0">
                <a:pos x="9" y="5"/>
              </a:cxn>
              <a:cxn ang="0">
                <a:pos x="24" y="0"/>
              </a:cxn>
              <a:cxn ang="0">
                <a:pos x="40" y="0"/>
              </a:cxn>
              <a:cxn ang="0">
                <a:pos x="35" y="3"/>
              </a:cxn>
              <a:cxn ang="0">
                <a:pos x="30" y="3"/>
              </a:cxn>
              <a:cxn ang="0">
                <a:pos x="35" y="14"/>
              </a:cxn>
              <a:cxn ang="0">
                <a:pos x="26" y="30"/>
              </a:cxn>
              <a:cxn ang="0">
                <a:pos x="38" y="47"/>
              </a:cxn>
              <a:cxn ang="0">
                <a:pos x="33" y="51"/>
              </a:cxn>
              <a:cxn ang="0">
                <a:pos x="24" y="40"/>
              </a:cxn>
              <a:cxn ang="0">
                <a:pos x="22" y="40"/>
              </a:cxn>
              <a:cxn ang="0">
                <a:pos x="7" y="49"/>
              </a:cxn>
              <a:cxn ang="0">
                <a:pos x="21" y="59"/>
              </a:cxn>
              <a:cxn ang="0">
                <a:pos x="33" y="51"/>
              </a:cxn>
              <a:cxn ang="0">
                <a:pos x="26" y="24"/>
              </a:cxn>
              <a:cxn ang="0">
                <a:pos x="28" y="18"/>
              </a:cxn>
              <a:cxn ang="0">
                <a:pos x="18" y="3"/>
              </a:cxn>
              <a:cxn ang="0">
                <a:pos x="13" y="6"/>
              </a:cxn>
              <a:cxn ang="0">
                <a:pos x="11" y="12"/>
              </a:cxn>
              <a:cxn ang="0">
                <a:pos x="21" y="26"/>
              </a:cxn>
              <a:cxn ang="0">
                <a:pos x="26" y="24"/>
              </a:cxn>
              <a:cxn ang="0">
                <a:pos x="60" y="26"/>
              </a:cxn>
              <a:cxn ang="0">
                <a:pos x="60" y="30"/>
              </a:cxn>
              <a:cxn ang="0">
                <a:pos x="52" y="30"/>
              </a:cxn>
              <a:cxn ang="0">
                <a:pos x="52" y="39"/>
              </a:cxn>
              <a:cxn ang="0">
                <a:pos x="48" y="39"/>
              </a:cxn>
              <a:cxn ang="0">
                <a:pos x="48" y="30"/>
              </a:cxn>
              <a:cxn ang="0">
                <a:pos x="40" y="30"/>
              </a:cxn>
              <a:cxn ang="0">
                <a:pos x="40" y="26"/>
              </a:cxn>
              <a:cxn ang="0">
                <a:pos x="48" y="26"/>
              </a:cxn>
              <a:cxn ang="0">
                <a:pos x="48" y="18"/>
              </a:cxn>
              <a:cxn ang="0">
                <a:pos x="52" y="18"/>
              </a:cxn>
              <a:cxn ang="0">
                <a:pos x="52" y="26"/>
              </a:cxn>
              <a:cxn ang="0">
                <a:pos x="60" y="26"/>
              </a:cxn>
            </a:cxnLst>
            <a:rect l="0" t="0" r="r" b="b"/>
            <a:pathLst>
              <a:path w="60" h="63">
                <a:moveTo>
                  <a:pt x="38" y="47"/>
                </a:moveTo>
                <a:cubicBezTo>
                  <a:pt x="38" y="50"/>
                  <a:pt x="37" y="52"/>
                  <a:pt x="36" y="54"/>
                </a:cubicBezTo>
                <a:cubicBezTo>
                  <a:pt x="32" y="61"/>
                  <a:pt x="24" y="63"/>
                  <a:pt x="17" y="63"/>
                </a:cubicBezTo>
                <a:cubicBezTo>
                  <a:pt x="11" y="63"/>
                  <a:pt x="4" y="61"/>
                  <a:pt x="1" y="56"/>
                </a:cubicBezTo>
                <a:cubicBezTo>
                  <a:pt x="0" y="55"/>
                  <a:pt x="0" y="53"/>
                  <a:pt x="0" y="51"/>
                </a:cubicBezTo>
                <a:cubicBezTo>
                  <a:pt x="0" y="47"/>
                  <a:pt x="2" y="43"/>
                  <a:pt x="6" y="41"/>
                </a:cubicBezTo>
                <a:cubicBezTo>
                  <a:pt x="10" y="38"/>
                  <a:pt x="16" y="38"/>
                  <a:pt x="21" y="37"/>
                </a:cubicBezTo>
                <a:cubicBezTo>
                  <a:pt x="20" y="35"/>
                  <a:pt x="19" y="34"/>
                  <a:pt x="19" y="32"/>
                </a:cubicBezTo>
                <a:cubicBezTo>
                  <a:pt x="19" y="30"/>
                  <a:pt x="19" y="29"/>
                  <a:pt x="20" y="28"/>
                </a:cubicBezTo>
                <a:cubicBezTo>
                  <a:pt x="19" y="29"/>
                  <a:pt x="18" y="29"/>
                  <a:pt x="17" y="29"/>
                </a:cubicBezTo>
                <a:cubicBezTo>
                  <a:pt x="10" y="29"/>
                  <a:pt x="4" y="23"/>
                  <a:pt x="4" y="16"/>
                </a:cubicBezTo>
                <a:cubicBezTo>
                  <a:pt x="4" y="11"/>
                  <a:pt x="6" y="7"/>
                  <a:pt x="9" y="5"/>
                </a:cubicBezTo>
                <a:cubicBezTo>
                  <a:pt x="13" y="1"/>
                  <a:pt x="19" y="0"/>
                  <a:pt x="24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35" y="3"/>
                  <a:pt x="35" y="3"/>
                  <a:pt x="35" y="3"/>
                </a:cubicBezTo>
                <a:cubicBezTo>
                  <a:pt x="30" y="3"/>
                  <a:pt x="30" y="3"/>
                  <a:pt x="30" y="3"/>
                </a:cubicBezTo>
                <a:cubicBezTo>
                  <a:pt x="33" y="6"/>
                  <a:pt x="35" y="9"/>
                  <a:pt x="35" y="14"/>
                </a:cubicBezTo>
                <a:cubicBezTo>
                  <a:pt x="35" y="24"/>
                  <a:pt x="26" y="25"/>
                  <a:pt x="26" y="30"/>
                </a:cubicBezTo>
                <a:cubicBezTo>
                  <a:pt x="26" y="35"/>
                  <a:pt x="38" y="37"/>
                  <a:pt x="38" y="47"/>
                </a:cubicBezTo>
                <a:close/>
                <a:moveTo>
                  <a:pt x="33" y="51"/>
                </a:moveTo>
                <a:cubicBezTo>
                  <a:pt x="33" y="45"/>
                  <a:pt x="28" y="42"/>
                  <a:pt x="24" y="40"/>
                </a:cubicBezTo>
                <a:cubicBezTo>
                  <a:pt x="23" y="40"/>
                  <a:pt x="23" y="40"/>
                  <a:pt x="22" y="40"/>
                </a:cubicBezTo>
                <a:cubicBezTo>
                  <a:pt x="16" y="40"/>
                  <a:pt x="7" y="42"/>
                  <a:pt x="7" y="49"/>
                </a:cubicBezTo>
                <a:cubicBezTo>
                  <a:pt x="7" y="57"/>
                  <a:pt x="15" y="59"/>
                  <a:pt x="21" y="59"/>
                </a:cubicBezTo>
                <a:cubicBezTo>
                  <a:pt x="26" y="59"/>
                  <a:pt x="33" y="57"/>
                  <a:pt x="33" y="51"/>
                </a:cubicBezTo>
                <a:close/>
                <a:moveTo>
                  <a:pt x="26" y="24"/>
                </a:moveTo>
                <a:cubicBezTo>
                  <a:pt x="28" y="22"/>
                  <a:pt x="28" y="20"/>
                  <a:pt x="28" y="18"/>
                </a:cubicBezTo>
                <a:cubicBezTo>
                  <a:pt x="28" y="12"/>
                  <a:pt x="25" y="3"/>
                  <a:pt x="18" y="3"/>
                </a:cubicBezTo>
                <a:cubicBezTo>
                  <a:pt x="16" y="3"/>
                  <a:pt x="14" y="4"/>
                  <a:pt x="13" y="6"/>
                </a:cubicBezTo>
                <a:cubicBezTo>
                  <a:pt x="11" y="7"/>
                  <a:pt x="11" y="9"/>
                  <a:pt x="11" y="12"/>
                </a:cubicBezTo>
                <a:cubicBezTo>
                  <a:pt x="11" y="17"/>
                  <a:pt x="14" y="26"/>
                  <a:pt x="21" y="26"/>
                </a:cubicBezTo>
                <a:cubicBezTo>
                  <a:pt x="23" y="26"/>
                  <a:pt x="25" y="25"/>
                  <a:pt x="26" y="24"/>
                </a:cubicBezTo>
                <a:close/>
                <a:moveTo>
                  <a:pt x="60" y="26"/>
                </a:moveTo>
                <a:cubicBezTo>
                  <a:pt x="60" y="30"/>
                  <a:pt x="60" y="30"/>
                  <a:pt x="60" y="30"/>
                </a:cubicBezTo>
                <a:cubicBezTo>
                  <a:pt x="52" y="30"/>
                  <a:pt x="52" y="30"/>
                  <a:pt x="52" y="30"/>
                </a:cubicBezTo>
                <a:cubicBezTo>
                  <a:pt x="52" y="39"/>
                  <a:pt x="52" y="39"/>
                  <a:pt x="52" y="39"/>
                </a:cubicBezTo>
                <a:cubicBezTo>
                  <a:pt x="48" y="39"/>
                  <a:pt x="48" y="39"/>
                  <a:pt x="48" y="39"/>
                </a:cubicBezTo>
                <a:cubicBezTo>
                  <a:pt x="48" y="30"/>
                  <a:pt x="48" y="30"/>
                  <a:pt x="48" y="30"/>
                </a:cubicBezTo>
                <a:cubicBezTo>
                  <a:pt x="40" y="30"/>
                  <a:pt x="40" y="30"/>
                  <a:pt x="40" y="30"/>
                </a:cubicBezTo>
                <a:cubicBezTo>
                  <a:pt x="40" y="26"/>
                  <a:pt x="40" y="26"/>
                  <a:pt x="40" y="26"/>
                </a:cubicBezTo>
                <a:cubicBezTo>
                  <a:pt x="48" y="26"/>
                  <a:pt x="48" y="26"/>
                  <a:pt x="48" y="26"/>
                </a:cubicBezTo>
                <a:cubicBezTo>
                  <a:pt x="48" y="18"/>
                  <a:pt x="48" y="18"/>
                  <a:pt x="48" y="18"/>
                </a:cubicBezTo>
                <a:cubicBezTo>
                  <a:pt x="52" y="18"/>
                  <a:pt x="52" y="18"/>
                  <a:pt x="52" y="18"/>
                </a:cubicBezTo>
                <a:cubicBezTo>
                  <a:pt x="52" y="26"/>
                  <a:pt x="52" y="26"/>
                  <a:pt x="52" y="26"/>
                </a:cubicBezTo>
                <a:lnTo>
                  <a:pt x="60" y="2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ea typeface="微软雅黑 Light" panose="020B0502040204020203" pitchFamily="34" charset="-122"/>
            </a:endParaRPr>
          </a:p>
        </p:txBody>
      </p:sp>
      <p:sp>
        <p:nvSpPr>
          <p:cNvPr id="105" name="Freeform 117"/>
          <p:cNvSpPr>
            <a:spLocks noEditPoints="1"/>
          </p:cNvSpPr>
          <p:nvPr/>
        </p:nvSpPr>
        <p:spPr bwMode="auto">
          <a:xfrm>
            <a:off x="6430645" y="1816735"/>
            <a:ext cx="435610" cy="439420"/>
          </a:xfrm>
          <a:custGeom>
            <a:avLst/>
            <a:gdLst/>
            <a:ahLst/>
            <a:cxnLst>
              <a:cxn ang="0">
                <a:pos x="6" y="13"/>
              </a:cxn>
              <a:cxn ang="0">
                <a:pos x="6" y="13"/>
              </a:cxn>
              <a:cxn ang="0">
                <a:pos x="0" y="7"/>
              </a:cxn>
              <a:cxn ang="0">
                <a:pos x="6" y="0"/>
              </a:cxn>
              <a:cxn ang="0">
                <a:pos x="13" y="7"/>
              </a:cxn>
              <a:cxn ang="0">
                <a:pos x="6" y="13"/>
              </a:cxn>
              <a:cxn ang="0">
                <a:pos x="12" y="53"/>
              </a:cxn>
              <a:cxn ang="0">
                <a:pos x="0" y="53"/>
              </a:cxn>
              <a:cxn ang="0">
                <a:pos x="0" y="17"/>
              </a:cxn>
              <a:cxn ang="0">
                <a:pos x="12" y="17"/>
              </a:cxn>
              <a:cxn ang="0">
                <a:pos x="12" y="53"/>
              </a:cxn>
              <a:cxn ang="0">
                <a:pos x="55" y="53"/>
              </a:cxn>
              <a:cxn ang="0">
                <a:pos x="43" y="53"/>
              </a:cxn>
              <a:cxn ang="0">
                <a:pos x="43" y="34"/>
              </a:cxn>
              <a:cxn ang="0">
                <a:pos x="37" y="26"/>
              </a:cxn>
              <a:cxn ang="0">
                <a:pos x="31" y="30"/>
              </a:cxn>
              <a:cxn ang="0">
                <a:pos x="30" y="33"/>
              </a:cxn>
              <a:cxn ang="0">
                <a:pos x="30" y="53"/>
              </a:cxn>
              <a:cxn ang="0">
                <a:pos x="19" y="53"/>
              </a:cxn>
              <a:cxn ang="0">
                <a:pos x="19" y="17"/>
              </a:cxn>
              <a:cxn ang="0">
                <a:pos x="30" y="17"/>
              </a:cxn>
              <a:cxn ang="0">
                <a:pos x="30" y="23"/>
              </a:cxn>
              <a:cxn ang="0">
                <a:pos x="30" y="23"/>
              </a:cxn>
              <a:cxn ang="0">
                <a:pos x="41" y="17"/>
              </a:cxn>
              <a:cxn ang="0">
                <a:pos x="55" y="33"/>
              </a:cxn>
              <a:cxn ang="0">
                <a:pos x="55" y="53"/>
              </a:cxn>
            </a:cxnLst>
            <a:rect l="0" t="0" r="r" b="b"/>
            <a:pathLst>
              <a:path w="55" h="53">
                <a:moveTo>
                  <a:pt x="6" y="13"/>
                </a:moveTo>
                <a:cubicBezTo>
                  <a:pt x="6" y="13"/>
                  <a:pt x="6" y="13"/>
                  <a:pt x="6" y="13"/>
                </a:cubicBezTo>
                <a:cubicBezTo>
                  <a:pt x="2" y="13"/>
                  <a:pt x="0" y="10"/>
                  <a:pt x="0" y="7"/>
                </a:cubicBezTo>
                <a:cubicBezTo>
                  <a:pt x="0" y="3"/>
                  <a:pt x="2" y="0"/>
                  <a:pt x="6" y="0"/>
                </a:cubicBezTo>
                <a:cubicBezTo>
                  <a:pt x="10" y="0"/>
                  <a:pt x="13" y="3"/>
                  <a:pt x="13" y="7"/>
                </a:cubicBezTo>
                <a:cubicBezTo>
                  <a:pt x="13" y="10"/>
                  <a:pt x="10" y="13"/>
                  <a:pt x="6" y="13"/>
                </a:cubicBezTo>
                <a:close/>
                <a:moveTo>
                  <a:pt x="12" y="53"/>
                </a:moveTo>
                <a:cubicBezTo>
                  <a:pt x="0" y="53"/>
                  <a:pt x="0" y="53"/>
                  <a:pt x="0" y="53"/>
                </a:cubicBezTo>
                <a:cubicBezTo>
                  <a:pt x="0" y="17"/>
                  <a:pt x="0" y="17"/>
                  <a:pt x="0" y="17"/>
                </a:cubicBezTo>
                <a:cubicBezTo>
                  <a:pt x="12" y="17"/>
                  <a:pt x="12" y="17"/>
                  <a:pt x="12" y="17"/>
                </a:cubicBezTo>
                <a:lnTo>
                  <a:pt x="12" y="53"/>
                </a:lnTo>
                <a:close/>
                <a:moveTo>
                  <a:pt x="55" y="53"/>
                </a:moveTo>
                <a:cubicBezTo>
                  <a:pt x="43" y="53"/>
                  <a:pt x="43" y="53"/>
                  <a:pt x="43" y="53"/>
                </a:cubicBezTo>
                <a:cubicBezTo>
                  <a:pt x="43" y="34"/>
                  <a:pt x="43" y="34"/>
                  <a:pt x="43" y="34"/>
                </a:cubicBezTo>
                <a:cubicBezTo>
                  <a:pt x="43" y="29"/>
                  <a:pt x="41" y="26"/>
                  <a:pt x="37" y="26"/>
                </a:cubicBezTo>
                <a:cubicBezTo>
                  <a:pt x="34" y="26"/>
                  <a:pt x="32" y="28"/>
                  <a:pt x="31" y="30"/>
                </a:cubicBezTo>
                <a:cubicBezTo>
                  <a:pt x="31" y="31"/>
                  <a:pt x="30" y="32"/>
                  <a:pt x="30" y="33"/>
                </a:cubicBezTo>
                <a:cubicBezTo>
                  <a:pt x="30" y="53"/>
                  <a:pt x="30" y="53"/>
                  <a:pt x="30" y="53"/>
                </a:cubicBezTo>
                <a:cubicBezTo>
                  <a:pt x="19" y="53"/>
                  <a:pt x="19" y="53"/>
                  <a:pt x="19" y="53"/>
                </a:cubicBezTo>
                <a:cubicBezTo>
                  <a:pt x="19" y="21"/>
                  <a:pt x="19" y="17"/>
                  <a:pt x="19" y="17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23"/>
                  <a:pt x="30" y="23"/>
                  <a:pt x="30" y="23"/>
                </a:cubicBezTo>
                <a:cubicBezTo>
                  <a:pt x="30" y="23"/>
                  <a:pt x="30" y="23"/>
                  <a:pt x="30" y="23"/>
                </a:cubicBezTo>
                <a:cubicBezTo>
                  <a:pt x="32" y="20"/>
                  <a:pt x="35" y="17"/>
                  <a:pt x="41" y="17"/>
                </a:cubicBezTo>
                <a:cubicBezTo>
                  <a:pt x="49" y="17"/>
                  <a:pt x="55" y="22"/>
                  <a:pt x="55" y="33"/>
                </a:cubicBezTo>
                <a:lnTo>
                  <a:pt x="55" y="53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ea typeface="微软雅黑 Light" panose="020B0502040204020203" pitchFamily="34" charset="-122"/>
            </a:endParaRPr>
          </a:p>
        </p:txBody>
      </p:sp>
      <p:sp>
        <p:nvSpPr>
          <p:cNvPr id="106" name="Text Placeholder 3"/>
          <p:cNvSpPr txBox="1"/>
          <p:nvPr/>
        </p:nvSpPr>
        <p:spPr>
          <a:xfrm>
            <a:off x="1969770" y="1615440"/>
            <a:ext cx="1296035" cy="553720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微软雅黑 Light" panose="020B0502040204020203" pitchFamily="34" charset="-122"/>
              </a:rPr>
              <a:t>20%</a:t>
            </a:r>
          </a:p>
        </p:txBody>
      </p:sp>
      <p:sp>
        <p:nvSpPr>
          <p:cNvPr id="107" name="Text Placeholder 3"/>
          <p:cNvSpPr txBox="1"/>
          <p:nvPr/>
        </p:nvSpPr>
        <p:spPr>
          <a:xfrm>
            <a:off x="9015095" y="4238625"/>
            <a:ext cx="1296035" cy="553720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微软雅黑 Light" panose="020B0502040204020203" pitchFamily="34" charset="-122"/>
              </a:rPr>
              <a:t>50%</a:t>
            </a:r>
          </a:p>
        </p:txBody>
      </p:sp>
      <p:sp>
        <p:nvSpPr>
          <p:cNvPr id="108" name="Text Placeholder 3"/>
          <p:cNvSpPr txBox="1"/>
          <p:nvPr/>
        </p:nvSpPr>
        <p:spPr>
          <a:xfrm>
            <a:off x="7825105" y="896620"/>
            <a:ext cx="1296035" cy="553720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微软雅黑 Light" panose="020B0502040204020203" pitchFamily="34" charset="-122"/>
              </a:rPr>
              <a:t>70%</a:t>
            </a:r>
          </a:p>
        </p:txBody>
      </p:sp>
      <p:sp>
        <p:nvSpPr>
          <p:cNvPr id="109" name="Text Placeholder 3"/>
          <p:cNvSpPr txBox="1"/>
          <p:nvPr/>
        </p:nvSpPr>
        <p:spPr>
          <a:xfrm>
            <a:off x="3392170" y="4886960"/>
            <a:ext cx="1296035" cy="553720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微软雅黑 Light" panose="020B0502040204020203" pitchFamily="34" charset="-122"/>
              </a:rPr>
              <a:t>90%</a:t>
            </a:r>
          </a:p>
        </p:txBody>
      </p:sp>
      <p:sp>
        <p:nvSpPr>
          <p:cNvPr id="2" name="TextBox 76"/>
          <p:cNvSpPr txBox="1"/>
          <p:nvPr/>
        </p:nvSpPr>
        <p:spPr>
          <a:xfrm>
            <a:off x="1948698" y="2244741"/>
            <a:ext cx="133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添加标题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495136" y="2644851"/>
            <a:ext cx="2244149" cy="626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</a:t>
            </a:r>
          </a:p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请在此添加您的文字内容。</a:t>
            </a:r>
            <a:endParaRPr lang="zh-CN" altLang="zh-CN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4" name="TextBox 76"/>
          <p:cNvSpPr txBox="1"/>
          <p:nvPr/>
        </p:nvSpPr>
        <p:spPr>
          <a:xfrm>
            <a:off x="3369193" y="5464826"/>
            <a:ext cx="133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添加标题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915631" y="5864936"/>
            <a:ext cx="2244149" cy="626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</a:t>
            </a:r>
          </a:p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请在此添加您的文字内容。</a:t>
            </a:r>
            <a:endParaRPr lang="zh-CN" altLang="zh-CN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9" name="TextBox 76"/>
          <p:cNvSpPr txBox="1"/>
          <p:nvPr/>
        </p:nvSpPr>
        <p:spPr>
          <a:xfrm>
            <a:off x="8994658" y="4867291"/>
            <a:ext cx="133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添加标题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541096" y="5267401"/>
            <a:ext cx="2244149" cy="626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</a:t>
            </a:r>
          </a:p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请在此添加您的文字内容。</a:t>
            </a:r>
            <a:endParaRPr lang="zh-CN" altLang="zh-CN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11" name="TextBox 76"/>
          <p:cNvSpPr txBox="1"/>
          <p:nvPr/>
        </p:nvSpPr>
        <p:spPr>
          <a:xfrm>
            <a:off x="7804668" y="1417336"/>
            <a:ext cx="133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添加标题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351106" y="1817446"/>
            <a:ext cx="2244149" cy="626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</a:t>
            </a:r>
          </a:p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请在此添加您的文字内容。</a:t>
            </a:r>
            <a:endParaRPr lang="zh-CN" altLang="zh-CN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6" grpId="0" bldLvl="0" animBg="1"/>
      <p:bldP spid="2124" grpId="0" bldLvl="0" animBg="1"/>
      <p:bldP spid="2125" grpId="0" bldLvl="0" animBg="1"/>
      <p:bldP spid="2127" grpId="0" bldLvl="0" animBg="1"/>
      <p:bldP spid="101" grpId="0" bldLvl="0" animBg="1"/>
      <p:bldP spid="103" grpId="0" bldLvl="0" animBg="1"/>
      <p:bldP spid="104" grpId="0" bldLvl="0" animBg="1"/>
      <p:bldP spid="105" grpId="0" bldLvl="0" animBg="1"/>
      <p:bldP spid="106" grpId="0"/>
      <p:bldP spid="107" grpId="0"/>
      <p:bldP spid="108" grpId="0"/>
      <p:bldP spid="109" grpId="0"/>
      <p:bldP spid="2" grpId="0"/>
      <p:bldP spid="3" grpId="0"/>
      <p:bldP spid="4" grpId="0"/>
      <p:bldP spid="5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52095" y="170815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年度工作概述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818383" y="1485368"/>
            <a:ext cx="3597275" cy="3199130"/>
            <a:chOff x="6584" y="1973"/>
            <a:chExt cx="5665" cy="5038"/>
          </a:xfrm>
        </p:grpSpPr>
        <p:sp>
          <p:nvSpPr>
            <p:cNvPr id="3" name="Freeform 28"/>
            <p:cNvSpPr/>
            <p:nvPr/>
          </p:nvSpPr>
          <p:spPr bwMode="auto">
            <a:xfrm>
              <a:off x="10419" y="3265"/>
              <a:ext cx="844" cy="1227"/>
            </a:xfrm>
            <a:custGeom>
              <a:avLst/>
              <a:gdLst>
                <a:gd name="T0" fmla="*/ 639249 w 476"/>
                <a:gd name="T1" fmla="*/ 0 h 692"/>
                <a:gd name="T2" fmla="*/ 0 w 476"/>
                <a:gd name="T3" fmla="*/ 750714 h 692"/>
                <a:gd name="T4" fmla="*/ 104751 w 476"/>
                <a:gd name="T5" fmla="*/ 929328 h 692"/>
                <a:gd name="T6" fmla="*/ 639249 w 476"/>
                <a:gd name="T7" fmla="*/ 0 h 6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692"/>
                <a:gd name="T14" fmla="*/ 476 w 476"/>
                <a:gd name="T15" fmla="*/ 692 h 6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692">
                  <a:moveTo>
                    <a:pt x="476" y="0"/>
                  </a:moveTo>
                  <a:lnTo>
                    <a:pt x="0" y="559"/>
                  </a:lnTo>
                  <a:lnTo>
                    <a:pt x="78" y="692"/>
                  </a:lnTo>
                  <a:lnTo>
                    <a:pt x="4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9" name="Freeform 29"/>
            <p:cNvSpPr/>
            <p:nvPr/>
          </p:nvSpPr>
          <p:spPr bwMode="auto">
            <a:xfrm>
              <a:off x="9987" y="5243"/>
              <a:ext cx="135" cy="239"/>
            </a:xfrm>
            <a:custGeom>
              <a:avLst/>
              <a:gdLst>
                <a:gd name="T0" fmla="*/ 102065 w 76"/>
                <a:gd name="T1" fmla="*/ 0 h 135"/>
                <a:gd name="T2" fmla="*/ 0 w 76"/>
                <a:gd name="T3" fmla="*/ 181300 h 135"/>
                <a:gd name="T4" fmla="*/ 102065 w 76"/>
                <a:gd name="T5" fmla="*/ 0 h 135"/>
                <a:gd name="T6" fmla="*/ 0 60000 65536"/>
                <a:gd name="T7" fmla="*/ 0 60000 65536"/>
                <a:gd name="T8" fmla="*/ 0 60000 65536"/>
                <a:gd name="T9" fmla="*/ 0 w 76"/>
                <a:gd name="T10" fmla="*/ 0 h 135"/>
                <a:gd name="T11" fmla="*/ 76 w 76"/>
                <a:gd name="T12" fmla="*/ 135 h 1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" h="135">
                  <a:moveTo>
                    <a:pt x="76" y="0"/>
                  </a:moveTo>
                  <a:lnTo>
                    <a:pt x="0" y="135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10" name="Freeform 30"/>
            <p:cNvSpPr/>
            <p:nvPr/>
          </p:nvSpPr>
          <p:spPr bwMode="auto">
            <a:xfrm>
              <a:off x="9987" y="5243"/>
              <a:ext cx="135" cy="239"/>
            </a:xfrm>
            <a:custGeom>
              <a:avLst/>
              <a:gdLst>
                <a:gd name="T0" fmla="*/ 102065 w 76"/>
                <a:gd name="T1" fmla="*/ 0 h 135"/>
                <a:gd name="T2" fmla="*/ 0 w 76"/>
                <a:gd name="T3" fmla="*/ 181300 h 135"/>
                <a:gd name="T4" fmla="*/ 102065 w 76"/>
                <a:gd name="T5" fmla="*/ 0 h 135"/>
                <a:gd name="T6" fmla="*/ 0 60000 65536"/>
                <a:gd name="T7" fmla="*/ 0 60000 65536"/>
                <a:gd name="T8" fmla="*/ 0 60000 65536"/>
                <a:gd name="T9" fmla="*/ 0 w 76"/>
                <a:gd name="T10" fmla="*/ 0 h 135"/>
                <a:gd name="T11" fmla="*/ 76 w 76"/>
                <a:gd name="T12" fmla="*/ 135 h 1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" h="135">
                  <a:moveTo>
                    <a:pt x="76" y="0"/>
                  </a:moveTo>
                  <a:lnTo>
                    <a:pt x="0" y="135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11" name="Freeform 31"/>
            <p:cNvSpPr/>
            <p:nvPr/>
          </p:nvSpPr>
          <p:spPr bwMode="auto">
            <a:xfrm>
              <a:off x="9987" y="5243"/>
              <a:ext cx="1414" cy="239"/>
            </a:xfrm>
            <a:custGeom>
              <a:avLst/>
              <a:gdLst>
                <a:gd name="T0" fmla="*/ 102065 w 798"/>
                <a:gd name="T1" fmla="*/ 0 h 135"/>
                <a:gd name="T2" fmla="*/ 0 w 798"/>
                <a:gd name="T3" fmla="*/ 181300 h 135"/>
                <a:gd name="T4" fmla="*/ 1071682 w 798"/>
                <a:gd name="T5" fmla="*/ 181300 h 135"/>
                <a:gd name="T6" fmla="*/ 102065 w 798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8"/>
                <a:gd name="T13" fmla="*/ 0 h 135"/>
                <a:gd name="T14" fmla="*/ 798 w 798"/>
                <a:gd name="T15" fmla="*/ 135 h 1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8" h="135">
                  <a:moveTo>
                    <a:pt x="76" y="0"/>
                  </a:moveTo>
                  <a:lnTo>
                    <a:pt x="0" y="135"/>
                  </a:lnTo>
                  <a:lnTo>
                    <a:pt x="798" y="135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12" name="Freeform 32"/>
            <p:cNvSpPr/>
            <p:nvPr/>
          </p:nvSpPr>
          <p:spPr bwMode="auto">
            <a:xfrm>
              <a:off x="8845" y="5482"/>
              <a:ext cx="273" cy="0"/>
            </a:xfrm>
            <a:custGeom>
              <a:avLst/>
              <a:gdLst>
                <a:gd name="T0" fmla="*/ 206816 w 154"/>
                <a:gd name="T1" fmla="*/ 0 w 154"/>
                <a:gd name="T2" fmla="*/ 206816 w 154"/>
                <a:gd name="T3" fmla="*/ 0 60000 65536"/>
                <a:gd name="T4" fmla="*/ 0 60000 65536"/>
                <a:gd name="T5" fmla="*/ 0 60000 65536"/>
                <a:gd name="T6" fmla="*/ 0 w 154"/>
                <a:gd name="T7" fmla="*/ 154 w 154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T6" t="0" r="T7" b="0"/>
              <a:pathLst>
                <a:path w="154">
                  <a:moveTo>
                    <a:pt x="154" y="0"/>
                  </a:moveTo>
                  <a:lnTo>
                    <a:pt x="0" y="0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13" name="Freeform 33"/>
            <p:cNvSpPr/>
            <p:nvPr/>
          </p:nvSpPr>
          <p:spPr bwMode="auto">
            <a:xfrm>
              <a:off x="8845" y="5482"/>
              <a:ext cx="273" cy="0"/>
            </a:xfrm>
            <a:custGeom>
              <a:avLst/>
              <a:gdLst>
                <a:gd name="T0" fmla="*/ 206816 w 154"/>
                <a:gd name="T1" fmla="*/ 0 w 154"/>
                <a:gd name="T2" fmla="*/ 206816 w 154"/>
                <a:gd name="T3" fmla="*/ 0 60000 65536"/>
                <a:gd name="T4" fmla="*/ 0 60000 65536"/>
                <a:gd name="T5" fmla="*/ 0 60000 65536"/>
                <a:gd name="T6" fmla="*/ 0 w 154"/>
                <a:gd name="T7" fmla="*/ 154 w 154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T6" t="0" r="T7" b="0"/>
              <a:pathLst>
                <a:path w="154">
                  <a:moveTo>
                    <a:pt x="154" y="0"/>
                  </a:moveTo>
                  <a:lnTo>
                    <a:pt x="0" y="0"/>
                  </a:lnTo>
                  <a:lnTo>
                    <a:pt x="1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14" name="Freeform 34"/>
            <p:cNvSpPr/>
            <p:nvPr/>
          </p:nvSpPr>
          <p:spPr bwMode="auto">
            <a:xfrm>
              <a:off x="8845" y="5482"/>
              <a:ext cx="705" cy="1225"/>
            </a:xfrm>
            <a:custGeom>
              <a:avLst/>
              <a:gdLst>
                <a:gd name="T0" fmla="*/ 0 w 398"/>
                <a:gd name="T1" fmla="*/ 0 h 691"/>
                <a:gd name="T2" fmla="*/ 6715 w 398"/>
                <a:gd name="T3" fmla="*/ 9401 h 691"/>
                <a:gd name="T4" fmla="*/ 534498 w 398"/>
                <a:gd name="T5" fmla="*/ 927986 h 691"/>
                <a:gd name="T6" fmla="*/ 206816 w 398"/>
                <a:gd name="T7" fmla="*/ 0 h 691"/>
                <a:gd name="T8" fmla="*/ 0 w 398"/>
                <a:gd name="T9" fmla="*/ 0 h 6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8"/>
                <a:gd name="T16" fmla="*/ 0 h 691"/>
                <a:gd name="T17" fmla="*/ 398 w 398"/>
                <a:gd name="T18" fmla="*/ 691 h 6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8" h="691">
                  <a:moveTo>
                    <a:pt x="0" y="0"/>
                  </a:moveTo>
                  <a:lnTo>
                    <a:pt x="5" y="7"/>
                  </a:lnTo>
                  <a:lnTo>
                    <a:pt x="398" y="691"/>
                  </a:lnTo>
                  <a:lnTo>
                    <a:pt x="154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15" name="Freeform 35"/>
            <p:cNvSpPr/>
            <p:nvPr/>
          </p:nvSpPr>
          <p:spPr bwMode="auto">
            <a:xfrm>
              <a:off x="7565" y="4491"/>
              <a:ext cx="844" cy="1225"/>
            </a:xfrm>
            <a:custGeom>
              <a:avLst/>
              <a:gdLst>
                <a:gd name="T0" fmla="*/ 537184 w 476"/>
                <a:gd name="T1" fmla="*/ 0 h 691"/>
                <a:gd name="T2" fmla="*/ 0 w 476"/>
                <a:gd name="T3" fmla="*/ 927986 h 691"/>
                <a:gd name="T4" fmla="*/ 537184 w 476"/>
                <a:gd name="T5" fmla="*/ 0 h 691"/>
                <a:gd name="T6" fmla="*/ 639249 w 476"/>
                <a:gd name="T7" fmla="*/ 177271 h 691"/>
                <a:gd name="T8" fmla="*/ 537184 w 476"/>
                <a:gd name="T9" fmla="*/ 0 h 6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6"/>
                <a:gd name="T16" fmla="*/ 0 h 691"/>
                <a:gd name="T17" fmla="*/ 476 w 476"/>
                <a:gd name="T18" fmla="*/ 691 h 6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6" h="691">
                  <a:moveTo>
                    <a:pt x="400" y="0"/>
                  </a:moveTo>
                  <a:lnTo>
                    <a:pt x="0" y="691"/>
                  </a:lnTo>
                  <a:lnTo>
                    <a:pt x="400" y="0"/>
                  </a:lnTo>
                  <a:lnTo>
                    <a:pt x="476" y="132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16" name="Freeform 36"/>
            <p:cNvSpPr/>
            <p:nvPr/>
          </p:nvSpPr>
          <p:spPr bwMode="auto">
            <a:xfrm>
              <a:off x="7565" y="4491"/>
              <a:ext cx="844" cy="1225"/>
            </a:xfrm>
            <a:custGeom>
              <a:avLst/>
              <a:gdLst>
                <a:gd name="T0" fmla="*/ 537184 w 476"/>
                <a:gd name="T1" fmla="*/ 0 h 691"/>
                <a:gd name="T2" fmla="*/ 0 w 476"/>
                <a:gd name="T3" fmla="*/ 927986 h 691"/>
                <a:gd name="T4" fmla="*/ 537184 w 476"/>
                <a:gd name="T5" fmla="*/ 0 h 691"/>
                <a:gd name="T6" fmla="*/ 639249 w 476"/>
                <a:gd name="T7" fmla="*/ 177271 h 691"/>
                <a:gd name="T8" fmla="*/ 537184 w 476"/>
                <a:gd name="T9" fmla="*/ 0 h 6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6"/>
                <a:gd name="T16" fmla="*/ 0 h 691"/>
                <a:gd name="T17" fmla="*/ 476 w 476"/>
                <a:gd name="T18" fmla="*/ 691 h 6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6" h="691">
                  <a:moveTo>
                    <a:pt x="400" y="0"/>
                  </a:moveTo>
                  <a:lnTo>
                    <a:pt x="0" y="691"/>
                  </a:lnTo>
                  <a:lnTo>
                    <a:pt x="400" y="0"/>
                  </a:lnTo>
                  <a:lnTo>
                    <a:pt x="476" y="132"/>
                  </a:lnTo>
                  <a:lnTo>
                    <a:pt x="4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17" name="Freeform 37"/>
            <p:cNvSpPr/>
            <p:nvPr/>
          </p:nvSpPr>
          <p:spPr bwMode="auto">
            <a:xfrm>
              <a:off x="7565" y="4491"/>
              <a:ext cx="844" cy="1225"/>
            </a:xfrm>
            <a:custGeom>
              <a:avLst/>
              <a:gdLst>
                <a:gd name="T0" fmla="*/ 537184 w 476"/>
                <a:gd name="T1" fmla="*/ 0 h 691"/>
                <a:gd name="T2" fmla="*/ 0 w 476"/>
                <a:gd name="T3" fmla="*/ 927986 h 691"/>
                <a:gd name="T4" fmla="*/ 639249 w 476"/>
                <a:gd name="T5" fmla="*/ 177271 h 691"/>
                <a:gd name="T6" fmla="*/ 537184 w 476"/>
                <a:gd name="T7" fmla="*/ 0 h 6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691"/>
                <a:gd name="T14" fmla="*/ 476 w 476"/>
                <a:gd name="T15" fmla="*/ 691 h 6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691">
                  <a:moveTo>
                    <a:pt x="400" y="0"/>
                  </a:moveTo>
                  <a:lnTo>
                    <a:pt x="0" y="691"/>
                  </a:lnTo>
                  <a:lnTo>
                    <a:pt x="476" y="132"/>
                  </a:lnTo>
                  <a:lnTo>
                    <a:pt x="4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18" name="Freeform 38"/>
            <p:cNvSpPr/>
            <p:nvPr/>
          </p:nvSpPr>
          <p:spPr bwMode="auto">
            <a:xfrm>
              <a:off x="8707" y="3504"/>
              <a:ext cx="138" cy="236"/>
            </a:xfrm>
            <a:custGeom>
              <a:avLst/>
              <a:gdLst>
                <a:gd name="T0" fmla="*/ 104751 w 78"/>
                <a:gd name="T1" fmla="*/ 0 h 133"/>
                <a:gd name="T2" fmla="*/ 0 w 78"/>
                <a:gd name="T3" fmla="*/ 178614 h 133"/>
                <a:gd name="T4" fmla="*/ 104751 w 78"/>
                <a:gd name="T5" fmla="*/ 0 h 133"/>
                <a:gd name="T6" fmla="*/ 0 60000 65536"/>
                <a:gd name="T7" fmla="*/ 0 60000 65536"/>
                <a:gd name="T8" fmla="*/ 0 60000 65536"/>
                <a:gd name="T9" fmla="*/ 0 w 78"/>
                <a:gd name="T10" fmla="*/ 0 h 133"/>
                <a:gd name="T11" fmla="*/ 78 w 78"/>
                <a:gd name="T12" fmla="*/ 133 h 1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" h="133">
                  <a:moveTo>
                    <a:pt x="78" y="0"/>
                  </a:moveTo>
                  <a:lnTo>
                    <a:pt x="0" y="13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19" name="Freeform 39"/>
            <p:cNvSpPr/>
            <p:nvPr/>
          </p:nvSpPr>
          <p:spPr bwMode="auto">
            <a:xfrm>
              <a:off x="8707" y="3504"/>
              <a:ext cx="138" cy="236"/>
            </a:xfrm>
            <a:custGeom>
              <a:avLst/>
              <a:gdLst>
                <a:gd name="T0" fmla="*/ 104751 w 78"/>
                <a:gd name="T1" fmla="*/ 0 h 133"/>
                <a:gd name="T2" fmla="*/ 0 w 78"/>
                <a:gd name="T3" fmla="*/ 178614 h 133"/>
                <a:gd name="T4" fmla="*/ 104751 w 78"/>
                <a:gd name="T5" fmla="*/ 0 h 133"/>
                <a:gd name="T6" fmla="*/ 0 60000 65536"/>
                <a:gd name="T7" fmla="*/ 0 60000 65536"/>
                <a:gd name="T8" fmla="*/ 0 60000 65536"/>
                <a:gd name="T9" fmla="*/ 0 w 78"/>
                <a:gd name="T10" fmla="*/ 0 h 133"/>
                <a:gd name="T11" fmla="*/ 78 w 78"/>
                <a:gd name="T12" fmla="*/ 133 h 1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" h="133">
                  <a:moveTo>
                    <a:pt x="78" y="0"/>
                  </a:moveTo>
                  <a:lnTo>
                    <a:pt x="0" y="133"/>
                  </a:lnTo>
                  <a:lnTo>
                    <a:pt x="7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20" name="Freeform 40"/>
            <p:cNvSpPr/>
            <p:nvPr/>
          </p:nvSpPr>
          <p:spPr bwMode="auto">
            <a:xfrm>
              <a:off x="7427" y="3504"/>
              <a:ext cx="1418" cy="236"/>
            </a:xfrm>
            <a:custGeom>
              <a:avLst/>
              <a:gdLst>
                <a:gd name="T0" fmla="*/ 1074368 w 800"/>
                <a:gd name="T1" fmla="*/ 0 h 133"/>
                <a:gd name="T2" fmla="*/ 0 w 800"/>
                <a:gd name="T3" fmla="*/ 0 h 133"/>
                <a:gd name="T4" fmla="*/ 969617 w 800"/>
                <a:gd name="T5" fmla="*/ 178614 h 133"/>
                <a:gd name="T6" fmla="*/ 1074368 w 800"/>
                <a:gd name="T7" fmla="*/ 0 h 1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0"/>
                <a:gd name="T13" fmla="*/ 0 h 133"/>
                <a:gd name="T14" fmla="*/ 800 w 800"/>
                <a:gd name="T15" fmla="*/ 133 h 1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0" h="133">
                  <a:moveTo>
                    <a:pt x="800" y="0"/>
                  </a:moveTo>
                  <a:lnTo>
                    <a:pt x="0" y="0"/>
                  </a:lnTo>
                  <a:lnTo>
                    <a:pt x="722" y="133"/>
                  </a:lnTo>
                  <a:lnTo>
                    <a:pt x="8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21" name="Freeform 41"/>
            <p:cNvSpPr/>
            <p:nvPr/>
          </p:nvSpPr>
          <p:spPr bwMode="auto">
            <a:xfrm>
              <a:off x="9714" y="3504"/>
              <a:ext cx="273" cy="0"/>
            </a:xfrm>
            <a:custGeom>
              <a:avLst/>
              <a:gdLst>
                <a:gd name="T0" fmla="*/ 0 w 154"/>
                <a:gd name="T1" fmla="*/ 0 w 154"/>
                <a:gd name="T2" fmla="*/ 206816 w 154"/>
                <a:gd name="T3" fmla="*/ 0 w 154"/>
                <a:gd name="T4" fmla="*/ 0 60000 65536"/>
                <a:gd name="T5" fmla="*/ 0 60000 65536"/>
                <a:gd name="T6" fmla="*/ 0 60000 65536"/>
                <a:gd name="T7" fmla="*/ 0 60000 65536"/>
                <a:gd name="T8" fmla="*/ 0 w 154"/>
                <a:gd name="T9" fmla="*/ 154 w 154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T8" t="0" r="T9" b="0"/>
              <a:pathLst>
                <a:path w="154">
                  <a:moveTo>
                    <a:pt x="0" y="0"/>
                  </a:moveTo>
                  <a:lnTo>
                    <a:pt x="0" y="0"/>
                  </a:lnTo>
                  <a:lnTo>
                    <a:pt x="15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22" name="Freeform 42"/>
            <p:cNvSpPr/>
            <p:nvPr/>
          </p:nvSpPr>
          <p:spPr bwMode="auto">
            <a:xfrm>
              <a:off x="9714" y="3504"/>
              <a:ext cx="273" cy="0"/>
            </a:xfrm>
            <a:custGeom>
              <a:avLst/>
              <a:gdLst>
                <a:gd name="T0" fmla="*/ 0 w 154"/>
                <a:gd name="T1" fmla="*/ 0 w 154"/>
                <a:gd name="T2" fmla="*/ 206816 w 154"/>
                <a:gd name="T3" fmla="*/ 0 w 154"/>
                <a:gd name="T4" fmla="*/ 0 60000 65536"/>
                <a:gd name="T5" fmla="*/ 0 60000 65536"/>
                <a:gd name="T6" fmla="*/ 0 60000 65536"/>
                <a:gd name="T7" fmla="*/ 0 60000 65536"/>
                <a:gd name="T8" fmla="*/ 0 w 154"/>
                <a:gd name="T9" fmla="*/ 154 w 154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T8" t="0" r="T9" b="0"/>
              <a:pathLst>
                <a:path w="154">
                  <a:moveTo>
                    <a:pt x="0" y="0"/>
                  </a:moveTo>
                  <a:lnTo>
                    <a:pt x="0" y="0"/>
                  </a:lnTo>
                  <a:lnTo>
                    <a:pt x="154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23" name="Freeform 43"/>
            <p:cNvSpPr/>
            <p:nvPr/>
          </p:nvSpPr>
          <p:spPr bwMode="auto">
            <a:xfrm>
              <a:off x="9278" y="2279"/>
              <a:ext cx="709" cy="1225"/>
            </a:xfrm>
            <a:custGeom>
              <a:avLst/>
              <a:gdLst>
                <a:gd name="T0" fmla="*/ 0 w 400"/>
                <a:gd name="T1" fmla="*/ 0 h 691"/>
                <a:gd name="T2" fmla="*/ 330368 w 400"/>
                <a:gd name="T3" fmla="*/ 927986 h 691"/>
                <a:gd name="T4" fmla="*/ 537184 w 400"/>
                <a:gd name="T5" fmla="*/ 927986 h 691"/>
                <a:gd name="T6" fmla="*/ 244419 w 400"/>
                <a:gd name="T7" fmla="*/ 423033 h 691"/>
                <a:gd name="T8" fmla="*/ 0 w 400"/>
                <a:gd name="T9" fmla="*/ 0 h 6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0"/>
                <a:gd name="T16" fmla="*/ 0 h 691"/>
                <a:gd name="T17" fmla="*/ 400 w 400"/>
                <a:gd name="T18" fmla="*/ 691 h 6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0" h="691">
                  <a:moveTo>
                    <a:pt x="0" y="0"/>
                  </a:moveTo>
                  <a:lnTo>
                    <a:pt x="246" y="691"/>
                  </a:lnTo>
                  <a:lnTo>
                    <a:pt x="400" y="691"/>
                  </a:lnTo>
                  <a:lnTo>
                    <a:pt x="182" y="31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grpSp>
          <p:nvGrpSpPr>
            <p:cNvPr id="24" name="Group 44"/>
            <p:cNvGrpSpPr/>
            <p:nvPr/>
          </p:nvGrpSpPr>
          <p:grpSpPr bwMode="auto">
            <a:xfrm>
              <a:off x="6584" y="3504"/>
              <a:ext cx="2262" cy="2841"/>
              <a:chOff x="0" y="0"/>
              <a:chExt cx="1713617" cy="2152765"/>
            </a:xfrm>
          </p:grpSpPr>
          <p:sp>
            <p:nvSpPr>
              <p:cNvPr id="48" name="Freeform 75"/>
              <p:cNvSpPr/>
              <p:nvPr/>
            </p:nvSpPr>
            <p:spPr bwMode="auto">
              <a:xfrm>
                <a:off x="0" y="250"/>
                <a:ext cx="1714300" cy="2152844"/>
              </a:xfrm>
              <a:custGeom>
                <a:avLst/>
                <a:gdLst>
                  <a:gd name="T0" fmla="*/ 639284 w 539"/>
                  <a:gd name="T1" fmla="*/ 0 h 677"/>
                  <a:gd name="T2" fmla="*/ 232178 w 539"/>
                  <a:gd name="T3" fmla="*/ 244858 h 677"/>
                  <a:gd name="T4" fmla="*/ 69971 w 539"/>
                  <a:gd name="T5" fmla="*/ 527876 h 677"/>
                  <a:gd name="T6" fmla="*/ 69971 w 539"/>
                  <a:gd name="T7" fmla="*/ 966713 h 677"/>
                  <a:gd name="T8" fmla="*/ 753783 w 539"/>
                  <a:gd name="T9" fmla="*/ 2152844 h 677"/>
                  <a:gd name="T10" fmla="*/ 744242 w 539"/>
                  <a:gd name="T11" fmla="*/ 1675848 h 677"/>
                  <a:gd name="T12" fmla="*/ 1714300 w 539"/>
                  <a:gd name="T13" fmla="*/ 0 h 677"/>
                  <a:gd name="T14" fmla="*/ 639284 w 539"/>
                  <a:gd name="T15" fmla="*/ 0 h 6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9"/>
                  <a:gd name="T25" fmla="*/ 0 h 677"/>
                  <a:gd name="T26" fmla="*/ 539 w 539"/>
                  <a:gd name="T27" fmla="*/ 677 h 67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9" h="677">
                    <a:moveTo>
                      <a:pt x="201" y="0"/>
                    </a:moveTo>
                    <a:cubicBezTo>
                      <a:pt x="150" y="2"/>
                      <a:pt x="101" y="29"/>
                      <a:pt x="73" y="77"/>
                    </a:cubicBezTo>
                    <a:cubicBezTo>
                      <a:pt x="22" y="166"/>
                      <a:pt x="22" y="166"/>
                      <a:pt x="22" y="166"/>
                    </a:cubicBezTo>
                    <a:cubicBezTo>
                      <a:pt x="0" y="204"/>
                      <a:pt x="0" y="266"/>
                      <a:pt x="22" y="304"/>
                    </a:cubicBezTo>
                    <a:cubicBezTo>
                      <a:pt x="237" y="677"/>
                      <a:pt x="237" y="677"/>
                      <a:pt x="237" y="677"/>
                    </a:cubicBezTo>
                    <a:cubicBezTo>
                      <a:pt x="209" y="629"/>
                      <a:pt x="210" y="573"/>
                      <a:pt x="234" y="527"/>
                    </a:cubicBezTo>
                    <a:cubicBezTo>
                      <a:pt x="539" y="0"/>
                      <a:pt x="539" y="0"/>
                      <a:pt x="539" y="0"/>
                    </a:cubicBezTo>
                    <a:cubicBezTo>
                      <a:pt x="201" y="0"/>
                      <a:pt x="201" y="0"/>
                      <a:pt x="201" y="0"/>
                    </a:cubicBezTo>
                  </a:path>
                </a:pathLst>
              </a:custGeom>
              <a:solidFill>
                <a:srgbClr val="1877A8">
                  <a:alpha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49" name="Freeform 76"/>
              <p:cNvSpPr/>
              <p:nvPr/>
            </p:nvSpPr>
            <p:spPr bwMode="auto">
              <a:xfrm>
                <a:off x="639688" y="250"/>
                <a:ext cx="1074612" cy="179404"/>
              </a:xfrm>
              <a:custGeom>
                <a:avLst/>
                <a:gdLst>
                  <a:gd name="T0" fmla="*/ 1074612 w 800"/>
                  <a:gd name="T1" fmla="*/ 0 h 133"/>
                  <a:gd name="T2" fmla="*/ 0 w 800"/>
                  <a:gd name="T3" fmla="*/ 0 h 133"/>
                  <a:gd name="T4" fmla="*/ 969837 w 800"/>
                  <a:gd name="T5" fmla="*/ 179404 h 133"/>
                  <a:gd name="T6" fmla="*/ 1074612 w 800"/>
                  <a:gd name="T7" fmla="*/ 0 h 13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00"/>
                  <a:gd name="T13" fmla="*/ 0 h 133"/>
                  <a:gd name="T14" fmla="*/ 800 w 800"/>
                  <a:gd name="T15" fmla="*/ 133 h 13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00" h="133">
                    <a:moveTo>
                      <a:pt x="800" y="0"/>
                    </a:moveTo>
                    <a:lnTo>
                      <a:pt x="0" y="0"/>
                    </a:lnTo>
                    <a:lnTo>
                      <a:pt x="722" y="133"/>
                    </a:lnTo>
                    <a:lnTo>
                      <a:pt x="800" y="0"/>
                    </a:lnTo>
                    <a:close/>
                  </a:path>
                </a:pathLst>
              </a:custGeom>
              <a:solidFill>
                <a:srgbClr val="0D0D0D">
                  <a:alpha val="9804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ea typeface="微软雅黑 Light" panose="020B0502040204020203" pitchFamily="34" charset="-122"/>
                </a:endParaRPr>
              </a:p>
            </p:txBody>
          </p:sp>
        </p:grpSp>
        <p:grpSp>
          <p:nvGrpSpPr>
            <p:cNvPr id="25" name="Group 71"/>
            <p:cNvGrpSpPr/>
            <p:nvPr/>
          </p:nvGrpSpPr>
          <p:grpSpPr bwMode="auto">
            <a:xfrm>
              <a:off x="6890" y="1973"/>
              <a:ext cx="3097" cy="1854"/>
              <a:chOff x="0" y="0"/>
              <a:chExt cx="2346151" cy="1404736"/>
            </a:xfrm>
          </p:grpSpPr>
          <p:sp>
            <p:nvSpPr>
              <p:cNvPr id="46" name="Freeform 73"/>
              <p:cNvSpPr/>
              <p:nvPr/>
            </p:nvSpPr>
            <p:spPr bwMode="auto">
              <a:xfrm>
                <a:off x="-584" y="0"/>
                <a:ext cx="2346052" cy="1405064"/>
              </a:xfrm>
              <a:custGeom>
                <a:avLst/>
                <a:gdLst>
                  <a:gd name="T0" fmla="*/ 1808812 w 738"/>
                  <a:gd name="T1" fmla="*/ 232058 h 442"/>
                  <a:gd name="T2" fmla="*/ 1392372 w 738"/>
                  <a:gd name="T3" fmla="*/ 0 h 442"/>
                  <a:gd name="T4" fmla="*/ 1064942 w 738"/>
                  <a:gd name="T5" fmla="*/ 0 h 442"/>
                  <a:gd name="T6" fmla="*/ 683470 w 738"/>
                  <a:gd name="T7" fmla="*/ 219343 h 442"/>
                  <a:gd name="T8" fmla="*/ 0 w 738"/>
                  <a:gd name="T9" fmla="*/ 1405064 h 442"/>
                  <a:gd name="T10" fmla="*/ 406903 w 738"/>
                  <a:gd name="T11" fmla="*/ 1160290 h 442"/>
                  <a:gd name="T12" fmla="*/ 2346052 w 738"/>
                  <a:gd name="T13" fmla="*/ 1160290 h 442"/>
                  <a:gd name="T14" fmla="*/ 1808812 w 738"/>
                  <a:gd name="T15" fmla="*/ 232058 h 4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38"/>
                  <a:gd name="T25" fmla="*/ 0 h 442"/>
                  <a:gd name="T26" fmla="*/ 738 w 738"/>
                  <a:gd name="T27" fmla="*/ 442 h 44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38" h="442">
                    <a:moveTo>
                      <a:pt x="569" y="73"/>
                    </a:moveTo>
                    <a:cubicBezTo>
                      <a:pt x="542" y="29"/>
                      <a:pt x="493" y="0"/>
                      <a:pt x="438" y="0"/>
                    </a:cubicBezTo>
                    <a:cubicBezTo>
                      <a:pt x="335" y="0"/>
                      <a:pt x="335" y="0"/>
                      <a:pt x="335" y="0"/>
                    </a:cubicBezTo>
                    <a:cubicBezTo>
                      <a:pt x="291" y="0"/>
                      <a:pt x="237" y="31"/>
                      <a:pt x="215" y="69"/>
                    </a:cubicBezTo>
                    <a:cubicBezTo>
                      <a:pt x="0" y="442"/>
                      <a:pt x="0" y="442"/>
                      <a:pt x="0" y="442"/>
                    </a:cubicBezTo>
                    <a:cubicBezTo>
                      <a:pt x="28" y="394"/>
                      <a:pt x="77" y="367"/>
                      <a:pt x="128" y="365"/>
                    </a:cubicBezTo>
                    <a:cubicBezTo>
                      <a:pt x="738" y="365"/>
                      <a:pt x="738" y="365"/>
                      <a:pt x="738" y="365"/>
                    </a:cubicBezTo>
                    <a:cubicBezTo>
                      <a:pt x="569" y="73"/>
                      <a:pt x="569" y="73"/>
                      <a:pt x="569" y="73"/>
                    </a:cubicBezTo>
                  </a:path>
                </a:pathLst>
              </a:custGeom>
              <a:solidFill>
                <a:srgbClr val="1877A8">
                  <a:alpha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47" name="Freeform 74"/>
              <p:cNvSpPr/>
              <p:nvPr/>
            </p:nvSpPr>
            <p:spPr bwMode="auto">
              <a:xfrm>
                <a:off x="1808956" y="231796"/>
                <a:ext cx="536513" cy="928771"/>
              </a:xfrm>
              <a:custGeom>
                <a:avLst/>
                <a:gdLst>
                  <a:gd name="T0" fmla="*/ 0 w 400"/>
                  <a:gd name="T1" fmla="*/ 0 h 691"/>
                  <a:gd name="T2" fmla="*/ 329955 w 400"/>
                  <a:gd name="T3" fmla="*/ 928771 h 691"/>
                  <a:gd name="T4" fmla="*/ 536513 w 400"/>
                  <a:gd name="T5" fmla="*/ 928771 h 691"/>
                  <a:gd name="T6" fmla="*/ 244113 w 400"/>
                  <a:gd name="T7" fmla="*/ 423391 h 691"/>
                  <a:gd name="T8" fmla="*/ 0 w 400"/>
                  <a:gd name="T9" fmla="*/ 0 h 6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0"/>
                  <a:gd name="T16" fmla="*/ 0 h 691"/>
                  <a:gd name="T17" fmla="*/ 400 w 400"/>
                  <a:gd name="T18" fmla="*/ 691 h 6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0" h="691">
                    <a:moveTo>
                      <a:pt x="0" y="0"/>
                    </a:moveTo>
                    <a:lnTo>
                      <a:pt x="246" y="691"/>
                    </a:lnTo>
                    <a:lnTo>
                      <a:pt x="400" y="691"/>
                    </a:lnTo>
                    <a:lnTo>
                      <a:pt x="182" y="3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D0D0D">
                  <a:alpha val="9804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ea typeface="微软雅黑 Light" panose="020B0502040204020203" pitchFamily="34" charset="-122"/>
                </a:endParaRPr>
              </a:p>
            </p:txBody>
          </p:sp>
        </p:grpSp>
        <p:grpSp>
          <p:nvGrpSpPr>
            <p:cNvPr id="26" name="Group 46"/>
            <p:cNvGrpSpPr/>
            <p:nvPr/>
          </p:nvGrpSpPr>
          <p:grpSpPr bwMode="auto">
            <a:xfrm>
              <a:off x="8846" y="5153"/>
              <a:ext cx="3096" cy="1857"/>
              <a:chOff x="0" y="0"/>
              <a:chExt cx="2346052" cy="1406652"/>
            </a:xfrm>
          </p:grpSpPr>
          <p:grpSp>
            <p:nvGrpSpPr>
              <p:cNvPr id="42" name="Group 65"/>
              <p:cNvGrpSpPr/>
              <p:nvPr/>
            </p:nvGrpSpPr>
            <p:grpSpPr bwMode="auto">
              <a:xfrm>
                <a:off x="0" y="0"/>
                <a:ext cx="2346052" cy="1406652"/>
                <a:chOff x="0" y="0"/>
                <a:chExt cx="2346052" cy="1406652"/>
              </a:xfrm>
            </p:grpSpPr>
            <p:sp>
              <p:nvSpPr>
                <p:cNvPr id="44" name="Freeform 69"/>
                <p:cNvSpPr/>
                <p:nvPr/>
              </p:nvSpPr>
              <p:spPr bwMode="auto">
                <a:xfrm>
                  <a:off x="0" y="0"/>
                  <a:ext cx="2346052" cy="1406652"/>
                </a:xfrm>
                <a:custGeom>
                  <a:avLst/>
                  <a:gdLst>
                    <a:gd name="T0" fmla="*/ 534061 w 738"/>
                    <a:gd name="T1" fmla="*/ 1177514 h 442"/>
                    <a:gd name="T2" fmla="*/ 953680 w 738"/>
                    <a:gd name="T3" fmla="*/ 1406652 h 442"/>
                    <a:gd name="T4" fmla="*/ 1277931 w 738"/>
                    <a:gd name="T5" fmla="*/ 1406652 h 442"/>
                    <a:gd name="T6" fmla="*/ 1659403 w 738"/>
                    <a:gd name="T7" fmla="*/ 1187062 h 442"/>
                    <a:gd name="T8" fmla="*/ 2346052 w 738"/>
                    <a:gd name="T9" fmla="*/ 0 h 442"/>
                    <a:gd name="T10" fmla="*/ 1935970 w 738"/>
                    <a:gd name="T11" fmla="*/ 248233 h 442"/>
                    <a:gd name="T12" fmla="*/ 0 w 738"/>
                    <a:gd name="T13" fmla="*/ 248233 h 442"/>
                    <a:gd name="T14" fmla="*/ 534061 w 738"/>
                    <a:gd name="T15" fmla="*/ 1177514 h 4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38"/>
                    <a:gd name="T25" fmla="*/ 0 h 442"/>
                    <a:gd name="T26" fmla="*/ 738 w 738"/>
                    <a:gd name="T27" fmla="*/ 442 h 44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38" h="442">
                      <a:moveTo>
                        <a:pt x="168" y="370"/>
                      </a:moveTo>
                      <a:cubicBezTo>
                        <a:pt x="196" y="413"/>
                        <a:pt x="244" y="442"/>
                        <a:pt x="300" y="442"/>
                      </a:cubicBezTo>
                      <a:cubicBezTo>
                        <a:pt x="402" y="442"/>
                        <a:pt x="402" y="442"/>
                        <a:pt x="402" y="442"/>
                      </a:cubicBezTo>
                      <a:cubicBezTo>
                        <a:pt x="446" y="442"/>
                        <a:pt x="500" y="411"/>
                        <a:pt x="522" y="373"/>
                      </a:cubicBezTo>
                      <a:cubicBezTo>
                        <a:pt x="738" y="0"/>
                        <a:pt x="738" y="0"/>
                        <a:pt x="738" y="0"/>
                      </a:cubicBezTo>
                      <a:cubicBezTo>
                        <a:pt x="710" y="48"/>
                        <a:pt x="661" y="76"/>
                        <a:pt x="609" y="78"/>
                      </a:cubicBezTo>
                      <a:cubicBezTo>
                        <a:pt x="0" y="78"/>
                        <a:pt x="0" y="78"/>
                        <a:pt x="0" y="78"/>
                      </a:cubicBezTo>
                      <a:cubicBezTo>
                        <a:pt x="168" y="370"/>
                        <a:pt x="168" y="370"/>
                        <a:pt x="168" y="370"/>
                      </a:cubicBezTo>
                    </a:path>
                  </a:pathLst>
                </a:custGeom>
                <a:solidFill>
                  <a:srgbClr val="1877A8">
                    <a:alpha val="50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ea typeface="微软雅黑 Light" panose="020B0502040204020203" pitchFamily="34" charset="-122"/>
                  </a:endParaRPr>
                </a:p>
              </p:txBody>
            </p:sp>
            <p:sp>
              <p:nvSpPr>
                <p:cNvPr id="45" name="Freeform 70"/>
                <p:cNvSpPr/>
                <p:nvPr/>
              </p:nvSpPr>
              <p:spPr bwMode="auto">
                <a:xfrm>
                  <a:off x="1" y="249258"/>
                  <a:ext cx="534926" cy="927184"/>
                </a:xfrm>
                <a:custGeom>
                  <a:avLst/>
                  <a:gdLst>
                    <a:gd name="T0" fmla="*/ 0 w 398"/>
                    <a:gd name="T1" fmla="*/ 0 h 691"/>
                    <a:gd name="T2" fmla="*/ 6720 w 398"/>
                    <a:gd name="T3" fmla="*/ 9393 h 691"/>
                    <a:gd name="T4" fmla="*/ 534926 w 398"/>
                    <a:gd name="T5" fmla="*/ 927184 h 691"/>
                    <a:gd name="T6" fmla="*/ 206981 w 398"/>
                    <a:gd name="T7" fmla="*/ 0 h 691"/>
                    <a:gd name="T8" fmla="*/ 0 w 398"/>
                    <a:gd name="T9" fmla="*/ 0 h 69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8"/>
                    <a:gd name="T16" fmla="*/ 0 h 691"/>
                    <a:gd name="T17" fmla="*/ 398 w 398"/>
                    <a:gd name="T18" fmla="*/ 691 h 69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8" h="691">
                      <a:moveTo>
                        <a:pt x="0" y="0"/>
                      </a:moveTo>
                      <a:lnTo>
                        <a:pt x="5" y="7"/>
                      </a:lnTo>
                      <a:lnTo>
                        <a:pt x="398" y="691"/>
                      </a:lnTo>
                      <a:lnTo>
                        <a:pt x="15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D0D0D">
                    <a:alpha val="9804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ea typeface="微软雅黑 Light" panose="020B0502040204020203" pitchFamily="34" charset="-122"/>
                  </a:endParaRPr>
                </a:p>
              </p:txBody>
            </p:sp>
          </p:grpSp>
          <p:pic>
            <p:nvPicPr>
              <p:cNvPr id="43" name="Group 66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031" y="636385"/>
                <a:ext cx="349134" cy="3346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7" name="Group 47"/>
            <p:cNvGrpSpPr/>
            <p:nvPr/>
          </p:nvGrpSpPr>
          <p:grpSpPr bwMode="auto">
            <a:xfrm>
              <a:off x="7455" y="4491"/>
              <a:ext cx="2642" cy="2520"/>
              <a:chOff x="-4225" y="1"/>
              <a:chExt cx="2001604" cy="1909105"/>
            </a:xfrm>
          </p:grpSpPr>
          <p:grpSp>
            <p:nvGrpSpPr>
              <p:cNvPr id="38" name="Group 61"/>
              <p:cNvGrpSpPr/>
              <p:nvPr/>
            </p:nvGrpSpPr>
            <p:grpSpPr bwMode="auto">
              <a:xfrm>
                <a:off x="-4225" y="1"/>
                <a:ext cx="2001604" cy="1909105"/>
                <a:chOff x="-4225" y="1"/>
                <a:chExt cx="2001604" cy="1909105"/>
              </a:xfrm>
            </p:grpSpPr>
            <p:sp>
              <p:nvSpPr>
                <p:cNvPr id="40" name="Freeform 63"/>
                <p:cNvSpPr/>
                <p:nvPr/>
              </p:nvSpPr>
              <p:spPr bwMode="auto">
                <a:xfrm>
                  <a:off x="-4225" y="759"/>
                  <a:ext cx="2001604" cy="1908347"/>
                </a:xfrm>
                <a:custGeom>
                  <a:avLst/>
                  <a:gdLst>
                    <a:gd name="T0" fmla="*/ 79429 w 630"/>
                    <a:gd name="T1" fmla="*/ 928729 h 600"/>
                    <a:gd name="T2" fmla="*/ 88960 w 630"/>
                    <a:gd name="T3" fmla="*/ 1405816 h 600"/>
                    <a:gd name="T4" fmla="*/ 250995 w 630"/>
                    <a:gd name="T5" fmla="*/ 1688887 h 600"/>
                    <a:gd name="T6" fmla="*/ 632253 w 630"/>
                    <a:gd name="T7" fmla="*/ 1908347 h 600"/>
                    <a:gd name="T8" fmla="*/ 2001604 w 630"/>
                    <a:gd name="T9" fmla="*/ 1908347 h 600"/>
                    <a:gd name="T10" fmla="*/ 1582220 w 630"/>
                    <a:gd name="T11" fmla="*/ 1679345 h 600"/>
                    <a:gd name="T12" fmla="*/ 616367 w 630"/>
                    <a:gd name="T13" fmla="*/ 0 h 600"/>
                    <a:gd name="T14" fmla="*/ 79429 w 630"/>
                    <a:gd name="T15" fmla="*/ 928729 h 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30"/>
                    <a:gd name="T25" fmla="*/ 0 h 600"/>
                    <a:gd name="T26" fmla="*/ 630 w 630"/>
                    <a:gd name="T27" fmla="*/ 600 h 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30" h="600">
                      <a:moveTo>
                        <a:pt x="25" y="292"/>
                      </a:moveTo>
                      <a:cubicBezTo>
                        <a:pt x="1" y="338"/>
                        <a:pt x="0" y="394"/>
                        <a:pt x="28" y="442"/>
                      </a:cubicBezTo>
                      <a:cubicBezTo>
                        <a:pt x="79" y="531"/>
                        <a:pt x="79" y="531"/>
                        <a:pt x="79" y="531"/>
                      </a:cubicBezTo>
                      <a:cubicBezTo>
                        <a:pt x="101" y="569"/>
                        <a:pt x="155" y="600"/>
                        <a:pt x="199" y="600"/>
                      </a:cubicBezTo>
                      <a:cubicBezTo>
                        <a:pt x="630" y="600"/>
                        <a:pt x="630" y="600"/>
                        <a:pt x="630" y="600"/>
                      </a:cubicBezTo>
                      <a:cubicBezTo>
                        <a:pt x="574" y="600"/>
                        <a:pt x="526" y="571"/>
                        <a:pt x="498" y="528"/>
                      </a:cubicBezTo>
                      <a:cubicBezTo>
                        <a:pt x="194" y="0"/>
                        <a:pt x="194" y="0"/>
                        <a:pt x="194" y="0"/>
                      </a:cubicBezTo>
                      <a:cubicBezTo>
                        <a:pt x="25" y="292"/>
                        <a:pt x="25" y="292"/>
                        <a:pt x="25" y="292"/>
                      </a:cubicBezTo>
                    </a:path>
                  </a:pathLst>
                </a:custGeom>
                <a:solidFill>
                  <a:srgbClr val="1877A8">
                    <a:alpha val="50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ea typeface="微软雅黑 Light" panose="020B0502040204020203" pitchFamily="34" charset="-122"/>
                  </a:endParaRPr>
                </a:p>
              </p:txBody>
            </p:sp>
            <p:sp>
              <p:nvSpPr>
                <p:cNvPr id="41" name="Freeform 64"/>
                <p:cNvSpPr/>
                <p:nvPr/>
              </p:nvSpPr>
              <p:spPr bwMode="auto">
                <a:xfrm>
                  <a:off x="79686" y="1"/>
                  <a:ext cx="638101" cy="928771"/>
                </a:xfrm>
                <a:custGeom>
                  <a:avLst/>
                  <a:gdLst>
                    <a:gd name="T0" fmla="*/ 536219 w 476"/>
                    <a:gd name="T1" fmla="*/ 0 h 691"/>
                    <a:gd name="T2" fmla="*/ 0 w 476"/>
                    <a:gd name="T3" fmla="*/ 928771 h 691"/>
                    <a:gd name="T4" fmla="*/ 638101 w 476"/>
                    <a:gd name="T5" fmla="*/ 177421 h 691"/>
                    <a:gd name="T6" fmla="*/ 536219 w 476"/>
                    <a:gd name="T7" fmla="*/ 0 h 69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76"/>
                    <a:gd name="T13" fmla="*/ 0 h 691"/>
                    <a:gd name="T14" fmla="*/ 476 w 476"/>
                    <a:gd name="T15" fmla="*/ 691 h 69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76" h="691">
                      <a:moveTo>
                        <a:pt x="400" y="0"/>
                      </a:moveTo>
                      <a:lnTo>
                        <a:pt x="0" y="691"/>
                      </a:lnTo>
                      <a:lnTo>
                        <a:pt x="476" y="132"/>
                      </a:lnTo>
                      <a:lnTo>
                        <a:pt x="400" y="0"/>
                      </a:lnTo>
                      <a:close/>
                    </a:path>
                  </a:pathLst>
                </a:custGeom>
                <a:solidFill>
                  <a:srgbClr val="1877A8">
                    <a:alpha val="50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ea typeface="微软雅黑 Light" panose="020B0502040204020203" pitchFamily="34" charset="-122"/>
                  </a:endParaRPr>
                </a:p>
              </p:txBody>
            </p:sp>
          </p:grpSp>
          <p:sp>
            <p:nvSpPr>
              <p:cNvPr id="39" name="Freeform 18"/>
              <p:cNvSpPr/>
              <p:nvPr/>
            </p:nvSpPr>
            <p:spPr bwMode="auto">
              <a:xfrm>
                <a:off x="508100" y="1092741"/>
                <a:ext cx="413624" cy="413623"/>
              </a:xfrm>
              <a:custGeom>
                <a:avLst/>
                <a:gdLst>
                  <a:gd name="T0" fmla="*/ 305622 w 360"/>
                  <a:gd name="T1" fmla="*/ 413623 h 360"/>
                  <a:gd name="T2" fmla="*/ 337793 w 360"/>
                  <a:gd name="T3" fmla="*/ 380303 h 360"/>
                  <a:gd name="T4" fmla="*/ 281494 w 360"/>
                  <a:gd name="T5" fmla="*/ 178088 h 360"/>
                  <a:gd name="T6" fmla="*/ 365368 w 360"/>
                  <a:gd name="T7" fmla="*/ 94214 h 360"/>
                  <a:gd name="T8" fmla="*/ 390645 w 360"/>
                  <a:gd name="T9" fmla="*/ 21830 h 360"/>
                  <a:gd name="T10" fmla="*/ 319410 w 360"/>
                  <a:gd name="T11" fmla="*/ 48256 h 360"/>
                  <a:gd name="T12" fmla="*/ 235536 w 360"/>
                  <a:gd name="T13" fmla="*/ 132130 h 360"/>
                  <a:gd name="T14" fmla="*/ 32171 w 360"/>
                  <a:gd name="T15" fmla="*/ 74682 h 360"/>
                  <a:gd name="T16" fmla="*/ 0 w 360"/>
                  <a:gd name="T17" fmla="*/ 108002 h 360"/>
                  <a:gd name="T18" fmla="*/ 170045 w 360"/>
                  <a:gd name="T19" fmla="*/ 197620 h 360"/>
                  <a:gd name="T20" fmla="*/ 112598 w 360"/>
                  <a:gd name="T21" fmla="*/ 255068 h 360"/>
                  <a:gd name="T22" fmla="*/ 43660 w 360"/>
                  <a:gd name="T23" fmla="*/ 259663 h 360"/>
                  <a:gd name="T24" fmla="*/ 10341 w 360"/>
                  <a:gd name="T25" fmla="*/ 291834 h 360"/>
                  <a:gd name="T26" fmla="*/ 91916 w 360"/>
                  <a:gd name="T27" fmla="*/ 321707 h 360"/>
                  <a:gd name="T28" fmla="*/ 120640 w 360"/>
                  <a:gd name="T29" fmla="*/ 402133 h 360"/>
                  <a:gd name="T30" fmla="*/ 153960 w 360"/>
                  <a:gd name="T31" fmla="*/ 369963 h 360"/>
                  <a:gd name="T32" fmla="*/ 157407 w 360"/>
                  <a:gd name="T33" fmla="*/ 301026 h 360"/>
                  <a:gd name="T34" fmla="*/ 216004 w 360"/>
                  <a:gd name="T35" fmla="*/ 242429 h 360"/>
                  <a:gd name="T36" fmla="*/ 305622 w 360"/>
                  <a:gd name="T37" fmla="*/ 413623 h 36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60"/>
                  <a:gd name="T58" fmla="*/ 0 h 360"/>
                  <a:gd name="T59" fmla="*/ 360 w 360"/>
                  <a:gd name="T60" fmla="*/ 360 h 36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60" h="360">
                    <a:moveTo>
                      <a:pt x="266" y="360"/>
                    </a:moveTo>
                    <a:cubicBezTo>
                      <a:pt x="294" y="331"/>
                      <a:pt x="294" y="331"/>
                      <a:pt x="294" y="331"/>
                    </a:cubicBezTo>
                    <a:cubicBezTo>
                      <a:pt x="245" y="155"/>
                      <a:pt x="245" y="155"/>
                      <a:pt x="245" y="155"/>
                    </a:cubicBezTo>
                    <a:cubicBezTo>
                      <a:pt x="318" y="82"/>
                      <a:pt x="318" y="82"/>
                      <a:pt x="318" y="82"/>
                    </a:cubicBezTo>
                    <a:cubicBezTo>
                      <a:pt x="318" y="82"/>
                      <a:pt x="360" y="39"/>
                      <a:pt x="340" y="19"/>
                    </a:cubicBezTo>
                    <a:cubicBezTo>
                      <a:pt x="320" y="0"/>
                      <a:pt x="278" y="42"/>
                      <a:pt x="278" y="42"/>
                    </a:cubicBezTo>
                    <a:cubicBezTo>
                      <a:pt x="205" y="115"/>
                      <a:pt x="205" y="115"/>
                      <a:pt x="205" y="115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148" y="172"/>
                      <a:pt x="148" y="172"/>
                      <a:pt x="148" y="172"/>
                    </a:cubicBezTo>
                    <a:cubicBezTo>
                      <a:pt x="98" y="222"/>
                      <a:pt x="98" y="222"/>
                      <a:pt x="98" y="222"/>
                    </a:cubicBezTo>
                    <a:cubicBezTo>
                      <a:pt x="38" y="226"/>
                      <a:pt x="38" y="226"/>
                      <a:pt x="38" y="226"/>
                    </a:cubicBezTo>
                    <a:cubicBezTo>
                      <a:pt x="9" y="254"/>
                      <a:pt x="9" y="254"/>
                      <a:pt x="9" y="254"/>
                    </a:cubicBezTo>
                    <a:cubicBezTo>
                      <a:pt x="80" y="280"/>
                      <a:pt x="80" y="280"/>
                      <a:pt x="80" y="280"/>
                    </a:cubicBezTo>
                    <a:cubicBezTo>
                      <a:pt x="105" y="350"/>
                      <a:pt x="105" y="350"/>
                      <a:pt x="105" y="350"/>
                    </a:cubicBezTo>
                    <a:cubicBezTo>
                      <a:pt x="134" y="322"/>
                      <a:pt x="134" y="322"/>
                      <a:pt x="134" y="322"/>
                    </a:cubicBezTo>
                    <a:cubicBezTo>
                      <a:pt x="137" y="262"/>
                      <a:pt x="137" y="262"/>
                      <a:pt x="137" y="262"/>
                    </a:cubicBezTo>
                    <a:cubicBezTo>
                      <a:pt x="188" y="211"/>
                      <a:pt x="188" y="211"/>
                      <a:pt x="188" y="211"/>
                    </a:cubicBezTo>
                    <a:lnTo>
                      <a:pt x="266" y="36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ea typeface="微软雅黑 Light" panose="020B0502040204020203" pitchFamily="34" charset="-122"/>
                </a:endParaRPr>
              </a:p>
            </p:txBody>
          </p:sp>
        </p:grpSp>
        <p:grpSp>
          <p:nvGrpSpPr>
            <p:cNvPr id="28" name="Group 55"/>
            <p:cNvGrpSpPr/>
            <p:nvPr/>
          </p:nvGrpSpPr>
          <p:grpSpPr bwMode="auto">
            <a:xfrm>
              <a:off x="8728" y="1973"/>
              <a:ext cx="2639" cy="2519"/>
              <a:chOff x="0" y="0"/>
              <a:chExt cx="1999668" cy="1908347"/>
            </a:xfrm>
          </p:grpSpPr>
          <p:sp>
            <p:nvSpPr>
              <p:cNvPr id="36" name="Freeform 59"/>
              <p:cNvSpPr/>
              <p:nvPr/>
            </p:nvSpPr>
            <p:spPr bwMode="auto">
              <a:xfrm>
                <a:off x="429" y="0"/>
                <a:ext cx="2000017" cy="1908347"/>
              </a:xfrm>
              <a:custGeom>
                <a:avLst/>
                <a:gdLst>
                  <a:gd name="T0" fmla="*/ 1920525 w 629"/>
                  <a:gd name="T1" fmla="*/ 979618 h 600"/>
                  <a:gd name="T2" fmla="*/ 1914166 w 629"/>
                  <a:gd name="T3" fmla="*/ 502531 h 600"/>
                  <a:gd name="T4" fmla="*/ 1748822 w 629"/>
                  <a:gd name="T5" fmla="*/ 219460 h 600"/>
                  <a:gd name="T6" fmla="*/ 1367261 w 629"/>
                  <a:gd name="T7" fmla="*/ 0 h 600"/>
                  <a:gd name="T8" fmla="*/ 0 w 629"/>
                  <a:gd name="T9" fmla="*/ 0 h 600"/>
                  <a:gd name="T10" fmla="*/ 416538 w 629"/>
                  <a:gd name="T11" fmla="*/ 232182 h 600"/>
                  <a:gd name="T12" fmla="*/ 1386339 w 629"/>
                  <a:gd name="T13" fmla="*/ 1908347 h 600"/>
                  <a:gd name="T14" fmla="*/ 1920525 w 629"/>
                  <a:gd name="T15" fmla="*/ 979618 h 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29"/>
                  <a:gd name="T25" fmla="*/ 0 h 600"/>
                  <a:gd name="T26" fmla="*/ 629 w 629"/>
                  <a:gd name="T27" fmla="*/ 600 h 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29" h="600">
                    <a:moveTo>
                      <a:pt x="604" y="308"/>
                    </a:moveTo>
                    <a:cubicBezTo>
                      <a:pt x="628" y="262"/>
                      <a:pt x="629" y="206"/>
                      <a:pt x="602" y="158"/>
                    </a:cubicBezTo>
                    <a:cubicBezTo>
                      <a:pt x="550" y="69"/>
                      <a:pt x="550" y="69"/>
                      <a:pt x="550" y="69"/>
                    </a:cubicBezTo>
                    <a:cubicBezTo>
                      <a:pt x="528" y="31"/>
                      <a:pt x="474" y="0"/>
                      <a:pt x="4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5" y="0"/>
                      <a:pt x="104" y="29"/>
                      <a:pt x="131" y="73"/>
                    </a:cubicBezTo>
                    <a:cubicBezTo>
                      <a:pt x="436" y="600"/>
                      <a:pt x="436" y="600"/>
                      <a:pt x="436" y="600"/>
                    </a:cubicBezTo>
                    <a:cubicBezTo>
                      <a:pt x="604" y="308"/>
                      <a:pt x="604" y="308"/>
                      <a:pt x="604" y="308"/>
                    </a:cubicBezTo>
                  </a:path>
                </a:pathLst>
              </a:custGeom>
              <a:solidFill>
                <a:srgbClr val="1877A8">
                  <a:alpha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37" name="Freeform 60"/>
              <p:cNvSpPr/>
              <p:nvPr/>
            </p:nvSpPr>
            <p:spPr bwMode="auto">
              <a:xfrm>
                <a:off x="1281393" y="979575"/>
                <a:ext cx="639687" cy="928772"/>
              </a:xfrm>
              <a:custGeom>
                <a:avLst/>
                <a:gdLst>
                  <a:gd name="T0" fmla="*/ 639687 w 476"/>
                  <a:gd name="T1" fmla="*/ 0 h 692"/>
                  <a:gd name="T2" fmla="*/ 0 w 476"/>
                  <a:gd name="T3" fmla="*/ 750265 h 692"/>
                  <a:gd name="T4" fmla="*/ 104823 w 476"/>
                  <a:gd name="T5" fmla="*/ 928772 h 692"/>
                  <a:gd name="T6" fmla="*/ 639687 w 476"/>
                  <a:gd name="T7" fmla="*/ 0 h 6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6"/>
                  <a:gd name="T13" fmla="*/ 0 h 692"/>
                  <a:gd name="T14" fmla="*/ 476 w 476"/>
                  <a:gd name="T15" fmla="*/ 692 h 6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6" h="692">
                    <a:moveTo>
                      <a:pt x="476" y="0"/>
                    </a:moveTo>
                    <a:lnTo>
                      <a:pt x="0" y="559"/>
                    </a:lnTo>
                    <a:lnTo>
                      <a:pt x="78" y="692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0D0D0D">
                  <a:alpha val="9804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ea typeface="微软雅黑 Light" panose="020B0502040204020203" pitchFamily="34" charset="-122"/>
                </a:endParaRPr>
              </a:p>
            </p:txBody>
          </p:sp>
        </p:grpSp>
        <p:grpSp>
          <p:nvGrpSpPr>
            <p:cNvPr id="29" name="Group 51"/>
            <p:cNvGrpSpPr/>
            <p:nvPr/>
          </p:nvGrpSpPr>
          <p:grpSpPr bwMode="auto">
            <a:xfrm>
              <a:off x="9987" y="2635"/>
              <a:ext cx="2262" cy="2847"/>
              <a:chOff x="0" y="0"/>
              <a:chExt cx="1713617" cy="2156795"/>
            </a:xfrm>
          </p:grpSpPr>
          <p:sp>
            <p:nvSpPr>
              <p:cNvPr id="34" name="Freeform 53"/>
              <p:cNvSpPr/>
              <p:nvPr/>
            </p:nvSpPr>
            <p:spPr bwMode="auto">
              <a:xfrm>
                <a:off x="-683" y="-572"/>
                <a:ext cx="1714300" cy="2157606"/>
              </a:xfrm>
              <a:custGeom>
                <a:avLst/>
                <a:gdLst>
                  <a:gd name="T0" fmla="*/ 1071835 w 539"/>
                  <a:gd name="T1" fmla="*/ 2157606 h 678"/>
                  <a:gd name="T2" fmla="*/ 1482122 w 539"/>
                  <a:gd name="T3" fmla="*/ 1909386 h 678"/>
                  <a:gd name="T4" fmla="*/ 1644329 w 539"/>
                  <a:gd name="T5" fmla="*/ 1626160 h 678"/>
                  <a:gd name="T6" fmla="*/ 1644329 w 539"/>
                  <a:gd name="T7" fmla="*/ 1187002 h 678"/>
                  <a:gd name="T8" fmla="*/ 960517 w 539"/>
                  <a:gd name="T9" fmla="*/ 0 h 678"/>
                  <a:gd name="T10" fmla="*/ 966878 w 539"/>
                  <a:gd name="T11" fmla="*/ 477346 h 678"/>
                  <a:gd name="T12" fmla="*/ 0 w 539"/>
                  <a:gd name="T13" fmla="*/ 2157606 h 678"/>
                  <a:gd name="T14" fmla="*/ 1071835 w 539"/>
                  <a:gd name="T15" fmla="*/ 2157606 h 67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9"/>
                  <a:gd name="T25" fmla="*/ 0 h 678"/>
                  <a:gd name="T26" fmla="*/ 539 w 539"/>
                  <a:gd name="T27" fmla="*/ 678 h 67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9" h="678">
                    <a:moveTo>
                      <a:pt x="337" y="678"/>
                    </a:moveTo>
                    <a:cubicBezTo>
                      <a:pt x="389" y="676"/>
                      <a:pt x="438" y="648"/>
                      <a:pt x="466" y="600"/>
                    </a:cubicBezTo>
                    <a:cubicBezTo>
                      <a:pt x="517" y="511"/>
                      <a:pt x="517" y="511"/>
                      <a:pt x="517" y="511"/>
                    </a:cubicBezTo>
                    <a:cubicBezTo>
                      <a:pt x="539" y="473"/>
                      <a:pt x="539" y="411"/>
                      <a:pt x="517" y="373"/>
                    </a:cubicBezTo>
                    <a:cubicBezTo>
                      <a:pt x="302" y="0"/>
                      <a:pt x="302" y="0"/>
                      <a:pt x="302" y="0"/>
                    </a:cubicBezTo>
                    <a:cubicBezTo>
                      <a:pt x="329" y="48"/>
                      <a:pt x="328" y="104"/>
                      <a:pt x="304" y="150"/>
                    </a:cubicBezTo>
                    <a:cubicBezTo>
                      <a:pt x="0" y="678"/>
                      <a:pt x="0" y="678"/>
                      <a:pt x="0" y="678"/>
                    </a:cubicBezTo>
                    <a:cubicBezTo>
                      <a:pt x="337" y="678"/>
                      <a:pt x="337" y="678"/>
                      <a:pt x="337" y="678"/>
                    </a:cubicBezTo>
                  </a:path>
                </a:pathLst>
              </a:custGeom>
              <a:solidFill>
                <a:srgbClr val="1877A8">
                  <a:alpha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35" name="Freeform 54"/>
              <p:cNvSpPr/>
              <p:nvPr/>
            </p:nvSpPr>
            <p:spPr bwMode="auto">
              <a:xfrm>
                <a:off x="-683" y="1976043"/>
                <a:ext cx="1071438" cy="180991"/>
              </a:xfrm>
              <a:custGeom>
                <a:avLst/>
                <a:gdLst>
                  <a:gd name="T0" fmla="*/ 102042 w 798"/>
                  <a:gd name="T1" fmla="*/ 0 h 135"/>
                  <a:gd name="T2" fmla="*/ 0 w 798"/>
                  <a:gd name="T3" fmla="*/ 180991 h 135"/>
                  <a:gd name="T4" fmla="*/ 1071438 w 798"/>
                  <a:gd name="T5" fmla="*/ 180991 h 135"/>
                  <a:gd name="T6" fmla="*/ 102042 w 798"/>
                  <a:gd name="T7" fmla="*/ 0 h 1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98"/>
                  <a:gd name="T13" fmla="*/ 0 h 135"/>
                  <a:gd name="T14" fmla="*/ 798 w 798"/>
                  <a:gd name="T15" fmla="*/ 135 h 1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98" h="135">
                    <a:moveTo>
                      <a:pt x="76" y="0"/>
                    </a:moveTo>
                    <a:lnTo>
                      <a:pt x="0" y="135"/>
                    </a:lnTo>
                    <a:lnTo>
                      <a:pt x="798" y="13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D0D0D">
                  <a:alpha val="9804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ea typeface="微软雅黑 Light" panose="020B0502040204020203" pitchFamily="34" charset="-122"/>
                </a:endParaRPr>
              </a:p>
            </p:txBody>
          </p:sp>
        </p:grpSp>
        <p:sp>
          <p:nvSpPr>
            <p:cNvPr id="30" name="Shape 222"/>
            <p:cNvSpPr/>
            <p:nvPr/>
          </p:nvSpPr>
          <p:spPr bwMode="auto">
            <a:xfrm>
              <a:off x="7238" y="4150"/>
              <a:ext cx="434" cy="545"/>
            </a:xfrm>
            <a:custGeom>
              <a:avLst/>
              <a:gdLst>
                <a:gd name="T0" fmla="*/ 273029 w 21015"/>
                <a:gd name="T1" fmla="*/ 127418 h 21072"/>
                <a:gd name="T2" fmla="*/ 216073 w 21015"/>
                <a:gd name="T3" fmla="*/ 117430 h 21072"/>
                <a:gd name="T4" fmla="*/ 187657 w 21015"/>
                <a:gd name="T5" fmla="*/ 64982 h 21072"/>
                <a:gd name="T6" fmla="*/ 260213 w 21015"/>
                <a:gd name="T7" fmla="*/ 51586 h 21072"/>
                <a:gd name="T8" fmla="*/ 273029 w 21015"/>
                <a:gd name="T9" fmla="*/ 127418 h 21072"/>
                <a:gd name="T10" fmla="*/ 326172 w 21015"/>
                <a:gd name="T11" fmla="*/ 95280 h 21072"/>
                <a:gd name="T12" fmla="*/ 198364 w 21015"/>
                <a:gd name="T13" fmla="*/ 1763 h 21072"/>
                <a:gd name="T14" fmla="*/ 98314 w 21015"/>
                <a:gd name="T15" fmla="*/ 123775 h 21072"/>
                <a:gd name="T16" fmla="*/ 114382 w 21015"/>
                <a:gd name="T17" fmla="*/ 173560 h 21072"/>
                <a:gd name="T18" fmla="*/ 5408 w 21015"/>
                <a:gd name="T19" fmla="*/ 336191 h 21072"/>
                <a:gd name="T20" fmla="*/ 313 w 21015"/>
                <a:gd name="T21" fmla="*/ 360202 h 21072"/>
                <a:gd name="T22" fmla="*/ 7346 w 21015"/>
                <a:gd name="T23" fmla="*/ 401702 h 21072"/>
                <a:gd name="T24" fmla="*/ 22070 w 21015"/>
                <a:gd name="T25" fmla="*/ 412474 h 21072"/>
                <a:gd name="T26" fmla="*/ 53987 w 21015"/>
                <a:gd name="T27" fmla="*/ 406598 h 21072"/>
                <a:gd name="T28" fmla="*/ 73462 w 21015"/>
                <a:gd name="T29" fmla="*/ 393104 h 21072"/>
                <a:gd name="T30" fmla="*/ 116539 w 21015"/>
                <a:gd name="T31" fmla="*/ 323402 h 21072"/>
                <a:gd name="T32" fmla="*/ 116914 w 21015"/>
                <a:gd name="T33" fmla="*/ 322952 h 21072"/>
                <a:gd name="T34" fmla="*/ 146080 w 21015"/>
                <a:gd name="T35" fmla="*/ 317586 h 21072"/>
                <a:gd name="T36" fmla="*/ 196410 w 21015"/>
                <a:gd name="T37" fmla="*/ 235917 h 21072"/>
                <a:gd name="T38" fmla="*/ 250694 w 21015"/>
                <a:gd name="T39" fmla="*/ 235271 h 21072"/>
                <a:gd name="T40" fmla="*/ 326172 w 21015"/>
                <a:gd name="T41" fmla="*/ 95280 h 2107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1015"/>
                <a:gd name="T64" fmla="*/ 0 h 21072"/>
                <a:gd name="T65" fmla="*/ 21015 w 21015"/>
                <a:gd name="T66" fmla="*/ 21072 h 2107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1015" h="21072" extrusionOk="0">
                  <a:moveTo>
                    <a:pt x="17468" y="6506"/>
                  </a:moveTo>
                  <a:cubicBezTo>
                    <a:pt x="16410" y="7763"/>
                    <a:pt x="15333" y="6878"/>
                    <a:pt x="13824" y="5996"/>
                  </a:cubicBezTo>
                  <a:cubicBezTo>
                    <a:pt x="12317" y="5116"/>
                    <a:pt x="10950" y="4575"/>
                    <a:pt x="12006" y="3318"/>
                  </a:cubicBezTo>
                  <a:cubicBezTo>
                    <a:pt x="13062" y="2059"/>
                    <a:pt x="15140" y="1754"/>
                    <a:pt x="16648" y="2634"/>
                  </a:cubicBezTo>
                  <a:cubicBezTo>
                    <a:pt x="18155" y="3515"/>
                    <a:pt x="18522" y="5248"/>
                    <a:pt x="17468" y="6506"/>
                  </a:cubicBezTo>
                  <a:close/>
                  <a:moveTo>
                    <a:pt x="20868" y="4865"/>
                  </a:moveTo>
                  <a:cubicBezTo>
                    <a:pt x="20191" y="1663"/>
                    <a:pt x="16530" y="-474"/>
                    <a:pt x="12691" y="90"/>
                  </a:cubicBezTo>
                  <a:cubicBezTo>
                    <a:pt x="8853" y="655"/>
                    <a:pt x="5613" y="3118"/>
                    <a:pt x="6290" y="6320"/>
                  </a:cubicBezTo>
                  <a:cubicBezTo>
                    <a:pt x="6436" y="7009"/>
                    <a:pt x="6840" y="8088"/>
                    <a:pt x="7318" y="8862"/>
                  </a:cubicBezTo>
                  <a:lnTo>
                    <a:pt x="346" y="17166"/>
                  </a:lnTo>
                  <a:cubicBezTo>
                    <a:pt x="90" y="17473"/>
                    <a:pt x="-56" y="18024"/>
                    <a:pt x="20" y="18392"/>
                  </a:cubicBezTo>
                  <a:lnTo>
                    <a:pt x="470" y="20511"/>
                  </a:lnTo>
                  <a:cubicBezTo>
                    <a:pt x="547" y="20879"/>
                    <a:pt x="971" y="21126"/>
                    <a:pt x="1412" y="21061"/>
                  </a:cubicBezTo>
                  <a:lnTo>
                    <a:pt x="3454" y="20761"/>
                  </a:lnTo>
                  <a:cubicBezTo>
                    <a:pt x="3895" y="20696"/>
                    <a:pt x="4457" y="20387"/>
                    <a:pt x="4700" y="20072"/>
                  </a:cubicBezTo>
                  <a:lnTo>
                    <a:pt x="7456" y="16513"/>
                  </a:lnTo>
                  <a:lnTo>
                    <a:pt x="7480" y="16490"/>
                  </a:lnTo>
                  <a:lnTo>
                    <a:pt x="9346" y="16216"/>
                  </a:lnTo>
                  <a:lnTo>
                    <a:pt x="12566" y="12046"/>
                  </a:lnTo>
                  <a:cubicBezTo>
                    <a:pt x="13623" y="12195"/>
                    <a:pt x="15142" y="12146"/>
                    <a:pt x="16039" y="12013"/>
                  </a:cubicBezTo>
                  <a:cubicBezTo>
                    <a:pt x="19878" y="11449"/>
                    <a:pt x="21544" y="8068"/>
                    <a:pt x="20868" y="48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38100" tIns="38100" rIns="38100" bIns="38100" anchor="ctr"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pic>
          <p:nvPicPr>
            <p:cNvPr id="31" name="Group 83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6" y="2489"/>
              <a:ext cx="806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Freeform 71"/>
            <p:cNvSpPr>
              <a:spLocks noEditPoints="1"/>
            </p:cNvSpPr>
            <p:nvPr/>
          </p:nvSpPr>
          <p:spPr bwMode="auto">
            <a:xfrm>
              <a:off x="10293" y="2519"/>
              <a:ext cx="333" cy="506"/>
            </a:xfrm>
            <a:custGeom>
              <a:avLst/>
              <a:gdLst>
                <a:gd name="T0" fmla="*/ 68377 w 48"/>
                <a:gd name="T1" fmla="*/ 309657 h 73"/>
                <a:gd name="T2" fmla="*/ 189353 w 48"/>
                <a:gd name="T3" fmla="*/ 309657 h 73"/>
                <a:gd name="T4" fmla="*/ 189353 w 48"/>
                <a:gd name="T5" fmla="*/ 309657 h 73"/>
                <a:gd name="T6" fmla="*/ 194612 w 48"/>
                <a:gd name="T7" fmla="*/ 309657 h 73"/>
                <a:gd name="T8" fmla="*/ 199872 w 48"/>
                <a:gd name="T9" fmla="*/ 299160 h 73"/>
                <a:gd name="T10" fmla="*/ 126235 w 48"/>
                <a:gd name="T11" fmla="*/ 215185 h 73"/>
                <a:gd name="T12" fmla="*/ 57858 w 48"/>
                <a:gd name="T13" fmla="*/ 299160 h 73"/>
                <a:gd name="T14" fmla="*/ 57858 w 48"/>
                <a:gd name="T15" fmla="*/ 309657 h 73"/>
                <a:gd name="T16" fmla="*/ 68377 w 48"/>
                <a:gd name="T17" fmla="*/ 309657 h 73"/>
                <a:gd name="T18" fmla="*/ 68377 w 48"/>
                <a:gd name="T19" fmla="*/ 309657 h 73"/>
                <a:gd name="T20" fmla="*/ 231431 w 48"/>
                <a:gd name="T21" fmla="*/ 57733 h 73"/>
                <a:gd name="T22" fmla="*/ 252470 w 48"/>
                <a:gd name="T23" fmla="*/ 36739 h 73"/>
                <a:gd name="T24" fmla="*/ 252470 w 48"/>
                <a:gd name="T25" fmla="*/ 26242 h 73"/>
                <a:gd name="T26" fmla="*/ 231431 w 48"/>
                <a:gd name="T27" fmla="*/ 0 h 73"/>
                <a:gd name="T28" fmla="*/ 26299 w 48"/>
                <a:gd name="T29" fmla="*/ 0 h 73"/>
                <a:gd name="T30" fmla="*/ 0 w 48"/>
                <a:gd name="T31" fmla="*/ 26242 h 73"/>
                <a:gd name="T32" fmla="*/ 0 w 48"/>
                <a:gd name="T33" fmla="*/ 36739 h 73"/>
                <a:gd name="T34" fmla="*/ 21039 w 48"/>
                <a:gd name="T35" fmla="*/ 57733 h 73"/>
                <a:gd name="T36" fmla="*/ 231431 w 48"/>
                <a:gd name="T37" fmla="*/ 57733 h 73"/>
                <a:gd name="T38" fmla="*/ 210392 w 48"/>
                <a:gd name="T39" fmla="*/ 68230 h 73"/>
                <a:gd name="T40" fmla="*/ 231431 w 48"/>
                <a:gd name="T41" fmla="*/ 68230 h 73"/>
                <a:gd name="T42" fmla="*/ 163054 w 48"/>
                <a:gd name="T43" fmla="*/ 188943 h 73"/>
                <a:gd name="T44" fmla="*/ 231431 w 48"/>
                <a:gd name="T45" fmla="*/ 309657 h 73"/>
                <a:gd name="T46" fmla="*/ 210392 w 48"/>
                <a:gd name="T47" fmla="*/ 309657 h 73"/>
                <a:gd name="T48" fmla="*/ 136755 w 48"/>
                <a:gd name="T49" fmla="*/ 199440 h 73"/>
                <a:gd name="T50" fmla="*/ 131495 w 48"/>
                <a:gd name="T51" fmla="*/ 188943 h 73"/>
                <a:gd name="T52" fmla="*/ 136755 w 48"/>
                <a:gd name="T53" fmla="*/ 183695 h 73"/>
                <a:gd name="T54" fmla="*/ 136755 w 48"/>
                <a:gd name="T55" fmla="*/ 183695 h 73"/>
                <a:gd name="T56" fmla="*/ 210392 w 48"/>
                <a:gd name="T57" fmla="*/ 68230 h 73"/>
                <a:gd name="T58" fmla="*/ 21039 w 48"/>
                <a:gd name="T59" fmla="*/ 320154 h 73"/>
                <a:gd name="T60" fmla="*/ 0 w 48"/>
                <a:gd name="T61" fmla="*/ 346396 h 73"/>
                <a:gd name="T62" fmla="*/ 0 w 48"/>
                <a:gd name="T63" fmla="*/ 356893 h 73"/>
                <a:gd name="T64" fmla="*/ 26299 w 48"/>
                <a:gd name="T65" fmla="*/ 383135 h 73"/>
                <a:gd name="T66" fmla="*/ 231431 w 48"/>
                <a:gd name="T67" fmla="*/ 383135 h 73"/>
                <a:gd name="T68" fmla="*/ 252470 w 48"/>
                <a:gd name="T69" fmla="*/ 356893 h 73"/>
                <a:gd name="T70" fmla="*/ 252470 w 48"/>
                <a:gd name="T71" fmla="*/ 346396 h 73"/>
                <a:gd name="T72" fmla="*/ 231431 w 48"/>
                <a:gd name="T73" fmla="*/ 320154 h 73"/>
                <a:gd name="T74" fmla="*/ 21039 w 48"/>
                <a:gd name="T75" fmla="*/ 320154 h 73"/>
                <a:gd name="T76" fmla="*/ 42078 w 48"/>
                <a:gd name="T77" fmla="*/ 309657 h 73"/>
                <a:gd name="T78" fmla="*/ 21039 w 48"/>
                <a:gd name="T79" fmla="*/ 309657 h 73"/>
                <a:gd name="T80" fmla="*/ 94676 w 48"/>
                <a:gd name="T81" fmla="*/ 188943 h 73"/>
                <a:gd name="T82" fmla="*/ 21039 w 48"/>
                <a:gd name="T83" fmla="*/ 68230 h 73"/>
                <a:gd name="T84" fmla="*/ 42078 w 48"/>
                <a:gd name="T85" fmla="*/ 68230 h 73"/>
                <a:gd name="T86" fmla="*/ 115715 w 48"/>
                <a:gd name="T87" fmla="*/ 183695 h 73"/>
                <a:gd name="T88" fmla="*/ 126235 w 48"/>
                <a:gd name="T89" fmla="*/ 194192 h 73"/>
                <a:gd name="T90" fmla="*/ 115715 w 48"/>
                <a:gd name="T91" fmla="*/ 199440 h 73"/>
                <a:gd name="T92" fmla="*/ 42078 w 48"/>
                <a:gd name="T93" fmla="*/ 309657 h 7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8"/>
                <a:gd name="T142" fmla="*/ 0 h 73"/>
                <a:gd name="T143" fmla="*/ 48 w 48"/>
                <a:gd name="T144" fmla="*/ 73 h 7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8" h="73">
                  <a:moveTo>
                    <a:pt x="13" y="59"/>
                  </a:moveTo>
                  <a:cubicBezTo>
                    <a:pt x="36" y="59"/>
                    <a:pt x="36" y="59"/>
                    <a:pt x="36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6" y="59"/>
                    <a:pt x="37" y="59"/>
                    <a:pt x="37" y="59"/>
                  </a:cubicBezTo>
                  <a:cubicBezTo>
                    <a:pt x="38" y="58"/>
                    <a:pt x="38" y="57"/>
                    <a:pt x="38" y="57"/>
                  </a:cubicBezTo>
                  <a:cubicBezTo>
                    <a:pt x="36" y="49"/>
                    <a:pt x="31" y="41"/>
                    <a:pt x="24" y="41"/>
                  </a:cubicBezTo>
                  <a:cubicBezTo>
                    <a:pt x="17" y="41"/>
                    <a:pt x="12" y="49"/>
                    <a:pt x="11" y="57"/>
                  </a:cubicBezTo>
                  <a:cubicBezTo>
                    <a:pt x="11" y="57"/>
                    <a:pt x="11" y="58"/>
                    <a:pt x="11" y="59"/>
                  </a:cubicBezTo>
                  <a:cubicBezTo>
                    <a:pt x="12" y="59"/>
                    <a:pt x="12" y="59"/>
                    <a:pt x="13" y="59"/>
                  </a:cubicBezTo>
                  <a:cubicBezTo>
                    <a:pt x="13" y="59"/>
                    <a:pt x="13" y="59"/>
                    <a:pt x="13" y="59"/>
                  </a:cubicBezTo>
                  <a:close/>
                  <a:moveTo>
                    <a:pt x="44" y="11"/>
                  </a:moveTo>
                  <a:cubicBezTo>
                    <a:pt x="47" y="11"/>
                    <a:pt x="48" y="9"/>
                    <a:pt x="48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2"/>
                    <a:pt x="46" y="0"/>
                    <a:pt x="4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9"/>
                    <a:pt x="2" y="11"/>
                    <a:pt x="4" y="11"/>
                  </a:cubicBezTo>
                  <a:cubicBezTo>
                    <a:pt x="44" y="11"/>
                    <a:pt x="44" y="11"/>
                    <a:pt x="44" y="11"/>
                  </a:cubicBezTo>
                  <a:close/>
                  <a:moveTo>
                    <a:pt x="40" y="13"/>
                  </a:moveTo>
                  <a:cubicBezTo>
                    <a:pt x="44" y="13"/>
                    <a:pt x="44" y="13"/>
                    <a:pt x="44" y="13"/>
                  </a:cubicBezTo>
                  <a:cubicBezTo>
                    <a:pt x="43" y="22"/>
                    <a:pt x="39" y="31"/>
                    <a:pt x="31" y="36"/>
                  </a:cubicBezTo>
                  <a:cubicBezTo>
                    <a:pt x="39" y="42"/>
                    <a:pt x="43" y="50"/>
                    <a:pt x="44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39" y="51"/>
                    <a:pt x="35" y="41"/>
                    <a:pt x="26" y="38"/>
                  </a:cubicBezTo>
                  <a:cubicBezTo>
                    <a:pt x="25" y="38"/>
                    <a:pt x="25" y="37"/>
                    <a:pt x="25" y="36"/>
                  </a:cubicBezTo>
                  <a:cubicBezTo>
                    <a:pt x="25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34" y="32"/>
                    <a:pt x="39" y="21"/>
                    <a:pt x="40" y="13"/>
                  </a:cubicBezTo>
                  <a:close/>
                  <a:moveTo>
                    <a:pt x="4" y="61"/>
                  </a:moveTo>
                  <a:cubicBezTo>
                    <a:pt x="2" y="62"/>
                    <a:pt x="0" y="64"/>
                    <a:pt x="0" y="66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0"/>
                    <a:pt x="2" y="73"/>
                    <a:pt x="5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6" y="73"/>
                    <a:pt x="48" y="70"/>
                    <a:pt x="48" y="68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8" y="64"/>
                    <a:pt x="47" y="62"/>
                    <a:pt x="44" y="61"/>
                  </a:cubicBezTo>
                  <a:cubicBezTo>
                    <a:pt x="4" y="61"/>
                    <a:pt x="4" y="61"/>
                    <a:pt x="4" y="61"/>
                  </a:cubicBezTo>
                  <a:close/>
                  <a:moveTo>
                    <a:pt x="8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5" y="50"/>
                    <a:pt x="10" y="42"/>
                    <a:pt x="18" y="36"/>
                  </a:cubicBezTo>
                  <a:cubicBezTo>
                    <a:pt x="10" y="31"/>
                    <a:pt x="5" y="22"/>
                    <a:pt x="4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9" y="21"/>
                    <a:pt x="14" y="32"/>
                    <a:pt x="22" y="35"/>
                  </a:cubicBezTo>
                  <a:cubicBezTo>
                    <a:pt x="23" y="35"/>
                    <a:pt x="24" y="36"/>
                    <a:pt x="24" y="37"/>
                  </a:cubicBezTo>
                  <a:cubicBezTo>
                    <a:pt x="23" y="38"/>
                    <a:pt x="23" y="38"/>
                    <a:pt x="22" y="38"/>
                  </a:cubicBezTo>
                  <a:cubicBezTo>
                    <a:pt x="14" y="41"/>
                    <a:pt x="9" y="51"/>
                    <a:pt x="8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  <p:sp>
          <p:nvSpPr>
            <p:cNvPr id="33" name="Shape 227"/>
            <p:cNvSpPr/>
            <p:nvPr/>
          </p:nvSpPr>
          <p:spPr bwMode="auto">
            <a:xfrm>
              <a:off x="11073" y="4238"/>
              <a:ext cx="572" cy="610"/>
            </a:xfrm>
            <a:custGeom>
              <a:avLst/>
              <a:gdLst>
                <a:gd name="T0" fmla="*/ 240568 w 21153"/>
                <a:gd name="T1" fmla="*/ 254907 h 21260"/>
                <a:gd name="T2" fmla="*/ 192443 w 21153"/>
                <a:gd name="T3" fmla="*/ 254907 h 21260"/>
                <a:gd name="T4" fmla="*/ 192443 w 21153"/>
                <a:gd name="T5" fmla="*/ 129811 h 21260"/>
                <a:gd name="T6" fmla="*/ 240568 w 21153"/>
                <a:gd name="T7" fmla="*/ 129811 h 21260"/>
                <a:gd name="T8" fmla="*/ 240568 w 21153"/>
                <a:gd name="T9" fmla="*/ 254907 h 21260"/>
                <a:gd name="T10" fmla="*/ 240568 w 21153"/>
                <a:gd name="T11" fmla="*/ 331882 h 21260"/>
                <a:gd name="T12" fmla="*/ 192443 w 21153"/>
                <a:gd name="T13" fmla="*/ 331882 h 21260"/>
                <a:gd name="T14" fmla="*/ 192443 w 21153"/>
                <a:gd name="T15" fmla="*/ 281369 h 21260"/>
                <a:gd name="T16" fmla="*/ 240568 w 21153"/>
                <a:gd name="T17" fmla="*/ 281369 h 21260"/>
                <a:gd name="T18" fmla="*/ 240568 w 21153"/>
                <a:gd name="T19" fmla="*/ 331882 h 21260"/>
                <a:gd name="T20" fmla="*/ 425560 w 21153"/>
                <a:gd name="T21" fmla="*/ 287366 h 21260"/>
                <a:gd name="T22" fmla="*/ 384046 w 21153"/>
                <a:gd name="T23" fmla="*/ 250345 h 21260"/>
                <a:gd name="T24" fmla="*/ 384046 w 21153"/>
                <a:gd name="T25" fmla="*/ 211369 h 21260"/>
                <a:gd name="T26" fmla="*/ 425560 w 21153"/>
                <a:gd name="T27" fmla="*/ 174349 h 21260"/>
                <a:gd name="T28" fmla="*/ 418436 w 21153"/>
                <a:gd name="T29" fmla="*/ 152101 h 21260"/>
                <a:gd name="T30" fmla="*/ 363371 w 21153"/>
                <a:gd name="T31" fmla="*/ 146887 h 21260"/>
                <a:gd name="T32" fmla="*/ 344292 w 21153"/>
                <a:gd name="T33" fmla="*/ 116450 h 21260"/>
                <a:gd name="T34" fmla="*/ 373524 w 21153"/>
                <a:gd name="T35" fmla="*/ 35087 h 21260"/>
                <a:gd name="T36" fmla="*/ 358642 w 21153"/>
                <a:gd name="T37" fmla="*/ 22747 h 21260"/>
                <a:gd name="T38" fmla="*/ 293669 w 21153"/>
                <a:gd name="T39" fmla="*/ 62918 h 21260"/>
                <a:gd name="T40" fmla="*/ 254447 w 21153"/>
                <a:gd name="T41" fmla="*/ 52641 h 21260"/>
                <a:gd name="T42" fmla="*/ 230886 w 21153"/>
                <a:gd name="T43" fmla="*/ 10624 h 21260"/>
                <a:gd name="T44" fmla="*/ 201838 w 21153"/>
                <a:gd name="T45" fmla="*/ 10450 h 21260"/>
                <a:gd name="T46" fmla="*/ 179996 w 21153"/>
                <a:gd name="T47" fmla="*/ 48492 h 21260"/>
                <a:gd name="T48" fmla="*/ 138810 w 21153"/>
                <a:gd name="T49" fmla="*/ 61788 h 21260"/>
                <a:gd name="T50" fmla="*/ 100305 w 21153"/>
                <a:gd name="T51" fmla="*/ 44125 h 21260"/>
                <a:gd name="T52" fmla="*/ 75372 w 21153"/>
                <a:gd name="T53" fmla="*/ 61375 h 21260"/>
                <a:gd name="T54" fmla="*/ 77460 w 21153"/>
                <a:gd name="T55" fmla="*/ 100264 h 21260"/>
                <a:gd name="T56" fmla="*/ 50889 w 21153"/>
                <a:gd name="T57" fmla="*/ 137306 h 21260"/>
                <a:gd name="T58" fmla="*/ 13715 w 21153"/>
                <a:gd name="T59" fmla="*/ 147300 h 21260"/>
                <a:gd name="T60" fmla="*/ 7472 w 21153"/>
                <a:gd name="T61" fmla="*/ 174349 h 21260"/>
                <a:gd name="T62" fmla="*/ 49006 w 21153"/>
                <a:gd name="T63" fmla="*/ 211369 h 21260"/>
                <a:gd name="T64" fmla="*/ 49006 w 21153"/>
                <a:gd name="T65" fmla="*/ 250345 h 21260"/>
                <a:gd name="T66" fmla="*/ 7472 w 21153"/>
                <a:gd name="T67" fmla="*/ 287322 h 21260"/>
                <a:gd name="T68" fmla="*/ 14514 w 21153"/>
                <a:gd name="T69" fmla="*/ 310351 h 21260"/>
                <a:gd name="T70" fmla="*/ 64912 w 21153"/>
                <a:gd name="T71" fmla="*/ 316478 h 21260"/>
                <a:gd name="T72" fmla="*/ 84604 w 21153"/>
                <a:gd name="T73" fmla="*/ 347980 h 21260"/>
                <a:gd name="T74" fmla="*/ 58730 w 21153"/>
                <a:gd name="T75" fmla="*/ 426367 h 21260"/>
                <a:gd name="T76" fmla="*/ 74819 w 21153"/>
                <a:gd name="T77" fmla="*/ 439728 h 21260"/>
                <a:gd name="T78" fmla="*/ 134061 w 21153"/>
                <a:gd name="T79" fmla="*/ 405423 h 21260"/>
                <a:gd name="T80" fmla="*/ 175657 w 21153"/>
                <a:gd name="T81" fmla="*/ 415243 h 21260"/>
                <a:gd name="T82" fmla="*/ 200242 w 21153"/>
                <a:gd name="T83" fmla="*/ 452242 h 21260"/>
                <a:gd name="T84" fmla="*/ 230088 w 21153"/>
                <a:gd name="T85" fmla="*/ 450612 h 21260"/>
                <a:gd name="T86" fmla="*/ 251725 w 21153"/>
                <a:gd name="T87" fmla="*/ 408943 h 21260"/>
                <a:gd name="T88" fmla="*/ 291376 w 21153"/>
                <a:gd name="T89" fmla="*/ 395864 h 21260"/>
                <a:gd name="T90" fmla="*/ 333095 w 21153"/>
                <a:gd name="T91" fmla="*/ 416720 h 21260"/>
                <a:gd name="T92" fmla="*/ 357659 w 21153"/>
                <a:gd name="T93" fmla="*/ 400339 h 21260"/>
                <a:gd name="T94" fmla="*/ 355571 w 21153"/>
                <a:gd name="T95" fmla="*/ 361450 h 21260"/>
                <a:gd name="T96" fmla="*/ 382142 w 21153"/>
                <a:gd name="T97" fmla="*/ 324408 h 21260"/>
                <a:gd name="T98" fmla="*/ 419275 w 21153"/>
                <a:gd name="T99" fmla="*/ 314414 h 21260"/>
                <a:gd name="T100" fmla="*/ 425560 w 21153"/>
                <a:gd name="T101" fmla="*/ 287366 h 2126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153"/>
                <a:gd name="T154" fmla="*/ 0 h 21260"/>
                <a:gd name="T155" fmla="*/ 21153 w 21153"/>
                <a:gd name="T156" fmla="*/ 21260 h 2126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153" h="21260" extrusionOk="0">
                  <a:moveTo>
                    <a:pt x="11752" y="11733"/>
                  </a:moveTo>
                  <a:lnTo>
                    <a:pt x="9401" y="11733"/>
                  </a:lnTo>
                  <a:lnTo>
                    <a:pt x="9401" y="5975"/>
                  </a:lnTo>
                  <a:lnTo>
                    <a:pt x="11752" y="5975"/>
                  </a:lnTo>
                  <a:cubicBezTo>
                    <a:pt x="11752" y="5975"/>
                    <a:pt x="11752" y="11733"/>
                    <a:pt x="11752" y="11733"/>
                  </a:cubicBezTo>
                  <a:close/>
                  <a:moveTo>
                    <a:pt x="11752" y="15276"/>
                  </a:moveTo>
                  <a:lnTo>
                    <a:pt x="9401" y="15276"/>
                  </a:lnTo>
                  <a:lnTo>
                    <a:pt x="9401" y="12951"/>
                  </a:lnTo>
                  <a:lnTo>
                    <a:pt x="11752" y="12951"/>
                  </a:lnTo>
                  <a:cubicBezTo>
                    <a:pt x="11752" y="12951"/>
                    <a:pt x="11752" y="15276"/>
                    <a:pt x="11752" y="15276"/>
                  </a:cubicBezTo>
                  <a:close/>
                  <a:moveTo>
                    <a:pt x="20789" y="13227"/>
                  </a:moveTo>
                  <a:lnTo>
                    <a:pt x="18761" y="11523"/>
                  </a:lnTo>
                  <a:cubicBezTo>
                    <a:pt x="18172" y="11029"/>
                    <a:pt x="18172" y="10223"/>
                    <a:pt x="18761" y="9729"/>
                  </a:cubicBezTo>
                  <a:lnTo>
                    <a:pt x="20789" y="8025"/>
                  </a:lnTo>
                  <a:cubicBezTo>
                    <a:pt x="21376" y="7532"/>
                    <a:pt x="21220" y="7072"/>
                    <a:pt x="20441" y="7001"/>
                  </a:cubicBezTo>
                  <a:lnTo>
                    <a:pt x="17751" y="6761"/>
                  </a:lnTo>
                  <a:cubicBezTo>
                    <a:pt x="16971" y="6692"/>
                    <a:pt x="16552" y="6061"/>
                    <a:pt x="16819" y="5360"/>
                  </a:cubicBezTo>
                  <a:lnTo>
                    <a:pt x="18247" y="1615"/>
                  </a:lnTo>
                  <a:cubicBezTo>
                    <a:pt x="18515" y="912"/>
                    <a:pt x="18188" y="656"/>
                    <a:pt x="17520" y="1047"/>
                  </a:cubicBezTo>
                  <a:lnTo>
                    <a:pt x="14346" y="2896"/>
                  </a:lnTo>
                  <a:cubicBezTo>
                    <a:pt x="13678" y="3285"/>
                    <a:pt x="12815" y="3072"/>
                    <a:pt x="12430" y="2423"/>
                  </a:cubicBezTo>
                  <a:lnTo>
                    <a:pt x="11279" y="489"/>
                  </a:lnTo>
                  <a:cubicBezTo>
                    <a:pt x="10893" y="-160"/>
                    <a:pt x="10255" y="-164"/>
                    <a:pt x="9860" y="481"/>
                  </a:cubicBezTo>
                  <a:lnTo>
                    <a:pt x="8793" y="2232"/>
                  </a:lnTo>
                  <a:cubicBezTo>
                    <a:pt x="8398" y="2877"/>
                    <a:pt x="7493" y="3153"/>
                    <a:pt x="6781" y="2844"/>
                  </a:cubicBezTo>
                  <a:lnTo>
                    <a:pt x="4900" y="2031"/>
                  </a:lnTo>
                  <a:cubicBezTo>
                    <a:pt x="4188" y="1723"/>
                    <a:pt x="3639" y="2080"/>
                    <a:pt x="3682" y="2825"/>
                  </a:cubicBezTo>
                  <a:lnTo>
                    <a:pt x="3784" y="4615"/>
                  </a:lnTo>
                  <a:cubicBezTo>
                    <a:pt x="3826" y="5360"/>
                    <a:pt x="3242" y="6128"/>
                    <a:pt x="2486" y="6320"/>
                  </a:cubicBezTo>
                  <a:lnTo>
                    <a:pt x="670" y="6780"/>
                  </a:lnTo>
                  <a:cubicBezTo>
                    <a:pt x="-85" y="6972"/>
                    <a:pt x="-224" y="7532"/>
                    <a:pt x="365" y="8025"/>
                  </a:cubicBezTo>
                  <a:lnTo>
                    <a:pt x="2394" y="9729"/>
                  </a:lnTo>
                  <a:cubicBezTo>
                    <a:pt x="2981" y="10223"/>
                    <a:pt x="2981" y="11029"/>
                    <a:pt x="2394" y="11523"/>
                  </a:cubicBezTo>
                  <a:lnTo>
                    <a:pt x="365" y="13225"/>
                  </a:lnTo>
                  <a:cubicBezTo>
                    <a:pt x="-224" y="13720"/>
                    <a:pt x="-68" y="14196"/>
                    <a:pt x="709" y="14285"/>
                  </a:cubicBezTo>
                  <a:lnTo>
                    <a:pt x="3171" y="14567"/>
                  </a:lnTo>
                  <a:cubicBezTo>
                    <a:pt x="3948" y="14656"/>
                    <a:pt x="4381" y="15309"/>
                    <a:pt x="4133" y="16017"/>
                  </a:cubicBezTo>
                  <a:lnTo>
                    <a:pt x="2869" y="19625"/>
                  </a:lnTo>
                  <a:cubicBezTo>
                    <a:pt x="2622" y="20333"/>
                    <a:pt x="2976" y="20609"/>
                    <a:pt x="3655" y="20240"/>
                  </a:cubicBezTo>
                  <a:lnTo>
                    <a:pt x="6549" y="18661"/>
                  </a:lnTo>
                  <a:cubicBezTo>
                    <a:pt x="7229" y="18291"/>
                    <a:pt x="8143" y="18495"/>
                    <a:pt x="8581" y="19113"/>
                  </a:cubicBezTo>
                  <a:lnTo>
                    <a:pt x="9782" y="20816"/>
                  </a:lnTo>
                  <a:cubicBezTo>
                    <a:pt x="10219" y="21436"/>
                    <a:pt x="10875" y="21403"/>
                    <a:pt x="11240" y="20741"/>
                  </a:cubicBezTo>
                  <a:lnTo>
                    <a:pt x="12297" y="18823"/>
                  </a:lnTo>
                  <a:cubicBezTo>
                    <a:pt x="12660" y="18160"/>
                    <a:pt x="13532" y="17891"/>
                    <a:pt x="14234" y="18221"/>
                  </a:cubicBezTo>
                  <a:lnTo>
                    <a:pt x="16272" y="19181"/>
                  </a:lnTo>
                  <a:cubicBezTo>
                    <a:pt x="16974" y="19511"/>
                    <a:pt x="17514" y="19172"/>
                    <a:pt x="17472" y="18427"/>
                  </a:cubicBezTo>
                  <a:lnTo>
                    <a:pt x="17370" y="16637"/>
                  </a:lnTo>
                  <a:cubicBezTo>
                    <a:pt x="17327" y="15891"/>
                    <a:pt x="17912" y="15124"/>
                    <a:pt x="18668" y="14932"/>
                  </a:cubicBezTo>
                  <a:lnTo>
                    <a:pt x="20482" y="14472"/>
                  </a:lnTo>
                  <a:cubicBezTo>
                    <a:pt x="21239" y="14280"/>
                    <a:pt x="21376" y="13720"/>
                    <a:pt x="20789" y="132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38100" tIns="38100" rIns="38100" bIns="38100" anchor="ctr"/>
            <a:lstStyle/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</p:grpSp>
      <p:sp>
        <p:nvSpPr>
          <p:cNvPr id="58" name="矩形 57"/>
          <p:cNvSpPr/>
          <p:nvPr/>
        </p:nvSpPr>
        <p:spPr>
          <a:xfrm>
            <a:off x="6313170" y="2217420"/>
            <a:ext cx="4349115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 请在此添加您的文字内容。请在此添加您的文字内容， 请在此添加您的文字内容。请在此添加您的文字内容， 请在此添加您的文字内容。请在此添加您的文字内容，请在此添加您的文字内容。</a:t>
            </a:r>
            <a:endParaRPr lang="zh-CN" altLang="zh-CN" sz="12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59" name="TextBox 76"/>
          <p:cNvSpPr txBox="1"/>
          <p:nvPr/>
        </p:nvSpPr>
        <p:spPr>
          <a:xfrm>
            <a:off x="6313170" y="1817370"/>
            <a:ext cx="2114550" cy="400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请在此添加标题</a:t>
            </a:r>
          </a:p>
        </p:txBody>
      </p:sp>
      <p:sp>
        <p:nvSpPr>
          <p:cNvPr id="56" name="矩形 55"/>
          <p:cNvSpPr/>
          <p:nvPr/>
        </p:nvSpPr>
        <p:spPr>
          <a:xfrm>
            <a:off x="6313170" y="3862705"/>
            <a:ext cx="451294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 请在此添加您的文字内容。请在此添加您的文字内容，请在此添加您的文字内容</a:t>
            </a:r>
            <a:r>
              <a:rPr lang="en-US" altLang="zh-CN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,</a:t>
            </a:r>
            <a:r>
              <a:rPr lang="zh-CN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  请在此添加您的文字内容。请在此添加您的文字内容，  </a:t>
            </a:r>
            <a:endParaRPr lang="zh-CN" altLang="zh-CN" sz="12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57" name="TextBox 76"/>
          <p:cNvSpPr txBox="1"/>
          <p:nvPr/>
        </p:nvSpPr>
        <p:spPr>
          <a:xfrm>
            <a:off x="6313170" y="3511550"/>
            <a:ext cx="1983740" cy="400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请在此添加标题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56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等腰三角形 4"/>
          <p:cNvSpPr/>
          <p:nvPr/>
        </p:nvSpPr>
        <p:spPr>
          <a:xfrm>
            <a:off x="3122930" y="669925"/>
            <a:ext cx="5685155" cy="4688205"/>
          </a:xfrm>
          <a:prstGeom prst="triangle">
            <a:avLst/>
          </a:prstGeom>
          <a:solidFill>
            <a:srgbClr val="1877A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26915" y="2900045"/>
            <a:ext cx="32315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PART 02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526915" y="3728085"/>
            <a:ext cx="31451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工作完成情况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34510" y="4406900"/>
            <a:ext cx="3523615" cy="346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Add You Text Here Add You Text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52095" y="170815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工作完成情况</a:t>
            </a:r>
          </a:p>
        </p:txBody>
      </p:sp>
      <p:sp>
        <p:nvSpPr>
          <p:cNvPr id="2" name="下箭头 10"/>
          <p:cNvSpPr/>
          <p:nvPr/>
        </p:nvSpPr>
        <p:spPr>
          <a:xfrm>
            <a:off x="4653280" y="3391535"/>
            <a:ext cx="2884805" cy="2553335"/>
          </a:xfrm>
          <a:prstGeom prst="downArrow">
            <a:avLst>
              <a:gd name="adj1" fmla="val 50000"/>
              <a:gd name="adj2" fmla="val 49991"/>
            </a:avLst>
          </a:prstGeom>
          <a:solidFill>
            <a:srgbClr val="1877A8">
              <a:alpha val="50000"/>
            </a:srgbClr>
          </a:solidFill>
          <a:ln w="25400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方正兰亭粗黑_GBK" panose="02000000000000000000" pitchFamily="2" charset="-122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方正兰亭粗黑_GBK" panose="02000000000000000000" pitchFamily="2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方正兰亭粗黑_GBK" panose="02000000000000000000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方正兰亭粗黑_GBK" panose="02000000000000000000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方正兰亭粗黑_GBK" panose="02000000000000000000" pitchFamily="2" charset="-122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zh-CN" sz="1800" dirty="0">
              <a:solidFill>
                <a:srgbClr val="FFFFFF"/>
              </a:solidFill>
              <a:latin typeface="宋体" panose="02010600030101010101" pitchFamily="2" charset="-122"/>
              <a:ea typeface="微软雅黑 Light" panose="020B0502040204020203" pitchFamily="34" charset="-122"/>
              <a:sym typeface="宋体" panose="02010600030101010101" pitchFamily="2" charset="-122"/>
            </a:endParaRPr>
          </a:p>
        </p:txBody>
      </p:sp>
      <p:sp>
        <p:nvSpPr>
          <p:cNvPr id="3" name="下箭头 11"/>
          <p:cNvSpPr/>
          <p:nvPr/>
        </p:nvSpPr>
        <p:spPr>
          <a:xfrm flipH="1" flipV="1">
            <a:off x="4655185" y="906780"/>
            <a:ext cx="2884805" cy="2473325"/>
          </a:xfrm>
          <a:prstGeom prst="downArrow">
            <a:avLst>
              <a:gd name="adj1" fmla="val 50000"/>
              <a:gd name="adj2" fmla="val 50003"/>
            </a:avLst>
          </a:prstGeom>
          <a:solidFill>
            <a:srgbClr val="1877A8">
              <a:alpha val="50000"/>
            </a:srgbClr>
          </a:solidFill>
          <a:ln w="25400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方正兰亭粗黑_GBK" panose="02000000000000000000" pitchFamily="2" charset="-122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方正兰亭粗黑_GBK" panose="02000000000000000000" pitchFamily="2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方正兰亭粗黑_GBK" panose="02000000000000000000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方正兰亭粗黑_GBK" panose="02000000000000000000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方正兰亭粗黑_GBK" panose="02000000000000000000" pitchFamily="2" charset="-122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zh-CN" sz="1800" dirty="0">
              <a:solidFill>
                <a:srgbClr val="FFFFFF"/>
              </a:solidFill>
              <a:latin typeface="宋体" panose="02010600030101010101" pitchFamily="2" charset="-122"/>
              <a:ea typeface="微软雅黑 Light" panose="020B0502040204020203" pitchFamily="34" charset="-122"/>
              <a:sym typeface="宋体" panose="02010600030101010101" pitchFamily="2" charset="-122"/>
            </a:endParaRPr>
          </a:p>
        </p:txBody>
      </p:sp>
      <p:sp>
        <p:nvSpPr>
          <p:cNvPr id="10" name="Freeform 14"/>
          <p:cNvSpPr>
            <a:spLocks noEditPoints="1"/>
          </p:cNvSpPr>
          <p:nvPr/>
        </p:nvSpPr>
        <p:spPr>
          <a:xfrm>
            <a:off x="5749290" y="2484755"/>
            <a:ext cx="671195" cy="510540"/>
          </a:xfrm>
          <a:custGeom>
            <a:avLst/>
            <a:gdLst>
              <a:gd name="txL" fmla="*/ 0 w 300"/>
              <a:gd name="txT" fmla="*/ 0 h 266"/>
              <a:gd name="txR" fmla="*/ 300 w 300"/>
              <a:gd name="txB" fmla="*/ 266 h 266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300" h="266">
                <a:moveTo>
                  <a:pt x="195" y="217"/>
                </a:moveTo>
                <a:cubicBezTo>
                  <a:pt x="195" y="221"/>
                  <a:pt x="195" y="224"/>
                  <a:pt x="196" y="227"/>
                </a:cubicBezTo>
                <a:cubicBezTo>
                  <a:pt x="170" y="250"/>
                  <a:pt x="149" y="266"/>
                  <a:pt x="149" y="266"/>
                </a:cubicBezTo>
                <a:cubicBezTo>
                  <a:pt x="149" y="266"/>
                  <a:pt x="32" y="176"/>
                  <a:pt x="8" y="116"/>
                </a:cubicBezTo>
                <a:cubicBezTo>
                  <a:pt x="4" y="106"/>
                  <a:pt x="0" y="90"/>
                  <a:pt x="0" y="78"/>
                </a:cubicBezTo>
                <a:cubicBezTo>
                  <a:pt x="0" y="35"/>
                  <a:pt x="35" y="0"/>
                  <a:pt x="78" y="0"/>
                </a:cubicBezTo>
                <a:cubicBezTo>
                  <a:pt x="110" y="0"/>
                  <a:pt x="138" y="20"/>
                  <a:pt x="150" y="48"/>
                </a:cubicBezTo>
                <a:cubicBezTo>
                  <a:pt x="162" y="20"/>
                  <a:pt x="190" y="0"/>
                  <a:pt x="222" y="0"/>
                </a:cubicBezTo>
                <a:cubicBezTo>
                  <a:pt x="265" y="0"/>
                  <a:pt x="300" y="35"/>
                  <a:pt x="300" y="78"/>
                </a:cubicBezTo>
                <a:cubicBezTo>
                  <a:pt x="300" y="91"/>
                  <a:pt x="296" y="106"/>
                  <a:pt x="292" y="116"/>
                </a:cubicBezTo>
                <a:cubicBezTo>
                  <a:pt x="287" y="130"/>
                  <a:pt x="275" y="146"/>
                  <a:pt x="262" y="162"/>
                </a:cubicBezTo>
                <a:cubicBezTo>
                  <a:pt x="258" y="161"/>
                  <a:pt x="255" y="161"/>
                  <a:pt x="251" y="161"/>
                </a:cubicBezTo>
                <a:cubicBezTo>
                  <a:pt x="220" y="161"/>
                  <a:pt x="195" y="186"/>
                  <a:pt x="195" y="217"/>
                </a:cubicBezTo>
                <a:close/>
                <a:moveTo>
                  <a:pt x="257" y="211"/>
                </a:moveTo>
                <a:cubicBezTo>
                  <a:pt x="275" y="211"/>
                  <a:pt x="275" y="211"/>
                  <a:pt x="275" y="211"/>
                </a:cubicBezTo>
                <a:cubicBezTo>
                  <a:pt x="275" y="223"/>
                  <a:pt x="275" y="223"/>
                  <a:pt x="275" y="223"/>
                </a:cubicBezTo>
                <a:cubicBezTo>
                  <a:pt x="257" y="223"/>
                  <a:pt x="257" y="223"/>
                  <a:pt x="257" y="223"/>
                </a:cubicBezTo>
                <a:cubicBezTo>
                  <a:pt x="257" y="241"/>
                  <a:pt x="257" y="241"/>
                  <a:pt x="257" y="241"/>
                </a:cubicBezTo>
                <a:cubicBezTo>
                  <a:pt x="245" y="241"/>
                  <a:pt x="245" y="241"/>
                  <a:pt x="245" y="241"/>
                </a:cubicBezTo>
                <a:cubicBezTo>
                  <a:pt x="245" y="223"/>
                  <a:pt x="245" y="223"/>
                  <a:pt x="245" y="223"/>
                </a:cubicBezTo>
                <a:cubicBezTo>
                  <a:pt x="227" y="223"/>
                  <a:pt x="227" y="223"/>
                  <a:pt x="227" y="223"/>
                </a:cubicBezTo>
                <a:cubicBezTo>
                  <a:pt x="227" y="211"/>
                  <a:pt x="227" y="211"/>
                  <a:pt x="227" y="211"/>
                </a:cubicBezTo>
                <a:cubicBezTo>
                  <a:pt x="245" y="211"/>
                  <a:pt x="245" y="211"/>
                  <a:pt x="245" y="211"/>
                </a:cubicBezTo>
                <a:cubicBezTo>
                  <a:pt x="245" y="193"/>
                  <a:pt x="245" y="193"/>
                  <a:pt x="245" y="193"/>
                </a:cubicBezTo>
                <a:cubicBezTo>
                  <a:pt x="257" y="193"/>
                  <a:pt x="257" y="193"/>
                  <a:pt x="257" y="193"/>
                </a:cubicBezTo>
                <a:lnTo>
                  <a:pt x="257" y="211"/>
                </a:lnTo>
                <a:close/>
                <a:moveTo>
                  <a:pt x="251" y="258"/>
                </a:moveTo>
                <a:cubicBezTo>
                  <a:pt x="229" y="258"/>
                  <a:pt x="210" y="240"/>
                  <a:pt x="210" y="217"/>
                </a:cubicBezTo>
                <a:cubicBezTo>
                  <a:pt x="210" y="194"/>
                  <a:pt x="229" y="176"/>
                  <a:pt x="251" y="176"/>
                </a:cubicBezTo>
                <a:cubicBezTo>
                  <a:pt x="274" y="176"/>
                  <a:pt x="293" y="194"/>
                  <a:pt x="293" y="217"/>
                </a:cubicBezTo>
                <a:cubicBezTo>
                  <a:pt x="293" y="240"/>
                  <a:pt x="274" y="258"/>
                  <a:pt x="251" y="258"/>
                </a:cubicBezTo>
                <a:close/>
                <a:moveTo>
                  <a:pt x="251" y="168"/>
                </a:moveTo>
                <a:cubicBezTo>
                  <a:pt x="224" y="168"/>
                  <a:pt x="203" y="190"/>
                  <a:pt x="203" y="217"/>
                </a:cubicBezTo>
                <a:cubicBezTo>
                  <a:pt x="203" y="244"/>
                  <a:pt x="224" y="266"/>
                  <a:pt x="251" y="266"/>
                </a:cubicBezTo>
                <a:cubicBezTo>
                  <a:pt x="278" y="266"/>
                  <a:pt x="300" y="244"/>
                  <a:pt x="300" y="217"/>
                </a:cubicBezTo>
                <a:cubicBezTo>
                  <a:pt x="300" y="190"/>
                  <a:pt x="278" y="168"/>
                  <a:pt x="251" y="168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微软雅黑 Light" panose="020B0502040204020203" pitchFamily="34" charset="-122"/>
            </a:endParaRPr>
          </a:p>
        </p:txBody>
      </p:sp>
      <p:pic>
        <p:nvPicPr>
          <p:cNvPr id="11" name="Picture 3" descr="C:\Users\Jonahs\Dropbox\Projects SCOTT\MEET Windows Azure\source\Background\tile-icon-bigdat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8465" y="3801745"/>
            <a:ext cx="1172845" cy="1003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Box 14"/>
          <p:cNvSpPr/>
          <p:nvPr/>
        </p:nvSpPr>
        <p:spPr>
          <a:xfrm>
            <a:off x="5718175" y="1043305"/>
            <a:ext cx="75819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方正兰亭粗黑_GBK" panose="02000000000000000000" pitchFamily="2" charset="-122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方正兰亭粗黑_GBK" panose="02000000000000000000" pitchFamily="2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方正兰亭粗黑_GBK" panose="02000000000000000000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方正兰亭粗黑_GBK" panose="02000000000000000000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方正兰亭粗黑_GBK" panose="02000000000000000000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方正姚体" panose="02010601030101010101" pitchFamily="2" charset="-122"/>
              </a:rPr>
              <a:t>    01</a:t>
            </a:r>
            <a:endParaRPr lang="zh-CN" altLang="en-US" sz="28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方正姚体" panose="02010601030101010101" pitchFamily="2" charset="-122"/>
            </a:endParaRPr>
          </a:p>
        </p:txBody>
      </p:sp>
      <p:sp>
        <p:nvSpPr>
          <p:cNvPr id="13" name="TextBox 15"/>
          <p:cNvSpPr/>
          <p:nvPr/>
        </p:nvSpPr>
        <p:spPr>
          <a:xfrm>
            <a:off x="5718175" y="5061585"/>
            <a:ext cx="75819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方正兰亭粗黑_GBK" panose="02000000000000000000" pitchFamily="2" charset="-122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方正兰亭粗黑_GBK" panose="02000000000000000000" pitchFamily="2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方正兰亭粗黑_GBK" panose="02000000000000000000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方正兰亭粗黑_GBK" panose="02000000000000000000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方正兰亭粗黑_GBK" panose="02000000000000000000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方正姚体" panose="02010601030101010101" pitchFamily="2" charset="-122"/>
              </a:rPr>
              <a:t>02</a:t>
            </a:r>
            <a:endParaRPr lang="zh-CN" altLang="en-US" sz="28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方正姚体" panose="02010601030101010101" pitchFamily="2" charset="-122"/>
            </a:endParaRPr>
          </a:p>
        </p:txBody>
      </p:sp>
      <p:sp>
        <p:nvSpPr>
          <p:cNvPr id="17" name="TextBox 76"/>
          <p:cNvSpPr txBox="1"/>
          <p:nvPr/>
        </p:nvSpPr>
        <p:spPr>
          <a:xfrm>
            <a:off x="7538085" y="2084721"/>
            <a:ext cx="133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添加标题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7538085" y="2484755"/>
            <a:ext cx="3768725" cy="929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请在此添加您的文字内容，请在此添加您的文字内容。请在此添加您的文字内容，请在此添加您的文字内容。</a:t>
            </a:r>
            <a:endParaRPr lang="zh-CN" altLang="zh-CN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19" name="TextBox 76"/>
          <p:cNvSpPr txBox="1"/>
          <p:nvPr/>
        </p:nvSpPr>
        <p:spPr>
          <a:xfrm>
            <a:off x="3733451" y="3243596"/>
            <a:ext cx="133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添加标题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301750" y="3643630"/>
            <a:ext cx="3768725" cy="929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请在此添加您的文字内容，请在此添加您的文字内容。请在此添加您的文字内容，请在此添加您的文字内容。</a:t>
            </a:r>
            <a:endParaRPr lang="zh-CN" altLang="zh-CN" sz="1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10" grpId="0" bldLvl="0" animBg="1"/>
      <p:bldP spid="12" grpId="0"/>
      <p:bldP spid="13" grpId="0"/>
      <p:bldP spid="17" grpId="0"/>
      <p:bldP spid="18" grpId="0"/>
      <p:bldP spid="19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2032</Words>
  <Application>Microsoft Office PowerPoint</Application>
  <PresentationFormat>宽屏</PresentationFormat>
  <Paragraphs>210</Paragraphs>
  <Slides>24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Adobe Naskh Medium</vt:lpstr>
      <vt:lpstr>方正姚体</vt:lpstr>
      <vt:lpstr>宋体</vt:lpstr>
      <vt:lpstr>微软雅黑 Light</vt:lpstr>
      <vt:lpstr>Arial</vt:lpstr>
      <vt:lpstr>Calibri</vt:lpstr>
      <vt:lpstr>Calibri Light</vt:lpstr>
      <vt:lpstr>Impact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Mloong</cp:lastModifiedBy>
  <cp:revision>8</cp:revision>
  <dcterms:created xsi:type="dcterms:W3CDTF">2017-07-31T02:40:16Z</dcterms:created>
  <dcterms:modified xsi:type="dcterms:W3CDTF">2018-08-30T02:28:02Z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2052-10.1.0.6690</vt:lpwstr>
  </property>
</Properties>
</file>