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56" r:id="rId3"/>
    <p:sldId id="257" r:id="rId5"/>
    <p:sldId id="258" r:id="rId6"/>
    <p:sldId id="259" r:id="rId7"/>
    <p:sldId id="275" r:id="rId8"/>
    <p:sldId id="270" r:id="rId9"/>
    <p:sldId id="260" r:id="rId10"/>
    <p:sldId id="276" r:id="rId11"/>
    <p:sldId id="262" r:id="rId12"/>
    <p:sldId id="264" r:id="rId13"/>
    <p:sldId id="265" r:id="rId14"/>
    <p:sldId id="266" r:id="rId15"/>
    <p:sldId id="277" r:id="rId16"/>
    <p:sldId id="271" r:id="rId17"/>
    <p:sldId id="272" r:id="rId18"/>
    <p:sldId id="273" r:id="rId19"/>
    <p:sldId id="279" r:id="rId20"/>
    <p:sldId id="274" r:id="rId21"/>
    <p:sldId id="278" r:id="rId22"/>
    <p:sldId id="261" r:id="rId23"/>
    <p:sldId id="263" r:id="rId24"/>
    <p:sldId id="267" r:id="rId25"/>
    <p:sldId id="268" r:id="rId26"/>
    <p:sldId id="269" r:id="rId27"/>
    <p:sldId id="28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758F"/>
    <a:srgbClr val="FFE9EC"/>
    <a:srgbClr val="2F677E"/>
    <a:srgbClr val="E9F9FF"/>
    <a:srgbClr val="002F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89" d="100"/>
          <a:sy n="89" d="100"/>
        </p:scale>
        <p:origin x="114" y="498"/>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Sheet1!$B$1</c:f>
              <c:strCache>
                <c:ptCount val="1"/>
                <c:pt idx="0">
                  <c:v>系列 1</c:v>
                </c:pt>
              </c:strCache>
            </c:strRef>
          </c:tx>
          <c:spPr>
            <a:solidFill>
              <a:srgbClr val="FFE9EC"/>
            </a:solidFill>
            <a:ln>
              <a:noFill/>
            </a:ln>
            <a:effectLst>
              <a:outerShdw blurRad="50800" dist="38100" dir="2700000" algn="tl" rotWithShape="0">
                <a:prstClr val="black">
                  <a:alpha val="40000"/>
                </a:prst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Sheet1!$B$2:$B$6</c:f>
              <c:numCache>
                <c:formatCode>General</c:formatCode>
                <c:ptCount val="5"/>
                <c:pt idx="0">
                  <c:v>32</c:v>
                </c:pt>
                <c:pt idx="1">
                  <c:v>32</c:v>
                </c:pt>
                <c:pt idx="2">
                  <c:v>28</c:v>
                </c:pt>
                <c:pt idx="3">
                  <c:v>12</c:v>
                </c:pt>
                <c:pt idx="4">
                  <c:v>15</c:v>
                </c:pt>
              </c:numCache>
            </c:numRef>
          </c:val>
        </c:ser>
        <c:ser>
          <c:idx val="1"/>
          <c:order val="1"/>
          <c:tx>
            <c:strRef>
              <c:f>Sheet1!$C$1</c:f>
              <c:strCache>
                <c:ptCount val="1"/>
                <c:pt idx="0">
                  <c:v>系列 2</c:v>
                </c:pt>
              </c:strCache>
            </c:strRef>
          </c:tx>
          <c:spPr>
            <a:solidFill>
              <a:schemeClr val="bg1">
                <a:lumMod val="95000"/>
              </a:schemeClr>
            </a:solidFill>
            <a:ln>
              <a:noFill/>
            </a:ln>
            <a:effectLst>
              <a:outerShdw blurRad="50800" dist="38100" dir="2700000" algn="tl" rotWithShape="0">
                <a:prstClr val="black">
                  <a:alpha val="40000"/>
                </a:prst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Sheet1!$C$2:$C$6</c:f>
              <c:numCache>
                <c:formatCode>General</c:formatCode>
                <c:ptCount val="5"/>
                <c:pt idx="0">
                  <c:v>12</c:v>
                </c:pt>
                <c:pt idx="1">
                  <c:v>12</c:v>
                </c:pt>
                <c:pt idx="2">
                  <c:v>12</c:v>
                </c:pt>
                <c:pt idx="3">
                  <c:v>21</c:v>
                </c:pt>
                <c:pt idx="4">
                  <c:v>28</c:v>
                </c:pt>
              </c:numCache>
            </c:numRef>
          </c:val>
        </c:ser>
        <c:dLbls>
          <c:showLegendKey val="0"/>
          <c:showVal val="0"/>
          <c:showCatName val="0"/>
          <c:showSerName val="0"/>
          <c:showPercent val="0"/>
          <c:showBubbleSize val="0"/>
        </c:dLbls>
        <c:axId val="492031032"/>
        <c:axId val="493776136"/>
      </c:radarChart>
      <c:catAx>
        <c:axId val="492031032"/>
        <c:scaling>
          <c:orientation val="minMax"/>
        </c:scaling>
        <c:delete val="1"/>
        <c:axPos val="b"/>
        <c:numFmt formatCode="m/d/yyyy"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p>
        </c:txPr>
        <c:crossAx val="493776136"/>
        <c:crosses val="autoZero"/>
        <c:auto val="1"/>
        <c:lblAlgn val="ctr"/>
        <c:lblOffset val="100"/>
        <c:noMultiLvlLbl val="0"/>
      </c:catAx>
      <c:valAx>
        <c:axId val="493776136"/>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p>
        </c:txPr>
        <c:crossAx val="492031032"/>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A220A-CEE5-493F-85FC-C432CFCDF3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D5203-C3D2-469E-B329-AF77A575AA3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D5203-C3D2-469E-B329-AF77A575AA3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C5D696BE-109D-48A3-9958-C0DAFFB78F4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D3D4CA-331F-4584-A375-34EA1EFE603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696BE-109D-48A3-9958-C0DAFFB78F4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3D4CA-331F-4584-A375-34EA1EFE603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1.jpeg"/><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jpeg"/><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1.jpeg"/><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27.xml"/><Relationship Id="rId7" Type="http://schemas.openxmlformats.org/officeDocument/2006/relationships/image" Target="../media/image25.jpeg"/><Relationship Id="rId6" Type="http://schemas.openxmlformats.org/officeDocument/2006/relationships/tags" Target="../tags/tag26.xml"/><Relationship Id="rId5" Type="http://schemas.openxmlformats.org/officeDocument/2006/relationships/image" Target="../media/image24.jpeg"/><Relationship Id="rId4" Type="http://schemas.openxmlformats.org/officeDocument/2006/relationships/tags" Target="../tags/tag25.xml"/><Relationship Id="rId3" Type="http://schemas.openxmlformats.org/officeDocument/2006/relationships/image" Target="../media/image23.jpeg"/><Relationship Id="rId2" Type="http://schemas.openxmlformats.org/officeDocument/2006/relationships/tags" Target="../tags/tag24.xml"/><Relationship Id="rId14" Type="http://schemas.openxmlformats.org/officeDocument/2006/relationships/notesSlide" Target="../notesSlides/notesSlide22.xml"/><Relationship Id="rId13" Type="http://schemas.openxmlformats.org/officeDocument/2006/relationships/slideLayout" Target="../slideLayouts/slideLayout7.xml"/><Relationship Id="rId12" Type="http://schemas.microsoft.com/office/2007/relationships/hdphoto" Target="../media/image28.wdp"/><Relationship Id="rId11" Type="http://schemas.openxmlformats.org/officeDocument/2006/relationships/image" Target="../media/image27.png"/><Relationship Id="rId10" Type="http://schemas.openxmlformats.org/officeDocument/2006/relationships/tags" Target="../tags/tag28.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8.pn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1.jpeg"/><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1.jpeg"/><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1.jpeg"/><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rotWithShape="1">
          <a:blip r:embed="rId2"/>
          <a:srcRect/>
          <a:stretch>
            <a:fillRect/>
          </a:stretch>
        </p:blipFill>
        <p:spPr>
          <a:xfrm rot="5400000">
            <a:off x="2615822" y="-2656763"/>
            <a:ext cx="6960357" cy="12192000"/>
          </a:xfrm>
          <a:prstGeom prst="rect">
            <a:avLst/>
          </a:prstGeom>
        </p:spPr>
      </p:pic>
      <p:sp>
        <p:nvSpPr>
          <p:cNvPr id="5" name="PA_文本框 4"/>
          <p:cNvSpPr txBox="1"/>
          <p:nvPr>
            <p:custDataLst>
              <p:tags r:id="rId3"/>
            </p:custDataLst>
          </p:nvPr>
        </p:nvSpPr>
        <p:spPr>
          <a:xfrm>
            <a:off x="1559985" y="988787"/>
            <a:ext cx="3865161" cy="4508927"/>
          </a:xfrm>
          <a:prstGeom prst="rect">
            <a:avLst/>
          </a:prstGeom>
          <a:noFill/>
        </p:spPr>
        <p:txBody>
          <a:bodyPr wrap="none" rtlCol="0">
            <a:spAutoFit/>
          </a:bodyPr>
          <a:lstStyle/>
          <a:p>
            <a:pPr algn="ctr"/>
            <a:r>
              <a:rPr lang="zh-CN" altLang="en-US" sz="28700" dirty="0" smtClean="0">
                <a:solidFill>
                  <a:srgbClr val="35758F"/>
                </a:solidFill>
                <a:cs typeface="+mn-ea"/>
                <a:sym typeface="+mn-lt"/>
              </a:rPr>
              <a:t>夏</a:t>
            </a:r>
            <a:endParaRPr lang="zh-CN" altLang="en-US" sz="28700" dirty="0">
              <a:solidFill>
                <a:srgbClr val="35758F"/>
              </a:solidFill>
              <a:cs typeface="+mn-ea"/>
              <a:sym typeface="+mn-lt"/>
            </a:endParaRPr>
          </a:p>
        </p:txBody>
      </p:sp>
      <p:sp>
        <p:nvSpPr>
          <p:cNvPr id="6" name="PA_文本框 5"/>
          <p:cNvSpPr txBox="1"/>
          <p:nvPr>
            <p:custDataLst>
              <p:tags r:id="rId4"/>
            </p:custDataLst>
          </p:nvPr>
        </p:nvSpPr>
        <p:spPr>
          <a:xfrm>
            <a:off x="4392434" y="2033243"/>
            <a:ext cx="2313454" cy="2646878"/>
          </a:xfrm>
          <a:prstGeom prst="rect">
            <a:avLst/>
          </a:prstGeom>
          <a:noFill/>
        </p:spPr>
        <p:txBody>
          <a:bodyPr wrap="none" rtlCol="0">
            <a:spAutoFit/>
          </a:bodyPr>
          <a:lstStyle/>
          <a:p>
            <a:r>
              <a:rPr lang="zh-CN" altLang="en-US" sz="16600" dirty="0" smtClean="0">
                <a:solidFill>
                  <a:srgbClr val="35758F"/>
                </a:solidFill>
                <a:cs typeface="+mn-ea"/>
                <a:sym typeface="+mn-lt"/>
              </a:rPr>
              <a:t>之</a:t>
            </a:r>
            <a:endParaRPr lang="zh-CN" altLang="en-US" sz="16600" dirty="0">
              <a:solidFill>
                <a:srgbClr val="35758F"/>
              </a:solidFill>
              <a:cs typeface="+mn-ea"/>
              <a:sym typeface="+mn-lt"/>
            </a:endParaRPr>
          </a:p>
        </p:txBody>
      </p:sp>
      <p:sp>
        <p:nvSpPr>
          <p:cNvPr id="7" name="PA_文本框 6"/>
          <p:cNvSpPr txBox="1"/>
          <p:nvPr>
            <p:custDataLst>
              <p:tags r:id="rId5"/>
            </p:custDataLst>
          </p:nvPr>
        </p:nvSpPr>
        <p:spPr>
          <a:xfrm>
            <a:off x="5928786" y="695394"/>
            <a:ext cx="3249608" cy="3770263"/>
          </a:xfrm>
          <a:prstGeom prst="rect">
            <a:avLst/>
          </a:prstGeom>
          <a:noFill/>
        </p:spPr>
        <p:txBody>
          <a:bodyPr wrap="none" rtlCol="0">
            <a:spAutoFit/>
          </a:bodyPr>
          <a:lstStyle/>
          <a:p>
            <a:r>
              <a:rPr lang="zh-CN" altLang="en-US" sz="23900" dirty="0" smtClean="0">
                <a:solidFill>
                  <a:srgbClr val="35758F"/>
                </a:solidFill>
                <a:cs typeface="+mn-ea"/>
                <a:sym typeface="+mn-lt"/>
              </a:rPr>
              <a:t>恋</a:t>
            </a:r>
            <a:endParaRPr lang="zh-CN" altLang="en-US" sz="23900" dirty="0">
              <a:solidFill>
                <a:srgbClr val="35758F"/>
              </a:solidFill>
              <a:cs typeface="+mn-ea"/>
              <a:sym typeface="+mn-lt"/>
            </a:endParaRPr>
          </a:p>
        </p:txBody>
      </p:sp>
      <p:sp>
        <p:nvSpPr>
          <p:cNvPr id="10" name="矩形 9"/>
          <p:cNvSpPr/>
          <p:nvPr/>
        </p:nvSpPr>
        <p:spPr>
          <a:xfrm>
            <a:off x="6022729" y="4042222"/>
            <a:ext cx="3060726" cy="3987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spc="300" dirty="0" smtClean="0">
                <a:cs typeface="+mn-ea"/>
                <a:sym typeface="+mn-lt"/>
              </a:rPr>
              <a:t>xxx</a:t>
            </a:r>
            <a:endParaRPr kumimoji="0" lang="zh-CN" altLang="en-US" sz="2000" b="0" i="0" u="none" strike="noStrike" kern="1200" cap="none" spc="300" normalizeH="0" baseline="0" noProof="0" dirty="0">
              <a:ln>
                <a:noFill/>
              </a:ln>
              <a:effectLst/>
              <a:uLnTx/>
              <a:uFillTx/>
              <a:cs typeface="+mn-ea"/>
              <a:sym typeface="+mn-lt"/>
            </a:endParaRPr>
          </a:p>
        </p:txBody>
      </p:sp>
      <p:sp>
        <p:nvSpPr>
          <p:cNvPr id="11" name="PA_矩形 10"/>
          <p:cNvSpPr/>
          <p:nvPr>
            <p:custDataLst>
              <p:tags r:id="rId6"/>
            </p:custDataLst>
          </p:nvPr>
        </p:nvSpPr>
        <p:spPr>
          <a:xfrm>
            <a:off x="6595375" y="4441423"/>
            <a:ext cx="4238759" cy="400110"/>
          </a:xfrm>
          <a:prstGeom prst="rect">
            <a:avLst/>
          </a:prstGeom>
        </p:spPr>
        <p:txBody>
          <a:bodyPr wrap="square">
            <a:spAutoFit/>
          </a:bodyPr>
          <a:lstStyle/>
          <a:p>
            <a:pPr lvl="0">
              <a:defRPr/>
            </a:pPr>
            <a:r>
              <a:rPr lang="en-US" altLang="zh-CN" sz="1000" spc="300" dirty="0">
                <a:cs typeface="+mn-ea"/>
                <a:sym typeface="+mn-lt"/>
              </a:rPr>
              <a:t>We have many PowerPoint templates that has been specifically designed to help</a:t>
            </a:r>
            <a:endParaRPr kumimoji="0" lang="zh-CN" altLang="en-US" sz="1000" b="0" i="0" u="none" strike="noStrike" kern="1200" cap="none" spc="300" normalizeH="0" baseline="0" noProof="0" dirty="0">
              <a:ln>
                <a:noFill/>
              </a:ln>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24000">
                                      <p:stCondLst>
                                        <p:cond delay="1700"/>
                                      </p:stCondLst>
                                      <p:childTnLst>
                                        <p:animScale p14:bounceEnd="24000">
                                          <p:cBhvr>
                                            <p:cTn id="10" dur="500" fill="hold"/>
                                            <p:tgtEl>
                                              <p:spTgt spid="5"/>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24000">
                                      <p:stCondLst>
                                        <p:cond delay="1700"/>
                                      </p:stCondLst>
                                      <p:childTnLst>
                                        <p:animScale p14:bounceEnd="24000">
                                          <p:cBhvr>
                                            <p:cTn id="16" dur="500" fill="hold"/>
                                            <p:tgtEl>
                                              <p:spTgt spid="7"/>
                                            </p:tgtEl>
                                          </p:cBhvr>
                                          <p:by x="108000" y="108000"/>
                                        </p:animScale>
                                      </p:childTnLst>
                                    </p:cTn>
                                  </p:par>
                                  <p:par>
                                    <p:cTn id="17" presetID="23" presetClass="entr" presetSubtype="16" fill="hold" grpId="0" nodeType="withEffect">
                                      <p:stCondLst>
                                        <p:cond delay="13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14:presetBounceEnd="24000">
                                      <p:stCondLst>
                                        <p:cond delay="1700"/>
                                      </p:stCondLst>
                                      <p:childTnLst>
                                        <p:animScale p14:bounceEnd="24000">
                                          <p:cBhvr>
                                            <p:cTn id="22" dur="500" fill="hold"/>
                                            <p:tgtEl>
                                              <p:spTgt spid="6"/>
                                            </p:tgtEl>
                                          </p:cBhvr>
                                          <p:by x="108000" y="108000"/>
                                        </p:animScale>
                                      </p:childTnLst>
                                    </p:cTn>
                                  </p:par>
                                </p:childTnLst>
                              </p:cTn>
                            </p:par>
                            <p:par>
                              <p:cTn id="23" fill="hold">
                                <p:stCondLst>
                                  <p:cond delay="1800"/>
                                </p:stCondLst>
                                <p:childTnLst>
                                  <p:par>
                                    <p:cTn id="24" presetID="1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1700"/>
                                      </p:stCondLst>
                                      <p:childTnLst>
                                        <p:animScale>
                                          <p:cBhvr>
                                            <p:cTn id="10" dur="500" fill="hold"/>
                                            <p:tgtEl>
                                              <p:spTgt spid="5"/>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1700"/>
                                      </p:stCondLst>
                                      <p:childTnLst>
                                        <p:animScale>
                                          <p:cBhvr>
                                            <p:cTn id="16" dur="500" fill="hold"/>
                                            <p:tgtEl>
                                              <p:spTgt spid="7"/>
                                            </p:tgtEl>
                                          </p:cBhvr>
                                          <p:by x="108000" y="108000"/>
                                        </p:animScale>
                                      </p:childTnLst>
                                    </p:cTn>
                                  </p:par>
                                  <p:par>
                                    <p:cTn id="17" presetID="23" presetClass="entr" presetSubtype="16" fill="hold" grpId="0" nodeType="withEffect">
                                      <p:stCondLst>
                                        <p:cond delay="13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stCondLst>
                                        <p:cond delay="1700"/>
                                      </p:stCondLst>
                                      <p:childTnLst>
                                        <p:animScale>
                                          <p:cBhvr>
                                            <p:cTn id="22" dur="500" fill="hold"/>
                                            <p:tgtEl>
                                              <p:spTgt spid="6"/>
                                            </p:tgtEl>
                                          </p:cBhvr>
                                          <p:by x="108000" y="108000"/>
                                        </p:animScale>
                                      </p:childTnLst>
                                    </p:cTn>
                                  </p:par>
                                </p:childTnLst>
                              </p:cTn>
                            </p:par>
                            <p:par>
                              <p:cTn id="23" fill="hold">
                                <p:stCondLst>
                                  <p:cond delay="1800"/>
                                </p:stCondLst>
                                <p:childTnLst>
                                  <p:par>
                                    <p:cTn id="24" presetID="1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rotWithShape="1">
          <a:blip r:embed="rId2"/>
          <a:srcRect/>
          <a:stretch>
            <a:fillRect/>
          </a:stretch>
        </p:blipFill>
        <p:spPr>
          <a:xfrm>
            <a:off x="-425357" y="-706711"/>
            <a:ext cx="13716586" cy="7983811"/>
          </a:xfrm>
          <a:prstGeom prst="rect">
            <a:avLst/>
          </a:prstGeom>
        </p:spPr>
      </p:pic>
      <p:sp>
        <p:nvSpPr>
          <p:cNvPr id="5" name="矩形 4"/>
          <p:cNvSpPr/>
          <p:nvPr/>
        </p:nvSpPr>
        <p:spPr>
          <a:xfrm>
            <a:off x="5217514" y="2398497"/>
            <a:ext cx="5640986" cy="958917"/>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6" name="圆角矩形 34"/>
          <p:cNvSpPr/>
          <p:nvPr/>
        </p:nvSpPr>
        <p:spPr>
          <a:xfrm>
            <a:off x="5300593" y="1964953"/>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pic>
        <p:nvPicPr>
          <p:cNvPr id="3" name="图片 2"/>
          <p:cNvPicPr>
            <a:picLocks noChangeAspect="1"/>
          </p:cNvPicPr>
          <p:nvPr/>
        </p:nvPicPr>
        <p:blipFill>
          <a:blip r:embed="rId3"/>
          <a:stretch>
            <a:fillRect/>
          </a:stretch>
        </p:blipFill>
        <p:spPr>
          <a:xfrm>
            <a:off x="0" y="12036"/>
            <a:ext cx="428853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down)">
                                      <p:cBhvr>
                                        <p:cTn id="13" dur="500"/>
                                        <p:tgtEl>
                                          <p:spTgt spid="6"/>
                                        </p:tgtEl>
                                      </p:cBhvr>
                                    </p:animEffect>
                                  </p:childTnLst>
                                </p:cTn>
                              </p:par>
                              <p:par>
                                <p:cTn id="14" presetID="41" presetClass="entr" presetSubtype="0" fill="hold" grpId="0" nodeType="withEffect">
                                  <p:stCondLst>
                                    <p:cond delay="0"/>
                                  </p:stCondLst>
                                  <p:iterate type="lt">
                                    <p:tmPct val="3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rotWithShape="1">
          <a:blip r:embed="rId2"/>
          <a:srcRect/>
          <a:stretch>
            <a:fillRect/>
          </a:stretch>
        </p:blipFill>
        <p:spPr>
          <a:xfrm>
            <a:off x="2561286" y="-1391514"/>
            <a:ext cx="12079677" cy="8557554"/>
          </a:xfrm>
          <a:prstGeom prst="rect">
            <a:avLst/>
          </a:prstGeom>
        </p:spPr>
      </p:pic>
      <p:sp>
        <p:nvSpPr>
          <p:cNvPr id="5" name="矩形 4"/>
          <p:cNvSpPr/>
          <p:nvPr/>
        </p:nvSpPr>
        <p:spPr>
          <a:xfrm>
            <a:off x="1088016" y="2288705"/>
            <a:ext cx="3866634" cy="12003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6" name="圆角矩形 34"/>
          <p:cNvSpPr/>
          <p:nvPr/>
        </p:nvSpPr>
        <p:spPr>
          <a:xfrm>
            <a:off x="1183303" y="1855161"/>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sp>
        <p:nvSpPr>
          <p:cNvPr id="7" name="矩形 6"/>
          <p:cNvSpPr/>
          <p:nvPr/>
        </p:nvSpPr>
        <p:spPr>
          <a:xfrm>
            <a:off x="1088016" y="3613189"/>
            <a:ext cx="3866634" cy="12003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pic>
        <p:nvPicPr>
          <p:cNvPr id="3" name="图片 2"/>
          <p:cNvPicPr>
            <a:picLocks noChangeAspect="1"/>
          </p:cNvPicPr>
          <p:nvPr/>
        </p:nvPicPr>
        <p:blipFill>
          <a:blip r:embed="rId3"/>
          <a:stretch>
            <a:fillRect/>
          </a:stretch>
        </p:blipFill>
        <p:spPr>
          <a:xfrm>
            <a:off x="4712128" y="-332098"/>
            <a:ext cx="620877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down)">
                                      <p:cBhvr>
                                        <p:cTn id="13" dur="500"/>
                                        <p:tgtEl>
                                          <p:spTgt spid="6"/>
                                        </p:tgtEl>
                                      </p:cBhvr>
                                    </p:animEffect>
                                  </p:childTnLst>
                                </p:cTn>
                              </p:par>
                              <p:par>
                                <p:cTn id="14" presetID="41" presetClass="entr" presetSubtype="0" fill="hold" grpId="0" nodeType="withEffect">
                                  <p:stCondLst>
                                    <p:cond delay="0"/>
                                  </p:stCondLst>
                                  <p:iterate type="lt">
                                    <p:tmPct val="3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par>
                                <p:cTn id="21" presetID="41" presetClass="entr" presetSubtype="0" fill="hold" grpId="0" nodeType="withEffect">
                                  <p:stCondLst>
                                    <p:cond delay="0"/>
                                  </p:stCondLst>
                                  <p:iterate type="lt">
                                    <p:tmPct val="3000"/>
                                  </p:iterate>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p:bldP spid="7"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rotWithShape="1">
          <a:blip r:embed="rId2"/>
          <a:srcRect/>
          <a:stretch>
            <a:fillRect/>
          </a:stretch>
        </p:blipFill>
        <p:spPr>
          <a:xfrm>
            <a:off x="104619" y="-1620014"/>
            <a:ext cx="12220446" cy="10094125"/>
          </a:xfrm>
          <a:prstGeom prst="rect">
            <a:avLst/>
          </a:prstGeom>
        </p:spPr>
      </p:pic>
      <p:sp>
        <p:nvSpPr>
          <p:cNvPr id="5" name="矩形 4"/>
          <p:cNvSpPr/>
          <p:nvPr/>
        </p:nvSpPr>
        <p:spPr>
          <a:xfrm>
            <a:off x="6079355" y="2683064"/>
            <a:ext cx="4918944" cy="9787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6" name="圆角矩形 34"/>
          <p:cNvSpPr/>
          <p:nvPr/>
        </p:nvSpPr>
        <p:spPr>
          <a:xfrm>
            <a:off x="6162433" y="2249520"/>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sp>
        <p:nvSpPr>
          <p:cNvPr id="7" name="矩形 6"/>
          <p:cNvSpPr/>
          <p:nvPr/>
        </p:nvSpPr>
        <p:spPr>
          <a:xfrm>
            <a:off x="6079355" y="3734893"/>
            <a:ext cx="4918944" cy="9787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pic>
        <p:nvPicPr>
          <p:cNvPr id="3" name="图片 2"/>
          <p:cNvPicPr>
            <a:picLocks noChangeAspect="1"/>
          </p:cNvPicPr>
          <p:nvPr/>
        </p:nvPicPr>
        <p:blipFill>
          <a:blip r:embed="rId3"/>
          <a:stretch>
            <a:fillRect/>
          </a:stretch>
        </p:blipFill>
        <p:spPr>
          <a:xfrm>
            <a:off x="-453563" y="2249520"/>
            <a:ext cx="6390972" cy="4422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3"/>
          <p:cNvPicPr>
            <a:picLocks noChangeAspect="1"/>
          </p:cNvPicPr>
          <p:nvPr>
            <p:custDataLst>
              <p:tags r:id="rId1"/>
            </p:custDataLst>
          </p:nvPr>
        </p:nvPicPr>
        <p:blipFill rotWithShape="1">
          <a:blip r:embed="rId2"/>
          <a:srcRect/>
          <a:stretch>
            <a:fillRect/>
          </a:stretch>
        </p:blipFill>
        <p:spPr>
          <a:xfrm rot="5400000">
            <a:off x="2615822" y="-2656763"/>
            <a:ext cx="6960357" cy="12192000"/>
          </a:xfrm>
          <a:prstGeom prst="rect">
            <a:avLst/>
          </a:prstGeom>
        </p:spPr>
      </p:pic>
      <p:sp>
        <p:nvSpPr>
          <p:cNvPr id="6" name="PA_文本框 4"/>
          <p:cNvSpPr txBox="1"/>
          <p:nvPr>
            <p:custDataLst>
              <p:tags r:id="rId3"/>
            </p:custDataLst>
          </p:nvPr>
        </p:nvSpPr>
        <p:spPr>
          <a:xfrm>
            <a:off x="3021080" y="1186249"/>
            <a:ext cx="2736647" cy="3154710"/>
          </a:xfrm>
          <a:prstGeom prst="rect">
            <a:avLst/>
          </a:prstGeom>
          <a:noFill/>
        </p:spPr>
        <p:txBody>
          <a:bodyPr wrap="none" rtlCol="0">
            <a:spAutoFit/>
          </a:bodyPr>
          <a:lstStyle/>
          <a:p>
            <a:pPr algn="ctr"/>
            <a:r>
              <a:rPr lang="zh-CN" altLang="en-US" sz="19900" dirty="0" smtClean="0">
                <a:solidFill>
                  <a:srgbClr val="35758F"/>
                </a:solidFill>
                <a:cs typeface="+mn-ea"/>
                <a:sym typeface="+mn-lt"/>
              </a:rPr>
              <a:t>夏</a:t>
            </a:r>
            <a:endParaRPr lang="zh-CN" altLang="en-US" sz="19900" dirty="0">
              <a:solidFill>
                <a:srgbClr val="35758F"/>
              </a:solidFill>
              <a:cs typeface="+mn-ea"/>
              <a:sym typeface="+mn-lt"/>
            </a:endParaRPr>
          </a:p>
        </p:txBody>
      </p:sp>
      <p:sp>
        <p:nvSpPr>
          <p:cNvPr id="7" name="PA_文本框 5"/>
          <p:cNvSpPr txBox="1"/>
          <p:nvPr>
            <p:custDataLst>
              <p:tags r:id="rId4"/>
            </p:custDataLst>
          </p:nvPr>
        </p:nvSpPr>
        <p:spPr>
          <a:xfrm>
            <a:off x="4799861" y="3499764"/>
            <a:ext cx="1659429" cy="1862048"/>
          </a:xfrm>
          <a:prstGeom prst="rect">
            <a:avLst/>
          </a:prstGeom>
          <a:noFill/>
        </p:spPr>
        <p:txBody>
          <a:bodyPr wrap="none" rtlCol="0">
            <a:spAutoFit/>
          </a:bodyPr>
          <a:lstStyle/>
          <a:p>
            <a:r>
              <a:rPr lang="zh-CN" altLang="en-US" sz="11500" dirty="0" smtClean="0">
                <a:solidFill>
                  <a:srgbClr val="35758F"/>
                </a:solidFill>
                <a:cs typeface="+mn-ea"/>
                <a:sym typeface="+mn-lt"/>
              </a:rPr>
              <a:t>三</a:t>
            </a:r>
            <a:endParaRPr lang="zh-CN" altLang="en-US" sz="11500" dirty="0">
              <a:solidFill>
                <a:srgbClr val="35758F"/>
              </a:solidFill>
              <a:cs typeface="+mn-ea"/>
              <a:sym typeface="+mn-lt"/>
            </a:endParaRPr>
          </a:p>
        </p:txBody>
      </p:sp>
      <p:sp>
        <p:nvSpPr>
          <p:cNvPr id="11" name="PA_矩形 10"/>
          <p:cNvSpPr/>
          <p:nvPr>
            <p:custDataLst>
              <p:tags r:id="rId5"/>
            </p:custDataLst>
          </p:nvPr>
        </p:nvSpPr>
        <p:spPr>
          <a:xfrm>
            <a:off x="5600495" y="3219049"/>
            <a:ext cx="4238759" cy="400110"/>
          </a:xfrm>
          <a:prstGeom prst="rect">
            <a:avLst/>
          </a:prstGeom>
        </p:spPr>
        <p:txBody>
          <a:bodyPr wrap="square">
            <a:spAutoFit/>
          </a:bodyPr>
          <a:lstStyle/>
          <a:p>
            <a:pPr lvl="0">
              <a:defRPr/>
            </a:pPr>
            <a:r>
              <a:rPr lang="en-US" altLang="zh-CN" sz="1000" spc="300" dirty="0">
                <a:cs typeface="+mn-ea"/>
                <a:sym typeface="+mn-lt"/>
              </a:rPr>
              <a:t>We have many PowerPoint templates that has been specifically designed to help</a:t>
            </a:r>
            <a:endParaRPr kumimoji="0" lang="zh-CN" altLang="en-US" sz="1000" b="0" i="0" u="none" strike="noStrike" kern="1200" cap="none" spc="300" normalizeH="0" baseline="0" noProof="0" dirty="0">
              <a:ln>
                <a:noFill/>
              </a:ln>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24000">
                                      <p:stCondLst>
                                        <p:cond delay="1700"/>
                                      </p:stCondLst>
                                      <p:childTnLst>
                                        <p:animScale p14:bounceEnd="24000">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24000">
                                      <p:stCondLst>
                                        <p:cond delay="1700"/>
                                      </p:stCondLst>
                                      <p:childTnLst>
                                        <p:animScale p14:bounceEnd="24000">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1700"/>
                                      </p:stCondLst>
                                      <p:childTnLst>
                                        <p:animScale>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1700"/>
                                      </p:stCondLst>
                                      <p:childTnLst>
                                        <p:animScale>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直角三角形 3"/>
          <p:cNvSpPr/>
          <p:nvPr/>
        </p:nvSpPr>
        <p:spPr>
          <a:xfrm>
            <a:off x="518887" y="584627"/>
            <a:ext cx="2591105" cy="2515979"/>
          </a:xfrm>
          <a:prstGeom prst="rtTriangle">
            <a:avLst/>
          </a:prstGeom>
          <a:solidFill>
            <a:srgbClr val="C5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直角三角形 4"/>
          <p:cNvSpPr/>
          <p:nvPr/>
        </p:nvSpPr>
        <p:spPr>
          <a:xfrm>
            <a:off x="-1" y="1178335"/>
            <a:ext cx="5849257" cy="567966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6" name="图片占位符 16" descr="D:\办公资源网录入\PPT录入素材\photo-1491841550275-ad7854e35ca6.jpgphoto-1491841550275-ad7854e35ca6"/>
          <p:cNvPicPr>
            <a:picLocks noChangeAspect="1"/>
          </p:cNvPicPr>
          <p:nvPr/>
        </p:nvPicPr>
        <p:blipFill>
          <a:blip r:embed="rId2"/>
          <a:srcRect/>
          <a:stretch>
            <a:fillRect/>
          </a:stretch>
        </p:blipFill>
        <p:spPr>
          <a:xfrm>
            <a:off x="5965100" y="1402969"/>
            <a:ext cx="1565910" cy="1174490"/>
          </a:xfrm>
          <a:prstGeom prst="rect">
            <a:avLst/>
          </a:prstGeom>
        </p:spPr>
      </p:pic>
      <p:pic>
        <p:nvPicPr>
          <p:cNvPr id="7" name="图片占位符 15" descr="D:\办公资源网录入\PPT录入素材\photo-1459356979461-dae1b8dcb702.jpgphoto-1459356979461-dae1b8dcb702"/>
          <p:cNvPicPr>
            <a:picLocks noChangeAspect="1"/>
          </p:cNvPicPr>
          <p:nvPr/>
        </p:nvPicPr>
        <p:blipFill>
          <a:blip r:embed="rId3"/>
          <a:srcRect/>
          <a:stretch>
            <a:fillRect/>
          </a:stretch>
        </p:blipFill>
        <p:spPr>
          <a:xfrm>
            <a:off x="2818221" y="1178335"/>
            <a:ext cx="2561590" cy="1707765"/>
          </a:xfrm>
          <a:prstGeom prst="rect">
            <a:avLst/>
          </a:prstGeom>
        </p:spPr>
      </p:pic>
      <p:pic>
        <p:nvPicPr>
          <p:cNvPr id="8" name="图片占位符 14"/>
          <p:cNvPicPr>
            <a:picLocks noChangeAspect="1"/>
          </p:cNvPicPr>
          <p:nvPr/>
        </p:nvPicPr>
        <p:blipFill>
          <a:blip r:embed="rId4"/>
          <a:stretch>
            <a:fillRect/>
          </a:stretch>
        </p:blipFill>
        <p:spPr>
          <a:xfrm>
            <a:off x="1002487" y="2271054"/>
            <a:ext cx="2363827" cy="1575660"/>
          </a:xfrm>
          <a:prstGeom prst="rect">
            <a:avLst/>
          </a:prstGeom>
        </p:spPr>
      </p:pic>
      <p:pic>
        <p:nvPicPr>
          <p:cNvPr id="9" name="图片占位符 6"/>
          <p:cNvPicPr>
            <a:picLocks noChangeAspect="1"/>
          </p:cNvPicPr>
          <p:nvPr/>
        </p:nvPicPr>
        <p:blipFill>
          <a:blip r:embed="rId5"/>
          <a:stretch>
            <a:fillRect/>
          </a:stretch>
        </p:blipFill>
        <p:spPr>
          <a:xfrm>
            <a:off x="5112036" y="3128979"/>
            <a:ext cx="1401894" cy="1962651"/>
          </a:xfrm>
          <a:custGeom>
            <a:avLst/>
            <a:gdLst>
              <a:gd name="connsiteX0" fmla="*/ 0 w 1799771"/>
              <a:gd name="connsiteY0" fmla="*/ 0 h 2102841"/>
              <a:gd name="connsiteX1" fmla="*/ 1799771 w 1799771"/>
              <a:gd name="connsiteY1" fmla="*/ 0 h 2102841"/>
              <a:gd name="connsiteX2" fmla="*/ 1799771 w 1799771"/>
              <a:gd name="connsiteY2" fmla="*/ 2102841 h 2102841"/>
              <a:gd name="connsiteX3" fmla="*/ 0 w 1799771"/>
              <a:gd name="connsiteY3" fmla="*/ 2102841 h 2102841"/>
            </a:gdLst>
            <a:ahLst/>
            <a:cxnLst>
              <a:cxn ang="0">
                <a:pos x="connsiteX0" y="connsiteY0"/>
              </a:cxn>
              <a:cxn ang="0">
                <a:pos x="connsiteX1" y="connsiteY1"/>
              </a:cxn>
              <a:cxn ang="0">
                <a:pos x="connsiteX2" y="connsiteY2"/>
              </a:cxn>
              <a:cxn ang="0">
                <a:pos x="connsiteX3" y="connsiteY3"/>
              </a:cxn>
            </a:cxnLst>
            <a:rect l="l" t="t" r="r" b="b"/>
            <a:pathLst>
              <a:path w="1799771" h="2102841">
                <a:moveTo>
                  <a:pt x="0" y="0"/>
                </a:moveTo>
                <a:lnTo>
                  <a:pt x="1799771" y="0"/>
                </a:lnTo>
                <a:lnTo>
                  <a:pt x="1799771" y="2102841"/>
                </a:lnTo>
                <a:lnTo>
                  <a:pt x="0" y="2102841"/>
                </a:lnTo>
                <a:close/>
              </a:path>
            </a:pathLst>
          </a:custGeom>
        </p:spPr>
      </p:pic>
      <p:sp>
        <p:nvSpPr>
          <p:cNvPr id="10" name="Rectangle 5"/>
          <p:cNvSpPr/>
          <p:nvPr/>
        </p:nvSpPr>
        <p:spPr>
          <a:xfrm>
            <a:off x="2235200" y="3595913"/>
            <a:ext cx="2481943" cy="2899886"/>
          </a:xfrm>
          <a:prstGeom prst="rect">
            <a:avLst/>
          </a:prstGeom>
          <a:noFill/>
          <a:ln w="114300">
            <a:solidFill>
              <a:srgbClr val="FFE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nvGrpSpPr>
          <p:cNvPr id="12" name="组合 11"/>
          <p:cNvGrpSpPr/>
          <p:nvPr/>
        </p:nvGrpSpPr>
        <p:grpSpPr>
          <a:xfrm>
            <a:off x="2408814" y="3848513"/>
            <a:ext cx="2134713" cy="2442812"/>
            <a:chOff x="2408814" y="3848513"/>
            <a:chExt cx="2134713" cy="2442812"/>
          </a:xfrm>
        </p:grpSpPr>
        <p:sp>
          <p:nvSpPr>
            <p:cNvPr id="13" name="Rectangle 8"/>
            <p:cNvSpPr/>
            <p:nvPr/>
          </p:nvSpPr>
          <p:spPr>
            <a:xfrm>
              <a:off x="2408814" y="4738143"/>
              <a:ext cx="2134713" cy="1553182"/>
            </a:xfrm>
            <a:prstGeom prst="rect">
              <a:avLst/>
            </a:prstGeom>
          </p:spPr>
          <p:txBody>
            <a:bodyPr wrap="square">
              <a:spAutoFit/>
            </a:bodyPr>
            <a:lstStyle/>
            <a:p>
              <a:pPr marL="0" marR="0" lvl="0" indent="0" algn="ctr" defTabSz="914400" rtl="0" eaLnBrk="1" fontAlgn="base" latinLnBrk="0" hangingPunct="1">
                <a:lnSpc>
                  <a:spcPct val="120000"/>
                </a:lnSpc>
                <a:spcBef>
                  <a:spcPts val="0"/>
                </a:spcBef>
                <a:spcAft>
                  <a:spcPts val="0"/>
                </a:spcAft>
                <a:buClrTx/>
                <a:buSzTx/>
                <a:buFontTx/>
                <a:buNone/>
                <a:defRPr/>
              </a:pPr>
              <a:r>
                <a:rPr kumimoji="0" lang="en-US" sz="1000" b="0" i="0" u="none" strike="noStrike" kern="1200" cap="none" spc="0" normalizeH="0" baseline="0" noProof="0" dirty="0" smtClean="0">
                  <a:ln>
                    <a:noFill/>
                  </a:ln>
                  <a:solidFill>
                    <a:schemeClr val="bg1"/>
                  </a:solidFill>
                  <a:effectLst/>
                  <a:uLnTx/>
                  <a:uFillTx/>
                  <a:cs typeface="+mn-ea"/>
                  <a:sym typeface="+mn-lt"/>
                </a:rPr>
                <a:t>attention </a:t>
              </a:r>
              <a:r>
                <a:rPr kumimoji="0" lang="en-US" sz="1000" b="0" i="0" u="none" strike="noStrike" kern="1200" cap="none" spc="0" normalizeH="0" baseline="0" noProof="0" dirty="0">
                  <a:ln>
                    <a:noFill/>
                  </a:ln>
                  <a:solidFill>
                    <a:schemeClr val="bg1"/>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a:t>
              </a:r>
              <a:endParaRPr kumimoji="0" lang="en-US" sz="1000" b="0" i="0" u="none" strike="noStrike" kern="1200" cap="none" spc="0" normalizeH="0" baseline="0" noProof="0" dirty="0">
                <a:ln>
                  <a:noFill/>
                </a:ln>
                <a:solidFill>
                  <a:schemeClr val="bg1"/>
                </a:solidFill>
                <a:effectLst/>
                <a:uLnTx/>
                <a:uFillTx/>
                <a:cs typeface="+mn-ea"/>
                <a:sym typeface="+mn-lt"/>
              </a:endParaRPr>
            </a:p>
          </p:txBody>
        </p:sp>
        <p:sp>
          <p:nvSpPr>
            <p:cNvPr id="14" name="Plus 9"/>
            <p:cNvSpPr/>
            <p:nvPr/>
          </p:nvSpPr>
          <p:spPr>
            <a:xfrm>
              <a:off x="2757501" y="3848513"/>
              <a:ext cx="783442" cy="783442"/>
            </a:xfrm>
            <a:prstGeom prst="mathPlus">
              <a:avLst>
                <a:gd name="adj1" fmla="val 132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sp>
        <p:nvSpPr>
          <p:cNvPr id="15" name="Rectangle 11"/>
          <p:cNvSpPr/>
          <p:nvPr/>
        </p:nvSpPr>
        <p:spPr>
          <a:xfrm>
            <a:off x="11021929" y="2577459"/>
            <a:ext cx="1706006" cy="7585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矩形 15"/>
          <p:cNvSpPr/>
          <p:nvPr/>
        </p:nvSpPr>
        <p:spPr>
          <a:xfrm>
            <a:off x="6779006" y="3482498"/>
            <a:ext cx="4918944" cy="9787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17" name="圆角矩形 34"/>
          <p:cNvSpPr/>
          <p:nvPr/>
        </p:nvSpPr>
        <p:spPr>
          <a:xfrm>
            <a:off x="6862084" y="3048954"/>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sp>
        <p:nvSpPr>
          <p:cNvPr id="18" name="矩形 17"/>
          <p:cNvSpPr/>
          <p:nvPr/>
        </p:nvSpPr>
        <p:spPr>
          <a:xfrm>
            <a:off x="6779006" y="4534327"/>
            <a:ext cx="4918944" cy="9787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1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p:tgtEl>
                                          <p:spTgt spid="17"/>
                                        </p:tgtEl>
                                        <p:attrNameLst>
                                          <p:attrName>ppt_y</p:attrName>
                                        </p:attrNameLst>
                                      </p:cBhvr>
                                      <p:tavLst>
                                        <p:tav tm="0">
                                          <p:val>
                                            <p:strVal val="#ppt_y-#ppt_h*1.125000"/>
                                          </p:val>
                                        </p:tav>
                                        <p:tav tm="100000">
                                          <p:val>
                                            <p:strVal val="#ppt_y"/>
                                          </p:val>
                                        </p:tav>
                                      </p:tavLst>
                                    </p:anim>
                                    <p:animEffect transition="in" filter="wipe(down)">
                                      <p:cBhvr>
                                        <p:cTn id="47" dur="500"/>
                                        <p:tgtEl>
                                          <p:spTgt spid="17"/>
                                        </p:tgtEl>
                                      </p:cBhvr>
                                    </p:animEffect>
                                  </p:childTnLst>
                                </p:cTn>
                              </p:par>
                              <p:par>
                                <p:cTn id="48" presetID="41" presetClass="entr" presetSubtype="0" fill="hold" grpId="0" nodeType="withEffect">
                                  <p:stCondLst>
                                    <p:cond delay="0"/>
                                  </p:stCondLst>
                                  <p:iterate type="lt">
                                    <p:tmPct val="3000"/>
                                  </p:iterate>
                                  <p:childTnLst>
                                    <p:set>
                                      <p:cBhvr>
                                        <p:cTn id="49" dur="1" fill="hold">
                                          <p:stCondLst>
                                            <p:cond delay="0"/>
                                          </p:stCondLst>
                                        </p:cTn>
                                        <p:tgtEl>
                                          <p:spTgt spid="16">
                                            <p:txEl>
                                              <p:pRg st="0" end="0"/>
                                            </p:txEl>
                                          </p:spTgt>
                                        </p:tgtEl>
                                        <p:attrNameLst>
                                          <p:attrName>style.visibility</p:attrName>
                                        </p:attrNameLst>
                                      </p:cBhvr>
                                      <p:to>
                                        <p:strVal val="visible"/>
                                      </p:to>
                                    </p:set>
                                    <p:anim calcmode="lin" valueType="num">
                                      <p:cBhvr>
                                        <p:cTn id="50"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52"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6">
                                            <p:txEl>
                                              <p:pRg st="0" end="0"/>
                                            </p:txEl>
                                          </p:spTgt>
                                        </p:tgtEl>
                                      </p:cBhvr>
                                    </p:animEffect>
                                  </p:childTnLst>
                                </p:cTn>
                              </p:par>
                              <p:par>
                                <p:cTn id="55" presetID="41" presetClass="entr" presetSubtype="0" fill="hold" grpId="0" nodeType="withEffect">
                                  <p:stCondLst>
                                    <p:cond delay="0"/>
                                  </p:stCondLst>
                                  <p:iterate type="lt">
                                    <p:tmPct val="3000"/>
                                  </p:iterate>
                                  <p:childTnLst>
                                    <p:set>
                                      <p:cBhvr>
                                        <p:cTn id="56" dur="1" fill="hold">
                                          <p:stCondLst>
                                            <p:cond delay="0"/>
                                          </p:stCondLst>
                                        </p:cTn>
                                        <p:tgtEl>
                                          <p:spTgt spid="18">
                                            <p:txEl>
                                              <p:pRg st="0" end="0"/>
                                            </p:txEl>
                                          </p:spTgt>
                                        </p:tgtEl>
                                        <p:attrNameLst>
                                          <p:attrName>style.visibility</p:attrName>
                                        </p:attrNameLst>
                                      </p:cBhvr>
                                      <p:to>
                                        <p:strVal val="visible"/>
                                      </p:to>
                                    </p:set>
                                    <p:anim calcmode="lin" valueType="num">
                                      <p:cBhvr>
                                        <p:cTn id="57"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59"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build="allAtOnce"/>
      <p:bldP spid="17" grpId="0" animBg="1"/>
      <p:bldP spid="18"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 name="组合 13"/>
          <p:cNvGrpSpPr/>
          <p:nvPr/>
        </p:nvGrpSpPr>
        <p:grpSpPr>
          <a:xfrm>
            <a:off x="4312499" y="641742"/>
            <a:ext cx="5001690" cy="630494"/>
            <a:chOff x="4312499" y="641742"/>
            <a:chExt cx="5001690" cy="630494"/>
          </a:xfrm>
        </p:grpSpPr>
        <p:sp>
          <p:nvSpPr>
            <p:cNvPr id="15" name="矩形 14"/>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16" name="组合 15"/>
            <p:cNvGrpSpPr/>
            <p:nvPr/>
          </p:nvGrpSpPr>
          <p:grpSpPr>
            <a:xfrm>
              <a:off x="4342237" y="1226517"/>
              <a:ext cx="3507526" cy="45719"/>
              <a:chOff x="4371975" y="1226517"/>
              <a:chExt cx="3507526" cy="45719"/>
            </a:xfrm>
          </p:grpSpPr>
          <p:cxnSp>
            <p:nvCxnSpPr>
              <p:cNvPr id="17" name="直接连接符 16"/>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19" name="矩形 18"/>
          <p:cNvSpPr/>
          <p:nvPr/>
        </p:nvSpPr>
        <p:spPr>
          <a:xfrm>
            <a:off x="1071082" y="1374400"/>
            <a:ext cx="5020528" cy="3913245"/>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矩形 19"/>
          <p:cNvSpPr/>
          <p:nvPr/>
        </p:nvSpPr>
        <p:spPr>
          <a:xfrm>
            <a:off x="5926015" y="1374399"/>
            <a:ext cx="5271103" cy="391324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图片 20"/>
          <p:cNvPicPr>
            <a:picLocks noChangeAspect="1"/>
          </p:cNvPicPr>
          <p:nvPr/>
        </p:nvPicPr>
        <p:blipFill>
          <a:blip r:embed="rId2"/>
          <a:stretch>
            <a:fillRect/>
          </a:stretch>
        </p:blipFill>
        <p:spPr>
          <a:xfrm>
            <a:off x="0" y="2307887"/>
            <a:ext cx="3581346" cy="2014508"/>
          </a:xfrm>
          <a:prstGeom prst="rect">
            <a:avLst/>
          </a:prstGeom>
          <a:effectLst>
            <a:outerShdw blurRad="50800" dist="38100" dir="2700000" algn="tl" rotWithShape="0">
              <a:prstClr val="black">
                <a:alpha val="40000"/>
              </a:prstClr>
            </a:outerShdw>
          </a:effectLst>
        </p:spPr>
      </p:pic>
      <p:pic>
        <p:nvPicPr>
          <p:cNvPr id="22" name="图片 21"/>
          <p:cNvPicPr>
            <a:picLocks noChangeAspect="1"/>
          </p:cNvPicPr>
          <p:nvPr/>
        </p:nvPicPr>
        <p:blipFill>
          <a:blip r:embed="rId3"/>
          <a:stretch>
            <a:fillRect/>
          </a:stretch>
        </p:blipFill>
        <p:spPr>
          <a:xfrm>
            <a:off x="8612115" y="2371030"/>
            <a:ext cx="3579885" cy="2012691"/>
          </a:xfrm>
          <a:prstGeom prst="rect">
            <a:avLst/>
          </a:prstGeom>
          <a:effectLst>
            <a:outerShdw blurRad="50800" dist="38100" dir="2700000" algn="tl" rotWithShape="0">
              <a:prstClr val="black">
                <a:alpha val="40000"/>
              </a:prstClr>
            </a:outerShdw>
          </a:effectLst>
        </p:spPr>
      </p:pic>
      <p:pic>
        <p:nvPicPr>
          <p:cNvPr id="23" name="图片 22"/>
          <p:cNvPicPr>
            <a:picLocks noChangeAspect="1"/>
          </p:cNvPicPr>
          <p:nvPr/>
        </p:nvPicPr>
        <p:blipFill>
          <a:blip r:embed="rId4"/>
          <a:stretch>
            <a:fillRect/>
          </a:stretch>
        </p:blipFill>
        <p:spPr>
          <a:xfrm>
            <a:off x="3832454" y="2103558"/>
            <a:ext cx="4528553" cy="2547637"/>
          </a:xfrm>
          <a:prstGeom prst="rect">
            <a:avLst/>
          </a:prstGeom>
          <a:effectLst>
            <a:outerShdw blurRad="50800" dist="38100" dir="2700000" algn="tl" rotWithShape="0">
              <a:prstClr val="black">
                <a:alpha val="40000"/>
              </a:prstClr>
            </a:outerShdw>
          </a:effectLst>
        </p:spPr>
      </p:pic>
      <p:sp>
        <p:nvSpPr>
          <p:cNvPr id="24" name="矩形 23"/>
          <p:cNvSpPr/>
          <p:nvPr/>
        </p:nvSpPr>
        <p:spPr>
          <a:xfrm>
            <a:off x="1071082" y="5481887"/>
            <a:ext cx="10126036" cy="525978"/>
          </a:xfrm>
          <a:prstGeom prst="rect">
            <a:avLst/>
          </a:prstGeom>
        </p:spPr>
        <p:txBody>
          <a:bodyPr wrap="square">
            <a:spAutoFit/>
          </a:bodyPr>
          <a:lstStyle/>
          <a:p>
            <a:pPr algn="ctr">
              <a:lnSpc>
                <a:spcPct val="150000"/>
              </a:lnSpc>
            </a:pPr>
            <a:r>
              <a:rPr lang="en-US" altLang="zh-CN" sz="1000" dirty="0">
                <a:solidFill>
                  <a:schemeClr val="tx1">
                    <a:alpha val="72000"/>
                  </a:schemeClr>
                </a:solidFill>
                <a:cs typeface="+mn-ea"/>
                <a:sym typeface="+mn-lt"/>
              </a:rPr>
              <a:t>We have many PowerPoint templates that has been specifically designed to help We have many PowerPoint templates that has been specifically designed to help</a:t>
            </a:r>
            <a:endParaRPr lang="en-US" altLang="zh-CN" sz="1000" dirty="0">
              <a:solidFill>
                <a:schemeClr val="tx1">
                  <a:alpha val="72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2" presetClass="entr" presetSubtype="8"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1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1+#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down)">
                                      <p:cBhvr>
                                        <p:cTn id="20" dur="500"/>
                                        <p:tgtEl>
                                          <p:spTgt spid="23"/>
                                        </p:tgtEl>
                                      </p:cBhvr>
                                    </p:animEffect>
                                  </p:childTnLst>
                                </p:cTn>
                              </p:par>
                              <p:par>
                                <p:cTn id="21" presetID="1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ppt_y</p:attrName>
                                        </p:attrNameLst>
                                      </p:cBhvr>
                                      <p:tavLst>
                                        <p:tav tm="0">
                                          <p:val>
                                            <p:strVal val="#ppt_y+#ppt_h*1.125000"/>
                                          </p:val>
                                        </p:tav>
                                        <p:tav tm="100000">
                                          <p:val>
                                            <p:strVal val="#ppt_y"/>
                                          </p:val>
                                        </p:tav>
                                      </p:tavLst>
                                    </p:anim>
                                    <p:animEffect transition="in" filter="wipe(up)">
                                      <p:cBhvr>
                                        <p:cTn id="24" dur="500"/>
                                        <p:tgtEl>
                                          <p:spTgt spid="21"/>
                                        </p:tgtEl>
                                      </p:cBhvr>
                                    </p:animEffect>
                                  </p:childTnLst>
                                </p:cTn>
                              </p:par>
                              <p:par>
                                <p:cTn id="25" presetID="1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par>
                                <p:cTn id="29" presetID="12" presetClass="entr" presetSubtype="4" fill="hold" grpId="0" nodeType="withEffect">
                                  <p:stCondLst>
                                    <p:cond delay="5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up)">
                                      <p:cBhvr>
                                        <p:cTn id="32" dur="500"/>
                                        <p:tgtEl>
                                          <p:spTgt spid="24"/>
                                        </p:tgtEl>
                                      </p:cBhvr>
                                    </p:animEffect>
                                  </p:childTnLst>
                                </p:cTn>
                              </p:par>
                              <p:par>
                                <p:cTn id="33" presetID="64" presetClass="path" presetSubtype="0" fill="hold" grpId="1" nodeType="withEffect">
                                  <p:stCondLst>
                                    <p:cond delay="900"/>
                                  </p:stCondLst>
                                  <p:childTnLst>
                                    <p:animMotion origin="layout" path="M 5E-6 -1.48148E-6 L -0.00351 -0.03889 " pathEditMode="relative" rAng="0" ptsTypes="AA">
                                      <p:cBhvr>
                                        <p:cTn id="34" dur="700" fill="hold"/>
                                        <p:tgtEl>
                                          <p:spTgt spid="24"/>
                                        </p:tgtEl>
                                        <p:attrNameLst>
                                          <p:attrName>ppt_x</p:attrName>
                                          <p:attrName>ppt_y</p:attrName>
                                        </p:attrNameLst>
                                      </p:cBhvr>
                                      <p:rCtr x="-182"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组合 3"/>
          <p:cNvGrpSpPr/>
          <p:nvPr/>
        </p:nvGrpSpPr>
        <p:grpSpPr>
          <a:xfrm>
            <a:off x="4312499" y="641742"/>
            <a:ext cx="5001690" cy="630494"/>
            <a:chOff x="4312499" y="641742"/>
            <a:chExt cx="5001690" cy="630494"/>
          </a:xfrm>
        </p:grpSpPr>
        <p:sp>
          <p:nvSpPr>
            <p:cNvPr id="5" name="矩形 4"/>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6" name="组合 5"/>
            <p:cNvGrpSpPr/>
            <p:nvPr/>
          </p:nvGrpSpPr>
          <p:grpSpPr>
            <a:xfrm>
              <a:off x="4342237" y="1226517"/>
              <a:ext cx="3507526" cy="45719"/>
              <a:chOff x="4371975" y="1226517"/>
              <a:chExt cx="3507526" cy="45719"/>
            </a:xfrm>
          </p:grpSpPr>
          <p:cxnSp>
            <p:nvCxnSpPr>
              <p:cNvPr id="7" name="直接连接符 6"/>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cxnSp>
        <p:nvCxnSpPr>
          <p:cNvPr id="9" name="直接连接符 8"/>
          <p:cNvCxnSpPr/>
          <p:nvPr/>
        </p:nvCxnSpPr>
        <p:spPr>
          <a:xfrm flipV="1">
            <a:off x="5395557" y="3978646"/>
            <a:ext cx="2987836" cy="1644657"/>
          </a:xfrm>
          <a:prstGeom prst="line">
            <a:avLst/>
          </a:prstGeom>
          <a:ln>
            <a:solidFill>
              <a:srgbClr val="041B4A"/>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5176785" y="3853516"/>
            <a:ext cx="437546" cy="1342757"/>
          </a:xfrm>
          <a:prstGeom prst="line">
            <a:avLst/>
          </a:prstGeom>
          <a:ln>
            <a:solidFill>
              <a:srgbClr val="041B4A"/>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878634" y="2638453"/>
            <a:ext cx="1533087" cy="736422"/>
          </a:xfrm>
          <a:prstGeom prst="line">
            <a:avLst/>
          </a:prstGeom>
          <a:ln>
            <a:solidFill>
              <a:srgbClr val="041B4A"/>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2843829" y="1763717"/>
            <a:ext cx="1376356" cy="1376356"/>
          </a:xfrm>
          <a:prstGeom prst="ellipse">
            <a:avLst/>
          </a:prstGeom>
          <a:gradFill>
            <a:gsLst>
              <a:gs pos="7000">
                <a:srgbClr val="041B4A"/>
              </a:gs>
              <a:gs pos="100000">
                <a:srgbClr val="3E5B82"/>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4"/>
          <p:cNvGrpSpPr>
            <a:grpSpLocks noChangeAspect="1"/>
          </p:cNvGrpSpPr>
          <p:nvPr/>
        </p:nvGrpSpPr>
        <p:grpSpPr bwMode="auto">
          <a:xfrm>
            <a:off x="3265097" y="2148168"/>
            <a:ext cx="533820" cy="607452"/>
            <a:chOff x="3666" y="1962"/>
            <a:chExt cx="348" cy="396"/>
          </a:xfrm>
        </p:grpSpPr>
        <p:sp>
          <p:nvSpPr>
            <p:cNvPr id="14" name="AutoShape 3"/>
            <p:cNvSpPr>
              <a:spLocks noChangeAspect="1" noChangeArrowheads="1" noTextEdit="1"/>
            </p:cNvSpPr>
            <p:nvPr/>
          </p:nvSpPr>
          <p:spPr bwMode="auto">
            <a:xfrm>
              <a:off x="3666" y="1962"/>
              <a:ext cx="34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5"/>
            <p:cNvSpPr>
              <a:spLocks noEditPoints="1"/>
            </p:cNvSpPr>
            <p:nvPr/>
          </p:nvSpPr>
          <p:spPr bwMode="auto">
            <a:xfrm>
              <a:off x="3666" y="1962"/>
              <a:ext cx="348" cy="394"/>
            </a:xfrm>
            <a:custGeom>
              <a:avLst/>
              <a:gdLst>
                <a:gd name="T0" fmla="*/ 174 w 348"/>
                <a:gd name="T1" fmla="*/ 0 h 394"/>
                <a:gd name="T2" fmla="*/ 15 w 348"/>
                <a:gd name="T3" fmla="*/ 91 h 394"/>
                <a:gd name="T4" fmla="*/ 174 w 348"/>
                <a:gd name="T5" fmla="*/ 185 h 394"/>
                <a:gd name="T6" fmla="*/ 334 w 348"/>
                <a:gd name="T7" fmla="*/ 94 h 394"/>
                <a:gd name="T8" fmla="*/ 174 w 348"/>
                <a:gd name="T9" fmla="*/ 0 h 394"/>
                <a:gd name="T10" fmla="*/ 0 w 348"/>
                <a:gd name="T11" fmla="*/ 300 h 394"/>
                <a:gd name="T12" fmla="*/ 160 w 348"/>
                <a:gd name="T13" fmla="*/ 394 h 394"/>
                <a:gd name="T14" fmla="*/ 160 w 348"/>
                <a:gd name="T15" fmla="*/ 209 h 394"/>
                <a:gd name="T16" fmla="*/ 0 w 348"/>
                <a:gd name="T17" fmla="*/ 118 h 394"/>
                <a:gd name="T18" fmla="*/ 0 w 348"/>
                <a:gd name="T19" fmla="*/ 300 h 394"/>
                <a:gd name="T20" fmla="*/ 189 w 348"/>
                <a:gd name="T21" fmla="*/ 211 h 394"/>
                <a:gd name="T22" fmla="*/ 189 w 348"/>
                <a:gd name="T23" fmla="*/ 394 h 394"/>
                <a:gd name="T24" fmla="*/ 348 w 348"/>
                <a:gd name="T25" fmla="*/ 300 h 394"/>
                <a:gd name="T26" fmla="*/ 348 w 348"/>
                <a:gd name="T27" fmla="*/ 118 h 394"/>
                <a:gd name="T28" fmla="*/ 189 w 348"/>
                <a:gd name="T29" fmla="*/ 21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394">
                  <a:moveTo>
                    <a:pt x="174" y="0"/>
                  </a:moveTo>
                  <a:lnTo>
                    <a:pt x="15" y="91"/>
                  </a:lnTo>
                  <a:lnTo>
                    <a:pt x="174" y="185"/>
                  </a:lnTo>
                  <a:lnTo>
                    <a:pt x="334" y="94"/>
                  </a:lnTo>
                  <a:lnTo>
                    <a:pt x="174" y="0"/>
                  </a:lnTo>
                  <a:close/>
                  <a:moveTo>
                    <a:pt x="0" y="300"/>
                  </a:moveTo>
                  <a:lnTo>
                    <a:pt x="160" y="394"/>
                  </a:lnTo>
                  <a:lnTo>
                    <a:pt x="160" y="209"/>
                  </a:lnTo>
                  <a:lnTo>
                    <a:pt x="0" y="118"/>
                  </a:lnTo>
                  <a:lnTo>
                    <a:pt x="0" y="300"/>
                  </a:lnTo>
                  <a:close/>
                  <a:moveTo>
                    <a:pt x="189" y="211"/>
                  </a:moveTo>
                  <a:lnTo>
                    <a:pt x="189" y="394"/>
                  </a:lnTo>
                  <a:lnTo>
                    <a:pt x="348" y="300"/>
                  </a:lnTo>
                  <a:lnTo>
                    <a:pt x="348" y="118"/>
                  </a:lnTo>
                  <a:lnTo>
                    <a:pt x="189" y="21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6" name="椭圆 15"/>
          <p:cNvSpPr/>
          <p:nvPr/>
        </p:nvSpPr>
        <p:spPr>
          <a:xfrm>
            <a:off x="5337633" y="3075820"/>
            <a:ext cx="800254" cy="800255"/>
          </a:xfrm>
          <a:prstGeom prst="ellipse">
            <a:avLst/>
          </a:prstGeom>
          <a:gradFill>
            <a:gsLst>
              <a:gs pos="7000">
                <a:srgbClr val="041B4A"/>
              </a:gs>
              <a:gs pos="100000">
                <a:srgbClr val="3E5B82"/>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7" name="Group 4"/>
          <p:cNvGrpSpPr>
            <a:grpSpLocks noChangeAspect="1"/>
          </p:cNvGrpSpPr>
          <p:nvPr/>
        </p:nvGrpSpPr>
        <p:grpSpPr bwMode="auto">
          <a:xfrm>
            <a:off x="5575691" y="3327850"/>
            <a:ext cx="324137" cy="296194"/>
            <a:chOff x="3666" y="2001"/>
            <a:chExt cx="348" cy="318"/>
          </a:xfrm>
        </p:grpSpPr>
        <p:sp>
          <p:nvSpPr>
            <p:cNvPr id="18" name="AutoShape 3"/>
            <p:cNvSpPr>
              <a:spLocks noChangeAspect="1" noChangeArrowheads="1" noTextEdit="1"/>
            </p:cNvSpPr>
            <p:nvPr/>
          </p:nvSpPr>
          <p:spPr bwMode="auto">
            <a:xfrm>
              <a:off x="3666" y="2001"/>
              <a:ext cx="34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5"/>
            <p:cNvSpPr>
              <a:spLocks noEditPoints="1"/>
            </p:cNvSpPr>
            <p:nvPr/>
          </p:nvSpPr>
          <p:spPr bwMode="auto">
            <a:xfrm>
              <a:off x="3666" y="2003"/>
              <a:ext cx="348" cy="318"/>
            </a:xfrm>
            <a:custGeom>
              <a:avLst/>
              <a:gdLst>
                <a:gd name="T0" fmla="*/ 108 w 144"/>
                <a:gd name="T1" fmla="*/ 0 h 132"/>
                <a:gd name="T2" fmla="*/ 36 w 144"/>
                <a:gd name="T3" fmla="*/ 0 h 132"/>
                <a:gd name="T4" fmla="*/ 0 w 144"/>
                <a:gd name="T5" fmla="*/ 36 h 132"/>
                <a:gd name="T6" fmla="*/ 0 w 144"/>
                <a:gd name="T7" fmla="*/ 60 h 132"/>
                <a:gd name="T8" fmla="*/ 36 w 144"/>
                <a:gd name="T9" fmla="*/ 96 h 132"/>
                <a:gd name="T10" fmla="*/ 42 w 144"/>
                <a:gd name="T11" fmla="*/ 96 h 132"/>
                <a:gd name="T12" fmla="*/ 42 w 144"/>
                <a:gd name="T13" fmla="*/ 132 h 132"/>
                <a:gd name="T14" fmla="*/ 83 w 144"/>
                <a:gd name="T15" fmla="*/ 96 h 132"/>
                <a:gd name="T16" fmla="*/ 108 w 144"/>
                <a:gd name="T17" fmla="*/ 96 h 132"/>
                <a:gd name="T18" fmla="*/ 144 w 144"/>
                <a:gd name="T19" fmla="*/ 60 h 132"/>
                <a:gd name="T20" fmla="*/ 144 w 144"/>
                <a:gd name="T21" fmla="*/ 36 h 132"/>
                <a:gd name="T22" fmla="*/ 108 w 144"/>
                <a:gd name="T23" fmla="*/ 0 h 132"/>
                <a:gd name="T24" fmla="*/ 36 w 144"/>
                <a:gd name="T25" fmla="*/ 60 h 132"/>
                <a:gd name="T26" fmla="*/ 24 w 144"/>
                <a:gd name="T27" fmla="*/ 48 h 132"/>
                <a:gd name="T28" fmla="*/ 36 w 144"/>
                <a:gd name="T29" fmla="*/ 36 h 132"/>
                <a:gd name="T30" fmla="*/ 48 w 144"/>
                <a:gd name="T31" fmla="*/ 48 h 132"/>
                <a:gd name="T32" fmla="*/ 36 w 144"/>
                <a:gd name="T33" fmla="*/ 60 h 132"/>
                <a:gd name="T34" fmla="*/ 72 w 144"/>
                <a:gd name="T35" fmla="*/ 60 h 132"/>
                <a:gd name="T36" fmla="*/ 60 w 144"/>
                <a:gd name="T37" fmla="*/ 48 h 132"/>
                <a:gd name="T38" fmla="*/ 72 w 144"/>
                <a:gd name="T39" fmla="*/ 36 h 132"/>
                <a:gd name="T40" fmla="*/ 84 w 144"/>
                <a:gd name="T41" fmla="*/ 48 h 132"/>
                <a:gd name="T42" fmla="*/ 72 w 144"/>
                <a:gd name="T43" fmla="*/ 60 h 132"/>
                <a:gd name="T44" fmla="*/ 108 w 144"/>
                <a:gd name="T45" fmla="*/ 60 h 132"/>
                <a:gd name="T46" fmla="*/ 96 w 144"/>
                <a:gd name="T47" fmla="*/ 48 h 132"/>
                <a:gd name="T48" fmla="*/ 108 w 144"/>
                <a:gd name="T49" fmla="*/ 36 h 132"/>
                <a:gd name="T50" fmla="*/ 120 w 144"/>
                <a:gd name="T51" fmla="*/ 48 h 132"/>
                <a:gd name="T52" fmla="*/ 108 w 144"/>
                <a:gd name="T53" fmla="*/ 6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32">
                  <a:moveTo>
                    <a:pt x="108" y="0"/>
                  </a:moveTo>
                  <a:cubicBezTo>
                    <a:pt x="36" y="0"/>
                    <a:pt x="36" y="0"/>
                    <a:pt x="36" y="0"/>
                  </a:cubicBezTo>
                  <a:cubicBezTo>
                    <a:pt x="16" y="0"/>
                    <a:pt x="0" y="16"/>
                    <a:pt x="0" y="36"/>
                  </a:cubicBezTo>
                  <a:cubicBezTo>
                    <a:pt x="0" y="60"/>
                    <a:pt x="0" y="60"/>
                    <a:pt x="0" y="60"/>
                  </a:cubicBezTo>
                  <a:cubicBezTo>
                    <a:pt x="0" y="80"/>
                    <a:pt x="16" y="96"/>
                    <a:pt x="36" y="96"/>
                  </a:cubicBezTo>
                  <a:cubicBezTo>
                    <a:pt x="42" y="96"/>
                    <a:pt x="42" y="96"/>
                    <a:pt x="42" y="96"/>
                  </a:cubicBezTo>
                  <a:cubicBezTo>
                    <a:pt x="42" y="132"/>
                    <a:pt x="42" y="132"/>
                    <a:pt x="42" y="132"/>
                  </a:cubicBezTo>
                  <a:cubicBezTo>
                    <a:pt x="83" y="96"/>
                    <a:pt x="83" y="96"/>
                    <a:pt x="83" y="96"/>
                  </a:cubicBezTo>
                  <a:cubicBezTo>
                    <a:pt x="108" y="96"/>
                    <a:pt x="108" y="96"/>
                    <a:pt x="108" y="96"/>
                  </a:cubicBezTo>
                  <a:cubicBezTo>
                    <a:pt x="128" y="96"/>
                    <a:pt x="144" y="80"/>
                    <a:pt x="144" y="60"/>
                  </a:cubicBezTo>
                  <a:cubicBezTo>
                    <a:pt x="144" y="36"/>
                    <a:pt x="144" y="36"/>
                    <a:pt x="144" y="36"/>
                  </a:cubicBezTo>
                  <a:cubicBezTo>
                    <a:pt x="144" y="16"/>
                    <a:pt x="128" y="0"/>
                    <a:pt x="108" y="0"/>
                  </a:cubicBezTo>
                  <a:moveTo>
                    <a:pt x="36" y="60"/>
                  </a:moveTo>
                  <a:cubicBezTo>
                    <a:pt x="29" y="60"/>
                    <a:pt x="24" y="55"/>
                    <a:pt x="24" y="48"/>
                  </a:cubicBezTo>
                  <a:cubicBezTo>
                    <a:pt x="24" y="41"/>
                    <a:pt x="29" y="36"/>
                    <a:pt x="36" y="36"/>
                  </a:cubicBezTo>
                  <a:cubicBezTo>
                    <a:pt x="43" y="36"/>
                    <a:pt x="48" y="41"/>
                    <a:pt x="48" y="48"/>
                  </a:cubicBezTo>
                  <a:cubicBezTo>
                    <a:pt x="48" y="55"/>
                    <a:pt x="43" y="60"/>
                    <a:pt x="36" y="60"/>
                  </a:cubicBezTo>
                  <a:moveTo>
                    <a:pt x="72" y="60"/>
                  </a:moveTo>
                  <a:cubicBezTo>
                    <a:pt x="65" y="60"/>
                    <a:pt x="60" y="55"/>
                    <a:pt x="60" y="48"/>
                  </a:cubicBezTo>
                  <a:cubicBezTo>
                    <a:pt x="60" y="41"/>
                    <a:pt x="65" y="36"/>
                    <a:pt x="72" y="36"/>
                  </a:cubicBezTo>
                  <a:cubicBezTo>
                    <a:pt x="79" y="36"/>
                    <a:pt x="84" y="41"/>
                    <a:pt x="84" y="48"/>
                  </a:cubicBezTo>
                  <a:cubicBezTo>
                    <a:pt x="84" y="55"/>
                    <a:pt x="79" y="60"/>
                    <a:pt x="72" y="60"/>
                  </a:cubicBezTo>
                  <a:moveTo>
                    <a:pt x="108" y="60"/>
                  </a:moveTo>
                  <a:cubicBezTo>
                    <a:pt x="101" y="60"/>
                    <a:pt x="96" y="55"/>
                    <a:pt x="96" y="48"/>
                  </a:cubicBezTo>
                  <a:cubicBezTo>
                    <a:pt x="96" y="41"/>
                    <a:pt x="101" y="36"/>
                    <a:pt x="108" y="36"/>
                  </a:cubicBezTo>
                  <a:cubicBezTo>
                    <a:pt x="115" y="36"/>
                    <a:pt x="120" y="41"/>
                    <a:pt x="120" y="48"/>
                  </a:cubicBezTo>
                  <a:cubicBezTo>
                    <a:pt x="120" y="55"/>
                    <a:pt x="115" y="60"/>
                    <a:pt x="108" y="6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20" name="椭圆 19"/>
          <p:cNvSpPr/>
          <p:nvPr/>
        </p:nvSpPr>
        <p:spPr>
          <a:xfrm>
            <a:off x="4644350" y="4891445"/>
            <a:ext cx="1064872" cy="1064873"/>
          </a:xfrm>
          <a:prstGeom prst="ellipse">
            <a:avLst/>
          </a:prstGeom>
          <a:gradFill>
            <a:gsLst>
              <a:gs pos="7000">
                <a:srgbClr val="041B4A"/>
              </a:gs>
              <a:gs pos="100000">
                <a:srgbClr val="3E5B82"/>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1" name="Group 8"/>
          <p:cNvGrpSpPr>
            <a:grpSpLocks noChangeAspect="1"/>
          </p:cNvGrpSpPr>
          <p:nvPr/>
        </p:nvGrpSpPr>
        <p:grpSpPr bwMode="auto">
          <a:xfrm>
            <a:off x="5014531" y="5201235"/>
            <a:ext cx="349911" cy="419892"/>
            <a:chOff x="3695" y="1986"/>
            <a:chExt cx="290" cy="348"/>
          </a:xfrm>
        </p:grpSpPr>
        <p:sp>
          <p:nvSpPr>
            <p:cNvPr id="22" name="AutoShape 7"/>
            <p:cNvSpPr>
              <a:spLocks noChangeAspect="1" noChangeArrowheads="1" noTextEdit="1"/>
            </p:cNvSpPr>
            <p:nvPr/>
          </p:nvSpPr>
          <p:spPr bwMode="auto">
            <a:xfrm>
              <a:off x="3695" y="1986"/>
              <a:ext cx="29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9"/>
            <p:cNvSpPr>
              <a:spLocks noEditPoints="1"/>
            </p:cNvSpPr>
            <p:nvPr/>
          </p:nvSpPr>
          <p:spPr bwMode="auto">
            <a:xfrm>
              <a:off x="3695" y="1989"/>
              <a:ext cx="290" cy="348"/>
            </a:xfrm>
            <a:custGeom>
              <a:avLst/>
              <a:gdLst>
                <a:gd name="T0" fmla="*/ 102 w 120"/>
                <a:gd name="T1" fmla="*/ 60 h 144"/>
                <a:gd name="T2" fmla="*/ 102 w 120"/>
                <a:gd name="T3" fmla="*/ 42 h 144"/>
                <a:gd name="T4" fmla="*/ 60 w 120"/>
                <a:gd name="T5" fmla="*/ 0 h 144"/>
                <a:gd name="T6" fmla="*/ 18 w 120"/>
                <a:gd name="T7" fmla="*/ 42 h 144"/>
                <a:gd name="T8" fmla="*/ 18 w 120"/>
                <a:gd name="T9" fmla="*/ 60 h 144"/>
                <a:gd name="T10" fmla="*/ 0 w 120"/>
                <a:gd name="T11" fmla="*/ 60 h 144"/>
                <a:gd name="T12" fmla="*/ 0 w 120"/>
                <a:gd name="T13" fmla="*/ 144 h 144"/>
                <a:gd name="T14" fmla="*/ 120 w 120"/>
                <a:gd name="T15" fmla="*/ 144 h 144"/>
                <a:gd name="T16" fmla="*/ 120 w 120"/>
                <a:gd name="T17" fmla="*/ 60 h 144"/>
                <a:gd name="T18" fmla="*/ 102 w 120"/>
                <a:gd name="T19" fmla="*/ 60 h 144"/>
                <a:gd name="T20" fmla="*/ 66 w 120"/>
                <a:gd name="T21" fmla="*/ 106 h 144"/>
                <a:gd name="T22" fmla="*/ 66 w 120"/>
                <a:gd name="T23" fmla="*/ 126 h 144"/>
                <a:gd name="T24" fmla="*/ 54 w 120"/>
                <a:gd name="T25" fmla="*/ 126 h 144"/>
                <a:gd name="T26" fmla="*/ 54 w 120"/>
                <a:gd name="T27" fmla="*/ 106 h 144"/>
                <a:gd name="T28" fmla="*/ 48 w 120"/>
                <a:gd name="T29" fmla="*/ 96 h 144"/>
                <a:gd name="T30" fmla="*/ 60 w 120"/>
                <a:gd name="T31" fmla="*/ 84 h 144"/>
                <a:gd name="T32" fmla="*/ 72 w 120"/>
                <a:gd name="T33" fmla="*/ 96 h 144"/>
                <a:gd name="T34" fmla="*/ 66 w 120"/>
                <a:gd name="T35" fmla="*/ 106 h 144"/>
                <a:gd name="T36" fmla="*/ 90 w 120"/>
                <a:gd name="T37" fmla="*/ 60 h 144"/>
                <a:gd name="T38" fmla="*/ 30 w 120"/>
                <a:gd name="T39" fmla="*/ 60 h 144"/>
                <a:gd name="T40" fmla="*/ 30 w 120"/>
                <a:gd name="T41" fmla="*/ 42 h 144"/>
                <a:gd name="T42" fmla="*/ 60 w 120"/>
                <a:gd name="T43" fmla="*/ 12 h 144"/>
                <a:gd name="T44" fmla="*/ 90 w 120"/>
                <a:gd name="T45" fmla="*/ 42 h 144"/>
                <a:gd name="T46" fmla="*/ 90 w 120"/>
                <a:gd name="T47"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44">
                  <a:moveTo>
                    <a:pt x="102" y="60"/>
                  </a:moveTo>
                  <a:cubicBezTo>
                    <a:pt x="102" y="42"/>
                    <a:pt x="102" y="42"/>
                    <a:pt x="102" y="42"/>
                  </a:cubicBezTo>
                  <a:cubicBezTo>
                    <a:pt x="102" y="42"/>
                    <a:pt x="102" y="0"/>
                    <a:pt x="60" y="0"/>
                  </a:cubicBezTo>
                  <a:cubicBezTo>
                    <a:pt x="18" y="0"/>
                    <a:pt x="18" y="42"/>
                    <a:pt x="18" y="42"/>
                  </a:cubicBezTo>
                  <a:cubicBezTo>
                    <a:pt x="18" y="60"/>
                    <a:pt x="18" y="60"/>
                    <a:pt x="18" y="60"/>
                  </a:cubicBezTo>
                  <a:cubicBezTo>
                    <a:pt x="0" y="60"/>
                    <a:pt x="0" y="60"/>
                    <a:pt x="0" y="60"/>
                  </a:cubicBezTo>
                  <a:cubicBezTo>
                    <a:pt x="0" y="144"/>
                    <a:pt x="0" y="144"/>
                    <a:pt x="0" y="144"/>
                  </a:cubicBezTo>
                  <a:cubicBezTo>
                    <a:pt x="120" y="144"/>
                    <a:pt x="120" y="144"/>
                    <a:pt x="120" y="144"/>
                  </a:cubicBezTo>
                  <a:cubicBezTo>
                    <a:pt x="120" y="60"/>
                    <a:pt x="120" y="60"/>
                    <a:pt x="120" y="60"/>
                  </a:cubicBezTo>
                  <a:lnTo>
                    <a:pt x="102" y="60"/>
                  </a:lnTo>
                  <a:close/>
                  <a:moveTo>
                    <a:pt x="66" y="106"/>
                  </a:moveTo>
                  <a:cubicBezTo>
                    <a:pt x="66" y="126"/>
                    <a:pt x="66" y="126"/>
                    <a:pt x="66" y="126"/>
                  </a:cubicBezTo>
                  <a:cubicBezTo>
                    <a:pt x="54" y="126"/>
                    <a:pt x="54" y="126"/>
                    <a:pt x="54" y="126"/>
                  </a:cubicBezTo>
                  <a:cubicBezTo>
                    <a:pt x="54" y="106"/>
                    <a:pt x="54" y="106"/>
                    <a:pt x="54" y="106"/>
                  </a:cubicBezTo>
                  <a:cubicBezTo>
                    <a:pt x="50" y="104"/>
                    <a:pt x="48" y="100"/>
                    <a:pt x="48" y="96"/>
                  </a:cubicBezTo>
                  <a:cubicBezTo>
                    <a:pt x="48" y="89"/>
                    <a:pt x="53" y="84"/>
                    <a:pt x="60" y="84"/>
                  </a:cubicBezTo>
                  <a:cubicBezTo>
                    <a:pt x="67" y="84"/>
                    <a:pt x="72" y="89"/>
                    <a:pt x="72" y="96"/>
                  </a:cubicBezTo>
                  <a:cubicBezTo>
                    <a:pt x="72" y="100"/>
                    <a:pt x="70" y="104"/>
                    <a:pt x="66" y="106"/>
                  </a:cubicBezTo>
                  <a:moveTo>
                    <a:pt x="90" y="60"/>
                  </a:moveTo>
                  <a:cubicBezTo>
                    <a:pt x="30" y="60"/>
                    <a:pt x="30" y="60"/>
                    <a:pt x="30" y="60"/>
                  </a:cubicBezTo>
                  <a:cubicBezTo>
                    <a:pt x="30" y="42"/>
                    <a:pt x="30" y="42"/>
                    <a:pt x="30" y="42"/>
                  </a:cubicBezTo>
                  <a:cubicBezTo>
                    <a:pt x="30" y="37"/>
                    <a:pt x="32" y="12"/>
                    <a:pt x="60" y="12"/>
                  </a:cubicBezTo>
                  <a:cubicBezTo>
                    <a:pt x="88" y="12"/>
                    <a:pt x="90" y="37"/>
                    <a:pt x="90" y="42"/>
                  </a:cubicBezTo>
                  <a:lnTo>
                    <a:pt x="90" y="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24" name="椭圆 23"/>
          <p:cNvSpPr/>
          <p:nvPr/>
        </p:nvSpPr>
        <p:spPr>
          <a:xfrm>
            <a:off x="8164758" y="3140073"/>
            <a:ext cx="1173310" cy="1173310"/>
          </a:xfrm>
          <a:prstGeom prst="ellipse">
            <a:avLst/>
          </a:prstGeom>
          <a:gradFill>
            <a:gsLst>
              <a:gs pos="7000">
                <a:srgbClr val="041B4A"/>
              </a:gs>
              <a:gs pos="100000">
                <a:srgbClr val="3E5B82"/>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Group 12"/>
          <p:cNvGrpSpPr>
            <a:grpSpLocks noChangeAspect="1"/>
          </p:cNvGrpSpPr>
          <p:nvPr/>
        </p:nvGrpSpPr>
        <p:grpSpPr bwMode="auto">
          <a:xfrm>
            <a:off x="8597044" y="3441739"/>
            <a:ext cx="308737" cy="569976"/>
            <a:chOff x="3723" y="1944"/>
            <a:chExt cx="234" cy="432"/>
          </a:xfrm>
        </p:grpSpPr>
        <p:sp>
          <p:nvSpPr>
            <p:cNvPr id="26" name="AutoShape 11"/>
            <p:cNvSpPr>
              <a:spLocks noChangeAspect="1" noChangeArrowheads="1" noTextEdit="1"/>
            </p:cNvSpPr>
            <p:nvPr/>
          </p:nvSpPr>
          <p:spPr bwMode="auto">
            <a:xfrm>
              <a:off x="3723" y="1944"/>
              <a:ext cx="23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13"/>
            <p:cNvSpPr>
              <a:spLocks noEditPoints="1"/>
            </p:cNvSpPr>
            <p:nvPr/>
          </p:nvSpPr>
          <p:spPr bwMode="auto">
            <a:xfrm>
              <a:off x="3726" y="1946"/>
              <a:ext cx="234" cy="432"/>
            </a:xfrm>
            <a:custGeom>
              <a:avLst/>
              <a:gdLst>
                <a:gd name="T0" fmla="*/ 81 w 96"/>
                <a:gd name="T1" fmla="*/ 0 h 180"/>
                <a:gd name="T2" fmla="*/ 15 w 96"/>
                <a:gd name="T3" fmla="*/ 0 h 180"/>
                <a:gd name="T4" fmla="*/ 0 w 96"/>
                <a:gd name="T5" fmla="*/ 15 h 180"/>
                <a:gd name="T6" fmla="*/ 0 w 96"/>
                <a:gd name="T7" fmla="*/ 165 h 180"/>
                <a:gd name="T8" fmla="*/ 15 w 96"/>
                <a:gd name="T9" fmla="*/ 180 h 180"/>
                <a:gd name="T10" fmla="*/ 81 w 96"/>
                <a:gd name="T11" fmla="*/ 180 h 180"/>
                <a:gd name="T12" fmla="*/ 96 w 96"/>
                <a:gd name="T13" fmla="*/ 165 h 180"/>
                <a:gd name="T14" fmla="*/ 96 w 96"/>
                <a:gd name="T15" fmla="*/ 15 h 180"/>
                <a:gd name="T16" fmla="*/ 81 w 96"/>
                <a:gd name="T17" fmla="*/ 0 h 180"/>
                <a:gd name="T18" fmla="*/ 39 w 96"/>
                <a:gd name="T19" fmla="*/ 12 h 180"/>
                <a:gd name="T20" fmla="*/ 57 w 96"/>
                <a:gd name="T21" fmla="*/ 12 h 180"/>
                <a:gd name="T22" fmla="*/ 60 w 96"/>
                <a:gd name="T23" fmla="*/ 15 h 180"/>
                <a:gd name="T24" fmla="*/ 57 w 96"/>
                <a:gd name="T25" fmla="*/ 18 h 180"/>
                <a:gd name="T26" fmla="*/ 39 w 96"/>
                <a:gd name="T27" fmla="*/ 18 h 180"/>
                <a:gd name="T28" fmla="*/ 36 w 96"/>
                <a:gd name="T29" fmla="*/ 15 h 180"/>
                <a:gd name="T30" fmla="*/ 39 w 96"/>
                <a:gd name="T31" fmla="*/ 12 h 180"/>
                <a:gd name="T32" fmla="*/ 48 w 96"/>
                <a:gd name="T33" fmla="*/ 174 h 180"/>
                <a:gd name="T34" fmla="*/ 39 w 96"/>
                <a:gd name="T35" fmla="*/ 165 h 180"/>
                <a:gd name="T36" fmla="*/ 48 w 96"/>
                <a:gd name="T37" fmla="*/ 156 h 180"/>
                <a:gd name="T38" fmla="*/ 57 w 96"/>
                <a:gd name="T39" fmla="*/ 165 h 180"/>
                <a:gd name="T40" fmla="*/ 48 w 96"/>
                <a:gd name="T41" fmla="*/ 174 h 180"/>
                <a:gd name="T42" fmla="*/ 90 w 96"/>
                <a:gd name="T43" fmla="*/ 150 h 180"/>
                <a:gd name="T44" fmla="*/ 6 w 96"/>
                <a:gd name="T45" fmla="*/ 150 h 180"/>
                <a:gd name="T46" fmla="*/ 6 w 96"/>
                <a:gd name="T47" fmla="*/ 30 h 180"/>
                <a:gd name="T48" fmla="*/ 90 w 96"/>
                <a:gd name="T49" fmla="*/ 30 h 180"/>
                <a:gd name="T50" fmla="*/ 90 w 96"/>
                <a:gd name="T51" fmla="*/ 15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80">
                  <a:moveTo>
                    <a:pt x="81" y="0"/>
                  </a:moveTo>
                  <a:cubicBezTo>
                    <a:pt x="15" y="0"/>
                    <a:pt x="15" y="0"/>
                    <a:pt x="15" y="0"/>
                  </a:cubicBezTo>
                  <a:cubicBezTo>
                    <a:pt x="7" y="0"/>
                    <a:pt x="0" y="7"/>
                    <a:pt x="0" y="15"/>
                  </a:cubicBezTo>
                  <a:cubicBezTo>
                    <a:pt x="0" y="165"/>
                    <a:pt x="0" y="165"/>
                    <a:pt x="0" y="165"/>
                  </a:cubicBezTo>
                  <a:cubicBezTo>
                    <a:pt x="0" y="173"/>
                    <a:pt x="7" y="180"/>
                    <a:pt x="15" y="180"/>
                  </a:cubicBezTo>
                  <a:cubicBezTo>
                    <a:pt x="81" y="180"/>
                    <a:pt x="81" y="180"/>
                    <a:pt x="81" y="180"/>
                  </a:cubicBezTo>
                  <a:cubicBezTo>
                    <a:pt x="89" y="180"/>
                    <a:pt x="96" y="173"/>
                    <a:pt x="96" y="165"/>
                  </a:cubicBezTo>
                  <a:cubicBezTo>
                    <a:pt x="96" y="15"/>
                    <a:pt x="96" y="15"/>
                    <a:pt x="96" y="15"/>
                  </a:cubicBezTo>
                  <a:cubicBezTo>
                    <a:pt x="96" y="7"/>
                    <a:pt x="89" y="0"/>
                    <a:pt x="81" y="0"/>
                  </a:cubicBezTo>
                  <a:moveTo>
                    <a:pt x="39" y="12"/>
                  </a:moveTo>
                  <a:cubicBezTo>
                    <a:pt x="57" y="12"/>
                    <a:pt x="57" y="12"/>
                    <a:pt x="57" y="12"/>
                  </a:cubicBezTo>
                  <a:cubicBezTo>
                    <a:pt x="59" y="12"/>
                    <a:pt x="60" y="13"/>
                    <a:pt x="60" y="15"/>
                  </a:cubicBezTo>
                  <a:cubicBezTo>
                    <a:pt x="60" y="17"/>
                    <a:pt x="59" y="18"/>
                    <a:pt x="57" y="18"/>
                  </a:cubicBezTo>
                  <a:cubicBezTo>
                    <a:pt x="39" y="18"/>
                    <a:pt x="39" y="18"/>
                    <a:pt x="39" y="18"/>
                  </a:cubicBezTo>
                  <a:cubicBezTo>
                    <a:pt x="37" y="18"/>
                    <a:pt x="36" y="17"/>
                    <a:pt x="36" y="15"/>
                  </a:cubicBezTo>
                  <a:cubicBezTo>
                    <a:pt x="36" y="13"/>
                    <a:pt x="37" y="12"/>
                    <a:pt x="39" y="12"/>
                  </a:cubicBezTo>
                  <a:moveTo>
                    <a:pt x="48" y="174"/>
                  </a:moveTo>
                  <a:cubicBezTo>
                    <a:pt x="43" y="174"/>
                    <a:pt x="39" y="170"/>
                    <a:pt x="39" y="165"/>
                  </a:cubicBezTo>
                  <a:cubicBezTo>
                    <a:pt x="39" y="160"/>
                    <a:pt x="43" y="156"/>
                    <a:pt x="48" y="156"/>
                  </a:cubicBezTo>
                  <a:cubicBezTo>
                    <a:pt x="53" y="156"/>
                    <a:pt x="57" y="160"/>
                    <a:pt x="57" y="165"/>
                  </a:cubicBezTo>
                  <a:cubicBezTo>
                    <a:pt x="57" y="170"/>
                    <a:pt x="53" y="174"/>
                    <a:pt x="48" y="174"/>
                  </a:cubicBezTo>
                  <a:moveTo>
                    <a:pt x="90" y="150"/>
                  </a:moveTo>
                  <a:cubicBezTo>
                    <a:pt x="6" y="150"/>
                    <a:pt x="6" y="150"/>
                    <a:pt x="6" y="150"/>
                  </a:cubicBezTo>
                  <a:cubicBezTo>
                    <a:pt x="6" y="30"/>
                    <a:pt x="6" y="30"/>
                    <a:pt x="6" y="30"/>
                  </a:cubicBezTo>
                  <a:cubicBezTo>
                    <a:pt x="90" y="30"/>
                    <a:pt x="90" y="30"/>
                    <a:pt x="90" y="30"/>
                  </a:cubicBezTo>
                  <a:lnTo>
                    <a:pt x="90" y="1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28" name="矩形 27"/>
          <p:cNvSpPr/>
          <p:nvPr/>
        </p:nvSpPr>
        <p:spPr>
          <a:xfrm>
            <a:off x="4726041" y="1750493"/>
            <a:ext cx="2110779" cy="335669"/>
          </a:xfrm>
          <a:prstGeom prst="rect">
            <a:avLst/>
          </a:prstGeom>
        </p:spPr>
        <p:txBody>
          <a:bodyPr wrap="square">
            <a:spAutoFit/>
          </a:bodyPr>
          <a:lstStyle/>
          <a:p>
            <a:pPr>
              <a:lnSpc>
                <a:spcPct val="150000"/>
              </a:lnSpc>
            </a:pPr>
            <a:r>
              <a:rPr lang="en-US" altLang="zh-CN" sz="1200" dirty="0">
                <a:solidFill>
                  <a:srgbClr val="0B2351">
                    <a:alpha val="57000"/>
                  </a:srgbClr>
                </a:solidFill>
                <a:cs typeface="+mn-ea"/>
                <a:sym typeface="+mn-lt"/>
              </a:rPr>
              <a:t>ADD TITLE HERE</a:t>
            </a:r>
            <a:endParaRPr lang="en-US" altLang="zh-CN" sz="1200" dirty="0">
              <a:solidFill>
                <a:srgbClr val="0B2351">
                  <a:alpha val="57000"/>
                </a:srgbClr>
              </a:solidFill>
              <a:cs typeface="+mn-ea"/>
              <a:sym typeface="+mn-lt"/>
            </a:endParaRPr>
          </a:p>
        </p:txBody>
      </p:sp>
      <p:sp>
        <p:nvSpPr>
          <p:cNvPr id="29" name="矩形 28"/>
          <p:cNvSpPr/>
          <p:nvPr/>
        </p:nvSpPr>
        <p:spPr>
          <a:xfrm>
            <a:off x="4105182" y="1709234"/>
            <a:ext cx="562390" cy="497893"/>
          </a:xfrm>
          <a:prstGeom prst="rect">
            <a:avLst/>
          </a:prstGeom>
        </p:spPr>
        <p:txBody>
          <a:bodyPr wrap="square">
            <a:spAutoFit/>
          </a:bodyPr>
          <a:lstStyle/>
          <a:p>
            <a:pPr algn="dist">
              <a:lnSpc>
                <a:spcPct val="150000"/>
              </a:lnSpc>
            </a:pPr>
            <a:r>
              <a:rPr lang="en-US" altLang="zh-CN" sz="2000" i="1" dirty="0">
                <a:solidFill>
                  <a:srgbClr val="0B2351">
                    <a:alpha val="57000"/>
                  </a:srgbClr>
                </a:solidFill>
                <a:cs typeface="+mn-ea"/>
                <a:sym typeface="+mn-lt"/>
              </a:rPr>
              <a:t>1</a:t>
            </a:r>
            <a:endParaRPr lang="en-US" altLang="zh-CN" sz="2000" i="1" dirty="0">
              <a:solidFill>
                <a:srgbClr val="0B2351">
                  <a:alpha val="57000"/>
                </a:srgbClr>
              </a:solidFill>
              <a:cs typeface="+mn-ea"/>
              <a:sym typeface="+mn-lt"/>
            </a:endParaRPr>
          </a:p>
        </p:txBody>
      </p:sp>
      <p:cxnSp>
        <p:nvCxnSpPr>
          <p:cNvPr id="30" name="直接连接符 29"/>
          <p:cNvCxnSpPr/>
          <p:nvPr/>
        </p:nvCxnSpPr>
        <p:spPr>
          <a:xfrm flipH="1">
            <a:off x="4437604" y="1824924"/>
            <a:ext cx="306676" cy="415041"/>
          </a:xfrm>
          <a:prstGeom prst="line">
            <a:avLst/>
          </a:prstGeom>
          <a:ln w="2540">
            <a:solidFill>
              <a:schemeClr val="bg2">
                <a:lumMod val="50000"/>
                <a:alpha val="53000"/>
              </a:schemeClr>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4726042" y="2123376"/>
            <a:ext cx="2826774" cy="525978"/>
          </a:xfrm>
          <a:prstGeom prst="rect">
            <a:avLst/>
          </a:prstGeom>
        </p:spPr>
        <p:txBody>
          <a:bodyPr wrap="square">
            <a:spAutoFit/>
          </a:bodyPr>
          <a:lstStyle/>
          <a:p>
            <a:pPr>
              <a:lnSpc>
                <a:spcPct val="150000"/>
              </a:lnSpc>
            </a:pPr>
            <a:r>
              <a:rPr lang="en-US" altLang="zh-CN" sz="1000" dirty="0">
                <a:solidFill>
                  <a:schemeClr val="tx1">
                    <a:alpha val="57000"/>
                  </a:schemeClr>
                </a:solidFill>
                <a:cs typeface="+mn-ea"/>
                <a:sym typeface="+mn-lt"/>
              </a:rPr>
              <a:t>We have many PowerPoint templates that has been specifically designed to help</a:t>
            </a:r>
            <a:endParaRPr lang="en-US" altLang="zh-CN" sz="1000" dirty="0">
              <a:solidFill>
                <a:schemeClr val="tx1">
                  <a:alpha val="57000"/>
                </a:schemeClr>
              </a:solidFill>
              <a:cs typeface="+mn-ea"/>
              <a:sym typeface="+mn-lt"/>
            </a:endParaRPr>
          </a:p>
        </p:txBody>
      </p:sp>
      <p:sp>
        <p:nvSpPr>
          <p:cNvPr id="32" name="矩形 31"/>
          <p:cNvSpPr/>
          <p:nvPr/>
        </p:nvSpPr>
        <p:spPr>
          <a:xfrm>
            <a:off x="8563337" y="4378426"/>
            <a:ext cx="2110779" cy="335669"/>
          </a:xfrm>
          <a:prstGeom prst="rect">
            <a:avLst/>
          </a:prstGeom>
        </p:spPr>
        <p:txBody>
          <a:bodyPr wrap="square">
            <a:spAutoFit/>
          </a:bodyPr>
          <a:lstStyle/>
          <a:p>
            <a:pPr>
              <a:lnSpc>
                <a:spcPct val="150000"/>
              </a:lnSpc>
            </a:pPr>
            <a:r>
              <a:rPr lang="en-US" altLang="zh-CN" sz="1200" dirty="0">
                <a:solidFill>
                  <a:srgbClr val="0B2351">
                    <a:alpha val="57000"/>
                  </a:srgbClr>
                </a:solidFill>
                <a:cs typeface="+mn-ea"/>
                <a:sym typeface="+mn-lt"/>
              </a:rPr>
              <a:t>ADD TITLE HERE</a:t>
            </a:r>
            <a:endParaRPr lang="en-US" altLang="zh-CN" sz="1200" dirty="0">
              <a:solidFill>
                <a:srgbClr val="0B2351">
                  <a:alpha val="57000"/>
                </a:srgbClr>
              </a:solidFill>
              <a:cs typeface="+mn-ea"/>
              <a:sym typeface="+mn-lt"/>
            </a:endParaRPr>
          </a:p>
        </p:txBody>
      </p:sp>
      <p:sp>
        <p:nvSpPr>
          <p:cNvPr id="33" name="矩形 32"/>
          <p:cNvSpPr/>
          <p:nvPr/>
        </p:nvSpPr>
        <p:spPr>
          <a:xfrm>
            <a:off x="7942478" y="4337167"/>
            <a:ext cx="562390" cy="497893"/>
          </a:xfrm>
          <a:prstGeom prst="rect">
            <a:avLst/>
          </a:prstGeom>
        </p:spPr>
        <p:txBody>
          <a:bodyPr wrap="square">
            <a:spAutoFit/>
          </a:bodyPr>
          <a:lstStyle/>
          <a:p>
            <a:pPr algn="dist">
              <a:lnSpc>
                <a:spcPct val="150000"/>
              </a:lnSpc>
            </a:pPr>
            <a:r>
              <a:rPr lang="en-US" altLang="zh-CN" sz="2000" i="1" dirty="0">
                <a:solidFill>
                  <a:srgbClr val="0B2351">
                    <a:alpha val="57000"/>
                  </a:srgbClr>
                </a:solidFill>
                <a:cs typeface="+mn-ea"/>
                <a:sym typeface="+mn-lt"/>
              </a:rPr>
              <a:t>3</a:t>
            </a:r>
            <a:endParaRPr lang="en-US" altLang="zh-CN" sz="2000" i="1" dirty="0">
              <a:solidFill>
                <a:srgbClr val="0B2351">
                  <a:alpha val="57000"/>
                </a:srgbClr>
              </a:solidFill>
              <a:cs typeface="+mn-ea"/>
              <a:sym typeface="+mn-lt"/>
            </a:endParaRPr>
          </a:p>
        </p:txBody>
      </p:sp>
      <p:cxnSp>
        <p:nvCxnSpPr>
          <p:cNvPr id="34" name="直接连接符 33"/>
          <p:cNvCxnSpPr/>
          <p:nvPr/>
        </p:nvCxnSpPr>
        <p:spPr>
          <a:xfrm flipH="1">
            <a:off x="8274900" y="4452857"/>
            <a:ext cx="306676" cy="415041"/>
          </a:xfrm>
          <a:prstGeom prst="line">
            <a:avLst/>
          </a:prstGeom>
          <a:ln w="2540">
            <a:solidFill>
              <a:schemeClr val="bg2">
                <a:lumMod val="50000"/>
                <a:alpha val="53000"/>
              </a:schemeClr>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8563338" y="4751309"/>
            <a:ext cx="2826774" cy="525978"/>
          </a:xfrm>
          <a:prstGeom prst="rect">
            <a:avLst/>
          </a:prstGeom>
        </p:spPr>
        <p:txBody>
          <a:bodyPr wrap="square">
            <a:spAutoFit/>
          </a:bodyPr>
          <a:lstStyle/>
          <a:p>
            <a:pPr>
              <a:lnSpc>
                <a:spcPct val="150000"/>
              </a:lnSpc>
            </a:pPr>
            <a:r>
              <a:rPr lang="en-US" altLang="zh-CN" sz="1000" dirty="0">
                <a:solidFill>
                  <a:schemeClr val="tx1">
                    <a:alpha val="57000"/>
                  </a:schemeClr>
                </a:solidFill>
                <a:cs typeface="+mn-ea"/>
                <a:sym typeface="+mn-lt"/>
              </a:rPr>
              <a:t>We have many PowerPoint templates that has been specifically designed to help</a:t>
            </a:r>
            <a:endParaRPr lang="en-US" altLang="zh-CN" sz="1000" dirty="0">
              <a:solidFill>
                <a:schemeClr val="tx1">
                  <a:alpha val="57000"/>
                </a:schemeClr>
              </a:solidFill>
              <a:cs typeface="+mn-ea"/>
              <a:sym typeface="+mn-lt"/>
            </a:endParaRPr>
          </a:p>
        </p:txBody>
      </p:sp>
      <p:sp>
        <p:nvSpPr>
          <p:cNvPr id="36" name="矩形 35"/>
          <p:cNvSpPr/>
          <p:nvPr/>
        </p:nvSpPr>
        <p:spPr>
          <a:xfrm>
            <a:off x="1610829" y="4909157"/>
            <a:ext cx="2110779" cy="335669"/>
          </a:xfrm>
          <a:prstGeom prst="rect">
            <a:avLst/>
          </a:prstGeom>
        </p:spPr>
        <p:txBody>
          <a:bodyPr wrap="square">
            <a:spAutoFit/>
          </a:bodyPr>
          <a:lstStyle/>
          <a:p>
            <a:pPr>
              <a:lnSpc>
                <a:spcPct val="150000"/>
              </a:lnSpc>
            </a:pPr>
            <a:r>
              <a:rPr lang="en-US" altLang="zh-CN" sz="1200" dirty="0">
                <a:solidFill>
                  <a:srgbClr val="0B2351">
                    <a:alpha val="57000"/>
                  </a:srgbClr>
                </a:solidFill>
                <a:cs typeface="+mn-ea"/>
                <a:sym typeface="+mn-lt"/>
              </a:rPr>
              <a:t>ADD TITLE HERE</a:t>
            </a:r>
            <a:endParaRPr lang="en-US" altLang="zh-CN" sz="1200" dirty="0">
              <a:solidFill>
                <a:srgbClr val="0B2351">
                  <a:alpha val="57000"/>
                </a:srgbClr>
              </a:solidFill>
              <a:cs typeface="+mn-ea"/>
              <a:sym typeface="+mn-lt"/>
            </a:endParaRPr>
          </a:p>
        </p:txBody>
      </p:sp>
      <p:sp>
        <p:nvSpPr>
          <p:cNvPr id="37" name="矩形 36"/>
          <p:cNvSpPr/>
          <p:nvPr/>
        </p:nvSpPr>
        <p:spPr>
          <a:xfrm>
            <a:off x="989970" y="4867898"/>
            <a:ext cx="562390" cy="497893"/>
          </a:xfrm>
          <a:prstGeom prst="rect">
            <a:avLst/>
          </a:prstGeom>
        </p:spPr>
        <p:txBody>
          <a:bodyPr wrap="square">
            <a:spAutoFit/>
          </a:bodyPr>
          <a:lstStyle/>
          <a:p>
            <a:pPr algn="dist">
              <a:lnSpc>
                <a:spcPct val="150000"/>
              </a:lnSpc>
            </a:pPr>
            <a:r>
              <a:rPr lang="en-US" altLang="zh-CN" sz="2000" i="1" dirty="0">
                <a:solidFill>
                  <a:srgbClr val="0B2351">
                    <a:alpha val="57000"/>
                  </a:srgbClr>
                </a:solidFill>
                <a:cs typeface="+mn-ea"/>
                <a:sym typeface="+mn-lt"/>
              </a:rPr>
              <a:t>2</a:t>
            </a:r>
            <a:endParaRPr lang="en-US" altLang="zh-CN" sz="2000" i="1" dirty="0">
              <a:solidFill>
                <a:srgbClr val="0B2351">
                  <a:alpha val="57000"/>
                </a:srgbClr>
              </a:solidFill>
              <a:cs typeface="+mn-ea"/>
              <a:sym typeface="+mn-lt"/>
            </a:endParaRPr>
          </a:p>
        </p:txBody>
      </p:sp>
      <p:cxnSp>
        <p:nvCxnSpPr>
          <p:cNvPr id="38" name="直接连接符 37"/>
          <p:cNvCxnSpPr/>
          <p:nvPr/>
        </p:nvCxnSpPr>
        <p:spPr>
          <a:xfrm flipH="1">
            <a:off x="1322392" y="4983588"/>
            <a:ext cx="306676" cy="415041"/>
          </a:xfrm>
          <a:prstGeom prst="line">
            <a:avLst/>
          </a:prstGeom>
          <a:ln w="2540">
            <a:solidFill>
              <a:schemeClr val="bg2">
                <a:lumMod val="50000"/>
                <a:alpha val="53000"/>
              </a:schemeClr>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1610830" y="5282040"/>
            <a:ext cx="2826774" cy="525978"/>
          </a:xfrm>
          <a:prstGeom prst="rect">
            <a:avLst/>
          </a:prstGeom>
        </p:spPr>
        <p:txBody>
          <a:bodyPr wrap="square">
            <a:spAutoFit/>
          </a:bodyPr>
          <a:lstStyle/>
          <a:p>
            <a:pPr>
              <a:lnSpc>
                <a:spcPct val="150000"/>
              </a:lnSpc>
            </a:pPr>
            <a:r>
              <a:rPr lang="en-US" altLang="zh-CN" sz="1000" dirty="0">
                <a:solidFill>
                  <a:schemeClr val="tx1">
                    <a:alpha val="57000"/>
                  </a:schemeClr>
                </a:solidFill>
                <a:cs typeface="+mn-ea"/>
                <a:sym typeface="+mn-lt"/>
              </a:rPr>
              <a:t>We have many PowerPoint templates that has been specifically designed to help</a:t>
            </a:r>
            <a:endParaRPr lang="en-US" altLang="zh-CN" sz="1000" dirty="0">
              <a:solidFill>
                <a:schemeClr val="tx1">
                  <a:alpha val="57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6" presetClass="emph" presetSubtype="0" fill="hold" grpId="1" nodeType="withEffect" p14:presetBounceEnd="24000">
                                      <p:stCondLst>
                                        <p:cond delay="1200"/>
                                      </p:stCondLst>
                                      <p:childTnLst>
                                        <p:animScale p14:bounceEnd="24000">
                                          <p:cBhvr>
                                            <p:cTn id="13" dur="500" fill="hold"/>
                                            <p:tgtEl>
                                              <p:spTgt spid="12"/>
                                            </p:tgtEl>
                                          </p:cBhvr>
                                          <p:by x="108000" y="108000"/>
                                        </p:animScale>
                                      </p:childTnLst>
                                    </p:cTn>
                                  </p:par>
                                  <p:par>
                                    <p:cTn id="14" presetID="12" presetClass="entr" presetSubtype="4" fill="hold" nodeType="withEffect">
                                      <p:stCondLst>
                                        <p:cond delay="12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par>
                                    <p:cTn id="18" presetID="12" presetClass="entr" presetSubtype="4" fill="hold" grpId="0" nodeType="withEffect">
                                      <p:stCondLst>
                                        <p:cond delay="150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p:tgtEl>
                                              <p:spTgt spid="29"/>
                                            </p:tgtEl>
                                            <p:attrNameLst>
                                              <p:attrName>ppt_y</p:attrName>
                                            </p:attrNameLst>
                                          </p:cBhvr>
                                          <p:tavLst>
                                            <p:tav tm="0">
                                              <p:val>
                                                <p:strVal val="#ppt_y+#ppt_h*1.125000"/>
                                              </p:val>
                                            </p:tav>
                                            <p:tav tm="100000">
                                              <p:val>
                                                <p:strVal val="#ppt_y"/>
                                              </p:val>
                                            </p:tav>
                                          </p:tavLst>
                                        </p:anim>
                                        <p:animEffect transition="in" filter="wipe(up)">
                                          <p:cBhvr>
                                            <p:cTn id="21" dur="500"/>
                                            <p:tgtEl>
                                              <p:spTgt spid="29"/>
                                            </p:tgtEl>
                                          </p:cBhvr>
                                        </p:animEffect>
                                      </p:childTnLst>
                                    </p:cTn>
                                  </p:par>
                                  <p:par>
                                    <p:cTn id="22" presetID="12" presetClass="entr" presetSubtype="4" fill="hold"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ppt_y</p:attrName>
                                            </p:attrNameLst>
                                          </p:cBhvr>
                                          <p:tavLst>
                                            <p:tav tm="0">
                                              <p:val>
                                                <p:strVal val="#ppt_y+#ppt_h*1.125000"/>
                                              </p:val>
                                            </p:tav>
                                            <p:tav tm="100000">
                                              <p:val>
                                                <p:strVal val="#ppt_y"/>
                                              </p:val>
                                            </p:tav>
                                          </p:tavLst>
                                        </p:anim>
                                        <p:animEffect transition="in" filter="wipe(up)">
                                          <p:cBhvr>
                                            <p:cTn id="25" dur="500"/>
                                            <p:tgtEl>
                                              <p:spTgt spid="30"/>
                                            </p:tgtEl>
                                          </p:cBhvr>
                                        </p:animEffect>
                                      </p:childTnLst>
                                    </p:cTn>
                                  </p:par>
                                  <p:par>
                                    <p:cTn id="26" presetID="12" presetClass="entr" presetSubtype="4" fill="hold" grpId="0" nodeType="withEffect">
                                      <p:stCondLst>
                                        <p:cond delay="170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ppt_y</p:attrName>
                                            </p:attrNameLst>
                                          </p:cBhvr>
                                          <p:tavLst>
                                            <p:tav tm="0">
                                              <p:val>
                                                <p:strVal val="#ppt_y+#ppt_h*1.125000"/>
                                              </p:val>
                                            </p:tav>
                                            <p:tav tm="100000">
                                              <p:val>
                                                <p:strVal val="#ppt_y"/>
                                              </p:val>
                                            </p:tav>
                                          </p:tavLst>
                                        </p:anim>
                                        <p:animEffect transition="in" filter="wipe(up)">
                                          <p:cBhvr>
                                            <p:cTn id="29" dur="500"/>
                                            <p:tgtEl>
                                              <p:spTgt spid="28"/>
                                            </p:tgtEl>
                                          </p:cBhvr>
                                        </p:animEffect>
                                      </p:childTnLst>
                                    </p:cTn>
                                  </p:par>
                                  <p:par>
                                    <p:cTn id="30" presetID="10" presetClass="entr" presetSubtype="0" fill="hold" grpId="0" nodeType="withEffect">
                                      <p:stCondLst>
                                        <p:cond delay="17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22" presetClass="entr" presetSubtype="8" fill="hold" nodeType="withEffect">
                                      <p:stCondLst>
                                        <p:cond delay="17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childTnLst>
                                    </p:cTn>
                                  </p:par>
                                  <p:par>
                                    <p:cTn id="41" presetID="6" presetClass="emph" presetSubtype="0" fill="hold" grpId="1" nodeType="withEffect" p14:presetBounceEnd="24000">
                                      <p:stCondLst>
                                        <p:cond delay="200"/>
                                      </p:stCondLst>
                                      <p:childTnLst>
                                        <p:animScale p14:bounceEnd="24000">
                                          <p:cBhvr>
                                            <p:cTn id="42" dur="500" fill="hold"/>
                                            <p:tgtEl>
                                              <p:spTgt spid="16"/>
                                            </p:tgtEl>
                                          </p:cBhvr>
                                          <p:by x="108000" y="108000"/>
                                        </p:animScale>
                                      </p:childTnLst>
                                    </p:cTn>
                                  </p:par>
                                  <p:par>
                                    <p:cTn id="43" presetID="12" presetClass="entr" presetSubtype="4" fill="hold" nodeType="withEffect">
                                      <p:stCondLst>
                                        <p:cond delay="20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p:tgtEl>
                                              <p:spTgt spid="17"/>
                                            </p:tgtEl>
                                            <p:attrNameLst>
                                              <p:attrName>ppt_y</p:attrName>
                                            </p:attrNameLst>
                                          </p:cBhvr>
                                          <p:tavLst>
                                            <p:tav tm="0">
                                              <p:val>
                                                <p:strVal val="#ppt_y+#ppt_h*1.125000"/>
                                              </p:val>
                                            </p:tav>
                                            <p:tav tm="100000">
                                              <p:val>
                                                <p:strVal val="#ppt_y"/>
                                              </p:val>
                                            </p:tav>
                                          </p:tavLst>
                                        </p:anim>
                                        <p:animEffect transition="in" filter="wipe(up)">
                                          <p:cBhvr>
                                            <p:cTn id="46" dur="500"/>
                                            <p:tgtEl>
                                              <p:spTgt spid="17"/>
                                            </p:tgtEl>
                                          </p:cBhvr>
                                        </p:animEffect>
                                      </p:childTnLst>
                                    </p:cTn>
                                  </p:par>
                                  <p:par>
                                    <p:cTn id="47" presetID="22" presetClass="entr" presetSubtype="1" fill="hold" nodeType="withEffect">
                                      <p:stCondLst>
                                        <p:cond delay="20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par>
                              <p:cTn id="50" fill="hold">
                                <p:stCondLst>
                                  <p:cond delay="1000"/>
                                </p:stCondLst>
                                <p:childTnLst>
                                  <p:par>
                                    <p:cTn id="51" presetID="23" presetClass="entr" presetSubtype="16"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14:presetBounceEnd="24000">
                                      <p:stCondLst>
                                        <p:cond delay="200"/>
                                      </p:stCondLst>
                                      <p:childTnLst>
                                        <p:animScale p14:bounceEnd="24000">
                                          <p:cBhvr>
                                            <p:cTn id="56" dur="500" fill="hold"/>
                                            <p:tgtEl>
                                              <p:spTgt spid="20"/>
                                            </p:tgtEl>
                                          </p:cBhvr>
                                          <p:by x="108000" y="108000"/>
                                        </p:animScale>
                                      </p:childTnLst>
                                    </p:cTn>
                                  </p:par>
                                  <p:par>
                                    <p:cTn id="57" presetID="12" presetClass="entr" presetSubtype="4" fill="hold" nodeType="withEffect">
                                      <p:stCondLst>
                                        <p:cond delay="20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p:tgtEl>
                                              <p:spTgt spid="21"/>
                                            </p:tgtEl>
                                            <p:attrNameLst>
                                              <p:attrName>ppt_y</p:attrName>
                                            </p:attrNameLst>
                                          </p:cBhvr>
                                          <p:tavLst>
                                            <p:tav tm="0">
                                              <p:val>
                                                <p:strVal val="#ppt_y+#ppt_h*1.125000"/>
                                              </p:val>
                                            </p:tav>
                                            <p:tav tm="100000">
                                              <p:val>
                                                <p:strVal val="#ppt_y"/>
                                              </p:val>
                                            </p:tav>
                                          </p:tavLst>
                                        </p:anim>
                                        <p:animEffect transition="in" filter="wipe(up)">
                                          <p:cBhvr>
                                            <p:cTn id="60" dur="500"/>
                                            <p:tgtEl>
                                              <p:spTgt spid="21"/>
                                            </p:tgtEl>
                                          </p:cBhvr>
                                        </p:animEffect>
                                      </p:childTnLst>
                                    </p:cTn>
                                  </p:par>
                                  <p:par>
                                    <p:cTn id="61" presetID="12" presetClass="entr" presetSubtype="4" fill="hold" grpId="0" nodeType="withEffect">
                                      <p:stCondLst>
                                        <p:cond delay="50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ppt_y</p:attrName>
                                            </p:attrNameLst>
                                          </p:cBhvr>
                                          <p:tavLst>
                                            <p:tav tm="0">
                                              <p:val>
                                                <p:strVal val="#ppt_y+#ppt_h*1.125000"/>
                                              </p:val>
                                            </p:tav>
                                            <p:tav tm="100000">
                                              <p:val>
                                                <p:strVal val="#ppt_y"/>
                                              </p:val>
                                            </p:tav>
                                          </p:tavLst>
                                        </p:anim>
                                        <p:animEffect transition="in" filter="wipe(up)">
                                          <p:cBhvr>
                                            <p:cTn id="64" dur="500"/>
                                            <p:tgtEl>
                                              <p:spTgt spid="37"/>
                                            </p:tgtEl>
                                          </p:cBhvr>
                                        </p:animEffect>
                                      </p:childTnLst>
                                    </p:cTn>
                                  </p:par>
                                  <p:par>
                                    <p:cTn id="65" presetID="12" presetClass="entr" presetSubtype="4" fill="hold" nodeType="withEffect">
                                      <p:stCondLst>
                                        <p:cond delay="50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p:tgtEl>
                                              <p:spTgt spid="38"/>
                                            </p:tgtEl>
                                            <p:attrNameLst>
                                              <p:attrName>ppt_y</p:attrName>
                                            </p:attrNameLst>
                                          </p:cBhvr>
                                          <p:tavLst>
                                            <p:tav tm="0">
                                              <p:val>
                                                <p:strVal val="#ppt_y+#ppt_h*1.125000"/>
                                              </p:val>
                                            </p:tav>
                                            <p:tav tm="100000">
                                              <p:val>
                                                <p:strVal val="#ppt_y"/>
                                              </p:val>
                                            </p:tav>
                                          </p:tavLst>
                                        </p:anim>
                                        <p:animEffect transition="in" filter="wipe(up)">
                                          <p:cBhvr>
                                            <p:cTn id="68" dur="500"/>
                                            <p:tgtEl>
                                              <p:spTgt spid="38"/>
                                            </p:tgtEl>
                                          </p:cBhvr>
                                        </p:animEffect>
                                      </p:childTnLst>
                                    </p:cTn>
                                  </p:par>
                                  <p:par>
                                    <p:cTn id="69" presetID="12" presetClass="entr" presetSubtype="4" fill="hold" grpId="0" nodeType="withEffect">
                                      <p:stCondLst>
                                        <p:cond delay="70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p:tgtEl>
                                              <p:spTgt spid="36"/>
                                            </p:tgtEl>
                                            <p:attrNameLst>
                                              <p:attrName>ppt_y</p:attrName>
                                            </p:attrNameLst>
                                          </p:cBhvr>
                                          <p:tavLst>
                                            <p:tav tm="0">
                                              <p:val>
                                                <p:strVal val="#ppt_y+#ppt_h*1.125000"/>
                                              </p:val>
                                            </p:tav>
                                            <p:tav tm="100000">
                                              <p:val>
                                                <p:strVal val="#ppt_y"/>
                                              </p:val>
                                            </p:tav>
                                          </p:tavLst>
                                        </p:anim>
                                        <p:animEffect transition="in" filter="wipe(up)">
                                          <p:cBhvr>
                                            <p:cTn id="72" dur="500"/>
                                            <p:tgtEl>
                                              <p:spTgt spid="36"/>
                                            </p:tgtEl>
                                          </p:cBhvr>
                                        </p:animEffect>
                                      </p:childTnLst>
                                    </p:cTn>
                                  </p:par>
                                  <p:par>
                                    <p:cTn id="73" presetID="10" presetClass="entr" presetSubtype="0" fill="hold" grpId="0" nodeType="withEffect">
                                      <p:stCondLst>
                                        <p:cond delay="70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22" presetClass="entr" presetSubtype="8" fill="hold" nodeType="withEffect">
                                      <p:stCondLst>
                                        <p:cond delay="1100"/>
                                      </p:stCondLst>
                                      <p:childTnLst>
                                        <p:set>
                                          <p:cBhvr>
                                            <p:cTn id="77" dur="1" fill="hold">
                                              <p:stCondLst>
                                                <p:cond delay="0"/>
                                              </p:stCondLst>
                                            </p:cTn>
                                            <p:tgtEl>
                                              <p:spTgt spid="9"/>
                                            </p:tgtEl>
                                            <p:attrNameLst>
                                              <p:attrName>style.visibility</p:attrName>
                                            </p:attrNameLst>
                                          </p:cBhvr>
                                          <p:to>
                                            <p:strVal val="visible"/>
                                          </p:to>
                                        </p:set>
                                        <p:animEffect transition="in" filter="wipe(left)">
                                          <p:cBhvr>
                                            <p:cTn id="78" dur="500"/>
                                            <p:tgtEl>
                                              <p:spTgt spid="9"/>
                                            </p:tgtEl>
                                          </p:cBhvr>
                                        </p:animEffect>
                                      </p:childTnLst>
                                    </p:cTn>
                                  </p:par>
                                </p:childTnLst>
                              </p:cTn>
                            </p:par>
                            <p:par>
                              <p:cTn id="79" fill="hold">
                                <p:stCondLst>
                                  <p:cond delay="1500"/>
                                </p:stCondLst>
                                <p:childTnLst>
                                  <p:par>
                                    <p:cTn id="80" presetID="23" presetClass="entr" presetSubtype="16"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childTnLst>
                                    </p:cTn>
                                  </p:par>
                                  <p:par>
                                    <p:cTn id="84" presetID="6" presetClass="emph" presetSubtype="0" fill="hold" grpId="1" nodeType="withEffect" p14:presetBounceEnd="24000">
                                      <p:stCondLst>
                                        <p:cond delay="200"/>
                                      </p:stCondLst>
                                      <p:childTnLst>
                                        <p:animScale p14:bounceEnd="24000">
                                          <p:cBhvr>
                                            <p:cTn id="85" dur="500" fill="hold"/>
                                            <p:tgtEl>
                                              <p:spTgt spid="24"/>
                                            </p:tgtEl>
                                          </p:cBhvr>
                                          <p:by x="108000" y="108000"/>
                                        </p:animScale>
                                      </p:childTnLst>
                                    </p:cTn>
                                  </p:par>
                                  <p:par>
                                    <p:cTn id="86" presetID="12" presetClass="entr" presetSubtype="4" fill="hold" nodeType="withEffect">
                                      <p:stCondLst>
                                        <p:cond delay="20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p:tgtEl>
                                              <p:spTgt spid="25"/>
                                            </p:tgtEl>
                                            <p:attrNameLst>
                                              <p:attrName>ppt_y</p:attrName>
                                            </p:attrNameLst>
                                          </p:cBhvr>
                                          <p:tavLst>
                                            <p:tav tm="0">
                                              <p:val>
                                                <p:strVal val="#ppt_y+#ppt_h*1.125000"/>
                                              </p:val>
                                            </p:tav>
                                            <p:tav tm="100000">
                                              <p:val>
                                                <p:strVal val="#ppt_y"/>
                                              </p:val>
                                            </p:tav>
                                          </p:tavLst>
                                        </p:anim>
                                        <p:animEffect transition="in" filter="wipe(up)">
                                          <p:cBhvr>
                                            <p:cTn id="89" dur="500"/>
                                            <p:tgtEl>
                                              <p:spTgt spid="25"/>
                                            </p:tgtEl>
                                          </p:cBhvr>
                                        </p:animEffect>
                                      </p:childTnLst>
                                    </p:cTn>
                                  </p:par>
                                  <p:par>
                                    <p:cTn id="90" presetID="12" presetClass="entr" presetSubtype="4" fill="hold" grpId="0" nodeType="withEffect">
                                      <p:stCondLst>
                                        <p:cond delay="50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p:tgtEl>
                                              <p:spTgt spid="33"/>
                                            </p:tgtEl>
                                            <p:attrNameLst>
                                              <p:attrName>ppt_y</p:attrName>
                                            </p:attrNameLst>
                                          </p:cBhvr>
                                          <p:tavLst>
                                            <p:tav tm="0">
                                              <p:val>
                                                <p:strVal val="#ppt_y+#ppt_h*1.125000"/>
                                              </p:val>
                                            </p:tav>
                                            <p:tav tm="100000">
                                              <p:val>
                                                <p:strVal val="#ppt_y"/>
                                              </p:val>
                                            </p:tav>
                                          </p:tavLst>
                                        </p:anim>
                                        <p:animEffect transition="in" filter="wipe(up)">
                                          <p:cBhvr>
                                            <p:cTn id="93" dur="500"/>
                                            <p:tgtEl>
                                              <p:spTgt spid="33"/>
                                            </p:tgtEl>
                                          </p:cBhvr>
                                        </p:animEffect>
                                      </p:childTnLst>
                                    </p:cTn>
                                  </p:par>
                                  <p:par>
                                    <p:cTn id="94" presetID="12" presetClass="entr" presetSubtype="4" fill="hold" nodeType="withEffect">
                                      <p:stCondLst>
                                        <p:cond delay="50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p:tgtEl>
                                              <p:spTgt spid="34"/>
                                            </p:tgtEl>
                                            <p:attrNameLst>
                                              <p:attrName>ppt_y</p:attrName>
                                            </p:attrNameLst>
                                          </p:cBhvr>
                                          <p:tavLst>
                                            <p:tav tm="0">
                                              <p:val>
                                                <p:strVal val="#ppt_y+#ppt_h*1.125000"/>
                                              </p:val>
                                            </p:tav>
                                            <p:tav tm="100000">
                                              <p:val>
                                                <p:strVal val="#ppt_y"/>
                                              </p:val>
                                            </p:tav>
                                          </p:tavLst>
                                        </p:anim>
                                        <p:animEffect transition="in" filter="wipe(up)">
                                          <p:cBhvr>
                                            <p:cTn id="97" dur="500"/>
                                            <p:tgtEl>
                                              <p:spTgt spid="34"/>
                                            </p:tgtEl>
                                          </p:cBhvr>
                                        </p:animEffect>
                                      </p:childTnLst>
                                    </p:cTn>
                                  </p:par>
                                  <p:par>
                                    <p:cTn id="98" presetID="12" presetClass="entr" presetSubtype="4" fill="hold" grpId="0" nodeType="withEffect">
                                      <p:stCondLst>
                                        <p:cond delay="700"/>
                                      </p:stCondLst>
                                      <p:childTnLst>
                                        <p:set>
                                          <p:cBhvr>
                                            <p:cTn id="99" dur="1" fill="hold">
                                              <p:stCondLst>
                                                <p:cond delay="0"/>
                                              </p:stCondLst>
                                            </p:cTn>
                                            <p:tgtEl>
                                              <p:spTgt spid="32"/>
                                            </p:tgtEl>
                                            <p:attrNameLst>
                                              <p:attrName>style.visibility</p:attrName>
                                            </p:attrNameLst>
                                          </p:cBhvr>
                                          <p:to>
                                            <p:strVal val="visible"/>
                                          </p:to>
                                        </p:set>
                                        <p:anim calcmode="lin" valueType="num">
                                          <p:cBhvr additive="base">
                                            <p:cTn id="100" dur="500"/>
                                            <p:tgtEl>
                                              <p:spTgt spid="32"/>
                                            </p:tgtEl>
                                            <p:attrNameLst>
                                              <p:attrName>ppt_y</p:attrName>
                                            </p:attrNameLst>
                                          </p:cBhvr>
                                          <p:tavLst>
                                            <p:tav tm="0">
                                              <p:val>
                                                <p:strVal val="#ppt_y+#ppt_h*1.125000"/>
                                              </p:val>
                                            </p:tav>
                                            <p:tav tm="100000">
                                              <p:val>
                                                <p:strVal val="#ppt_y"/>
                                              </p:val>
                                            </p:tav>
                                          </p:tavLst>
                                        </p:anim>
                                        <p:animEffect transition="in" filter="wipe(up)">
                                          <p:cBhvr>
                                            <p:cTn id="101" dur="500"/>
                                            <p:tgtEl>
                                              <p:spTgt spid="32"/>
                                            </p:tgtEl>
                                          </p:cBhvr>
                                        </p:animEffect>
                                      </p:childTnLst>
                                    </p:cTn>
                                  </p:par>
                                  <p:par>
                                    <p:cTn id="102" presetID="10" presetClass="entr" presetSubtype="0" fill="hold" grpId="0" nodeType="withEffect">
                                      <p:stCondLst>
                                        <p:cond delay="70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animBg="1"/>
          <p:bldP spid="16" grpId="1" animBg="1"/>
          <p:bldP spid="20" grpId="0" animBg="1"/>
          <p:bldP spid="20" grpId="1" animBg="1"/>
          <p:bldP spid="24" grpId="0" animBg="1"/>
          <p:bldP spid="24" grpId="1" animBg="1"/>
          <p:bldP spid="28" grpId="0"/>
          <p:bldP spid="29" grpId="0"/>
          <p:bldP spid="31" grpId="0"/>
          <p:bldP spid="32" grpId="0"/>
          <p:bldP spid="33" grpId="0"/>
          <p:bldP spid="35" grpId="0"/>
          <p:bldP spid="36" grpId="0"/>
          <p:bldP spid="37" grpId="0"/>
          <p:bldP spid="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3" presetClass="entr" presetSubtype="16"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6" presetClass="emph" presetSubtype="0" fill="hold" grpId="1" nodeType="withEffect">
                                      <p:stCondLst>
                                        <p:cond delay="1200"/>
                                      </p:stCondLst>
                                      <p:childTnLst>
                                        <p:animScale>
                                          <p:cBhvr>
                                            <p:cTn id="13" dur="500" fill="hold"/>
                                            <p:tgtEl>
                                              <p:spTgt spid="12"/>
                                            </p:tgtEl>
                                          </p:cBhvr>
                                          <p:by x="108000" y="108000"/>
                                        </p:animScale>
                                      </p:childTnLst>
                                    </p:cTn>
                                  </p:par>
                                  <p:par>
                                    <p:cTn id="14" presetID="12" presetClass="entr" presetSubtype="4" fill="hold" nodeType="withEffect">
                                      <p:stCondLst>
                                        <p:cond delay="12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par>
                                    <p:cTn id="18" presetID="12" presetClass="entr" presetSubtype="4" fill="hold" grpId="0" nodeType="withEffect">
                                      <p:stCondLst>
                                        <p:cond delay="150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p:tgtEl>
                                              <p:spTgt spid="29"/>
                                            </p:tgtEl>
                                            <p:attrNameLst>
                                              <p:attrName>ppt_y</p:attrName>
                                            </p:attrNameLst>
                                          </p:cBhvr>
                                          <p:tavLst>
                                            <p:tav tm="0">
                                              <p:val>
                                                <p:strVal val="#ppt_y+#ppt_h*1.125000"/>
                                              </p:val>
                                            </p:tav>
                                            <p:tav tm="100000">
                                              <p:val>
                                                <p:strVal val="#ppt_y"/>
                                              </p:val>
                                            </p:tav>
                                          </p:tavLst>
                                        </p:anim>
                                        <p:animEffect transition="in" filter="wipe(up)">
                                          <p:cBhvr>
                                            <p:cTn id="21" dur="500"/>
                                            <p:tgtEl>
                                              <p:spTgt spid="29"/>
                                            </p:tgtEl>
                                          </p:cBhvr>
                                        </p:animEffect>
                                      </p:childTnLst>
                                    </p:cTn>
                                  </p:par>
                                  <p:par>
                                    <p:cTn id="22" presetID="12" presetClass="entr" presetSubtype="4" fill="hold"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ppt_y</p:attrName>
                                            </p:attrNameLst>
                                          </p:cBhvr>
                                          <p:tavLst>
                                            <p:tav tm="0">
                                              <p:val>
                                                <p:strVal val="#ppt_y+#ppt_h*1.125000"/>
                                              </p:val>
                                            </p:tav>
                                            <p:tav tm="100000">
                                              <p:val>
                                                <p:strVal val="#ppt_y"/>
                                              </p:val>
                                            </p:tav>
                                          </p:tavLst>
                                        </p:anim>
                                        <p:animEffect transition="in" filter="wipe(up)">
                                          <p:cBhvr>
                                            <p:cTn id="25" dur="500"/>
                                            <p:tgtEl>
                                              <p:spTgt spid="30"/>
                                            </p:tgtEl>
                                          </p:cBhvr>
                                        </p:animEffect>
                                      </p:childTnLst>
                                    </p:cTn>
                                  </p:par>
                                  <p:par>
                                    <p:cTn id="26" presetID="12" presetClass="entr" presetSubtype="4" fill="hold" grpId="0" nodeType="withEffect">
                                      <p:stCondLst>
                                        <p:cond delay="170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ppt_y</p:attrName>
                                            </p:attrNameLst>
                                          </p:cBhvr>
                                          <p:tavLst>
                                            <p:tav tm="0">
                                              <p:val>
                                                <p:strVal val="#ppt_y+#ppt_h*1.125000"/>
                                              </p:val>
                                            </p:tav>
                                            <p:tav tm="100000">
                                              <p:val>
                                                <p:strVal val="#ppt_y"/>
                                              </p:val>
                                            </p:tav>
                                          </p:tavLst>
                                        </p:anim>
                                        <p:animEffect transition="in" filter="wipe(up)">
                                          <p:cBhvr>
                                            <p:cTn id="29" dur="500"/>
                                            <p:tgtEl>
                                              <p:spTgt spid="28"/>
                                            </p:tgtEl>
                                          </p:cBhvr>
                                        </p:animEffect>
                                      </p:childTnLst>
                                    </p:cTn>
                                  </p:par>
                                  <p:par>
                                    <p:cTn id="30" presetID="10" presetClass="entr" presetSubtype="0" fill="hold" grpId="0" nodeType="withEffect">
                                      <p:stCondLst>
                                        <p:cond delay="17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22" presetClass="entr" presetSubtype="8" fill="hold" nodeType="withEffect">
                                      <p:stCondLst>
                                        <p:cond delay="17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childTnLst>
                                    </p:cTn>
                                  </p:par>
                                  <p:par>
                                    <p:cTn id="41" presetID="6" presetClass="emph" presetSubtype="0" fill="hold" grpId="1" nodeType="withEffect">
                                      <p:stCondLst>
                                        <p:cond delay="200"/>
                                      </p:stCondLst>
                                      <p:childTnLst>
                                        <p:animScale>
                                          <p:cBhvr>
                                            <p:cTn id="42" dur="500" fill="hold"/>
                                            <p:tgtEl>
                                              <p:spTgt spid="16"/>
                                            </p:tgtEl>
                                          </p:cBhvr>
                                          <p:by x="108000" y="108000"/>
                                        </p:animScale>
                                      </p:childTnLst>
                                    </p:cTn>
                                  </p:par>
                                  <p:par>
                                    <p:cTn id="43" presetID="12" presetClass="entr" presetSubtype="4" fill="hold" nodeType="withEffect">
                                      <p:stCondLst>
                                        <p:cond delay="20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p:tgtEl>
                                              <p:spTgt spid="17"/>
                                            </p:tgtEl>
                                            <p:attrNameLst>
                                              <p:attrName>ppt_y</p:attrName>
                                            </p:attrNameLst>
                                          </p:cBhvr>
                                          <p:tavLst>
                                            <p:tav tm="0">
                                              <p:val>
                                                <p:strVal val="#ppt_y+#ppt_h*1.125000"/>
                                              </p:val>
                                            </p:tav>
                                            <p:tav tm="100000">
                                              <p:val>
                                                <p:strVal val="#ppt_y"/>
                                              </p:val>
                                            </p:tav>
                                          </p:tavLst>
                                        </p:anim>
                                        <p:animEffect transition="in" filter="wipe(up)">
                                          <p:cBhvr>
                                            <p:cTn id="46" dur="500"/>
                                            <p:tgtEl>
                                              <p:spTgt spid="17"/>
                                            </p:tgtEl>
                                          </p:cBhvr>
                                        </p:animEffect>
                                      </p:childTnLst>
                                    </p:cTn>
                                  </p:par>
                                  <p:par>
                                    <p:cTn id="47" presetID="22" presetClass="entr" presetSubtype="1" fill="hold" nodeType="withEffect">
                                      <p:stCondLst>
                                        <p:cond delay="20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par>
                              <p:cTn id="50" fill="hold">
                                <p:stCondLst>
                                  <p:cond delay="1000"/>
                                </p:stCondLst>
                                <p:childTnLst>
                                  <p:par>
                                    <p:cTn id="51" presetID="23" presetClass="entr" presetSubtype="16"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stCondLst>
                                        <p:cond delay="200"/>
                                      </p:stCondLst>
                                      <p:childTnLst>
                                        <p:animScale>
                                          <p:cBhvr>
                                            <p:cTn id="56" dur="500" fill="hold"/>
                                            <p:tgtEl>
                                              <p:spTgt spid="20"/>
                                            </p:tgtEl>
                                          </p:cBhvr>
                                          <p:by x="108000" y="108000"/>
                                        </p:animScale>
                                      </p:childTnLst>
                                    </p:cTn>
                                  </p:par>
                                  <p:par>
                                    <p:cTn id="57" presetID="12" presetClass="entr" presetSubtype="4" fill="hold" nodeType="withEffect">
                                      <p:stCondLst>
                                        <p:cond delay="20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p:tgtEl>
                                              <p:spTgt spid="21"/>
                                            </p:tgtEl>
                                            <p:attrNameLst>
                                              <p:attrName>ppt_y</p:attrName>
                                            </p:attrNameLst>
                                          </p:cBhvr>
                                          <p:tavLst>
                                            <p:tav tm="0">
                                              <p:val>
                                                <p:strVal val="#ppt_y+#ppt_h*1.125000"/>
                                              </p:val>
                                            </p:tav>
                                            <p:tav tm="100000">
                                              <p:val>
                                                <p:strVal val="#ppt_y"/>
                                              </p:val>
                                            </p:tav>
                                          </p:tavLst>
                                        </p:anim>
                                        <p:animEffect transition="in" filter="wipe(up)">
                                          <p:cBhvr>
                                            <p:cTn id="60" dur="500"/>
                                            <p:tgtEl>
                                              <p:spTgt spid="21"/>
                                            </p:tgtEl>
                                          </p:cBhvr>
                                        </p:animEffect>
                                      </p:childTnLst>
                                    </p:cTn>
                                  </p:par>
                                  <p:par>
                                    <p:cTn id="61" presetID="12" presetClass="entr" presetSubtype="4" fill="hold" grpId="0" nodeType="withEffect">
                                      <p:stCondLst>
                                        <p:cond delay="50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ppt_y</p:attrName>
                                            </p:attrNameLst>
                                          </p:cBhvr>
                                          <p:tavLst>
                                            <p:tav tm="0">
                                              <p:val>
                                                <p:strVal val="#ppt_y+#ppt_h*1.125000"/>
                                              </p:val>
                                            </p:tav>
                                            <p:tav tm="100000">
                                              <p:val>
                                                <p:strVal val="#ppt_y"/>
                                              </p:val>
                                            </p:tav>
                                          </p:tavLst>
                                        </p:anim>
                                        <p:animEffect transition="in" filter="wipe(up)">
                                          <p:cBhvr>
                                            <p:cTn id="64" dur="500"/>
                                            <p:tgtEl>
                                              <p:spTgt spid="37"/>
                                            </p:tgtEl>
                                          </p:cBhvr>
                                        </p:animEffect>
                                      </p:childTnLst>
                                    </p:cTn>
                                  </p:par>
                                  <p:par>
                                    <p:cTn id="65" presetID="12" presetClass="entr" presetSubtype="4" fill="hold" nodeType="withEffect">
                                      <p:stCondLst>
                                        <p:cond delay="50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p:tgtEl>
                                              <p:spTgt spid="38"/>
                                            </p:tgtEl>
                                            <p:attrNameLst>
                                              <p:attrName>ppt_y</p:attrName>
                                            </p:attrNameLst>
                                          </p:cBhvr>
                                          <p:tavLst>
                                            <p:tav tm="0">
                                              <p:val>
                                                <p:strVal val="#ppt_y+#ppt_h*1.125000"/>
                                              </p:val>
                                            </p:tav>
                                            <p:tav tm="100000">
                                              <p:val>
                                                <p:strVal val="#ppt_y"/>
                                              </p:val>
                                            </p:tav>
                                          </p:tavLst>
                                        </p:anim>
                                        <p:animEffect transition="in" filter="wipe(up)">
                                          <p:cBhvr>
                                            <p:cTn id="68" dur="500"/>
                                            <p:tgtEl>
                                              <p:spTgt spid="38"/>
                                            </p:tgtEl>
                                          </p:cBhvr>
                                        </p:animEffect>
                                      </p:childTnLst>
                                    </p:cTn>
                                  </p:par>
                                  <p:par>
                                    <p:cTn id="69" presetID="12" presetClass="entr" presetSubtype="4" fill="hold" grpId="0" nodeType="withEffect">
                                      <p:stCondLst>
                                        <p:cond delay="70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p:tgtEl>
                                              <p:spTgt spid="36"/>
                                            </p:tgtEl>
                                            <p:attrNameLst>
                                              <p:attrName>ppt_y</p:attrName>
                                            </p:attrNameLst>
                                          </p:cBhvr>
                                          <p:tavLst>
                                            <p:tav tm="0">
                                              <p:val>
                                                <p:strVal val="#ppt_y+#ppt_h*1.125000"/>
                                              </p:val>
                                            </p:tav>
                                            <p:tav tm="100000">
                                              <p:val>
                                                <p:strVal val="#ppt_y"/>
                                              </p:val>
                                            </p:tav>
                                          </p:tavLst>
                                        </p:anim>
                                        <p:animEffect transition="in" filter="wipe(up)">
                                          <p:cBhvr>
                                            <p:cTn id="72" dur="500"/>
                                            <p:tgtEl>
                                              <p:spTgt spid="36"/>
                                            </p:tgtEl>
                                          </p:cBhvr>
                                        </p:animEffect>
                                      </p:childTnLst>
                                    </p:cTn>
                                  </p:par>
                                  <p:par>
                                    <p:cTn id="73" presetID="10" presetClass="entr" presetSubtype="0" fill="hold" grpId="0" nodeType="withEffect">
                                      <p:stCondLst>
                                        <p:cond delay="70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22" presetClass="entr" presetSubtype="8" fill="hold" nodeType="withEffect">
                                      <p:stCondLst>
                                        <p:cond delay="1100"/>
                                      </p:stCondLst>
                                      <p:childTnLst>
                                        <p:set>
                                          <p:cBhvr>
                                            <p:cTn id="77" dur="1" fill="hold">
                                              <p:stCondLst>
                                                <p:cond delay="0"/>
                                              </p:stCondLst>
                                            </p:cTn>
                                            <p:tgtEl>
                                              <p:spTgt spid="9"/>
                                            </p:tgtEl>
                                            <p:attrNameLst>
                                              <p:attrName>style.visibility</p:attrName>
                                            </p:attrNameLst>
                                          </p:cBhvr>
                                          <p:to>
                                            <p:strVal val="visible"/>
                                          </p:to>
                                        </p:set>
                                        <p:animEffect transition="in" filter="wipe(left)">
                                          <p:cBhvr>
                                            <p:cTn id="78" dur="500"/>
                                            <p:tgtEl>
                                              <p:spTgt spid="9"/>
                                            </p:tgtEl>
                                          </p:cBhvr>
                                        </p:animEffect>
                                      </p:childTnLst>
                                    </p:cTn>
                                  </p:par>
                                </p:childTnLst>
                              </p:cTn>
                            </p:par>
                            <p:par>
                              <p:cTn id="79" fill="hold">
                                <p:stCondLst>
                                  <p:cond delay="1500"/>
                                </p:stCondLst>
                                <p:childTnLst>
                                  <p:par>
                                    <p:cTn id="80" presetID="23" presetClass="entr" presetSubtype="16"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childTnLst>
                                    </p:cTn>
                                  </p:par>
                                  <p:par>
                                    <p:cTn id="84" presetID="6" presetClass="emph" presetSubtype="0" fill="hold" grpId="1" nodeType="withEffect">
                                      <p:stCondLst>
                                        <p:cond delay="200"/>
                                      </p:stCondLst>
                                      <p:childTnLst>
                                        <p:animScale>
                                          <p:cBhvr>
                                            <p:cTn id="85" dur="500" fill="hold"/>
                                            <p:tgtEl>
                                              <p:spTgt spid="24"/>
                                            </p:tgtEl>
                                          </p:cBhvr>
                                          <p:by x="108000" y="108000"/>
                                        </p:animScale>
                                      </p:childTnLst>
                                    </p:cTn>
                                  </p:par>
                                  <p:par>
                                    <p:cTn id="86" presetID="12" presetClass="entr" presetSubtype="4" fill="hold" nodeType="withEffect">
                                      <p:stCondLst>
                                        <p:cond delay="20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p:tgtEl>
                                              <p:spTgt spid="25"/>
                                            </p:tgtEl>
                                            <p:attrNameLst>
                                              <p:attrName>ppt_y</p:attrName>
                                            </p:attrNameLst>
                                          </p:cBhvr>
                                          <p:tavLst>
                                            <p:tav tm="0">
                                              <p:val>
                                                <p:strVal val="#ppt_y+#ppt_h*1.125000"/>
                                              </p:val>
                                            </p:tav>
                                            <p:tav tm="100000">
                                              <p:val>
                                                <p:strVal val="#ppt_y"/>
                                              </p:val>
                                            </p:tav>
                                          </p:tavLst>
                                        </p:anim>
                                        <p:animEffect transition="in" filter="wipe(up)">
                                          <p:cBhvr>
                                            <p:cTn id="89" dur="500"/>
                                            <p:tgtEl>
                                              <p:spTgt spid="25"/>
                                            </p:tgtEl>
                                          </p:cBhvr>
                                        </p:animEffect>
                                      </p:childTnLst>
                                    </p:cTn>
                                  </p:par>
                                  <p:par>
                                    <p:cTn id="90" presetID="12" presetClass="entr" presetSubtype="4" fill="hold" grpId="0" nodeType="withEffect">
                                      <p:stCondLst>
                                        <p:cond delay="50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p:tgtEl>
                                              <p:spTgt spid="33"/>
                                            </p:tgtEl>
                                            <p:attrNameLst>
                                              <p:attrName>ppt_y</p:attrName>
                                            </p:attrNameLst>
                                          </p:cBhvr>
                                          <p:tavLst>
                                            <p:tav tm="0">
                                              <p:val>
                                                <p:strVal val="#ppt_y+#ppt_h*1.125000"/>
                                              </p:val>
                                            </p:tav>
                                            <p:tav tm="100000">
                                              <p:val>
                                                <p:strVal val="#ppt_y"/>
                                              </p:val>
                                            </p:tav>
                                          </p:tavLst>
                                        </p:anim>
                                        <p:animEffect transition="in" filter="wipe(up)">
                                          <p:cBhvr>
                                            <p:cTn id="93" dur="500"/>
                                            <p:tgtEl>
                                              <p:spTgt spid="33"/>
                                            </p:tgtEl>
                                          </p:cBhvr>
                                        </p:animEffect>
                                      </p:childTnLst>
                                    </p:cTn>
                                  </p:par>
                                  <p:par>
                                    <p:cTn id="94" presetID="12" presetClass="entr" presetSubtype="4" fill="hold" nodeType="withEffect">
                                      <p:stCondLst>
                                        <p:cond delay="50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p:tgtEl>
                                              <p:spTgt spid="34"/>
                                            </p:tgtEl>
                                            <p:attrNameLst>
                                              <p:attrName>ppt_y</p:attrName>
                                            </p:attrNameLst>
                                          </p:cBhvr>
                                          <p:tavLst>
                                            <p:tav tm="0">
                                              <p:val>
                                                <p:strVal val="#ppt_y+#ppt_h*1.125000"/>
                                              </p:val>
                                            </p:tav>
                                            <p:tav tm="100000">
                                              <p:val>
                                                <p:strVal val="#ppt_y"/>
                                              </p:val>
                                            </p:tav>
                                          </p:tavLst>
                                        </p:anim>
                                        <p:animEffect transition="in" filter="wipe(up)">
                                          <p:cBhvr>
                                            <p:cTn id="97" dur="500"/>
                                            <p:tgtEl>
                                              <p:spTgt spid="34"/>
                                            </p:tgtEl>
                                          </p:cBhvr>
                                        </p:animEffect>
                                      </p:childTnLst>
                                    </p:cTn>
                                  </p:par>
                                  <p:par>
                                    <p:cTn id="98" presetID="12" presetClass="entr" presetSubtype="4" fill="hold" grpId="0" nodeType="withEffect">
                                      <p:stCondLst>
                                        <p:cond delay="700"/>
                                      </p:stCondLst>
                                      <p:childTnLst>
                                        <p:set>
                                          <p:cBhvr>
                                            <p:cTn id="99" dur="1" fill="hold">
                                              <p:stCondLst>
                                                <p:cond delay="0"/>
                                              </p:stCondLst>
                                            </p:cTn>
                                            <p:tgtEl>
                                              <p:spTgt spid="32"/>
                                            </p:tgtEl>
                                            <p:attrNameLst>
                                              <p:attrName>style.visibility</p:attrName>
                                            </p:attrNameLst>
                                          </p:cBhvr>
                                          <p:to>
                                            <p:strVal val="visible"/>
                                          </p:to>
                                        </p:set>
                                        <p:anim calcmode="lin" valueType="num">
                                          <p:cBhvr additive="base">
                                            <p:cTn id="100" dur="500"/>
                                            <p:tgtEl>
                                              <p:spTgt spid="32"/>
                                            </p:tgtEl>
                                            <p:attrNameLst>
                                              <p:attrName>ppt_y</p:attrName>
                                            </p:attrNameLst>
                                          </p:cBhvr>
                                          <p:tavLst>
                                            <p:tav tm="0">
                                              <p:val>
                                                <p:strVal val="#ppt_y+#ppt_h*1.125000"/>
                                              </p:val>
                                            </p:tav>
                                            <p:tav tm="100000">
                                              <p:val>
                                                <p:strVal val="#ppt_y"/>
                                              </p:val>
                                            </p:tav>
                                          </p:tavLst>
                                        </p:anim>
                                        <p:animEffect transition="in" filter="wipe(up)">
                                          <p:cBhvr>
                                            <p:cTn id="101" dur="500"/>
                                            <p:tgtEl>
                                              <p:spTgt spid="32"/>
                                            </p:tgtEl>
                                          </p:cBhvr>
                                        </p:animEffect>
                                      </p:childTnLst>
                                    </p:cTn>
                                  </p:par>
                                  <p:par>
                                    <p:cTn id="102" presetID="10" presetClass="entr" presetSubtype="0" fill="hold" grpId="0" nodeType="withEffect">
                                      <p:stCondLst>
                                        <p:cond delay="70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animBg="1"/>
          <p:bldP spid="16" grpId="1" animBg="1"/>
          <p:bldP spid="20" grpId="0" animBg="1"/>
          <p:bldP spid="20" grpId="1" animBg="1"/>
          <p:bldP spid="24" grpId="0" animBg="1"/>
          <p:bldP spid="24" grpId="1" animBg="1"/>
          <p:bldP spid="28" grpId="0"/>
          <p:bldP spid="29" grpId="0"/>
          <p:bldP spid="31" grpId="0"/>
          <p:bldP spid="32" grpId="0"/>
          <p:bldP spid="33" grpId="0"/>
          <p:bldP spid="35" grpId="0"/>
          <p:bldP spid="36" grpId="0"/>
          <p:bldP spid="37" grpId="0"/>
          <p:bldP spid="3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组合 3"/>
          <p:cNvGrpSpPr/>
          <p:nvPr/>
        </p:nvGrpSpPr>
        <p:grpSpPr>
          <a:xfrm>
            <a:off x="4312499" y="641742"/>
            <a:ext cx="5001690" cy="630494"/>
            <a:chOff x="4312499" y="641742"/>
            <a:chExt cx="5001690" cy="630494"/>
          </a:xfrm>
        </p:grpSpPr>
        <p:sp>
          <p:nvSpPr>
            <p:cNvPr id="5" name="矩形 4"/>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6" name="组合 5"/>
            <p:cNvGrpSpPr/>
            <p:nvPr/>
          </p:nvGrpSpPr>
          <p:grpSpPr>
            <a:xfrm>
              <a:off x="4342237" y="1226517"/>
              <a:ext cx="3507526" cy="45719"/>
              <a:chOff x="4371975" y="1226517"/>
              <a:chExt cx="3507526" cy="45719"/>
            </a:xfrm>
          </p:grpSpPr>
          <p:cxnSp>
            <p:nvCxnSpPr>
              <p:cNvPr id="7" name="直接连接符 6"/>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22" name="矩形 21"/>
          <p:cNvSpPr/>
          <p:nvPr/>
        </p:nvSpPr>
        <p:spPr>
          <a:xfrm>
            <a:off x="0" y="3791980"/>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rot="10800000">
            <a:off x="1457834" y="3302850"/>
            <a:ext cx="330044" cy="3300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椭圆 25"/>
          <p:cNvSpPr/>
          <p:nvPr/>
        </p:nvSpPr>
        <p:spPr>
          <a:xfrm rot="10800000">
            <a:off x="2072084" y="3566726"/>
            <a:ext cx="132335" cy="13233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p:cNvSpPr/>
          <p:nvPr/>
        </p:nvSpPr>
        <p:spPr>
          <a:xfrm rot="10800000">
            <a:off x="1882876" y="3391018"/>
            <a:ext cx="189208" cy="18920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rot="10800000">
            <a:off x="4119173" y="3987975"/>
            <a:ext cx="165022" cy="16502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椭圆 28"/>
          <p:cNvSpPr/>
          <p:nvPr/>
        </p:nvSpPr>
        <p:spPr>
          <a:xfrm rot="10800000">
            <a:off x="4340712" y="4015952"/>
            <a:ext cx="455378" cy="45537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p:cNvSpPr/>
          <p:nvPr/>
        </p:nvSpPr>
        <p:spPr>
          <a:xfrm rot="10800000">
            <a:off x="4879999" y="3510337"/>
            <a:ext cx="132335" cy="13233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p:cNvSpPr/>
          <p:nvPr/>
        </p:nvSpPr>
        <p:spPr>
          <a:xfrm rot="10800000">
            <a:off x="6999649" y="3748839"/>
            <a:ext cx="267113" cy="26711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31"/>
          <p:cNvSpPr/>
          <p:nvPr/>
        </p:nvSpPr>
        <p:spPr>
          <a:xfrm rot="10800000">
            <a:off x="7362607" y="3492670"/>
            <a:ext cx="302453" cy="30245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椭圆 32"/>
          <p:cNvSpPr/>
          <p:nvPr/>
        </p:nvSpPr>
        <p:spPr>
          <a:xfrm rot="10800000">
            <a:off x="7772162" y="3949784"/>
            <a:ext cx="86759" cy="867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椭圆 33"/>
          <p:cNvSpPr/>
          <p:nvPr/>
        </p:nvSpPr>
        <p:spPr>
          <a:xfrm rot="10800000">
            <a:off x="10406013" y="3987977"/>
            <a:ext cx="328154" cy="328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p:cNvSpPr/>
          <p:nvPr/>
        </p:nvSpPr>
        <p:spPr>
          <a:xfrm rot="10800000">
            <a:off x="10075372" y="4138330"/>
            <a:ext cx="189208" cy="18920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椭圆 35"/>
          <p:cNvSpPr/>
          <p:nvPr/>
        </p:nvSpPr>
        <p:spPr>
          <a:xfrm rot="10800000">
            <a:off x="9851477" y="4002451"/>
            <a:ext cx="132335" cy="13233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7" name="组合 36"/>
          <p:cNvGrpSpPr/>
          <p:nvPr/>
        </p:nvGrpSpPr>
        <p:grpSpPr>
          <a:xfrm>
            <a:off x="2417753" y="3045502"/>
            <a:ext cx="1520773" cy="1520773"/>
            <a:chOff x="2417753" y="3045502"/>
            <a:chExt cx="1520773" cy="1520773"/>
          </a:xfrm>
        </p:grpSpPr>
        <p:sp>
          <p:nvSpPr>
            <p:cNvPr id="38" name="椭圆 37"/>
            <p:cNvSpPr/>
            <p:nvPr/>
          </p:nvSpPr>
          <p:spPr>
            <a:xfrm>
              <a:off x="2417753" y="3045502"/>
              <a:ext cx="1520773" cy="152077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9" name="文本框 38"/>
            <p:cNvSpPr txBox="1"/>
            <p:nvPr/>
          </p:nvSpPr>
          <p:spPr>
            <a:xfrm>
              <a:off x="2599653" y="3604608"/>
              <a:ext cx="1178460" cy="523220"/>
            </a:xfrm>
            <a:prstGeom prst="rect">
              <a:avLst/>
            </a:prstGeom>
            <a:noFill/>
          </p:spPr>
          <p:txBody>
            <a:bodyPr wrap="square" rtlCol="0">
              <a:spAutoFit/>
            </a:bodyPr>
            <a:lstStyle/>
            <a:p>
              <a:pPr algn="ctr"/>
              <a:r>
                <a:rPr lang="en-US" altLang="zh-CN" sz="2800" dirty="0">
                  <a:cs typeface="+mn-ea"/>
                  <a:sym typeface="+mn-lt"/>
                </a:rPr>
                <a:t>200W</a:t>
              </a:r>
              <a:endParaRPr lang="zh-CN" altLang="en-US" sz="2800" dirty="0">
                <a:cs typeface="+mn-ea"/>
                <a:sym typeface="+mn-lt"/>
              </a:endParaRPr>
            </a:p>
          </p:txBody>
        </p:sp>
      </p:grpSp>
      <p:grpSp>
        <p:nvGrpSpPr>
          <p:cNvPr id="40" name="组合 39"/>
          <p:cNvGrpSpPr/>
          <p:nvPr/>
        </p:nvGrpSpPr>
        <p:grpSpPr>
          <a:xfrm>
            <a:off x="5276775" y="3031593"/>
            <a:ext cx="1520773" cy="1520773"/>
            <a:chOff x="5276775" y="3031593"/>
            <a:chExt cx="1520773" cy="1520773"/>
          </a:xfrm>
        </p:grpSpPr>
        <p:sp>
          <p:nvSpPr>
            <p:cNvPr id="41" name="椭圆 40"/>
            <p:cNvSpPr/>
            <p:nvPr/>
          </p:nvSpPr>
          <p:spPr>
            <a:xfrm>
              <a:off x="5276775" y="3031593"/>
              <a:ext cx="1520773" cy="152077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2" name="文本框 41"/>
            <p:cNvSpPr txBox="1"/>
            <p:nvPr/>
          </p:nvSpPr>
          <p:spPr>
            <a:xfrm>
              <a:off x="5465848" y="3563732"/>
              <a:ext cx="1178460" cy="523220"/>
            </a:xfrm>
            <a:prstGeom prst="rect">
              <a:avLst/>
            </a:prstGeom>
            <a:noFill/>
          </p:spPr>
          <p:txBody>
            <a:bodyPr wrap="square" rtlCol="0">
              <a:spAutoFit/>
            </a:bodyPr>
            <a:lstStyle/>
            <a:p>
              <a:pPr algn="ctr"/>
              <a:r>
                <a:rPr lang="en-US" altLang="zh-CN" sz="2800" dirty="0">
                  <a:cs typeface="+mn-ea"/>
                  <a:sym typeface="+mn-lt"/>
                </a:rPr>
                <a:t>700W</a:t>
              </a:r>
              <a:endParaRPr lang="zh-CN" altLang="en-US" sz="2800" dirty="0">
                <a:cs typeface="+mn-ea"/>
                <a:sym typeface="+mn-lt"/>
              </a:endParaRPr>
            </a:p>
          </p:txBody>
        </p:sp>
      </p:grpSp>
      <p:grpSp>
        <p:nvGrpSpPr>
          <p:cNvPr id="43" name="组合 42"/>
          <p:cNvGrpSpPr/>
          <p:nvPr/>
        </p:nvGrpSpPr>
        <p:grpSpPr>
          <a:xfrm>
            <a:off x="8097489" y="3045501"/>
            <a:ext cx="1520773" cy="1520773"/>
            <a:chOff x="8097489" y="3045501"/>
            <a:chExt cx="1520773" cy="1520773"/>
          </a:xfrm>
        </p:grpSpPr>
        <p:sp>
          <p:nvSpPr>
            <p:cNvPr id="44" name="椭圆 43"/>
            <p:cNvSpPr/>
            <p:nvPr/>
          </p:nvSpPr>
          <p:spPr>
            <a:xfrm>
              <a:off x="8097489" y="3045501"/>
              <a:ext cx="1520773" cy="152077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5" name="文本框 44"/>
            <p:cNvSpPr txBox="1"/>
            <p:nvPr/>
          </p:nvSpPr>
          <p:spPr>
            <a:xfrm>
              <a:off x="8275530" y="3571464"/>
              <a:ext cx="1178460" cy="523220"/>
            </a:xfrm>
            <a:prstGeom prst="rect">
              <a:avLst/>
            </a:prstGeom>
            <a:noFill/>
          </p:spPr>
          <p:txBody>
            <a:bodyPr wrap="square" rtlCol="0">
              <a:spAutoFit/>
            </a:bodyPr>
            <a:lstStyle/>
            <a:p>
              <a:pPr algn="ctr"/>
              <a:r>
                <a:rPr lang="en-US" altLang="zh-CN" sz="2800" dirty="0">
                  <a:cs typeface="+mn-ea"/>
                  <a:sym typeface="+mn-lt"/>
                </a:rPr>
                <a:t>900W</a:t>
              </a:r>
              <a:endParaRPr lang="zh-CN" altLang="en-US" sz="2800" dirty="0">
                <a:cs typeface="+mn-ea"/>
                <a:sym typeface="+mn-lt"/>
              </a:endParaRPr>
            </a:p>
          </p:txBody>
        </p:sp>
      </p:grpSp>
      <p:sp>
        <p:nvSpPr>
          <p:cNvPr id="46" name="矩形 45"/>
          <p:cNvSpPr/>
          <p:nvPr/>
        </p:nvSpPr>
        <p:spPr>
          <a:xfrm>
            <a:off x="2099918" y="4763703"/>
            <a:ext cx="2149100" cy="335669"/>
          </a:xfrm>
          <a:prstGeom prst="rect">
            <a:avLst/>
          </a:prstGeom>
        </p:spPr>
        <p:txBody>
          <a:bodyPr wrap="square">
            <a:spAutoFit/>
          </a:bodyPr>
          <a:lstStyle/>
          <a:p>
            <a:pPr algn="dist">
              <a:lnSpc>
                <a:spcPct val="150000"/>
              </a:lnSpc>
            </a:pPr>
            <a:r>
              <a:rPr lang="en-US" altLang="zh-CN" sz="1200" dirty="0">
                <a:solidFill>
                  <a:srgbClr val="0B2351">
                    <a:alpha val="57000"/>
                  </a:srgbClr>
                </a:solidFill>
                <a:cs typeface="+mn-ea"/>
                <a:sym typeface="+mn-lt"/>
              </a:rPr>
              <a:t>ADD YOUR TITLE HERE</a:t>
            </a:r>
            <a:endParaRPr lang="en-US" altLang="zh-CN" sz="1200" dirty="0">
              <a:solidFill>
                <a:srgbClr val="0B2351">
                  <a:alpha val="57000"/>
                </a:srgbClr>
              </a:solidFill>
              <a:cs typeface="+mn-ea"/>
              <a:sym typeface="+mn-lt"/>
            </a:endParaRPr>
          </a:p>
        </p:txBody>
      </p:sp>
      <p:sp>
        <p:nvSpPr>
          <p:cNvPr id="47" name="矩形 46"/>
          <p:cNvSpPr/>
          <p:nvPr/>
        </p:nvSpPr>
        <p:spPr>
          <a:xfrm>
            <a:off x="1703203" y="5148147"/>
            <a:ext cx="3252265" cy="1015663"/>
          </a:xfrm>
          <a:prstGeom prst="rect">
            <a:avLst/>
          </a:prstGeom>
        </p:spPr>
        <p:txBody>
          <a:bodyPr wrap="square">
            <a:spAutoFit/>
          </a:bodyPr>
          <a:lstStyle/>
          <a:p>
            <a:pPr>
              <a:lnSpc>
                <a:spcPct val="150000"/>
              </a:lnSpc>
            </a:pPr>
            <a:r>
              <a:rPr lang="en-US" altLang="zh-CN" sz="1000" dirty="0">
                <a:solidFill>
                  <a:schemeClr val="tx1">
                    <a:alpha val="57000"/>
                  </a:schemeClr>
                </a:solidFill>
                <a:cs typeface="+mn-ea"/>
                <a:sym typeface="+mn-lt"/>
              </a:rPr>
              <a:t>We have many PowerPoint templates that has been specifically designed to help We have many PowerPoint templates that has been specifically designed to help</a:t>
            </a:r>
            <a:endParaRPr lang="en-US" altLang="zh-CN" sz="1000" dirty="0">
              <a:solidFill>
                <a:schemeClr val="tx1">
                  <a:alpha val="57000"/>
                </a:schemeClr>
              </a:solidFill>
              <a:cs typeface="+mn-ea"/>
              <a:sym typeface="+mn-lt"/>
            </a:endParaRPr>
          </a:p>
        </p:txBody>
      </p:sp>
      <p:cxnSp>
        <p:nvCxnSpPr>
          <p:cNvPr id="48" name="直接连接符 47"/>
          <p:cNvCxnSpPr/>
          <p:nvPr/>
        </p:nvCxnSpPr>
        <p:spPr>
          <a:xfrm>
            <a:off x="2599653" y="5133035"/>
            <a:ext cx="1178460" cy="0"/>
          </a:xfrm>
          <a:prstGeom prst="line">
            <a:avLst/>
          </a:prstGeom>
          <a:ln>
            <a:solidFill>
              <a:srgbClr val="284A7A">
                <a:alpha val="45000"/>
              </a:srgbClr>
            </a:solidFill>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7772161" y="4733600"/>
            <a:ext cx="2149100" cy="335669"/>
          </a:xfrm>
          <a:prstGeom prst="rect">
            <a:avLst/>
          </a:prstGeom>
        </p:spPr>
        <p:txBody>
          <a:bodyPr wrap="square">
            <a:spAutoFit/>
          </a:bodyPr>
          <a:lstStyle/>
          <a:p>
            <a:pPr algn="dist">
              <a:lnSpc>
                <a:spcPct val="150000"/>
              </a:lnSpc>
            </a:pPr>
            <a:r>
              <a:rPr lang="en-US" altLang="zh-CN" sz="1200" dirty="0">
                <a:solidFill>
                  <a:srgbClr val="0B2351">
                    <a:alpha val="57000"/>
                  </a:srgbClr>
                </a:solidFill>
                <a:cs typeface="+mn-ea"/>
                <a:sym typeface="+mn-lt"/>
              </a:rPr>
              <a:t>ADD YOUR TITLE HERE</a:t>
            </a:r>
            <a:endParaRPr lang="en-US" altLang="zh-CN" sz="1200" dirty="0">
              <a:solidFill>
                <a:srgbClr val="0B2351">
                  <a:alpha val="57000"/>
                </a:srgbClr>
              </a:solidFill>
              <a:cs typeface="+mn-ea"/>
              <a:sym typeface="+mn-lt"/>
            </a:endParaRPr>
          </a:p>
        </p:txBody>
      </p:sp>
      <p:sp>
        <p:nvSpPr>
          <p:cNvPr id="50" name="矩形 49"/>
          <p:cNvSpPr/>
          <p:nvPr/>
        </p:nvSpPr>
        <p:spPr>
          <a:xfrm>
            <a:off x="7375446" y="5118044"/>
            <a:ext cx="3252265" cy="1015663"/>
          </a:xfrm>
          <a:prstGeom prst="rect">
            <a:avLst/>
          </a:prstGeom>
        </p:spPr>
        <p:txBody>
          <a:bodyPr wrap="square">
            <a:spAutoFit/>
          </a:bodyPr>
          <a:lstStyle/>
          <a:p>
            <a:pPr>
              <a:lnSpc>
                <a:spcPct val="150000"/>
              </a:lnSpc>
            </a:pPr>
            <a:r>
              <a:rPr lang="en-US" altLang="zh-CN" sz="1000" dirty="0">
                <a:solidFill>
                  <a:schemeClr val="tx1">
                    <a:alpha val="57000"/>
                  </a:schemeClr>
                </a:solidFill>
                <a:cs typeface="+mn-ea"/>
                <a:sym typeface="+mn-lt"/>
              </a:rPr>
              <a:t>We have many PowerPoint templates that has been specifically designed to help We have many PowerPoint templates that has been specifically designed to help</a:t>
            </a:r>
            <a:endParaRPr lang="en-US" altLang="zh-CN" sz="1000" dirty="0">
              <a:solidFill>
                <a:schemeClr val="tx1">
                  <a:alpha val="57000"/>
                </a:schemeClr>
              </a:solidFill>
              <a:cs typeface="+mn-ea"/>
              <a:sym typeface="+mn-lt"/>
            </a:endParaRPr>
          </a:p>
        </p:txBody>
      </p:sp>
      <p:cxnSp>
        <p:nvCxnSpPr>
          <p:cNvPr id="51" name="直接连接符 50"/>
          <p:cNvCxnSpPr/>
          <p:nvPr/>
        </p:nvCxnSpPr>
        <p:spPr>
          <a:xfrm>
            <a:off x="8271896" y="5102932"/>
            <a:ext cx="1178460" cy="0"/>
          </a:xfrm>
          <a:prstGeom prst="line">
            <a:avLst/>
          </a:prstGeom>
          <a:ln>
            <a:solidFill>
              <a:srgbClr val="284A7A">
                <a:alpha val="45000"/>
              </a:srgb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4943457" y="2523994"/>
            <a:ext cx="2149100" cy="335669"/>
          </a:xfrm>
          <a:prstGeom prst="rect">
            <a:avLst/>
          </a:prstGeom>
        </p:spPr>
        <p:txBody>
          <a:bodyPr wrap="square">
            <a:spAutoFit/>
          </a:bodyPr>
          <a:lstStyle/>
          <a:p>
            <a:pPr algn="dist">
              <a:lnSpc>
                <a:spcPct val="150000"/>
              </a:lnSpc>
            </a:pPr>
            <a:r>
              <a:rPr lang="en-US" altLang="zh-CN" sz="1200" dirty="0">
                <a:solidFill>
                  <a:srgbClr val="0B2351">
                    <a:alpha val="57000"/>
                  </a:srgbClr>
                </a:solidFill>
                <a:cs typeface="+mn-ea"/>
                <a:sym typeface="+mn-lt"/>
              </a:rPr>
              <a:t>ADD YOUR TITLE HERE</a:t>
            </a:r>
            <a:endParaRPr lang="en-US" altLang="zh-CN" sz="1200" dirty="0">
              <a:solidFill>
                <a:srgbClr val="0B2351">
                  <a:alpha val="57000"/>
                </a:srgbClr>
              </a:solidFill>
              <a:cs typeface="+mn-ea"/>
              <a:sym typeface="+mn-lt"/>
            </a:endParaRPr>
          </a:p>
        </p:txBody>
      </p:sp>
      <p:sp>
        <p:nvSpPr>
          <p:cNvPr id="53" name="矩形 52"/>
          <p:cNvSpPr/>
          <p:nvPr/>
        </p:nvSpPr>
        <p:spPr>
          <a:xfrm>
            <a:off x="4450561" y="1659529"/>
            <a:ext cx="3252265" cy="1015663"/>
          </a:xfrm>
          <a:prstGeom prst="rect">
            <a:avLst/>
          </a:prstGeom>
        </p:spPr>
        <p:txBody>
          <a:bodyPr wrap="square">
            <a:spAutoFit/>
          </a:bodyPr>
          <a:lstStyle/>
          <a:p>
            <a:pPr>
              <a:lnSpc>
                <a:spcPct val="150000"/>
              </a:lnSpc>
            </a:pPr>
            <a:r>
              <a:rPr lang="en-US" altLang="zh-CN" sz="1000" dirty="0">
                <a:solidFill>
                  <a:schemeClr val="tx1">
                    <a:alpha val="57000"/>
                  </a:schemeClr>
                </a:solidFill>
                <a:cs typeface="+mn-ea"/>
                <a:sym typeface="+mn-lt"/>
              </a:rPr>
              <a:t>We have many PowerPoint templates that has been specifically designed to help We have many PowerPoint templates that has been specifically designed to help</a:t>
            </a:r>
            <a:endParaRPr lang="en-US" altLang="zh-CN" sz="1000" dirty="0">
              <a:solidFill>
                <a:schemeClr val="tx1">
                  <a:alpha val="57000"/>
                </a:schemeClr>
              </a:solidFill>
              <a:cs typeface="+mn-ea"/>
              <a:sym typeface="+mn-lt"/>
            </a:endParaRPr>
          </a:p>
        </p:txBody>
      </p:sp>
      <p:cxnSp>
        <p:nvCxnSpPr>
          <p:cNvPr id="54" name="直接连接符 53"/>
          <p:cNvCxnSpPr/>
          <p:nvPr/>
        </p:nvCxnSpPr>
        <p:spPr>
          <a:xfrm>
            <a:off x="5465848" y="2498049"/>
            <a:ext cx="1178460" cy="0"/>
          </a:xfrm>
          <a:prstGeom prst="line">
            <a:avLst/>
          </a:prstGeom>
          <a:ln>
            <a:solidFill>
              <a:srgbClr val="284A7A">
                <a:alpha val="45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3" presetClass="entr" presetSubtype="16" fill="hold" nodeType="withEffect">
                                      <p:stCondLst>
                                        <p:cond delay="100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childTnLst>
                                    </p:cTn>
                                  </p:par>
                                  <p:par>
                                    <p:cTn id="15" presetID="35" presetClass="path" presetSubtype="0" accel="50000" decel="50000" fill="hold" nodeType="withEffect">
                                      <p:stCondLst>
                                        <p:cond delay="1000"/>
                                      </p:stCondLst>
                                      <p:childTnLst>
                                        <p:animMotion origin="layout" path="M 0.00156 -0.16967 L 2.91667E-6 -1.11111E-6 " pathEditMode="relative" rAng="0" ptsTypes="AA">
                                          <p:cBhvr>
                                            <p:cTn id="16" dur="1000" fill="hold"/>
                                            <p:tgtEl>
                                              <p:spTgt spid="37"/>
                                            </p:tgtEl>
                                            <p:attrNameLst>
                                              <p:attrName>ppt_x</p:attrName>
                                              <p:attrName>ppt_y</p:attrName>
                                            </p:attrNameLst>
                                          </p:cBhvr>
                                          <p:rCtr x="-78" y="8472"/>
                                        </p:animMotion>
                                      </p:childTnLst>
                                    </p:cTn>
                                  </p:par>
                                  <p:par>
                                    <p:cTn id="17" presetID="12" presetClass="entr" presetSubtype="4" fill="hold" grpId="0" nodeType="withEffect">
                                      <p:stCondLst>
                                        <p:cond delay="150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p:tgtEl>
                                              <p:spTgt spid="46"/>
                                            </p:tgtEl>
                                            <p:attrNameLst>
                                              <p:attrName>ppt_y</p:attrName>
                                            </p:attrNameLst>
                                          </p:cBhvr>
                                          <p:tavLst>
                                            <p:tav tm="0">
                                              <p:val>
                                                <p:strVal val="#ppt_y+#ppt_h*1.125000"/>
                                              </p:val>
                                            </p:tav>
                                            <p:tav tm="100000">
                                              <p:val>
                                                <p:strVal val="#ppt_y"/>
                                              </p:val>
                                            </p:tav>
                                          </p:tavLst>
                                        </p:anim>
                                        <p:animEffect transition="in" filter="wipe(up)">
                                          <p:cBhvr>
                                            <p:cTn id="20" dur="500"/>
                                            <p:tgtEl>
                                              <p:spTgt spid="46"/>
                                            </p:tgtEl>
                                          </p:cBhvr>
                                        </p:animEffect>
                                      </p:childTnLst>
                                    </p:cTn>
                                  </p:par>
                                  <p:par>
                                    <p:cTn id="21" presetID="22" presetClass="entr" presetSubtype="2" fill="hold" nodeType="withEffect">
                                      <p:stCondLst>
                                        <p:cond delay="1500"/>
                                      </p:stCondLst>
                                      <p:childTnLst>
                                        <p:set>
                                          <p:cBhvr>
                                            <p:cTn id="22" dur="1" fill="hold">
                                              <p:stCondLst>
                                                <p:cond delay="0"/>
                                              </p:stCondLst>
                                            </p:cTn>
                                            <p:tgtEl>
                                              <p:spTgt spid="48"/>
                                            </p:tgtEl>
                                            <p:attrNameLst>
                                              <p:attrName>style.visibility</p:attrName>
                                            </p:attrNameLst>
                                          </p:cBhvr>
                                          <p:to>
                                            <p:strVal val="visible"/>
                                          </p:to>
                                        </p:set>
                                        <p:animEffect transition="in" filter="wipe(right)">
                                          <p:cBhvr>
                                            <p:cTn id="23" dur="500"/>
                                            <p:tgtEl>
                                              <p:spTgt spid="48"/>
                                            </p:tgtEl>
                                          </p:cBhvr>
                                        </p:animEffect>
                                      </p:childTnLst>
                                    </p:cTn>
                                  </p:par>
                                  <p:par>
                                    <p:cTn id="24" presetID="22" presetClass="exit" presetSubtype="2" fill="hold" nodeType="withEffect">
                                      <p:stCondLst>
                                        <p:cond delay="1500"/>
                                      </p:stCondLst>
                                      <p:childTnLst>
                                        <p:animEffect transition="out" filter="wipe(right)">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190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23" presetClass="entr" presetSubtype="16" fill="hold" nodeType="withEffect">
                                      <p:stCondLst>
                                        <p:cond delay="24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childTnLst>
                                    </p:cTn>
                                  </p:par>
                                  <p:par>
                                    <p:cTn id="34" presetID="35" presetClass="path" presetSubtype="0" accel="50000" decel="50000" fill="hold" nodeType="withEffect">
                                      <p:stCondLst>
                                        <p:cond delay="2400"/>
                                      </p:stCondLst>
                                      <p:childTnLst>
                                        <p:animMotion origin="layout" path="M -0.00169 0.18843 L -2.29167E-6 7.40741E-7 " pathEditMode="relative" rAng="0" ptsTypes="AA">
                                          <p:cBhvr>
                                            <p:cTn id="35" dur="1000" fill="hold"/>
                                            <p:tgtEl>
                                              <p:spTgt spid="40"/>
                                            </p:tgtEl>
                                            <p:attrNameLst>
                                              <p:attrName>ppt_x</p:attrName>
                                              <p:attrName>ppt_y</p:attrName>
                                            </p:attrNameLst>
                                          </p:cBhvr>
                                          <p:rCtr x="78" y="-9421"/>
                                        </p:animMotion>
                                      </p:childTnLst>
                                    </p:cTn>
                                  </p:par>
                                  <p:par>
                                    <p:cTn id="36" presetID="12" presetClass="entr" presetSubtype="4" fill="hold" grpId="0" nodeType="withEffect">
                                      <p:stCondLst>
                                        <p:cond delay="290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p:tgtEl>
                                              <p:spTgt spid="52"/>
                                            </p:tgtEl>
                                            <p:attrNameLst>
                                              <p:attrName>ppt_y</p:attrName>
                                            </p:attrNameLst>
                                          </p:cBhvr>
                                          <p:tavLst>
                                            <p:tav tm="0">
                                              <p:val>
                                                <p:strVal val="#ppt_y+#ppt_h*1.125000"/>
                                              </p:val>
                                            </p:tav>
                                            <p:tav tm="100000">
                                              <p:val>
                                                <p:strVal val="#ppt_y"/>
                                              </p:val>
                                            </p:tav>
                                          </p:tavLst>
                                        </p:anim>
                                        <p:animEffect transition="in" filter="wipe(up)">
                                          <p:cBhvr>
                                            <p:cTn id="39" dur="500"/>
                                            <p:tgtEl>
                                              <p:spTgt spid="52"/>
                                            </p:tgtEl>
                                          </p:cBhvr>
                                        </p:animEffect>
                                      </p:childTnLst>
                                    </p:cTn>
                                  </p:par>
                                  <p:par>
                                    <p:cTn id="40" presetID="22" presetClass="entr" presetSubtype="2" fill="hold" nodeType="withEffect">
                                      <p:stCondLst>
                                        <p:cond delay="2900"/>
                                      </p:stCondLst>
                                      <p:childTnLst>
                                        <p:set>
                                          <p:cBhvr>
                                            <p:cTn id="41" dur="1" fill="hold">
                                              <p:stCondLst>
                                                <p:cond delay="0"/>
                                              </p:stCondLst>
                                            </p:cTn>
                                            <p:tgtEl>
                                              <p:spTgt spid="54"/>
                                            </p:tgtEl>
                                            <p:attrNameLst>
                                              <p:attrName>style.visibility</p:attrName>
                                            </p:attrNameLst>
                                          </p:cBhvr>
                                          <p:to>
                                            <p:strVal val="visible"/>
                                          </p:to>
                                        </p:set>
                                        <p:animEffect transition="in" filter="wipe(right)">
                                          <p:cBhvr>
                                            <p:cTn id="42" dur="500"/>
                                            <p:tgtEl>
                                              <p:spTgt spid="54"/>
                                            </p:tgtEl>
                                          </p:cBhvr>
                                        </p:animEffect>
                                      </p:childTnLst>
                                    </p:cTn>
                                  </p:par>
                                  <p:par>
                                    <p:cTn id="43" presetID="22" presetClass="exit" presetSubtype="2" fill="hold" nodeType="withEffect">
                                      <p:stCondLst>
                                        <p:cond delay="2900"/>
                                      </p:stCondLst>
                                      <p:childTnLst>
                                        <p:animEffect transition="out" filter="wipe(right)">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par>
                                    <p:cTn id="46" presetID="10" presetClass="entr" presetSubtype="0" fill="hold" grpId="0" nodeType="withEffect">
                                      <p:stCondLst>
                                        <p:cond delay="330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23" presetClass="entr" presetSubtype="16" fill="hold" nodeType="withEffect">
                                      <p:stCondLst>
                                        <p:cond delay="3700"/>
                                      </p:stCondLst>
                                      <p:childTnLst>
                                        <p:set>
                                          <p:cBhvr>
                                            <p:cTn id="50" dur="1" fill="hold">
                                              <p:stCondLst>
                                                <p:cond delay="0"/>
                                              </p:stCondLst>
                                            </p:cTn>
                                            <p:tgtEl>
                                              <p:spTgt spid="43"/>
                                            </p:tgtEl>
                                            <p:attrNameLst>
                                              <p:attrName>style.visibility</p:attrName>
                                            </p:attrNameLst>
                                          </p:cBhvr>
                                          <p:to>
                                            <p:strVal val="visible"/>
                                          </p:to>
                                        </p:set>
                                        <p:anim calcmode="lin" valueType="num">
                                          <p:cBhvr>
                                            <p:cTn id="51" dur="500" fill="hold"/>
                                            <p:tgtEl>
                                              <p:spTgt spid="43"/>
                                            </p:tgtEl>
                                            <p:attrNameLst>
                                              <p:attrName>ppt_w</p:attrName>
                                            </p:attrNameLst>
                                          </p:cBhvr>
                                          <p:tavLst>
                                            <p:tav tm="0">
                                              <p:val>
                                                <p:fltVal val="0"/>
                                              </p:val>
                                            </p:tav>
                                            <p:tav tm="100000">
                                              <p:val>
                                                <p:strVal val="#ppt_w"/>
                                              </p:val>
                                            </p:tav>
                                          </p:tavLst>
                                        </p:anim>
                                        <p:anim calcmode="lin" valueType="num">
                                          <p:cBhvr>
                                            <p:cTn id="52" dur="500" fill="hold"/>
                                            <p:tgtEl>
                                              <p:spTgt spid="43"/>
                                            </p:tgtEl>
                                            <p:attrNameLst>
                                              <p:attrName>ppt_h</p:attrName>
                                            </p:attrNameLst>
                                          </p:cBhvr>
                                          <p:tavLst>
                                            <p:tav tm="0">
                                              <p:val>
                                                <p:fltVal val="0"/>
                                              </p:val>
                                            </p:tav>
                                            <p:tav tm="100000">
                                              <p:val>
                                                <p:strVal val="#ppt_h"/>
                                              </p:val>
                                            </p:tav>
                                          </p:tavLst>
                                        </p:anim>
                                      </p:childTnLst>
                                    </p:cTn>
                                  </p:par>
                                  <p:par>
                                    <p:cTn id="53" presetID="35" presetClass="path" presetSubtype="0" accel="50000" decel="50000" fill="hold" nodeType="withEffect">
                                      <p:stCondLst>
                                        <p:cond delay="3700"/>
                                      </p:stCondLst>
                                      <p:childTnLst>
                                        <p:animMotion origin="layout" path="M -0.00039 -0.15926 L -2.5E-6 -1.11111E-6 " pathEditMode="relative" rAng="0" ptsTypes="AA">
                                          <p:cBhvr>
                                            <p:cTn id="54" dur="1000" fill="hold"/>
                                            <p:tgtEl>
                                              <p:spTgt spid="43"/>
                                            </p:tgtEl>
                                            <p:attrNameLst>
                                              <p:attrName>ppt_x</p:attrName>
                                              <p:attrName>ppt_y</p:attrName>
                                            </p:attrNameLst>
                                          </p:cBhvr>
                                          <p:rCtr x="13" y="7963"/>
                                        </p:animMotion>
                                      </p:childTnLst>
                                    </p:cTn>
                                  </p:par>
                                  <p:par>
                                    <p:cTn id="55" presetID="12" presetClass="entr" presetSubtype="4" fill="hold" grpId="0" nodeType="withEffect">
                                      <p:stCondLst>
                                        <p:cond delay="420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p:tgtEl>
                                              <p:spTgt spid="49"/>
                                            </p:tgtEl>
                                            <p:attrNameLst>
                                              <p:attrName>ppt_y</p:attrName>
                                            </p:attrNameLst>
                                          </p:cBhvr>
                                          <p:tavLst>
                                            <p:tav tm="0">
                                              <p:val>
                                                <p:strVal val="#ppt_y+#ppt_h*1.125000"/>
                                              </p:val>
                                            </p:tav>
                                            <p:tav tm="100000">
                                              <p:val>
                                                <p:strVal val="#ppt_y"/>
                                              </p:val>
                                            </p:tav>
                                          </p:tavLst>
                                        </p:anim>
                                        <p:animEffect transition="in" filter="wipe(up)">
                                          <p:cBhvr>
                                            <p:cTn id="58" dur="500"/>
                                            <p:tgtEl>
                                              <p:spTgt spid="49"/>
                                            </p:tgtEl>
                                          </p:cBhvr>
                                        </p:animEffect>
                                      </p:childTnLst>
                                    </p:cTn>
                                  </p:par>
                                  <p:par>
                                    <p:cTn id="59" presetID="22" presetClass="entr" presetSubtype="2" fill="hold" nodeType="withEffect">
                                      <p:stCondLst>
                                        <p:cond delay="4200"/>
                                      </p:stCondLst>
                                      <p:childTnLst>
                                        <p:set>
                                          <p:cBhvr>
                                            <p:cTn id="60" dur="1" fill="hold">
                                              <p:stCondLst>
                                                <p:cond delay="0"/>
                                              </p:stCondLst>
                                            </p:cTn>
                                            <p:tgtEl>
                                              <p:spTgt spid="51"/>
                                            </p:tgtEl>
                                            <p:attrNameLst>
                                              <p:attrName>style.visibility</p:attrName>
                                            </p:attrNameLst>
                                          </p:cBhvr>
                                          <p:to>
                                            <p:strVal val="visible"/>
                                          </p:to>
                                        </p:set>
                                        <p:animEffect transition="in" filter="wipe(right)">
                                          <p:cBhvr>
                                            <p:cTn id="61" dur="500"/>
                                            <p:tgtEl>
                                              <p:spTgt spid="51"/>
                                            </p:tgtEl>
                                          </p:cBhvr>
                                        </p:animEffect>
                                      </p:childTnLst>
                                    </p:cTn>
                                  </p:par>
                                  <p:par>
                                    <p:cTn id="62" presetID="22" presetClass="exit" presetSubtype="2" fill="hold" nodeType="withEffect">
                                      <p:stCondLst>
                                        <p:cond delay="4200"/>
                                      </p:stCondLst>
                                      <p:childTnLst>
                                        <p:animEffect transition="out" filter="wipe(right)">
                                          <p:cBhvr>
                                            <p:cTn id="63" dur="500"/>
                                            <p:tgtEl>
                                              <p:spTgt spid="51"/>
                                            </p:tgtEl>
                                          </p:cBhvr>
                                        </p:animEffect>
                                        <p:set>
                                          <p:cBhvr>
                                            <p:cTn id="64" dur="1" fill="hold">
                                              <p:stCondLst>
                                                <p:cond delay="499"/>
                                              </p:stCondLst>
                                            </p:cTn>
                                            <p:tgtEl>
                                              <p:spTgt spid="51"/>
                                            </p:tgtEl>
                                            <p:attrNameLst>
                                              <p:attrName>style.visibility</p:attrName>
                                            </p:attrNameLst>
                                          </p:cBhvr>
                                          <p:to>
                                            <p:strVal val="hidden"/>
                                          </p:to>
                                        </p:set>
                                      </p:childTnLst>
                                    </p:cTn>
                                  </p:par>
                                  <p:par>
                                    <p:cTn id="65" presetID="10" presetClass="entr" presetSubtype="0" fill="hold" grpId="0" nodeType="withEffect">
                                      <p:stCondLst>
                                        <p:cond delay="460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par>
                                    <p:cTn id="68" presetID="23" presetClass="entr" presetSubtype="16" fill="hold" grpId="0" nodeType="withEffect">
                                      <p:stCondLst>
                                        <p:cond delay="19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childTnLst>
                                    </p:cTn>
                                  </p:par>
                                  <p:par>
                                    <p:cTn id="72" presetID="6" presetClass="emph" presetSubtype="0" fill="hold" grpId="1" nodeType="withEffect" p14:presetBounceEnd="24000">
                                      <p:stCondLst>
                                        <p:cond delay="2100"/>
                                      </p:stCondLst>
                                      <p:childTnLst>
                                        <p:animScale p14:bounceEnd="24000">
                                          <p:cBhvr>
                                            <p:cTn id="73" dur="500" fill="hold"/>
                                            <p:tgtEl>
                                              <p:spTgt spid="25"/>
                                            </p:tgtEl>
                                          </p:cBhvr>
                                          <p:by x="108000" y="108000"/>
                                        </p:animScale>
                                      </p:childTnLst>
                                    </p:cTn>
                                  </p:par>
                                  <p:par>
                                    <p:cTn id="74" presetID="23" presetClass="entr" presetSubtype="16" fill="hold" grpId="0" nodeType="withEffect">
                                      <p:stCondLst>
                                        <p:cond delay="250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childTnLst>
                                    </p:cTn>
                                  </p:par>
                                  <p:par>
                                    <p:cTn id="78" presetID="6" presetClass="emph" presetSubtype="0" fill="hold" grpId="1" nodeType="withEffect" p14:presetBounceEnd="24000">
                                      <p:stCondLst>
                                        <p:cond delay="2700"/>
                                      </p:stCondLst>
                                      <p:childTnLst>
                                        <p:animScale p14:bounceEnd="24000">
                                          <p:cBhvr>
                                            <p:cTn id="79" dur="500" fill="hold"/>
                                            <p:tgtEl>
                                              <p:spTgt spid="27"/>
                                            </p:tgtEl>
                                          </p:cBhvr>
                                          <p:by x="108000" y="108000"/>
                                        </p:animScale>
                                      </p:childTnLst>
                                    </p:cTn>
                                  </p:par>
                                  <p:par>
                                    <p:cTn id="80" presetID="23" presetClass="entr" presetSubtype="16" fill="hold" grpId="0" nodeType="withEffect">
                                      <p:stCondLst>
                                        <p:cond delay="2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childTnLst>
                                    </p:cTn>
                                  </p:par>
                                  <p:par>
                                    <p:cTn id="84" presetID="6" presetClass="emph" presetSubtype="0" fill="hold" grpId="1" nodeType="withEffect" p14:presetBounceEnd="24000">
                                      <p:stCondLst>
                                        <p:cond delay="2500"/>
                                      </p:stCondLst>
                                      <p:childTnLst>
                                        <p:animScale p14:bounceEnd="24000">
                                          <p:cBhvr>
                                            <p:cTn id="85" dur="500" fill="hold"/>
                                            <p:tgtEl>
                                              <p:spTgt spid="26"/>
                                            </p:tgtEl>
                                          </p:cBhvr>
                                          <p:by x="108000" y="108000"/>
                                        </p:animScale>
                                      </p:childTnLst>
                                    </p:cTn>
                                  </p:par>
                                  <p:par>
                                    <p:cTn id="86" presetID="23" presetClass="entr" presetSubtype="16" fill="hold" grpId="0" nodeType="withEffect">
                                      <p:stCondLst>
                                        <p:cond delay="2700"/>
                                      </p:stCondLst>
                                      <p:childTnLst>
                                        <p:set>
                                          <p:cBhvr>
                                            <p:cTn id="87" dur="1" fill="hold">
                                              <p:stCondLst>
                                                <p:cond delay="0"/>
                                              </p:stCondLst>
                                            </p:cTn>
                                            <p:tgtEl>
                                              <p:spTgt spid="28"/>
                                            </p:tgtEl>
                                            <p:attrNameLst>
                                              <p:attrName>style.visibility</p:attrName>
                                            </p:attrNameLst>
                                          </p:cBhvr>
                                          <p:to>
                                            <p:strVal val="visible"/>
                                          </p:to>
                                        </p:set>
                                        <p:anim calcmode="lin" valueType="num">
                                          <p:cBhvr>
                                            <p:cTn id="88" dur="500" fill="hold"/>
                                            <p:tgtEl>
                                              <p:spTgt spid="28"/>
                                            </p:tgtEl>
                                            <p:attrNameLst>
                                              <p:attrName>ppt_w</p:attrName>
                                            </p:attrNameLst>
                                          </p:cBhvr>
                                          <p:tavLst>
                                            <p:tav tm="0">
                                              <p:val>
                                                <p:fltVal val="0"/>
                                              </p:val>
                                            </p:tav>
                                            <p:tav tm="100000">
                                              <p:val>
                                                <p:strVal val="#ppt_w"/>
                                              </p:val>
                                            </p:tav>
                                          </p:tavLst>
                                        </p:anim>
                                        <p:anim calcmode="lin" valueType="num">
                                          <p:cBhvr>
                                            <p:cTn id="89" dur="500" fill="hold"/>
                                            <p:tgtEl>
                                              <p:spTgt spid="28"/>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14:presetBounceEnd="24000">
                                      <p:stCondLst>
                                        <p:cond delay="2800"/>
                                      </p:stCondLst>
                                      <p:childTnLst>
                                        <p:animScale p14:bounceEnd="24000">
                                          <p:cBhvr>
                                            <p:cTn id="91" dur="500" fill="hold"/>
                                            <p:tgtEl>
                                              <p:spTgt spid="28"/>
                                            </p:tgtEl>
                                          </p:cBhvr>
                                          <p:by x="108000" y="108000"/>
                                        </p:animScale>
                                      </p:childTnLst>
                                    </p:cTn>
                                  </p:par>
                                  <p:par>
                                    <p:cTn id="92" presetID="23" presetClass="entr" presetSubtype="16" fill="hold" grpId="0" nodeType="withEffect">
                                      <p:stCondLst>
                                        <p:cond delay="250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childTnLst>
                                    </p:cTn>
                                  </p:par>
                                  <p:par>
                                    <p:cTn id="96" presetID="6" presetClass="emph" presetSubtype="0" fill="hold" grpId="1" nodeType="withEffect" p14:presetBounceEnd="24000">
                                      <p:stCondLst>
                                        <p:cond delay="2600"/>
                                      </p:stCondLst>
                                      <p:childTnLst>
                                        <p:animScale p14:bounceEnd="24000">
                                          <p:cBhvr>
                                            <p:cTn id="97" dur="500" fill="hold"/>
                                            <p:tgtEl>
                                              <p:spTgt spid="29"/>
                                            </p:tgtEl>
                                          </p:cBhvr>
                                          <p:by x="108000" y="108000"/>
                                        </p:animScale>
                                      </p:childTnLst>
                                    </p:cTn>
                                  </p:par>
                                  <p:par>
                                    <p:cTn id="98" presetID="23" presetClass="entr" presetSubtype="16" fill="hold" grpId="0" nodeType="withEffect">
                                      <p:stCondLst>
                                        <p:cond delay="200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500" fill="hold"/>
                                            <p:tgtEl>
                                              <p:spTgt spid="30"/>
                                            </p:tgtEl>
                                            <p:attrNameLst>
                                              <p:attrName>ppt_w</p:attrName>
                                            </p:attrNameLst>
                                          </p:cBhvr>
                                          <p:tavLst>
                                            <p:tav tm="0">
                                              <p:val>
                                                <p:fltVal val="0"/>
                                              </p:val>
                                            </p:tav>
                                            <p:tav tm="100000">
                                              <p:val>
                                                <p:strVal val="#ppt_w"/>
                                              </p:val>
                                            </p:tav>
                                          </p:tavLst>
                                        </p:anim>
                                        <p:anim calcmode="lin" valueType="num">
                                          <p:cBhvr>
                                            <p:cTn id="101" dur="500" fill="hold"/>
                                            <p:tgtEl>
                                              <p:spTgt spid="30"/>
                                            </p:tgtEl>
                                            <p:attrNameLst>
                                              <p:attrName>ppt_h</p:attrName>
                                            </p:attrNameLst>
                                          </p:cBhvr>
                                          <p:tavLst>
                                            <p:tav tm="0">
                                              <p:val>
                                                <p:fltVal val="0"/>
                                              </p:val>
                                            </p:tav>
                                            <p:tav tm="100000">
                                              <p:val>
                                                <p:strVal val="#ppt_h"/>
                                              </p:val>
                                            </p:tav>
                                          </p:tavLst>
                                        </p:anim>
                                      </p:childTnLst>
                                    </p:cTn>
                                  </p:par>
                                  <p:par>
                                    <p:cTn id="102" presetID="6" presetClass="emph" presetSubtype="0" fill="hold" grpId="1" nodeType="withEffect" p14:presetBounceEnd="24000">
                                      <p:stCondLst>
                                        <p:cond delay="2200"/>
                                      </p:stCondLst>
                                      <p:childTnLst>
                                        <p:animScale p14:bounceEnd="24000">
                                          <p:cBhvr>
                                            <p:cTn id="103" dur="500" fill="hold"/>
                                            <p:tgtEl>
                                              <p:spTgt spid="30"/>
                                            </p:tgtEl>
                                          </p:cBhvr>
                                          <p:by x="108000" y="108000"/>
                                        </p:animScale>
                                      </p:childTnLst>
                                    </p:cTn>
                                  </p:par>
                                  <p:par>
                                    <p:cTn id="104" presetID="23" presetClass="entr" presetSubtype="16" fill="hold" grpId="0" nodeType="withEffect">
                                      <p:stCondLst>
                                        <p:cond delay="2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14:presetBounceEnd="24000">
                                      <p:stCondLst>
                                        <p:cond delay="2500"/>
                                      </p:stCondLst>
                                      <p:childTnLst>
                                        <p:animScale p14:bounceEnd="24000">
                                          <p:cBhvr>
                                            <p:cTn id="109" dur="500" fill="hold"/>
                                            <p:tgtEl>
                                              <p:spTgt spid="32"/>
                                            </p:tgtEl>
                                          </p:cBhvr>
                                          <p:by x="108000" y="108000"/>
                                        </p:animScale>
                                      </p:childTnLst>
                                    </p:cTn>
                                  </p:par>
                                  <p:par>
                                    <p:cTn id="110" presetID="23" presetClass="entr" presetSubtype="16" fill="hold" grpId="0" nodeType="withEffect">
                                      <p:stCondLst>
                                        <p:cond delay="22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childTnLst>
                                    </p:cTn>
                                  </p:par>
                                  <p:par>
                                    <p:cTn id="114" presetID="6" presetClass="emph" presetSubtype="0" fill="hold" grpId="1" nodeType="withEffect" p14:presetBounceEnd="24000">
                                      <p:stCondLst>
                                        <p:cond delay="2500"/>
                                      </p:stCondLst>
                                      <p:childTnLst>
                                        <p:animScale p14:bounceEnd="24000">
                                          <p:cBhvr>
                                            <p:cTn id="115" dur="500" fill="hold"/>
                                            <p:tgtEl>
                                              <p:spTgt spid="33"/>
                                            </p:tgtEl>
                                          </p:cBhvr>
                                          <p:by x="108000" y="108000"/>
                                        </p:animScale>
                                      </p:childTnLst>
                                    </p:cTn>
                                  </p:par>
                                  <p:par>
                                    <p:cTn id="116" presetID="23" presetClass="entr" presetSubtype="16" fill="hold" grpId="0" nodeType="withEffect">
                                      <p:stCondLst>
                                        <p:cond delay="2500"/>
                                      </p:stCondLst>
                                      <p:childTnLst>
                                        <p:set>
                                          <p:cBhvr>
                                            <p:cTn id="117" dur="1" fill="hold">
                                              <p:stCondLst>
                                                <p:cond delay="0"/>
                                              </p:stCondLst>
                                            </p:cTn>
                                            <p:tgtEl>
                                              <p:spTgt spid="34"/>
                                            </p:tgtEl>
                                            <p:attrNameLst>
                                              <p:attrName>style.visibility</p:attrName>
                                            </p:attrNameLst>
                                          </p:cBhvr>
                                          <p:to>
                                            <p:strVal val="visible"/>
                                          </p:to>
                                        </p:set>
                                        <p:anim calcmode="lin" valueType="num">
                                          <p:cBhvr>
                                            <p:cTn id="118" dur="500" fill="hold"/>
                                            <p:tgtEl>
                                              <p:spTgt spid="34"/>
                                            </p:tgtEl>
                                            <p:attrNameLst>
                                              <p:attrName>ppt_w</p:attrName>
                                            </p:attrNameLst>
                                          </p:cBhvr>
                                          <p:tavLst>
                                            <p:tav tm="0">
                                              <p:val>
                                                <p:fltVal val="0"/>
                                              </p:val>
                                            </p:tav>
                                            <p:tav tm="100000">
                                              <p:val>
                                                <p:strVal val="#ppt_w"/>
                                              </p:val>
                                            </p:tav>
                                          </p:tavLst>
                                        </p:anim>
                                        <p:anim calcmode="lin" valueType="num">
                                          <p:cBhvr>
                                            <p:cTn id="119" dur="500" fill="hold"/>
                                            <p:tgtEl>
                                              <p:spTgt spid="34"/>
                                            </p:tgtEl>
                                            <p:attrNameLst>
                                              <p:attrName>ppt_h</p:attrName>
                                            </p:attrNameLst>
                                          </p:cBhvr>
                                          <p:tavLst>
                                            <p:tav tm="0">
                                              <p:val>
                                                <p:fltVal val="0"/>
                                              </p:val>
                                            </p:tav>
                                            <p:tav tm="100000">
                                              <p:val>
                                                <p:strVal val="#ppt_h"/>
                                              </p:val>
                                            </p:tav>
                                          </p:tavLst>
                                        </p:anim>
                                      </p:childTnLst>
                                    </p:cTn>
                                  </p:par>
                                  <p:par>
                                    <p:cTn id="120" presetID="6" presetClass="emph" presetSubtype="0" fill="hold" grpId="1" nodeType="withEffect" p14:presetBounceEnd="24000">
                                      <p:stCondLst>
                                        <p:cond delay="2600"/>
                                      </p:stCondLst>
                                      <p:childTnLst>
                                        <p:animScale p14:bounceEnd="24000">
                                          <p:cBhvr>
                                            <p:cTn id="121" dur="500" fill="hold"/>
                                            <p:tgtEl>
                                              <p:spTgt spid="34"/>
                                            </p:tgtEl>
                                          </p:cBhvr>
                                          <p:by x="108000" y="108000"/>
                                        </p:animScale>
                                      </p:childTnLst>
                                    </p:cTn>
                                  </p:par>
                                  <p:par>
                                    <p:cTn id="122" presetID="23" presetClass="entr" presetSubtype="16" fill="hold" grpId="0" nodeType="withEffect">
                                      <p:stCondLst>
                                        <p:cond delay="2900"/>
                                      </p:stCondLst>
                                      <p:childTnLst>
                                        <p:set>
                                          <p:cBhvr>
                                            <p:cTn id="123" dur="1" fill="hold">
                                              <p:stCondLst>
                                                <p:cond delay="0"/>
                                              </p:stCondLst>
                                            </p:cTn>
                                            <p:tgtEl>
                                              <p:spTgt spid="31"/>
                                            </p:tgtEl>
                                            <p:attrNameLst>
                                              <p:attrName>style.visibility</p:attrName>
                                            </p:attrNameLst>
                                          </p:cBhvr>
                                          <p:to>
                                            <p:strVal val="visible"/>
                                          </p:to>
                                        </p:set>
                                        <p:anim calcmode="lin" valueType="num">
                                          <p:cBhvr>
                                            <p:cTn id="124" dur="500" fill="hold"/>
                                            <p:tgtEl>
                                              <p:spTgt spid="31"/>
                                            </p:tgtEl>
                                            <p:attrNameLst>
                                              <p:attrName>ppt_w</p:attrName>
                                            </p:attrNameLst>
                                          </p:cBhvr>
                                          <p:tavLst>
                                            <p:tav tm="0">
                                              <p:val>
                                                <p:fltVal val="0"/>
                                              </p:val>
                                            </p:tav>
                                            <p:tav tm="100000">
                                              <p:val>
                                                <p:strVal val="#ppt_w"/>
                                              </p:val>
                                            </p:tav>
                                          </p:tavLst>
                                        </p:anim>
                                        <p:anim calcmode="lin" valueType="num">
                                          <p:cBhvr>
                                            <p:cTn id="125" dur="500" fill="hold"/>
                                            <p:tgtEl>
                                              <p:spTgt spid="31"/>
                                            </p:tgtEl>
                                            <p:attrNameLst>
                                              <p:attrName>ppt_h</p:attrName>
                                            </p:attrNameLst>
                                          </p:cBhvr>
                                          <p:tavLst>
                                            <p:tav tm="0">
                                              <p:val>
                                                <p:fltVal val="0"/>
                                              </p:val>
                                            </p:tav>
                                            <p:tav tm="100000">
                                              <p:val>
                                                <p:strVal val="#ppt_h"/>
                                              </p:val>
                                            </p:tav>
                                          </p:tavLst>
                                        </p:anim>
                                      </p:childTnLst>
                                    </p:cTn>
                                  </p:par>
                                  <p:par>
                                    <p:cTn id="126" presetID="6" presetClass="emph" presetSubtype="0" fill="hold" grpId="1" nodeType="withEffect" p14:presetBounceEnd="24000">
                                      <p:stCondLst>
                                        <p:cond delay="3100"/>
                                      </p:stCondLst>
                                      <p:childTnLst>
                                        <p:animScale p14:bounceEnd="24000">
                                          <p:cBhvr>
                                            <p:cTn id="127" dur="500" fill="hold"/>
                                            <p:tgtEl>
                                              <p:spTgt spid="31"/>
                                            </p:tgtEl>
                                          </p:cBhvr>
                                          <p:by x="108000" y="108000"/>
                                        </p:animScale>
                                      </p:childTnLst>
                                    </p:cTn>
                                  </p:par>
                                  <p:par>
                                    <p:cTn id="128" presetID="23" presetClass="entr" presetSubtype="16" fill="hold" grpId="0" nodeType="withEffect">
                                      <p:stCondLst>
                                        <p:cond delay="3300"/>
                                      </p:stCondLst>
                                      <p:childTnLst>
                                        <p:set>
                                          <p:cBhvr>
                                            <p:cTn id="129" dur="1" fill="hold">
                                              <p:stCondLst>
                                                <p:cond delay="0"/>
                                              </p:stCondLst>
                                            </p:cTn>
                                            <p:tgtEl>
                                              <p:spTgt spid="36"/>
                                            </p:tgtEl>
                                            <p:attrNameLst>
                                              <p:attrName>style.visibility</p:attrName>
                                            </p:attrNameLst>
                                          </p:cBhvr>
                                          <p:to>
                                            <p:strVal val="visible"/>
                                          </p:to>
                                        </p:set>
                                        <p:anim calcmode="lin" valueType="num">
                                          <p:cBhvr>
                                            <p:cTn id="130" dur="500" fill="hold"/>
                                            <p:tgtEl>
                                              <p:spTgt spid="36"/>
                                            </p:tgtEl>
                                            <p:attrNameLst>
                                              <p:attrName>ppt_w</p:attrName>
                                            </p:attrNameLst>
                                          </p:cBhvr>
                                          <p:tavLst>
                                            <p:tav tm="0">
                                              <p:val>
                                                <p:fltVal val="0"/>
                                              </p:val>
                                            </p:tav>
                                            <p:tav tm="100000">
                                              <p:val>
                                                <p:strVal val="#ppt_w"/>
                                              </p:val>
                                            </p:tav>
                                          </p:tavLst>
                                        </p:anim>
                                        <p:anim calcmode="lin" valueType="num">
                                          <p:cBhvr>
                                            <p:cTn id="131" dur="500" fill="hold"/>
                                            <p:tgtEl>
                                              <p:spTgt spid="36"/>
                                            </p:tgtEl>
                                            <p:attrNameLst>
                                              <p:attrName>ppt_h</p:attrName>
                                            </p:attrNameLst>
                                          </p:cBhvr>
                                          <p:tavLst>
                                            <p:tav tm="0">
                                              <p:val>
                                                <p:fltVal val="0"/>
                                              </p:val>
                                            </p:tav>
                                            <p:tav tm="100000">
                                              <p:val>
                                                <p:strVal val="#ppt_h"/>
                                              </p:val>
                                            </p:tav>
                                          </p:tavLst>
                                        </p:anim>
                                      </p:childTnLst>
                                    </p:cTn>
                                  </p:par>
                                  <p:par>
                                    <p:cTn id="132" presetID="6" presetClass="emph" presetSubtype="0" fill="hold" grpId="1" nodeType="withEffect" p14:presetBounceEnd="24000">
                                      <p:stCondLst>
                                        <p:cond delay="3500"/>
                                      </p:stCondLst>
                                      <p:childTnLst>
                                        <p:animScale p14:bounceEnd="24000">
                                          <p:cBhvr>
                                            <p:cTn id="133" dur="500" fill="hold"/>
                                            <p:tgtEl>
                                              <p:spTgt spid="36"/>
                                            </p:tgtEl>
                                          </p:cBhvr>
                                          <p:by x="108000" y="108000"/>
                                        </p:animScale>
                                      </p:childTnLst>
                                    </p:cTn>
                                  </p:par>
                                  <p:par>
                                    <p:cTn id="134" presetID="23" presetClass="entr" presetSubtype="16" fill="hold" grpId="0" nodeType="withEffect">
                                      <p:stCondLst>
                                        <p:cond delay="3600"/>
                                      </p:stCondLst>
                                      <p:childTnLst>
                                        <p:set>
                                          <p:cBhvr>
                                            <p:cTn id="135" dur="1" fill="hold">
                                              <p:stCondLst>
                                                <p:cond delay="0"/>
                                              </p:stCondLst>
                                            </p:cTn>
                                            <p:tgtEl>
                                              <p:spTgt spid="35"/>
                                            </p:tgtEl>
                                            <p:attrNameLst>
                                              <p:attrName>style.visibility</p:attrName>
                                            </p:attrNameLst>
                                          </p:cBhvr>
                                          <p:to>
                                            <p:strVal val="visible"/>
                                          </p:to>
                                        </p:set>
                                        <p:anim calcmode="lin" valueType="num">
                                          <p:cBhvr>
                                            <p:cTn id="136" dur="500" fill="hold"/>
                                            <p:tgtEl>
                                              <p:spTgt spid="35"/>
                                            </p:tgtEl>
                                            <p:attrNameLst>
                                              <p:attrName>ppt_w</p:attrName>
                                            </p:attrNameLst>
                                          </p:cBhvr>
                                          <p:tavLst>
                                            <p:tav tm="0">
                                              <p:val>
                                                <p:fltVal val="0"/>
                                              </p:val>
                                            </p:tav>
                                            <p:tav tm="100000">
                                              <p:val>
                                                <p:strVal val="#ppt_w"/>
                                              </p:val>
                                            </p:tav>
                                          </p:tavLst>
                                        </p:anim>
                                        <p:anim calcmode="lin" valueType="num">
                                          <p:cBhvr>
                                            <p:cTn id="137" dur="500" fill="hold"/>
                                            <p:tgtEl>
                                              <p:spTgt spid="35"/>
                                            </p:tgtEl>
                                            <p:attrNameLst>
                                              <p:attrName>ppt_h</p:attrName>
                                            </p:attrNameLst>
                                          </p:cBhvr>
                                          <p:tavLst>
                                            <p:tav tm="0">
                                              <p:val>
                                                <p:fltVal val="0"/>
                                              </p:val>
                                            </p:tav>
                                            <p:tav tm="100000">
                                              <p:val>
                                                <p:strVal val="#ppt_h"/>
                                              </p:val>
                                            </p:tav>
                                          </p:tavLst>
                                        </p:anim>
                                      </p:childTnLst>
                                    </p:cTn>
                                  </p:par>
                                  <p:par>
                                    <p:cTn id="138" presetID="6" presetClass="emph" presetSubtype="0" fill="hold" grpId="1" nodeType="withEffect" p14:presetBounceEnd="24000">
                                      <p:stCondLst>
                                        <p:cond delay="3700"/>
                                      </p:stCondLst>
                                      <p:childTnLst>
                                        <p:animScale p14:bounceEnd="24000">
                                          <p:cBhvr>
                                            <p:cTn id="139" dur="500" fill="hold"/>
                                            <p:tgtEl>
                                              <p:spTgt spid="35"/>
                                            </p:tgtEl>
                                          </p:cBhvr>
                                          <p:by x="108000" y="10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46" grpId="0"/>
          <p:bldP spid="47" grpId="0"/>
          <p:bldP spid="49" grpId="0"/>
          <p:bldP spid="50" grpId="0"/>
          <p:bldP spid="52" grpId="0"/>
          <p:bldP spid="5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3" presetClass="entr" presetSubtype="16" fill="hold" nodeType="withEffect">
                                      <p:stCondLst>
                                        <p:cond delay="100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childTnLst>
                                    </p:cTn>
                                  </p:par>
                                  <p:par>
                                    <p:cTn id="15" presetID="35" presetClass="path" presetSubtype="0" accel="50000" decel="50000" fill="hold" nodeType="withEffect">
                                      <p:stCondLst>
                                        <p:cond delay="1000"/>
                                      </p:stCondLst>
                                      <p:childTnLst>
                                        <p:animMotion origin="layout" path="M 0.00156 -0.16967 L 2.91667E-6 -1.11111E-6 " pathEditMode="relative" rAng="0" ptsTypes="AA">
                                          <p:cBhvr>
                                            <p:cTn id="16" dur="1000" fill="hold"/>
                                            <p:tgtEl>
                                              <p:spTgt spid="37"/>
                                            </p:tgtEl>
                                            <p:attrNameLst>
                                              <p:attrName>ppt_x</p:attrName>
                                              <p:attrName>ppt_y</p:attrName>
                                            </p:attrNameLst>
                                          </p:cBhvr>
                                          <p:rCtr x="-78" y="8472"/>
                                        </p:animMotion>
                                      </p:childTnLst>
                                    </p:cTn>
                                  </p:par>
                                  <p:par>
                                    <p:cTn id="17" presetID="12" presetClass="entr" presetSubtype="4" fill="hold" grpId="0" nodeType="withEffect">
                                      <p:stCondLst>
                                        <p:cond delay="150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p:tgtEl>
                                              <p:spTgt spid="46"/>
                                            </p:tgtEl>
                                            <p:attrNameLst>
                                              <p:attrName>ppt_y</p:attrName>
                                            </p:attrNameLst>
                                          </p:cBhvr>
                                          <p:tavLst>
                                            <p:tav tm="0">
                                              <p:val>
                                                <p:strVal val="#ppt_y+#ppt_h*1.125000"/>
                                              </p:val>
                                            </p:tav>
                                            <p:tav tm="100000">
                                              <p:val>
                                                <p:strVal val="#ppt_y"/>
                                              </p:val>
                                            </p:tav>
                                          </p:tavLst>
                                        </p:anim>
                                        <p:animEffect transition="in" filter="wipe(up)">
                                          <p:cBhvr>
                                            <p:cTn id="20" dur="500"/>
                                            <p:tgtEl>
                                              <p:spTgt spid="46"/>
                                            </p:tgtEl>
                                          </p:cBhvr>
                                        </p:animEffect>
                                      </p:childTnLst>
                                    </p:cTn>
                                  </p:par>
                                  <p:par>
                                    <p:cTn id="21" presetID="22" presetClass="entr" presetSubtype="2" fill="hold" nodeType="withEffect">
                                      <p:stCondLst>
                                        <p:cond delay="1500"/>
                                      </p:stCondLst>
                                      <p:childTnLst>
                                        <p:set>
                                          <p:cBhvr>
                                            <p:cTn id="22" dur="1" fill="hold">
                                              <p:stCondLst>
                                                <p:cond delay="0"/>
                                              </p:stCondLst>
                                            </p:cTn>
                                            <p:tgtEl>
                                              <p:spTgt spid="48"/>
                                            </p:tgtEl>
                                            <p:attrNameLst>
                                              <p:attrName>style.visibility</p:attrName>
                                            </p:attrNameLst>
                                          </p:cBhvr>
                                          <p:to>
                                            <p:strVal val="visible"/>
                                          </p:to>
                                        </p:set>
                                        <p:animEffect transition="in" filter="wipe(right)">
                                          <p:cBhvr>
                                            <p:cTn id="23" dur="500"/>
                                            <p:tgtEl>
                                              <p:spTgt spid="48"/>
                                            </p:tgtEl>
                                          </p:cBhvr>
                                        </p:animEffect>
                                      </p:childTnLst>
                                    </p:cTn>
                                  </p:par>
                                  <p:par>
                                    <p:cTn id="24" presetID="22" presetClass="exit" presetSubtype="2" fill="hold" nodeType="withEffect">
                                      <p:stCondLst>
                                        <p:cond delay="1500"/>
                                      </p:stCondLst>
                                      <p:childTnLst>
                                        <p:animEffect transition="out" filter="wipe(right)">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190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23" presetClass="entr" presetSubtype="16" fill="hold" nodeType="withEffect">
                                      <p:stCondLst>
                                        <p:cond delay="24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childTnLst>
                                    </p:cTn>
                                  </p:par>
                                  <p:par>
                                    <p:cTn id="34" presetID="35" presetClass="path" presetSubtype="0" accel="50000" decel="50000" fill="hold" nodeType="withEffect">
                                      <p:stCondLst>
                                        <p:cond delay="2400"/>
                                      </p:stCondLst>
                                      <p:childTnLst>
                                        <p:animMotion origin="layout" path="M -0.00169 0.18843 L -2.29167E-6 7.40741E-7 " pathEditMode="relative" rAng="0" ptsTypes="AA">
                                          <p:cBhvr>
                                            <p:cTn id="35" dur="1000" fill="hold"/>
                                            <p:tgtEl>
                                              <p:spTgt spid="40"/>
                                            </p:tgtEl>
                                            <p:attrNameLst>
                                              <p:attrName>ppt_x</p:attrName>
                                              <p:attrName>ppt_y</p:attrName>
                                            </p:attrNameLst>
                                          </p:cBhvr>
                                          <p:rCtr x="78" y="-9421"/>
                                        </p:animMotion>
                                      </p:childTnLst>
                                    </p:cTn>
                                  </p:par>
                                  <p:par>
                                    <p:cTn id="36" presetID="12" presetClass="entr" presetSubtype="4" fill="hold" grpId="0" nodeType="withEffect">
                                      <p:stCondLst>
                                        <p:cond delay="290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p:tgtEl>
                                              <p:spTgt spid="52"/>
                                            </p:tgtEl>
                                            <p:attrNameLst>
                                              <p:attrName>ppt_y</p:attrName>
                                            </p:attrNameLst>
                                          </p:cBhvr>
                                          <p:tavLst>
                                            <p:tav tm="0">
                                              <p:val>
                                                <p:strVal val="#ppt_y+#ppt_h*1.125000"/>
                                              </p:val>
                                            </p:tav>
                                            <p:tav tm="100000">
                                              <p:val>
                                                <p:strVal val="#ppt_y"/>
                                              </p:val>
                                            </p:tav>
                                          </p:tavLst>
                                        </p:anim>
                                        <p:animEffect transition="in" filter="wipe(up)">
                                          <p:cBhvr>
                                            <p:cTn id="39" dur="500"/>
                                            <p:tgtEl>
                                              <p:spTgt spid="52"/>
                                            </p:tgtEl>
                                          </p:cBhvr>
                                        </p:animEffect>
                                      </p:childTnLst>
                                    </p:cTn>
                                  </p:par>
                                  <p:par>
                                    <p:cTn id="40" presetID="22" presetClass="entr" presetSubtype="2" fill="hold" nodeType="withEffect">
                                      <p:stCondLst>
                                        <p:cond delay="2900"/>
                                      </p:stCondLst>
                                      <p:childTnLst>
                                        <p:set>
                                          <p:cBhvr>
                                            <p:cTn id="41" dur="1" fill="hold">
                                              <p:stCondLst>
                                                <p:cond delay="0"/>
                                              </p:stCondLst>
                                            </p:cTn>
                                            <p:tgtEl>
                                              <p:spTgt spid="54"/>
                                            </p:tgtEl>
                                            <p:attrNameLst>
                                              <p:attrName>style.visibility</p:attrName>
                                            </p:attrNameLst>
                                          </p:cBhvr>
                                          <p:to>
                                            <p:strVal val="visible"/>
                                          </p:to>
                                        </p:set>
                                        <p:animEffect transition="in" filter="wipe(right)">
                                          <p:cBhvr>
                                            <p:cTn id="42" dur="500"/>
                                            <p:tgtEl>
                                              <p:spTgt spid="54"/>
                                            </p:tgtEl>
                                          </p:cBhvr>
                                        </p:animEffect>
                                      </p:childTnLst>
                                    </p:cTn>
                                  </p:par>
                                  <p:par>
                                    <p:cTn id="43" presetID="22" presetClass="exit" presetSubtype="2" fill="hold" nodeType="withEffect">
                                      <p:stCondLst>
                                        <p:cond delay="2900"/>
                                      </p:stCondLst>
                                      <p:childTnLst>
                                        <p:animEffect transition="out" filter="wipe(right)">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par>
                                    <p:cTn id="46" presetID="10" presetClass="entr" presetSubtype="0" fill="hold" grpId="0" nodeType="withEffect">
                                      <p:stCondLst>
                                        <p:cond delay="330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23" presetClass="entr" presetSubtype="16" fill="hold" nodeType="withEffect">
                                      <p:stCondLst>
                                        <p:cond delay="3700"/>
                                      </p:stCondLst>
                                      <p:childTnLst>
                                        <p:set>
                                          <p:cBhvr>
                                            <p:cTn id="50" dur="1" fill="hold">
                                              <p:stCondLst>
                                                <p:cond delay="0"/>
                                              </p:stCondLst>
                                            </p:cTn>
                                            <p:tgtEl>
                                              <p:spTgt spid="43"/>
                                            </p:tgtEl>
                                            <p:attrNameLst>
                                              <p:attrName>style.visibility</p:attrName>
                                            </p:attrNameLst>
                                          </p:cBhvr>
                                          <p:to>
                                            <p:strVal val="visible"/>
                                          </p:to>
                                        </p:set>
                                        <p:anim calcmode="lin" valueType="num">
                                          <p:cBhvr>
                                            <p:cTn id="51" dur="500" fill="hold"/>
                                            <p:tgtEl>
                                              <p:spTgt spid="43"/>
                                            </p:tgtEl>
                                            <p:attrNameLst>
                                              <p:attrName>ppt_w</p:attrName>
                                            </p:attrNameLst>
                                          </p:cBhvr>
                                          <p:tavLst>
                                            <p:tav tm="0">
                                              <p:val>
                                                <p:fltVal val="0"/>
                                              </p:val>
                                            </p:tav>
                                            <p:tav tm="100000">
                                              <p:val>
                                                <p:strVal val="#ppt_w"/>
                                              </p:val>
                                            </p:tav>
                                          </p:tavLst>
                                        </p:anim>
                                        <p:anim calcmode="lin" valueType="num">
                                          <p:cBhvr>
                                            <p:cTn id="52" dur="500" fill="hold"/>
                                            <p:tgtEl>
                                              <p:spTgt spid="43"/>
                                            </p:tgtEl>
                                            <p:attrNameLst>
                                              <p:attrName>ppt_h</p:attrName>
                                            </p:attrNameLst>
                                          </p:cBhvr>
                                          <p:tavLst>
                                            <p:tav tm="0">
                                              <p:val>
                                                <p:fltVal val="0"/>
                                              </p:val>
                                            </p:tav>
                                            <p:tav tm="100000">
                                              <p:val>
                                                <p:strVal val="#ppt_h"/>
                                              </p:val>
                                            </p:tav>
                                          </p:tavLst>
                                        </p:anim>
                                      </p:childTnLst>
                                    </p:cTn>
                                  </p:par>
                                  <p:par>
                                    <p:cTn id="53" presetID="35" presetClass="path" presetSubtype="0" accel="50000" decel="50000" fill="hold" nodeType="withEffect">
                                      <p:stCondLst>
                                        <p:cond delay="3700"/>
                                      </p:stCondLst>
                                      <p:childTnLst>
                                        <p:animMotion origin="layout" path="M -0.00039 -0.15926 L -2.5E-6 -1.11111E-6 " pathEditMode="relative" rAng="0" ptsTypes="AA">
                                          <p:cBhvr>
                                            <p:cTn id="54" dur="1000" fill="hold"/>
                                            <p:tgtEl>
                                              <p:spTgt spid="43"/>
                                            </p:tgtEl>
                                            <p:attrNameLst>
                                              <p:attrName>ppt_x</p:attrName>
                                              <p:attrName>ppt_y</p:attrName>
                                            </p:attrNameLst>
                                          </p:cBhvr>
                                          <p:rCtr x="13" y="7963"/>
                                        </p:animMotion>
                                      </p:childTnLst>
                                    </p:cTn>
                                  </p:par>
                                  <p:par>
                                    <p:cTn id="55" presetID="12" presetClass="entr" presetSubtype="4" fill="hold" grpId="0" nodeType="withEffect">
                                      <p:stCondLst>
                                        <p:cond delay="420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p:tgtEl>
                                              <p:spTgt spid="49"/>
                                            </p:tgtEl>
                                            <p:attrNameLst>
                                              <p:attrName>ppt_y</p:attrName>
                                            </p:attrNameLst>
                                          </p:cBhvr>
                                          <p:tavLst>
                                            <p:tav tm="0">
                                              <p:val>
                                                <p:strVal val="#ppt_y+#ppt_h*1.125000"/>
                                              </p:val>
                                            </p:tav>
                                            <p:tav tm="100000">
                                              <p:val>
                                                <p:strVal val="#ppt_y"/>
                                              </p:val>
                                            </p:tav>
                                          </p:tavLst>
                                        </p:anim>
                                        <p:animEffect transition="in" filter="wipe(up)">
                                          <p:cBhvr>
                                            <p:cTn id="58" dur="500"/>
                                            <p:tgtEl>
                                              <p:spTgt spid="49"/>
                                            </p:tgtEl>
                                          </p:cBhvr>
                                        </p:animEffect>
                                      </p:childTnLst>
                                    </p:cTn>
                                  </p:par>
                                  <p:par>
                                    <p:cTn id="59" presetID="22" presetClass="entr" presetSubtype="2" fill="hold" nodeType="withEffect">
                                      <p:stCondLst>
                                        <p:cond delay="4200"/>
                                      </p:stCondLst>
                                      <p:childTnLst>
                                        <p:set>
                                          <p:cBhvr>
                                            <p:cTn id="60" dur="1" fill="hold">
                                              <p:stCondLst>
                                                <p:cond delay="0"/>
                                              </p:stCondLst>
                                            </p:cTn>
                                            <p:tgtEl>
                                              <p:spTgt spid="51"/>
                                            </p:tgtEl>
                                            <p:attrNameLst>
                                              <p:attrName>style.visibility</p:attrName>
                                            </p:attrNameLst>
                                          </p:cBhvr>
                                          <p:to>
                                            <p:strVal val="visible"/>
                                          </p:to>
                                        </p:set>
                                        <p:animEffect transition="in" filter="wipe(right)">
                                          <p:cBhvr>
                                            <p:cTn id="61" dur="500"/>
                                            <p:tgtEl>
                                              <p:spTgt spid="51"/>
                                            </p:tgtEl>
                                          </p:cBhvr>
                                        </p:animEffect>
                                      </p:childTnLst>
                                    </p:cTn>
                                  </p:par>
                                  <p:par>
                                    <p:cTn id="62" presetID="22" presetClass="exit" presetSubtype="2" fill="hold" nodeType="withEffect">
                                      <p:stCondLst>
                                        <p:cond delay="4200"/>
                                      </p:stCondLst>
                                      <p:childTnLst>
                                        <p:animEffect transition="out" filter="wipe(right)">
                                          <p:cBhvr>
                                            <p:cTn id="63" dur="500"/>
                                            <p:tgtEl>
                                              <p:spTgt spid="51"/>
                                            </p:tgtEl>
                                          </p:cBhvr>
                                        </p:animEffect>
                                        <p:set>
                                          <p:cBhvr>
                                            <p:cTn id="64" dur="1" fill="hold">
                                              <p:stCondLst>
                                                <p:cond delay="499"/>
                                              </p:stCondLst>
                                            </p:cTn>
                                            <p:tgtEl>
                                              <p:spTgt spid="51"/>
                                            </p:tgtEl>
                                            <p:attrNameLst>
                                              <p:attrName>style.visibility</p:attrName>
                                            </p:attrNameLst>
                                          </p:cBhvr>
                                          <p:to>
                                            <p:strVal val="hidden"/>
                                          </p:to>
                                        </p:set>
                                      </p:childTnLst>
                                    </p:cTn>
                                  </p:par>
                                  <p:par>
                                    <p:cTn id="65" presetID="10" presetClass="entr" presetSubtype="0" fill="hold" grpId="0" nodeType="withEffect">
                                      <p:stCondLst>
                                        <p:cond delay="460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par>
                                    <p:cTn id="68" presetID="23" presetClass="entr" presetSubtype="16" fill="hold" grpId="0" nodeType="withEffect">
                                      <p:stCondLst>
                                        <p:cond delay="19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childTnLst>
                                    </p:cTn>
                                  </p:par>
                                  <p:par>
                                    <p:cTn id="72" presetID="6" presetClass="emph" presetSubtype="0" fill="hold" grpId="1" nodeType="withEffect">
                                      <p:stCondLst>
                                        <p:cond delay="2100"/>
                                      </p:stCondLst>
                                      <p:childTnLst>
                                        <p:animScale>
                                          <p:cBhvr>
                                            <p:cTn id="73" dur="500" fill="hold"/>
                                            <p:tgtEl>
                                              <p:spTgt spid="25"/>
                                            </p:tgtEl>
                                          </p:cBhvr>
                                          <p:by x="108000" y="108000"/>
                                        </p:animScale>
                                      </p:childTnLst>
                                    </p:cTn>
                                  </p:par>
                                  <p:par>
                                    <p:cTn id="74" presetID="23" presetClass="entr" presetSubtype="16" fill="hold" grpId="0" nodeType="withEffect">
                                      <p:stCondLst>
                                        <p:cond delay="250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childTnLst>
                                    </p:cTn>
                                  </p:par>
                                  <p:par>
                                    <p:cTn id="78" presetID="6" presetClass="emph" presetSubtype="0" fill="hold" grpId="1" nodeType="withEffect">
                                      <p:stCondLst>
                                        <p:cond delay="2700"/>
                                      </p:stCondLst>
                                      <p:childTnLst>
                                        <p:animScale>
                                          <p:cBhvr>
                                            <p:cTn id="79" dur="500" fill="hold"/>
                                            <p:tgtEl>
                                              <p:spTgt spid="27"/>
                                            </p:tgtEl>
                                          </p:cBhvr>
                                          <p:by x="108000" y="108000"/>
                                        </p:animScale>
                                      </p:childTnLst>
                                    </p:cTn>
                                  </p:par>
                                  <p:par>
                                    <p:cTn id="80" presetID="23" presetClass="entr" presetSubtype="16" fill="hold" grpId="0" nodeType="withEffect">
                                      <p:stCondLst>
                                        <p:cond delay="2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childTnLst>
                                    </p:cTn>
                                  </p:par>
                                  <p:par>
                                    <p:cTn id="84" presetID="6" presetClass="emph" presetSubtype="0" fill="hold" grpId="1" nodeType="withEffect">
                                      <p:stCondLst>
                                        <p:cond delay="2500"/>
                                      </p:stCondLst>
                                      <p:childTnLst>
                                        <p:animScale>
                                          <p:cBhvr>
                                            <p:cTn id="85" dur="500" fill="hold"/>
                                            <p:tgtEl>
                                              <p:spTgt spid="26"/>
                                            </p:tgtEl>
                                          </p:cBhvr>
                                          <p:by x="108000" y="108000"/>
                                        </p:animScale>
                                      </p:childTnLst>
                                    </p:cTn>
                                  </p:par>
                                  <p:par>
                                    <p:cTn id="86" presetID="23" presetClass="entr" presetSubtype="16" fill="hold" grpId="0" nodeType="withEffect">
                                      <p:stCondLst>
                                        <p:cond delay="2700"/>
                                      </p:stCondLst>
                                      <p:childTnLst>
                                        <p:set>
                                          <p:cBhvr>
                                            <p:cTn id="87" dur="1" fill="hold">
                                              <p:stCondLst>
                                                <p:cond delay="0"/>
                                              </p:stCondLst>
                                            </p:cTn>
                                            <p:tgtEl>
                                              <p:spTgt spid="28"/>
                                            </p:tgtEl>
                                            <p:attrNameLst>
                                              <p:attrName>style.visibility</p:attrName>
                                            </p:attrNameLst>
                                          </p:cBhvr>
                                          <p:to>
                                            <p:strVal val="visible"/>
                                          </p:to>
                                        </p:set>
                                        <p:anim calcmode="lin" valueType="num">
                                          <p:cBhvr>
                                            <p:cTn id="88" dur="500" fill="hold"/>
                                            <p:tgtEl>
                                              <p:spTgt spid="28"/>
                                            </p:tgtEl>
                                            <p:attrNameLst>
                                              <p:attrName>ppt_w</p:attrName>
                                            </p:attrNameLst>
                                          </p:cBhvr>
                                          <p:tavLst>
                                            <p:tav tm="0">
                                              <p:val>
                                                <p:fltVal val="0"/>
                                              </p:val>
                                            </p:tav>
                                            <p:tav tm="100000">
                                              <p:val>
                                                <p:strVal val="#ppt_w"/>
                                              </p:val>
                                            </p:tav>
                                          </p:tavLst>
                                        </p:anim>
                                        <p:anim calcmode="lin" valueType="num">
                                          <p:cBhvr>
                                            <p:cTn id="89" dur="500" fill="hold"/>
                                            <p:tgtEl>
                                              <p:spTgt spid="28"/>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stCondLst>
                                        <p:cond delay="2800"/>
                                      </p:stCondLst>
                                      <p:childTnLst>
                                        <p:animScale>
                                          <p:cBhvr>
                                            <p:cTn id="91" dur="500" fill="hold"/>
                                            <p:tgtEl>
                                              <p:spTgt spid="28"/>
                                            </p:tgtEl>
                                          </p:cBhvr>
                                          <p:by x="108000" y="108000"/>
                                        </p:animScale>
                                      </p:childTnLst>
                                    </p:cTn>
                                  </p:par>
                                  <p:par>
                                    <p:cTn id="92" presetID="23" presetClass="entr" presetSubtype="16" fill="hold" grpId="0" nodeType="withEffect">
                                      <p:stCondLst>
                                        <p:cond delay="250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childTnLst>
                                    </p:cTn>
                                  </p:par>
                                  <p:par>
                                    <p:cTn id="96" presetID="6" presetClass="emph" presetSubtype="0" fill="hold" grpId="1" nodeType="withEffect">
                                      <p:stCondLst>
                                        <p:cond delay="2600"/>
                                      </p:stCondLst>
                                      <p:childTnLst>
                                        <p:animScale>
                                          <p:cBhvr>
                                            <p:cTn id="97" dur="500" fill="hold"/>
                                            <p:tgtEl>
                                              <p:spTgt spid="29"/>
                                            </p:tgtEl>
                                          </p:cBhvr>
                                          <p:by x="108000" y="108000"/>
                                        </p:animScale>
                                      </p:childTnLst>
                                    </p:cTn>
                                  </p:par>
                                  <p:par>
                                    <p:cTn id="98" presetID="23" presetClass="entr" presetSubtype="16" fill="hold" grpId="0" nodeType="withEffect">
                                      <p:stCondLst>
                                        <p:cond delay="200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500" fill="hold"/>
                                            <p:tgtEl>
                                              <p:spTgt spid="30"/>
                                            </p:tgtEl>
                                            <p:attrNameLst>
                                              <p:attrName>ppt_w</p:attrName>
                                            </p:attrNameLst>
                                          </p:cBhvr>
                                          <p:tavLst>
                                            <p:tav tm="0">
                                              <p:val>
                                                <p:fltVal val="0"/>
                                              </p:val>
                                            </p:tav>
                                            <p:tav tm="100000">
                                              <p:val>
                                                <p:strVal val="#ppt_w"/>
                                              </p:val>
                                            </p:tav>
                                          </p:tavLst>
                                        </p:anim>
                                        <p:anim calcmode="lin" valueType="num">
                                          <p:cBhvr>
                                            <p:cTn id="101" dur="500" fill="hold"/>
                                            <p:tgtEl>
                                              <p:spTgt spid="30"/>
                                            </p:tgtEl>
                                            <p:attrNameLst>
                                              <p:attrName>ppt_h</p:attrName>
                                            </p:attrNameLst>
                                          </p:cBhvr>
                                          <p:tavLst>
                                            <p:tav tm="0">
                                              <p:val>
                                                <p:fltVal val="0"/>
                                              </p:val>
                                            </p:tav>
                                            <p:tav tm="100000">
                                              <p:val>
                                                <p:strVal val="#ppt_h"/>
                                              </p:val>
                                            </p:tav>
                                          </p:tavLst>
                                        </p:anim>
                                      </p:childTnLst>
                                    </p:cTn>
                                  </p:par>
                                  <p:par>
                                    <p:cTn id="102" presetID="6" presetClass="emph" presetSubtype="0" fill="hold" grpId="1" nodeType="withEffect">
                                      <p:stCondLst>
                                        <p:cond delay="2200"/>
                                      </p:stCondLst>
                                      <p:childTnLst>
                                        <p:animScale>
                                          <p:cBhvr>
                                            <p:cTn id="103" dur="500" fill="hold"/>
                                            <p:tgtEl>
                                              <p:spTgt spid="30"/>
                                            </p:tgtEl>
                                          </p:cBhvr>
                                          <p:by x="108000" y="108000"/>
                                        </p:animScale>
                                      </p:childTnLst>
                                    </p:cTn>
                                  </p:par>
                                  <p:par>
                                    <p:cTn id="104" presetID="23" presetClass="entr" presetSubtype="16" fill="hold" grpId="0" nodeType="withEffect">
                                      <p:stCondLst>
                                        <p:cond delay="2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stCondLst>
                                        <p:cond delay="2500"/>
                                      </p:stCondLst>
                                      <p:childTnLst>
                                        <p:animScale>
                                          <p:cBhvr>
                                            <p:cTn id="109" dur="500" fill="hold"/>
                                            <p:tgtEl>
                                              <p:spTgt spid="32"/>
                                            </p:tgtEl>
                                          </p:cBhvr>
                                          <p:by x="108000" y="108000"/>
                                        </p:animScale>
                                      </p:childTnLst>
                                    </p:cTn>
                                  </p:par>
                                  <p:par>
                                    <p:cTn id="110" presetID="23" presetClass="entr" presetSubtype="16" fill="hold" grpId="0" nodeType="withEffect">
                                      <p:stCondLst>
                                        <p:cond delay="22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childTnLst>
                                    </p:cTn>
                                  </p:par>
                                  <p:par>
                                    <p:cTn id="114" presetID="6" presetClass="emph" presetSubtype="0" fill="hold" grpId="1" nodeType="withEffect">
                                      <p:stCondLst>
                                        <p:cond delay="2500"/>
                                      </p:stCondLst>
                                      <p:childTnLst>
                                        <p:animScale>
                                          <p:cBhvr>
                                            <p:cTn id="115" dur="500" fill="hold"/>
                                            <p:tgtEl>
                                              <p:spTgt spid="33"/>
                                            </p:tgtEl>
                                          </p:cBhvr>
                                          <p:by x="108000" y="108000"/>
                                        </p:animScale>
                                      </p:childTnLst>
                                    </p:cTn>
                                  </p:par>
                                  <p:par>
                                    <p:cTn id="116" presetID="23" presetClass="entr" presetSubtype="16" fill="hold" grpId="0" nodeType="withEffect">
                                      <p:stCondLst>
                                        <p:cond delay="2500"/>
                                      </p:stCondLst>
                                      <p:childTnLst>
                                        <p:set>
                                          <p:cBhvr>
                                            <p:cTn id="117" dur="1" fill="hold">
                                              <p:stCondLst>
                                                <p:cond delay="0"/>
                                              </p:stCondLst>
                                            </p:cTn>
                                            <p:tgtEl>
                                              <p:spTgt spid="34"/>
                                            </p:tgtEl>
                                            <p:attrNameLst>
                                              <p:attrName>style.visibility</p:attrName>
                                            </p:attrNameLst>
                                          </p:cBhvr>
                                          <p:to>
                                            <p:strVal val="visible"/>
                                          </p:to>
                                        </p:set>
                                        <p:anim calcmode="lin" valueType="num">
                                          <p:cBhvr>
                                            <p:cTn id="118" dur="500" fill="hold"/>
                                            <p:tgtEl>
                                              <p:spTgt spid="34"/>
                                            </p:tgtEl>
                                            <p:attrNameLst>
                                              <p:attrName>ppt_w</p:attrName>
                                            </p:attrNameLst>
                                          </p:cBhvr>
                                          <p:tavLst>
                                            <p:tav tm="0">
                                              <p:val>
                                                <p:fltVal val="0"/>
                                              </p:val>
                                            </p:tav>
                                            <p:tav tm="100000">
                                              <p:val>
                                                <p:strVal val="#ppt_w"/>
                                              </p:val>
                                            </p:tav>
                                          </p:tavLst>
                                        </p:anim>
                                        <p:anim calcmode="lin" valueType="num">
                                          <p:cBhvr>
                                            <p:cTn id="119" dur="500" fill="hold"/>
                                            <p:tgtEl>
                                              <p:spTgt spid="34"/>
                                            </p:tgtEl>
                                            <p:attrNameLst>
                                              <p:attrName>ppt_h</p:attrName>
                                            </p:attrNameLst>
                                          </p:cBhvr>
                                          <p:tavLst>
                                            <p:tav tm="0">
                                              <p:val>
                                                <p:fltVal val="0"/>
                                              </p:val>
                                            </p:tav>
                                            <p:tav tm="100000">
                                              <p:val>
                                                <p:strVal val="#ppt_h"/>
                                              </p:val>
                                            </p:tav>
                                          </p:tavLst>
                                        </p:anim>
                                      </p:childTnLst>
                                    </p:cTn>
                                  </p:par>
                                  <p:par>
                                    <p:cTn id="120" presetID="6" presetClass="emph" presetSubtype="0" fill="hold" grpId="1" nodeType="withEffect">
                                      <p:stCondLst>
                                        <p:cond delay="2600"/>
                                      </p:stCondLst>
                                      <p:childTnLst>
                                        <p:animScale>
                                          <p:cBhvr>
                                            <p:cTn id="121" dur="500" fill="hold"/>
                                            <p:tgtEl>
                                              <p:spTgt spid="34"/>
                                            </p:tgtEl>
                                          </p:cBhvr>
                                          <p:by x="108000" y="108000"/>
                                        </p:animScale>
                                      </p:childTnLst>
                                    </p:cTn>
                                  </p:par>
                                  <p:par>
                                    <p:cTn id="122" presetID="23" presetClass="entr" presetSubtype="16" fill="hold" grpId="0" nodeType="withEffect">
                                      <p:stCondLst>
                                        <p:cond delay="2900"/>
                                      </p:stCondLst>
                                      <p:childTnLst>
                                        <p:set>
                                          <p:cBhvr>
                                            <p:cTn id="123" dur="1" fill="hold">
                                              <p:stCondLst>
                                                <p:cond delay="0"/>
                                              </p:stCondLst>
                                            </p:cTn>
                                            <p:tgtEl>
                                              <p:spTgt spid="31"/>
                                            </p:tgtEl>
                                            <p:attrNameLst>
                                              <p:attrName>style.visibility</p:attrName>
                                            </p:attrNameLst>
                                          </p:cBhvr>
                                          <p:to>
                                            <p:strVal val="visible"/>
                                          </p:to>
                                        </p:set>
                                        <p:anim calcmode="lin" valueType="num">
                                          <p:cBhvr>
                                            <p:cTn id="124" dur="500" fill="hold"/>
                                            <p:tgtEl>
                                              <p:spTgt spid="31"/>
                                            </p:tgtEl>
                                            <p:attrNameLst>
                                              <p:attrName>ppt_w</p:attrName>
                                            </p:attrNameLst>
                                          </p:cBhvr>
                                          <p:tavLst>
                                            <p:tav tm="0">
                                              <p:val>
                                                <p:fltVal val="0"/>
                                              </p:val>
                                            </p:tav>
                                            <p:tav tm="100000">
                                              <p:val>
                                                <p:strVal val="#ppt_w"/>
                                              </p:val>
                                            </p:tav>
                                          </p:tavLst>
                                        </p:anim>
                                        <p:anim calcmode="lin" valueType="num">
                                          <p:cBhvr>
                                            <p:cTn id="125" dur="500" fill="hold"/>
                                            <p:tgtEl>
                                              <p:spTgt spid="31"/>
                                            </p:tgtEl>
                                            <p:attrNameLst>
                                              <p:attrName>ppt_h</p:attrName>
                                            </p:attrNameLst>
                                          </p:cBhvr>
                                          <p:tavLst>
                                            <p:tav tm="0">
                                              <p:val>
                                                <p:fltVal val="0"/>
                                              </p:val>
                                            </p:tav>
                                            <p:tav tm="100000">
                                              <p:val>
                                                <p:strVal val="#ppt_h"/>
                                              </p:val>
                                            </p:tav>
                                          </p:tavLst>
                                        </p:anim>
                                      </p:childTnLst>
                                    </p:cTn>
                                  </p:par>
                                  <p:par>
                                    <p:cTn id="126" presetID="6" presetClass="emph" presetSubtype="0" fill="hold" grpId="1" nodeType="withEffect">
                                      <p:stCondLst>
                                        <p:cond delay="3100"/>
                                      </p:stCondLst>
                                      <p:childTnLst>
                                        <p:animScale>
                                          <p:cBhvr>
                                            <p:cTn id="127" dur="500" fill="hold"/>
                                            <p:tgtEl>
                                              <p:spTgt spid="31"/>
                                            </p:tgtEl>
                                          </p:cBhvr>
                                          <p:by x="108000" y="108000"/>
                                        </p:animScale>
                                      </p:childTnLst>
                                    </p:cTn>
                                  </p:par>
                                  <p:par>
                                    <p:cTn id="128" presetID="23" presetClass="entr" presetSubtype="16" fill="hold" grpId="0" nodeType="withEffect">
                                      <p:stCondLst>
                                        <p:cond delay="3300"/>
                                      </p:stCondLst>
                                      <p:childTnLst>
                                        <p:set>
                                          <p:cBhvr>
                                            <p:cTn id="129" dur="1" fill="hold">
                                              <p:stCondLst>
                                                <p:cond delay="0"/>
                                              </p:stCondLst>
                                            </p:cTn>
                                            <p:tgtEl>
                                              <p:spTgt spid="36"/>
                                            </p:tgtEl>
                                            <p:attrNameLst>
                                              <p:attrName>style.visibility</p:attrName>
                                            </p:attrNameLst>
                                          </p:cBhvr>
                                          <p:to>
                                            <p:strVal val="visible"/>
                                          </p:to>
                                        </p:set>
                                        <p:anim calcmode="lin" valueType="num">
                                          <p:cBhvr>
                                            <p:cTn id="130" dur="500" fill="hold"/>
                                            <p:tgtEl>
                                              <p:spTgt spid="36"/>
                                            </p:tgtEl>
                                            <p:attrNameLst>
                                              <p:attrName>ppt_w</p:attrName>
                                            </p:attrNameLst>
                                          </p:cBhvr>
                                          <p:tavLst>
                                            <p:tav tm="0">
                                              <p:val>
                                                <p:fltVal val="0"/>
                                              </p:val>
                                            </p:tav>
                                            <p:tav tm="100000">
                                              <p:val>
                                                <p:strVal val="#ppt_w"/>
                                              </p:val>
                                            </p:tav>
                                          </p:tavLst>
                                        </p:anim>
                                        <p:anim calcmode="lin" valueType="num">
                                          <p:cBhvr>
                                            <p:cTn id="131" dur="500" fill="hold"/>
                                            <p:tgtEl>
                                              <p:spTgt spid="36"/>
                                            </p:tgtEl>
                                            <p:attrNameLst>
                                              <p:attrName>ppt_h</p:attrName>
                                            </p:attrNameLst>
                                          </p:cBhvr>
                                          <p:tavLst>
                                            <p:tav tm="0">
                                              <p:val>
                                                <p:fltVal val="0"/>
                                              </p:val>
                                            </p:tav>
                                            <p:tav tm="100000">
                                              <p:val>
                                                <p:strVal val="#ppt_h"/>
                                              </p:val>
                                            </p:tav>
                                          </p:tavLst>
                                        </p:anim>
                                      </p:childTnLst>
                                    </p:cTn>
                                  </p:par>
                                  <p:par>
                                    <p:cTn id="132" presetID="6" presetClass="emph" presetSubtype="0" fill="hold" grpId="1" nodeType="withEffect">
                                      <p:stCondLst>
                                        <p:cond delay="3500"/>
                                      </p:stCondLst>
                                      <p:childTnLst>
                                        <p:animScale>
                                          <p:cBhvr>
                                            <p:cTn id="133" dur="500" fill="hold"/>
                                            <p:tgtEl>
                                              <p:spTgt spid="36"/>
                                            </p:tgtEl>
                                          </p:cBhvr>
                                          <p:by x="108000" y="108000"/>
                                        </p:animScale>
                                      </p:childTnLst>
                                    </p:cTn>
                                  </p:par>
                                  <p:par>
                                    <p:cTn id="134" presetID="23" presetClass="entr" presetSubtype="16" fill="hold" grpId="0" nodeType="withEffect">
                                      <p:stCondLst>
                                        <p:cond delay="3600"/>
                                      </p:stCondLst>
                                      <p:childTnLst>
                                        <p:set>
                                          <p:cBhvr>
                                            <p:cTn id="135" dur="1" fill="hold">
                                              <p:stCondLst>
                                                <p:cond delay="0"/>
                                              </p:stCondLst>
                                            </p:cTn>
                                            <p:tgtEl>
                                              <p:spTgt spid="35"/>
                                            </p:tgtEl>
                                            <p:attrNameLst>
                                              <p:attrName>style.visibility</p:attrName>
                                            </p:attrNameLst>
                                          </p:cBhvr>
                                          <p:to>
                                            <p:strVal val="visible"/>
                                          </p:to>
                                        </p:set>
                                        <p:anim calcmode="lin" valueType="num">
                                          <p:cBhvr>
                                            <p:cTn id="136" dur="500" fill="hold"/>
                                            <p:tgtEl>
                                              <p:spTgt spid="35"/>
                                            </p:tgtEl>
                                            <p:attrNameLst>
                                              <p:attrName>ppt_w</p:attrName>
                                            </p:attrNameLst>
                                          </p:cBhvr>
                                          <p:tavLst>
                                            <p:tav tm="0">
                                              <p:val>
                                                <p:fltVal val="0"/>
                                              </p:val>
                                            </p:tav>
                                            <p:tav tm="100000">
                                              <p:val>
                                                <p:strVal val="#ppt_w"/>
                                              </p:val>
                                            </p:tav>
                                          </p:tavLst>
                                        </p:anim>
                                        <p:anim calcmode="lin" valueType="num">
                                          <p:cBhvr>
                                            <p:cTn id="137" dur="500" fill="hold"/>
                                            <p:tgtEl>
                                              <p:spTgt spid="35"/>
                                            </p:tgtEl>
                                            <p:attrNameLst>
                                              <p:attrName>ppt_h</p:attrName>
                                            </p:attrNameLst>
                                          </p:cBhvr>
                                          <p:tavLst>
                                            <p:tav tm="0">
                                              <p:val>
                                                <p:fltVal val="0"/>
                                              </p:val>
                                            </p:tav>
                                            <p:tav tm="100000">
                                              <p:val>
                                                <p:strVal val="#ppt_h"/>
                                              </p:val>
                                            </p:tav>
                                          </p:tavLst>
                                        </p:anim>
                                      </p:childTnLst>
                                    </p:cTn>
                                  </p:par>
                                  <p:par>
                                    <p:cTn id="138" presetID="6" presetClass="emph" presetSubtype="0" fill="hold" grpId="1" nodeType="withEffect">
                                      <p:stCondLst>
                                        <p:cond delay="3700"/>
                                      </p:stCondLst>
                                      <p:childTnLst>
                                        <p:animScale>
                                          <p:cBhvr>
                                            <p:cTn id="139" dur="500" fill="hold"/>
                                            <p:tgtEl>
                                              <p:spTgt spid="35"/>
                                            </p:tgtEl>
                                          </p:cBhvr>
                                          <p:by x="108000" y="10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46" grpId="0"/>
          <p:bldP spid="47" grpId="0"/>
          <p:bldP spid="49" grpId="0"/>
          <p:bldP spid="50" grpId="0"/>
          <p:bldP spid="52" grpId="0"/>
          <p:bldP spid="5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组合 3"/>
          <p:cNvGrpSpPr/>
          <p:nvPr/>
        </p:nvGrpSpPr>
        <p:grpSpPr>
          <a:xfrm>
            <a:off x="4312499" y="641742"/>
            <a:ext cx="5001690" cy="630494"/>
            <a:chOff x="4312499" y="641742"/>
            <a:chExt cx="5001690" cy="630494"/>
          </a:xfrm>
        </p:grpSpPr>
        <p:sp>
          <p:nvSpPr>
            <p:cNvPr id="5" name="矩形 4"/>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6" name="组合 5"/>
            <p:cNvGrpSpPr/>
            <p:nvPr/>
          </p:nvGrpSpPr>
          <p:grpSpPr>
            <a:xfrm>
              <a:off x="4342237" y="1226517"/>
              <a:ext cx="3507526" cy="45719"/>
              <a:chOff x="4371975" y="1226517"/>
              <a:chExt cx="3507526" cy="45719"/>
            </a:xfrm>
          </p:grpSpPr>
          <p:cxnSp>
            <p:nvCxnSpPr>
              <p:cNvPr id="7" name="直接连接符 6"/>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9" name="组合 8"/>
          <p:cNvGrpSpPr/>
          <p:nvPr/>
        </p:nvGrpSpPr>
        <p:grpSpPr>
          <a:xfrm>
            <a:off x="5705049" y="5278189"/>
            <a:ext cx="740721" cy="859237"/>
            <a:chOff x="5705049" y="515868"/>
            <a:chExt cx="740721" cy="859237"/>
          </a:xfrm>
        </p:grpSpPr>
        <p:sp>
          <p:nvSpPr>
            <p:cNvPr id="10" name="六边形 9"/>
            <p:cNvSpPr/>
            <p:nvPr/>
          </p:nvSpPr>
          <p:spPr>
            <a:xfrm rot="5400000">
              <a:off x="5645791" y="575126"/>
              <a:ext cx="859237" cy="740721"/>
            </a:xfrm>
            <a:prstGeom prst="hexagon">
              <a:avLst/>
            </a:prstGeom>
            <a:solidFill>
              <a:srgbClr val="28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nvSpPr>
          <p:spPr>
            <a:xfrm>
              <a:off x="5873892" y="763985"/>
              <a:ext cx="384255" cy="333021"/>
            </a:xfrm>
            <a:custGeom>
              <a:avLst/>
              <a:gdLst/>
              <a:ahLst/>
              <a:cxnLst/>
              <a:rect l="l" t="t" r="r" b="b"/>
              <a:pathLst>
                <a:path w="384255" h="333021">
                  <a:moveTo>
                    <a:pt x="384255" y="0"/>
                  </a:moveTo>
                  <a:lnTo>
                    <a:pt x="384255" y="55503"/>
                  </a:lnTo>
                  <a:cubicBezTo>
                    <a:pt x="352945" y="64991"/>
                    <a:pt x="331598" y="77800"/>
                    <a:pt x="320212" y="93929"/>
                  </a:cubicBezTo>
                  <a:cubicBezTo>
                    <a:pt x="311673" y="107212"/>
                    <a:pt x="307404" y="126662"/>
                    <a:pt x="307404" y="152279"/>
                  </a:cubicBezTo>
                  <a:lnTo>
                    <a:pt x="307404" y="202090"/>
                  </a:lnTo>
                  <a:lnTo>
                    <a:pt x="384255" y="202090"/>
                  </a:lnTo>
                  <a:lnTo>
                    <a:pt x="384255" y="333021"/>
                  </a:lnTo>
                  <a:lnTo>
                    <a:pt x="254747" y="333021"/>
                  </a:lnTo>
                  <a:lnTo>
                    <a:pt x="254747" y="157971"/>
                  </a:lnTo>
                  <a:cubicBezTo>
                    <a:pt x="254747" y="134252"/>
                    <a:pt x="255695" y="116225"/>
                    <a:pt x="257593" y="103891"/>
                  </a:cubicBezTo>
                  <a:cubicBezTo>
                    <a:pt x="260439" y="86813"/>
                    <a:pt x="266132" y="72581"/>
                    <a:pt x="274671" y="61196"/>
                  </a:cubicBezTo>
                  <a:cubicBezTo>
                    <a:pt x="282261" y="46015"/>
                    <a:pt x="294121" y="34156"/>
                    <a:pt x="310250" y="25617"/>
                  </a:cubicBezTo>
                  <a:cubicBezTo>
                    <a:pt x="327328" y="15180"/>
                    <a:pt x="351997" y="6641"/>
                    <a:pt x="384255" y="0"/>
                  </a:cubicBezTo>
                  <a:close/>
                  <a:moveTo>
                    <a:pt x="129508" y="0"/>
                  </a:moveTo>
                  <a:lnTo>
                    <a:pt x="129508" y="55503"/>
                  </a:lnTo>
                  <a:cubicBezTo>
                    <a:pt x="98198" y="64991"/>
                    <a:pt x="76851" y="77800"/>
                    <a:pt x="65465" y="93929"/>
                  </a:cubicBezTo>
                  <a:cubicBezTo>
                    <a:pt x="56926" y="107212"/>
                    <a:pt x="52657" y="126662"/>
                    <a:pt x="52657" y="152279"/>
                  </a:cubicBezTo>
                  <a:lnTo>
                    <a:pt x="52657" y="202090"/>
                  </a:lnTo>
                  <a:lnTo>
                    <a:pt x="129508" y="202090"/>
                  </a:lnTo>
                  <a:lnTo>
                    <a:pt x="129508" y="333021"/>
                  </a:lnTo>
                  <a:lnTo>
                    <a:pt x="0" y="333021"/>
                  </a:lnTo>
                  <a:lnTo>
                    <a:pt x="0" y="157971"/>
                  </a:lnTo>
                  <a:cubicBezTo>
                    <a:pt x="0" y="135201"/>
                    <a:pt x="948" y="117174"/>
                    <a:pt x="2846" y="103891"/>
                  </a:cubicBezTo>
                  <a:cubicBezTo>
                    <a:pt x="6641" y="86813"/>
                    <a:pt x="12808" y="72581"/>
                    <a:pt x="21347" y="61196"/>
                  </a:cubicBezTo>
                  <a:cubicBezTo>
                    <a:pt x="28937" y="46015"/>
                    <a:pt x="40323" y="34156"/>
                    <a:pt x="55503" y="25617"/>
                  </a:cubicBezTo>
                  <a:cubicBezTo>
                    <a:pt x="73530" y="15180"/>
                    <a:pt x="98198" y="6641"/>
                    <a:pt x="12950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1500" dirty="0">
                <a:solidFill>
                  <a:srgbClr val="284A7A"/>
                </a:solidFill>
                <a:cs typeface="+mn-ea"/>
                <a:sym typeface="+mn-lt"/>
              </a:endParaRPr>
            </a:p>
          </p:txBody>
        </p:sp>
      </p:grpSp>
      <p:sp>
        <p:nvSpPr>
          <p:cNvPr id="12" name="六边形 11"/>
          <p:cNvSpPr/>
          <p:nvPr/>
        </p:nvSpPr>
        <p:spPr>
          <a:xfrm rot="5400000">
            <a:off x="5093893" y="2332058"/>
            <a:ext cx="1971153" cy="1699269"/>
          </a:xfrm>
          <a:prstGeom prst="hexagon">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12"/>
          <p:cNvGrpSpPr/>
          <p:nvPr/>
        </p:nvGrpSpPr>
        <p:grpSpPr>
          <a:xfrm>
            <a:off x="5609370" y="4714066"/>
            <a:ext cx="349164" cy="349164"/>
            <a:chOff x="5609370" y="4714066"/>
            <a:chExt cx="349164" cy="349164"/>
          </a:xfrm>
        </p:grpSpPr>
        <p:sp>
          <p:nvSpPr>
            <p:cNvPr id="14" name="椭圆 13"/>
            <p:cNvSpPr/>
            <p:nvPr/>
          </p:nvSpPr>
          <p:spPr>
            <a:xfrm>
              <a:off x="5609370" y="4714066"/>
              <a:ext cx="349164" cy="349164"/>
            </a:xfrm>
            <a:prstGeom prst="ellipse">
              <a:avLst/>
            </a:prstGeom>
            <a:noFill/>
            <a:ln w="2540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14"/>
            <p:cNvSpPr/>
            <p:nvPr/>
          </p:nvSpPr>
          <p:spPr>
            <a:xfrm rot="8897428">
              <a:off x="5699519" y="4828705"/>
              <a:ext cx="199346" cy="170252"/>
            </a:xfrm>
            <a:custGeom>
              <a:avLst/>
              <a:gdLst>
                <a:gd name="connsiteX0" fmla="*/ 0 w 1753850"/>
                <a:gd name="connsiteY0" fmla="*/ 1494358 h 1497882"/>
                <a:gd name="connsiteX1" fmla="*/ 874462 w 1753850"/>
                <a:gd name="connsiteY1" fmla="*/ 1002099 h 1497882"/>
                <a:gd name="connsiteX2" fmla="*/ 840024 w 1753850"/>
                <a:gd name="connsiteY2" fmla="*/ 0 h 1497882"/>
                <a:gd name="connsiteX3" fmla="*/ 1748300 w 1753850"/>
                <a:gd name="connsiteY3" fmla="*/ 1491233 h 1497882"/>
                <a:gd name="connsiteX4" fmla="*/ 1753850 w 1753850"/>
                <a:gd name="connsiteY4" fmla="*/ 1494358 h 1497882"/>
                <a:gd name="connsiteX5" fmla="*/ 1750203 w 1753850"/>
                <a:gd name="connsiteY5" fmla="*/ 1494358 h 1497882"/>
                <a:gd name="connsiteX6" fmla="*/ 1752349 w 1753850"/>
                <a:gd name="connsiteY6" fmla="*/ 1497882 h 1497882"/>
                <a:gd name="connsiteX7" fmla="*/ 1746064 w 1753850"/>
                <a:gd name="connsiteY7" fmla="*/ 1494358 h 149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3850" h="1497882">
                  <a:moveTo>
                    <a:pt x="0" y="1494358"/>
                  </a:moveTo>
                  <a:lnTo>
                    <a:pt x="874462" y="1002099"/>
                  </a:lnTo>
                  <a:lnTo>
                    <a:pt x="840024" y="0"/>
                  </a:lnTo>
                  <a:lnTo>
                    <a:pt x="1748300" y="1491233"/>
                  </a:lnTo>
                  <a:lnTo>
                    <a:pt x="1753850" y="1494358"/>
                  </a:lnTo>
                  <a:lnTo>
                    <a:pt x="1750203" y="1494358"/>
                  </a:lnTo>
                  <a:lnTo>
                    <a:pt x="1752349" y="1497882"/>
                  </a:lnTo>
                  <a:lnTo>
                    <a:pt x="1746064" y="1494358"/>
                  </a:lnTo>
                  <a:close/>
                </a:path>
              </a:pathLst>
            </a:custGeom>
            <a:solidFill>
              <a:srgbClr val="284A7A">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6" name="组合 15"/>
          <p:cNvGrpSpPr/>
          <p:nvPr/>
        </p:nvGrpSpPr>
        <p:grpSpPr>
          <a:xfrm>
            <a:off x="6228167" y="4714066"/>
            <a:ext cx="349164" cy="349164"/>
            <a:chOff x="6228167" y="4714066"/>
            <a:chExt cx="349164" cy="349164"/>
          </a:xfrm>
        </p:grpSpPr>
        <p:sp>
          <p:nvSpPr>
            <p:cNvPr id="17" name="椭圆 16"/>
            <p:cNvSpPr/>
            <p:nvPr/>
          </p:nvSpPr>
          <p:spPr>
            <a:xfrm>
              <a:off x="6228167" y="4714066"/>
              <a:ext cx="349164" cy="349164"/>
            </a:xfrm>
            <a:prstGeom prst="ellipse">
              <a:avLst/>
            </a:prstGeom>
            <a:noFill/>
            <a:ln w="2540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任意多边形 17"/>
            <p:cNvSpPr/>
            <p:nvPr/>
          </p:nvSpPr>
          <p:spPr>
            <a:xfrm rot="19985642">
              <a:off x="6280030" y="4782138"/>
              <a:ext cx="199346" cy="170252"/>
            </a:xfrm>
            <a:custGeom>
              <a:avLst/>
              <a:gdLst>
                <a:gd name="connsiteX0" fmla="*/ 0 w 1753850"/>
                <a:gd name="connsiteY0" fmla="*/ 1494358 h 1497882"/>
                <a:gd name="connsiteX1" fmla="*/ 874462 w 1753850"/>
                <a:gd name="connsiteY1" fmla="*/ 1002099 h 1497882"/>
                <a:gd name="connsiteX2" fmla="*/ 840024 w 1753850"/>
                <a:gd name="connsiteY2" fmla="*/ 0 h 1497882"/>
                <a:gd name="connsiteX3" fmla="*/ 1748300 w 1753850"/>
                <a:gd name="connsiteY3" fmla="*/ 1491233 h 1497882"/>
                <a:gd name="connsiteX4" fmla="*/ 1753850 w 1753850"/>
                <a:gd name="connsiteY4" fmla="*/ 1494358 h 1497882"/>
                <a:gd name="connsiteX5" fmla="*/ 1750203 w 1753850"/>
                <a:gd name="connsiteY5" fmla="*/ 1494358 h 1497882"/>
                <a:gd name="connsiteX6" fmla="*/ 1752349 w 1753850"/>
                <a:gd name="connsiteY6" fmla="*/ 1497882 h 1497882"/>
                <a:gd name="connsiteX7" fmla="*/ 1746064 w 1753850"/>
                <a:gd name="connsiteY7" fmla="*/ 1494358 h 149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3850" h="1497882">
                  <a:moveTo>
                    <a:pt x="0" y="1494358"/>
                  </a:moveTo>
                  <a:lnTo>
                    <a:pt x="874462" y="1002099"/>
                  </a:lnTo>
                  <a:lnTo>
                    <a:pt x="840024" y="0"/>
                  </a:lnTo>
                  <a:lnTo>
                    <a:pt x="1748300" y="1491233"/>
                  </a:lnTo>
                  <a:lnTo>
                    <a:pt x="1753850" y="1494358"/>
                  </a:lnTo>
                  <a:lnTo>
                    <a:pt x="1750203" y="1494358"/>
                  </a:lnTo>
                  <a:lnTo>
                    <a:pt x="1752349" y="1497882"/>
                  </a:lnTo>
                  <a:lnTo>
                    <a:pt x="1746064" y="1494358"/>
                  </a:lnTo>
                  <a:close/>
                </a:path>
              </a:pathLst>
            </a:custGeom>
            <a:solidFill>
              <a:srgbClr val="284A7A">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9" name="矩形 18"/>
          <p:cNvSpPr/>
          <p:nvPr/>
        </p:nvSpPr>
        <p:spPr>
          <a:xfrm>
            <a:off x="987044" y="2745735"/>
            <a:ext cx="3584956" cy="987643"/>
          </a:xfrm>
          <a:prstGeom prst="rect">
            <a:avLst/>
          </a:prstGeom>
        </p:spPr>
        <p:txBody>
          <a:bodyPr wrap="square">
            <a:spAutoFit/>
          </a:bodyPr>
          <a:lstStyle/>
          <a:p>
            <a:pPr>
              <a:lnSpc>
                <a:spcPct val="150000"/>
              </a:lnSpc>
            </a:pPr>
            <a:r>
              <a:rPr lang="en-US" altLang="zh-CN" sz="1000" dirty="0">
                <a:solidFill>
                  <a:schemeClr val="tx1">
                    <a:alpha val="57000"/>
                  </a:schemeClr>
                </a:solidFill>
                <a:cs typeface="+mn-ea"/>
                <a:sym typeface="+mn-lt"/>
              </a:rPr>
              <a:t>We have many PowerPoint templates that has been specifically designed to help We have many PowerPoint templates that has been specifically designed to help</a:t>
            </a:r>
            <a:endParaRPr lang="en-US" altLang="zh-CN" sz="1000" dirty="0">
              <a:solidFill>
                <a:schemeClr val="tx1">
                  <a:alpha val="57000"/>
                </a:schemeClr>
              </a:solidFill>
              <a:cs typeface="+mn-ea"/>
              <a:sym typeface="+mn-lt"/>
            </a:endParaRPr>
          </a:p>
        </p:txBody>
      </p:sp>
      <p:sp>
        <p:nvSpPr>
          <p:cNvPr id="23" name="文本框 22"/>
          <p:cNvSpPr txBox="1"/>
          <p:nvPr/>
        </p:nvSpPr>
        <p:spPr>
          <a:xfrm>
            <a:off x="8531318" y="2745735"/>
            <a:ext cx="2291580" cy="400110"/>
          </a:xfrm>
          <a:prstGeom prst="rect">
            <a:avLst/>
          </a:prstGeom>
          <a:noFill/>
        </p:spPr>
        <p:txBody>
          <a:bodyPr wrap="square" rtlCol="0">
            <a:spAutoFit/>
          </a:bodyPr>
          <a:lstStyle/>
          <a:p>
            <a:r>
              <a:rPr lang="en-US" altLang="zh-CN" sz="2000" dirty="0">
                <a:solidFill>
                  <a:srgbClr val="284A7A"/>
                </a:solidFill>
                <a:cs typeface="+mn-ea"/>
                <a:sym typeface="+mn-lt"/>
              </a:rPr>
              <a:t>ADD </a:t>
            </a:r>
            <a:r>
              <a:rPr lang="en-US" altLang="zh-CN" sz="2000" dirty="0">
                <a:solidFill>
                  <a:schemeClr val="bg1">
                    <a:lumMod val="65000"/>
                  </a:schemeClr>
                </a:solidFill>
                <a:cs typeface="+mn-ea"/>
                <a:sym typeface="+mn-lt"/>
              </a:rPr>
              <a:t>TEXT HERE</a:t>
            </a:r>
            <a:endParaRPr lang="zh-CN" altLang="en-US" sz="2000" dirty="0">
              <a:solidFill>
                <a:schemeClr val="bg1">
                  <a:lumMod val="65000"/>
                </a:schemeClr>
              </a:solidFill>
              <a:cs typeface="+mn-ea"/>
              <a:sym typeface="+mn-lt"/>
            </a:endParaRPr>
          </a:p>
        </p:txBody>
      </p:sp>
      <p:sp>
        <p:nvSpPr>
          <p:cNvPr id="24" name="矩形 23"/>
          <p:cNvSpPr/>
          <p:nvPr/>
        </p:nvSpPr>
        <p:spPr>
          <a:xfrm>
            <a:off x="8531318" y="3172206"/>
            <a:ext cx="2149100" cy="336695"/>
          </a:xfrm>
          <a:prstGeom prst="rect">
            <a:avLst/>
          </a:prstGeom>
        </p:spPr>
        <p:txBody>
          <a:bodyPr wrap="square">
            <a:spAutoFit/>
          </a:bodyPr>
          <a:lstStyle/>
          <a:p>
            <a:pPr algn="dist">
              <a:lnSpc>
                <a:spcPct val="150000"/>
              </a:lnSpc>
            </a:pPr>
            <a:r>
              <a:rPr lang="en-US" altLang="zh-CN" sz="1200" dirty="0">
                <a:solidFill>
                  <a:srgbClr val="0B2351">
                    <a:alpha val="57000"/>
                  </a:srgbClr>
                </a:solidFill>
                <a:cs typeface="+mn-ea"/>
                <a:sym typeface="+mn-lt"/>
              </a:rPr>
              <a:t>ADD YOUR TITLE HERE</a:t>
            </a:r>
            <a:endParaRPr lang="en-US" altLang="zh-CN" sz="1200" dirty="0">
              <a:solidFill>
                <a:srgbClr val="0B2351">
                  <a:alpha val="57000"/>
                </a:srgb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par>
                                    <p:cTn id="12" presetID="6" presetClass="emph" presetSubtype="0" fill="hold" nodeType="withEffect" p14:presetBounceEnd="24000">
                                      <p:stCondLst>
                                        <p:cond delay="300"/>
                                      </p:stCondLst>
                                      <p:childTnLst>
                                        <p:animScale p14:bounceEnd="24000">
                                          <p:cBhvr>
                                            <p:cTn id="13" dur="500" fill="hold"/>
                                            <p:tgtEl>
                                              <p:spTgt spid="9"/>
                                            </p:tgtEl>
                                          </p:cBhvr>
                                          <p:by x="108000" y="108000"/>
                                        </p:animScale>
                                      </p:childTnLst>
                                    </p:cTn>
                                  </p:par>
                                  <p:par>
                                    <p:cTn id="14" presetID="64" presetClass="path" presetSubtype="0" accel="50000" decel="50000" fill="hold" nodeType="withEffect">
                                      <p:stCondLst>
                                        <p:cond delay="0"/>
                                      </p:stCondLst>
                                      <p:childTnLst>
                                        <p:animMotion origin="layout" path="M 2.70833E-6 4.07407E-6 L 2.70833E-6 -0.20255 " pathEditMode="relative" rAng="0" ptsTypes="AA">
                                          <p:cBhvr>
                                            <p:cTn id="15" dur="500" spd="-100000" fill="hold"/>
                                            <p:tgtEl>
                                              <p:spTgt spid="9"/>
                                            </p:tgtEl>
                                            <p:attrNameLst>
                                              <p:attrName>ppt_x</p:attrName>
                                              <p:attrName>ppt_y</p:attrName>
                                            </p:attrNameLst>
                                          </p:cBhvr>
                                          <p:rCtr x="0" y="-10139"/>
                                        </p:animMotion>
                                      </p:childTnLst>
                                    </p:cTn>
                                  </p:par>
                                  <p:par>
                                    <p:cTn id="16" presetID="23" presetClass="entr" presetSubtype="16" fill="hold" grpId="0" nodeType="withEffect">
                                      <p:stCondLst>
                                        <p:cond delay="19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par>
                                    <p:cTn id="20" presetID="6" presetClass="emph" presetSubtype="0" fill="hold" grpId="1" nodeType="withEffect" p14:presetBounceEnd="24000">
                                      <p:stCondLst>
                                        <p:cond delay="2100"/>
                                      </p:stCondLst>
                                      <p:childTnLst>
                                        <p:animScale p14:bounceEnd="24000">
                                          <p:cBhvr>
                                            <p:cTn id="21" dur="500" fill="hold"/>
                                            <p:tgtEl>
                                              <p:spTgt spid="12"/>
                                            </p:tgtEl>
                                          </p:cBhvr>
                                          <p:by x="108000" y="108000"/>
                                        </p:animScale>
                                      </p:childTnLst>
                                    </p:cTn>
                                  </p:par>
                                  <p:par>
                                    <p:cTn id="22" presetID="64" presetClass="path" presetSubtype="0" accel="50000" decel="50000" fill="hold" grpId="2" nodeType="withEffect">
                                      <p:stCondLst>
                                        <p:cond delay="1900"/>
                                      </p:stCondLst>
                                      <p:childTnLst>
                                        <p:animMotion origin="layout" path="M 2.70833E-6 4.98733E-18 L -0.00026 0.66875 " pathEditMode="relative" rAng="0" ptsTypes="AA">
                                          <p:cBhvr>
                                            <p:cTn id="23" dur="600" spd="-100000" fill="hold"/>
                                            <p:tgtEl>
                                              <p:spTgt spid="12"/>
                                            </p:tgtEl>
                                            <p:attrNameLst>
                                              <p:attrName>ppt_x</p:attrName>
                                              <p:attrName>ppt_y</p:attrName>
                                            </p:attrNameLst>
                                          </p:cBhvr>
                                          <p:rCtr x="0" y="33495"/>
                                        </p:animMotion>
                                      </p:childTnLst>
                                    </p:cTn>
                                  </p:par>
                                  <p:par>
                                    <p:cTn id="24" presetID="23" presetClass="entr" presetSubtype="16" fill="hold" nodeType="withEffect">
                                      <p:stCondLst>
                                        <p:cond delay="100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par>
                                    <p:cTn id="28" presetID="35" presetClass="path" presetSubtype="0" accel="50000" decel="50000" fill="hold" nodeType="withEffect">
                                      <p:stCondLst>
                                        <p:cond delay="1000"/>
                                      </p:stCondLst>
                                      <p:childTnLst>
                                        <p:animMotion origin="layout" path="M -0.10117 4.81481E-6 L -1.875E-6 4.81481E-6 " pathEditMode="relative" rAng="0" ptsTypes="AA">
                                          <p:cBhvr>
                                            <p:cTn id="29" dur="1000" fill="hold"/>
                                            <p:tgtEl>
                                              <p:spTgt spid="16"/>
                                            </p:tgtEl>
                                            <p:attrNameLst>
                                              <p:attrName>ppt_x</p:attrName>
                                              <p:attrName>ppt_y</p:attrName>
                                            </p:attrNameLst>
                                          </p:cBhvr>
                                          <p:rCtr x="5052" y="0"/>
                                        </p:animMotion>
                                      </p:childTnLst>
                                    </p:cTn>
                                  </p:par>
                                  <p:par>
                                    <p:cTn id="30" presetID="23" presetClass="entr" presetSubtype="16"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par>
                                    <p:cTn id="34" presetID="35" presetClass="path" presetSubtype="0" accel="50000" decel="50000" fill="hold" nodeType="withEffect">
                                      <p:stCondLst>
                                        <p:cond delay="1000"/>
                                      </p:stCondLst>
                                      <p:childTnLst>
                                        <p:animMotion origin="layout" path="M 0.10898 4.81481E-6 L -2.29167E-6 4.81481E-6 " pathEditMode="relative" rAng="0" ptsTypes="AA">
                                          <p:cBhvr>
                                            <p:cTn id="35" dur="1000" fill="hold"/>
                                            <p:tgtEl>
                                              <p:spTgt spid="13"/>
                                            </p:tgtEl>
                                            <p:attrNameLst>
                                              <p:attrName>ppt_x</p:attrName>
                                              <p:attrName>ppt_y</p:attrName>
                                            </p:attrNameLst>
                                          </p:cBhvr>
                                          <p:rCtr x="-5560" y="0"/>
                                        </p:animMotion>
                                      </p:childTnLst>
                                    </p:cTn>
                                  </p:par>
                                  <p:par>
                                    <p:cTn id="36" presetID="12" presetClass="entr" presetSubtype="2" fill="hold" grpId="0" nodeType="withEffect">
                                      <p:stCondLst>
                                        <p:cond delay="220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p:tgtEl>
                                              <p:spTgt spid="19"/>
                                            </p:tgtEl>
                                            <p:attrNameLst>
                                              <p:attrName>ppt_x</p:attrName>
                                            </p:attrNameLst>
                                          </p:cBhvr>
                                          <p:tavLst>
                                            <p:tav tm="0">
                                              <p:val>
                                                <p:strVal val="#ppt_x+#ppt_w*1.125000"/>
                                              </p:val>
                                            </p:tav>
                                            <p:tav tm="100000">
                                              <p:val>
                                                <p:strVal val="#ppt_x"/>
                                              </p:val>
                                            </p:tav>
                                          </p:tavLst>
                                        </p:anim>
                                        <p:animEffect transition="in" filter="wipe(left)">
                                          <p:cBhvr>
                                            <p:cTn id="39" dur="500"/>
                                            <p:tgtEl>
                                              <p:spTgt spid="19"/>
                                            </p:tgtEl>
                                          </p:cBhvr>
                                        </p:animEffect>
                                      </p:childTnLst>
                                    </p:cTn>
                                  </p:par>
                                  <p:par>
                                    <p:cTn id="40" presetID="12" presetClass="entr" presetSubtype="4" fill="hold" grpId="0" nodeType="withEffect">
                                      <p:stCondLst>
                                        <p:cond delay="0"/>
                                      </p:stCondLst>
                                      <p:iterate type="lt">
                                        <p:tmPct val="10000"/>
                                      </p:iterate>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p:tgtEl>
                                              <p:spTgt spid="23"/>
                                            </p:tgtEl>
                                            <p:attrNameLst>
                                              <p:attrName>ppt_y</p:attrName>
                                            </p:attrNameLst>
                                          </p:cBhvr>
                                          <p:tavLst>
                                            <p:tav tm="0">
                                              <p:val>
                                                <p:strVal val="#ppt_y+#ppt_h*1.125000"/>
                                              </p:val>
                                            </p:tav>
                                            <p:tav tm="100000">
                                              <p:val>
                                                <p:strVal val="#ppt_y"/>
                                              </p:val>
                                            </p:tav>
                                          </p:tavLst>
                                        </p:anim>
                                        <p:animEffect transition="in" filter="wipe(up)">
                                          <p:cBhvr>
                                            <p:cTn id="43" dur="500"/>
                                            <p:tgtEl>
                                              <p:spTgt spid="23"/>
                                            </p:tgtEl>
                                          </p:cBhvr>
                                        </p:animEffect>
                                      </p:childTnLst>
                                    </p:cTn>
                                  </p:par>
                                  <p:par>
                                    <p:cTn id="44" presetID="6" presetClass="emph" presetSubtype="0" fill="hold" grpId="1" nodeType="withEffect">
                                      <p:stCondLst>
                                        <p:cond delay="1000"/>
                                      </p:stCondLst>
                                      <p:iterate type="lt">
                                        <p:tmPct val="0"/>
                                      </p:iterate>
                                      <p:childTnLst>
                                        <p:animScale>
                                          <p:cBhvr>
                                            <p:cTn id="45" dur="600" fill="hold"/>
                                            <p:tgtEl>
                                              <p:spTgt spid="23"/>
                                            </p:tgtEl>
                                          </p:cBhvr>
                                          <p:by x="115000" y="115000"/>
                                        </p:animScale>
                                      </p:childTnLst>
                                    </p:cTn>
                                  </p:par>
                                  <p:par>
                                    <p:cTn id="46" presetID="12" presetClass="entr" presetSubtype="8" fill="hold" grpId="0" nodeType="withEffect">
                                      <p:stCondLst>
                                        <p:cond delay="100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p:tgtEl>
                                              <p:spTgt spid="24"/>
                                            </p:tgtEl>
                                            <p:attrNameLst>
                                              <p:attrName>ppt_x</p:attrName>
                                            </p:attrNameLst>
                                          </p:cBhvr>
                                          <p:tavLst>
                                            <p:tav tm="0">
                                              <p:val>
                                                <p:strVal val="#ppt_x-#ppt_w*1.125000"/>
                                              </p:val>
                                            </p:tav>
                                            <p:tav tm="100000">
                                              <p:val>
                                                <p:strVal val="#ppt_x"/>
                                              </p:val>
                                            </p:tav>
                                          </p:tavLst>
                                        </p:anim>
                                        <p:animEffect transition="in" filter="wipe(right)">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P spid="12" grpId="2" bldLvl="0" animBg="1"/>
          <p:bldP spid="19" grpId="0"/>
          <p:bldP spid="23" grpId="0"/>
          <p:bldP spid="23" grpId="1"/>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par>
                                    <p:cTn id="12" presetID="6" presetClass="emph" presetSubtype="0" fill="hold" nodeType="withEffect">
                                      <p:stCondLst>
                                        <p:cond delay="300"/>
                                      </p:stCondLst>
                                      <p:childTnLst>
                                        <p:animScale>
                                          <p:cBhvr>
                                            <p:cTn id="13" dur="500" fill="hold"/>
                                            <p:tgtEl>
                                              <p:spTgt spid="9"/>
                                            </p:tgtEl>
                                          </p:cBhvr>
                                          <p:by x="108000" y="108000"/>
                                        </p:animScale>
                                      </p:childTnLst>
                                    </p:cTn>
                                  </p:par>
                                  <p:par>
                                    <p:cTn id="14" presetID="64" presetClass="path" presetSubtype="0" accel="50000" decel="50000" fill="hold" nodeType="withEffect">
                                      <p:stCondLst>
                                        <p:cond delay="0"/>
                                      </p:stCondLst>
                                      <p:childTnLst>
                                        <p:animMotion origin="layout" path="M 2.70833E-6 4.07407E-6 L 2.70833E-6 -0.20255 " pathEditMode="relative" rAng="0" ptsTypes="AA">
                                          <p:cBhvr>
                                            <p:cTn id="15" dur="500" spd="-100000" fill="hold"/>
                                            <p:tgtEl>
                                              <p:spTgt spid="9"/>
                                            </p:tgtEl>
                                            <p:attrNameLst>
                                              <p:attrName>ppt_x</p:attrName>
                                              <p:attrName>ppt_y</p:attrName>
                                            </p:attrNameLst>
                                          </p:cBhvr>
                                          <p:rCtr x="0" y="-10139"/>
                                        </p:animMotion>
                                      </p:childTnLst>
                                    </p:cTn>
                                  </p:par>
                                  <p:par>
                                    <p:cTn id="16" presetID="23" presetClass="entr" presetSubtype="16" fill="hold" grpId="0" nodeType="withEffect">
                                      <p:stCondLst>
                                        <p:cond delay="19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par>
                                    <p:cTn id="20" presetID="6" presetClass="emph" presetSubtype="0" fill="hold" grpId="1" nodeType="withEffect">
                                      <p:stCondLst>
                                        <p:cond delay="2100"/>
                                      </p:stCondLst>
                                      <p:childTnLst>
                                        <p:animScale>
                                          <p:cBhvr>
                                            <p:cTn id="21" dur="500" fill="hold"/>
                                            <p:tgtEl>
                                              <p:spTgt spid="12"/>
                                            </p:tgtEl>
                                          </p:cBhvr>
                                          <p:by x="108000" y="108000"/>
                                        </p:animScale>
                                      </p:childTnLst>
                                    </p:cTn>
                                  </p:par>
                                  <p:par>
                                    <p:cTn id="22" presetID="64" presetClass="path" presetSubtype="0" accel="50000" decel="50000" fill="hold" grpId="2" nodeType="withEffect">
                                      <p:stCondLst>
                                        <p:cond delay="1900"/>
                                      </p:stCondLst>
                                      <p:childTnLst>
                                        <p:animMotion origin="layout" path="M 2.70833E-6 4.98733E-18 L -0.00026 0.66875 " pathEditMode="relative" rAng="0" ptsTypes="AA">
                                          <p:cBhvr>
                                            <p:cTn id="23" dur="600" spd="-100000" fill="hold"/>
                                            <p:tgtEl>
                                              <p:spTgt spid="12"/>
                                            </p:tgtEl>
                                            <p:attrNameLst>
                                              <p:attrName>ppt_x</p:attrName>
                                              <p:attrName>ppt_y</p:attrName>
                                            </p:attrNameLst>
                                          </p:cBhvr>
                                          <p:rCtr x="0" y="33495"/>
                                        </p:animMotion>
                                      </p:childTnLst>
                                    </p:cTn>
                                  </p:par>
                                  <p:par>
                                    <p:cTn id="24" presetID="23" presetClass="entr" presetSubtype="16" fill="hold" nodeType="withEffect">
                                      <p:stCondLst>
                                        <p:cond delay="100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par>
                                    <p:cTn id="28" presetID="35" presetClass="path" presetSubtype="0" accel="50000" decel="50000" fill="hold" nodeType="withEffect">
                                      <p:stCondLst>
                                        <p:cond delay="1000"/>
                                      </p:stCondLst>
                                      <p:childTnLst>
                                        <p:animMotion origin="layout" path="M -0.10117 4.81481E-6 L -1.875E-6 4.81481E-6 " pathEditMode="relative" rAng="0" ptsTypes="AA">
                                          <p:cBhvr>
                                            <p:cTn id="29" dur="1000" fill="hold"/>
                                            <p:tgtEl>
                                              <p:spTgt spid="16"/>
                                            </p:tgtEl>
                                            <p:attrNameLst>
                                              <p:attrName>ppt_x</p:attrName>
                                              <p:attrName>ppt_y</p:attrName>
                                            </p:attrNameLst>
                                          </p:cBhvr>
                                          <p:rCtr x="5052" y="0"/>
                                        </p:animMotion>
                                      </p:childTnLst>
                                    </p:cTn>
                                  </p:par>
                                  <p:par>
                                    <p:cTn id="30" presetID="23" presetClass="entr" presetSubtype="16"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par>
                                    <p:cTn id="34" presetID="35" presetClass="path" presetSubtype="0" accel="50000" decel="50000" fill="hold" nodeType="withEffect">
                                      <p:stCondLst>
                                        <p:cond delay="1000"/>
                                      </p:stCondLst>
                                      <p:childTnLst>
                                        <p:animMotion origin="layout" path="M 0.10898 4.81481E-6 L -2.29167E-6 4.81481E-6 " pathEditMode="relative" rAng="0" ptsTypes="AA">
                                          <p:cBhvr>
                                            <p:cTn id="35" dur="1000" fill="hold"/>
                                            <p:tgtEl>
                                              <p:spTgt spid="13"/>
                                            </p:tgtEl>
                                            <p:attrNameLst>
                                              <p:attrName>ppt_x</p:attrName>
                                              <p:attrName>ppt_y</p:attrName>
                                            </p:attrNameLst>
                                          </p:cBhvr>
                                          <p:rCtr x="-5560" y="0"/>
                                        </p:animMotion>
                                      </p:childTnLst>
                                    </p:cTn>
                                  </p:par>
                                  <p:par>
                                    <p:cTn id="36" presetID="12" presetClass="entr" presetSubtype="2" fill="hold" grpId="0" nodeType="withEffect">
                                      <p:stCondLst>
                                        <p:cond delay="220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p:tgtEl>
                                              <p:spTgt spid="19"/>
                                            </p:tgtEl>
                                            <p:attrNameLst>
                                              <p:attrName>ppt_x</p:attrName>
                                            </p:attrNameLst>
                                          </p:cBhvr>
                                          <p:tavLst>
                                            <p:tav tm="0">
                                              <p:val>
                                                <p:strVal val="#ppt_x+#ppt_w*1.125000"/>
                                              </p:val>
                                            </p:tav>
                                            <p:tav tm="100000">
                                              <p:val>
                                                <p:strVal val="#ppt_x"/>
                                              </p:val>
                                            </p:tav>
                                          </p:tavLst>
                                        </p:anim>
                                        <p:animEffect transition="in" filter="wipe(left)">
                                          <p:cBhvr>
                                            <p:cTn id="39" dur="500"/>
                                            <p:tgtEl>
                                              <p:spTgt spid="19"/>
                                            </p:tgtEl>
                                          </p:cBhvr>
                                        </p:animEffect>
                                      </p:childTnLst>
                                    </p:cTn>
                                  </p:par>
                                  <p:par>
                                    <p:cTn id="40" presetID="12" presetClass="entr" presetSubtype="4" fill="hold" grpId="0" nodeType="withEffect">
                                      <p:stCondLst>
                                        <p:cond delay="0"/>
                                      </p:stCondLst>
                                      <p:iterate type="lt">
                                        <p:tmPct val="10000"/>
                                      </p:iterate>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p:tgtEl>
                                              <p:spTgt spid="23"/>
                                            </p:tgtEl>
                                            <p:attrNameLst>
                                              <p:attrName>ppt_y</p:attrName>
                                            </p:attrNameLst>
                                          </p:cBhvr>
                                          <p:tavLst>
                                            <p:tav tm="0">
                                              <p:val>
                                                <p:strVal val="#ppt_y+#ppt_h*1.125000"/>
                                              </p:val>
                                            </p:tav>
                                            <p:tav tm="100000">
                                              <p:val>
                                                <p:strVal val="#ppt_y"/>
                                              </p:val>
                                            </p:tav>
                                          </p:tavLst>
                                        </p:anim>
                                        <p:animEffect transition="in" filter="wipe(up)">
                                          <p:cBhvr>
                                            <p:cTn id="43" dur="500"/>
                                            <p:tgtEl>
                                              <p:spTgt spid="23"/>
                                            </p:tgtEl>
                                          </p:cBhvr>
                                        </p:animEffect>
                                      </p:childTnLst>
                                    </p:cTn>
                                  </p:par>
                                  <p:par>
                                    <p:cTn id="44" presetID="6" presetClass="emph" presetSubtype="0" fill="hold" grpId="1" nodeType="withEffect">
                                      <p:stCondLst>
                                        <p:cond delay="1000"/>
                                      </p:stCondLst>
                                      <p:iterate type="lt">
                                        <p:tmPct val="0"/>
                                      </p:iterate>
                                      <p:childTnLst>
                                        <p:animScale>
                                          <p:cBhvr>
                                            <p:cTn id="45" dur="600" fill="hold"/>
                                            <p:tgtEl>
                                              <p:spTgt spid="23"/>
                                            </p:tgtEl>
                                          </p:cBhvr>
                                          <p:by x="115000" y="115000"/>
                                        </p:animScale>
                                      </p:childTnLst>
                                    </p:cTn>
                                  </p:par>
                                  <p:par>
                                    <p:cTn id="46" presetID="12" presetClass="entr" presetSubtype="8" fill="hold" grpId="0" nodeType="withEffect">
                                      <p:stCondLst>
                                        <p:cond delay="100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p:tgtEl>
                                              <p:spTgt spid="24"/>
                                            </p:tgtEl>
                                            <p:attrNameLst>
                                              <p:attrName>ppt_x</p:attrName>
                                            </p:attrNameLst>
                                          </p:cBhvr>
                                          <p:tavLst>
                                            <p:tav tm="0">
                                              <p:val>
                                                <p:strVal val="#ppt_x-#ppt_w*1.125000"/>
                                              </p:val>
                                            </p:tav>
                                            <p:tav tm="100000">
                                              <p:val>
                                                <p:strVal val="#ppt_x"/>
                                              </p:val>
                                            </p:tav>
                                          </p:tavLst>
                                        </p:anim>
                                        <p:animEffect transition="in" filter="wipe(right)">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P spid="12" grpId="2" bldLvl="0" animBg="1"/>
          <p:bldP spid="19" grpId="0"/>
          <p:bldP spid="23" grpId="0"/>
          <p:bldP spid="23" grpId="1"/>
          <p:bldP spid="2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3"/>
          <p:cNvPicPr>
            <a:picLocks noChangeAspect="1"/>
          </p:cNvPicPr>
          <p:nvPr>
            <p:custDataLst>
              <p:tags r:id="rId1"/>
            </p:custDataLst>
          </p:nvPr>
        </p:nvPicPr>
        <p:blipFill rotWithShape="1">
          <a:blip r:embed="rId2"/>
          <a:srcRect/>
          <a:stretch>
            <a:fillRect/>
          </a:stretch>
        </p:blipFill>
        <p:spPr>
          <a:xfrm rot="5400000">
            <a:off x="2615822" y="-2656763"/>
            <a:ext cx="6960357" cy="12192000"/>
          </a:xfrm>
          <a:prstGeom prst="rect">
            <a:avLst/>
          </a:prstGeom>
        </p:spPr>
      </p:pic>
      <p:sp>
        <p:nvSpPr>
          <p:cNvPr id="6" name="PA_文本框 4"/>
          <p:cNvSpPr txBox="1"/>
          <p:nvPr>
            <p:custDataLst>
              <p:tags r:id="rId3"/>
            </p:custDataLst>
          </p:nvPr>
        </p:nvSpPr>
        <p:spPr>
          <a:xfrm>
            <a:off x="3012843" y="1351005"/>
            <a:ext cx="2736647" cy="3154710"/>
          </a:xfrm>
          <a:prstGeom prst="rect">
            <a:avLst/>
          </a:prstGeom>
          <a:noFill/>
        </p:spPr>
        <p:txBody>
          <a:bodyPr wrap="none" rtlCol="0">
            <a:spAutoFit/>
          </a:bodyPr>
          <a:lstStyle/>
          <a:p>
            <a:pPr algn="ctr"/>
            <a:r>
              <a:rPr lang="zh-CN" altLang="en-US" sz="19900" dirty="0" smtClean="0">
                <a:solidFill>
                  <a:srgbClr val="35758F"/>
                </a:solidFill>
                <a:cs typeface="+mn-ea"/>
                <a:sym typeface="+mn-lt"/>
              </a:rPr>
              <a:t>夏</a:t>
            </a:r>
            <a:endParaRPr lang="zh-CN" altLang="en-US" sz="19900" dirty="0">
              <a:solidFill>
                <a:srgbClr val="35758F"/>
              </a:solidFill>
              <a:cs typeface="+mn-ea"/>
              <a:sym typeface="+mn-lt"/>
            </a:endParaRPr>
          </a:p>
        </p:txBody>
      </p:sp>
      <p:sp>
        <p:nvSpPr>
          <p:cNvPr id="7" name="PA_文本框 5"/>
          <p:cNvSpPr txBox="1"/>
          <p:nvPr>
            <p:custDataLst>
              <p:tags r:id="rId4"/>
            </p:custDataLst>
          </p:nvPr>
        </p:nvSpPr>
        <p:spPr>
          <a:xfrm>
            <a:off x="4735888" y="3592331"/>
            <a:ext cx="1659429" cy="1862048"/>
          </a:xfrm>
          <a:prstGeom prst="rect">
            <a:avLst/>
          </a:prstGeom>
          <a:noFill/>
        </p:spPr>
        <p:txBody>
          <a:bodyPr wrap="none" rtlCol="0">
            <a:spAutoFit/>
          </a:bodyPr>
          <a:lstStyle/>
          <a:p>
            <a:r>
              <a:rPr lang="zh-CN" altLang="en-US" sz="11500" dirty="0" smtClean="0">
                <a:solidFill>
                  <a:srgbClr val="35758F"/>
                </a:solidFill>
                <a:cs typeface="+mn-ea"/>
                <a:sym typeface="+mn-lt"/>
              </a:rPr>
              <a:t>四</a:t>
            </a:r>
            <a:endParaRPr lang="zh-CN" altLang="en-US" sz="11500" dirty="0">
              <a:solidFill>
                <a:srgbClr val="35758F"/>
              </a:solidFill>
              <a:cs typeface="+mn-ea"/>
              <a:sym typeface="+mn-lt"/>
            </a:endParaRPr>
          </a:p>
        </p:txBody>
      </p:sp>
      <p:sp>
        <p:nvSpPr>
          <p:cNvPr id="11" name="PA_矩形 10"/>
          <p:cNvSpPr/>
          <p:nvPr>
            <p:custDataLst>
              <p:tags r:id="rId5"/>
            </p:custDataLst>
          </p:nvPr>
        </p:nvSpPr>
        <p:spPr>
          <a:xfrm>
            <a:off x="5600495" y="3219049"/>
            <a:ext cx="4238759" cy="400110"/>
          </a:xfrm>
          <a:prstGeom prst="rect">
            <a:avLst/>
          </a:prstGeom>
        </p:spPr>
        <p:txBody>
          <a:bodyPr wrap="square">
            <a:spAutoFit/>
          </a:bodyPr>
          <a:lstStyle/>
          <a:p>
            <a:pPr lvl="0">
              <a:defRPr/>
            </a:pPr>
            <a:r>
              <a:rPr lang="en-US" altLang="zh-CN" sz="1000" spc="300" dirty="0">
                <a:cs typeface="+mn-ea"/>
                <a:sym typeface="+mn-lt"/>
              </a:rPr>
              <a:t>We have many PowerPoint templates that has been specifically designed to help</a:t>
            </a:r>
            <a:endParaRPr kumimoji="0" lang="zh-CN" altLang="en-US" sz="1000" b="0" i="0" u="none" strike="noStrike" kern="1200" cap="none" spc="300" normalizeH="0" baseline="0" noProof="0" dirty="0">
              <a:ln>
                <a:noFill/>
              </a:ln>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24000">
                                      <p:stCondLst>
                                        <p:cond delay="1700"/>
                                      </p:stCondLst>
                                      <p:childTnLst>
                                        <p:animScale p14:bounceEnd="24000">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24000">
                                      <p:stCondLst>
                                        <p:cond delay="1700"/>
                                      </p:stCondLst>
                                      <p:childTnLst>
                                        <p:animScale p14:bounceEnd="24000">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1700"/>
                                      </p:stCondLst>
                                      <p:childTnLst>
                                        <p:animScale>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1700"/>
                                      </p:stCondLst>
                                      <p:childTnLst>
                                        <p:animScale>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A_图片 3"/>
          <p:cNvPicPr>
            <a:picLocks noChangeAspect="1"/>
          </p:cNvPicPr>
          <p:nvPr>
            <p:custDataLst>
              <p:tags r:id="rId1"/>
            </p:custDataLst>
          </p:nvPr>
        </p:nvPicPr>
        <p:blipFill rotWithShape="1">
          <a:blip r:embed="rId2"/>
          <a:srcRect/>
          <a:stretch>
            <a:fillRect/>
          </a:stretch>
        </p:blipFill>
        <p:spPr>
          <a:xfrm rot="5400000">
            <a:off x="2615822" y="-2656763"/>
            <a:ext cx="6960357" cy="12192000"/>
          </a:xfrm>
          <a:prstGeom prst="rect">
            <a:avLst/>
          </a:prstGeom>
        </p:spPr>
      </p:pic>
      <p:grpSp>
        <p:nvGrpSpPr>
          <p:cNvPr id="4" name="组合 3"/>
          <p:cNvGrpSpPr/>
          <p:nvPr/>
        </p:nvGrpSpPr>
        <p:grpSpPr>
          <a:xfrm>
            <a:off x="3051418" y="1359767"/>
            <a:ext cx="3366731" cy="1997372"/>
            <a:chOff x="8716031" y="549102"/>
            <a:chExt cx="3366731" cy="1997372"/>
          </a:xfrm>
        </p:grpSpPr>
        <p:grpSp>
          <p:nvGrpSpPr>
            <p:cNvPr id="5" name="组合 4"/>
            <p:cNvGrpSpPr/>
            <p:nvPr/>
          </p:nvGrpSpPr>
          <p:grpSpPr>
            <a:xfrm>
              <a:off x="8716031" y="549102"/>
              <a:ext cx="3366731" cy="1446550"/>
              <a:chOff x="3565856" y="2096550"/>
              <a:chExt cx="3366731" cy="1446550"/>
            </a:xfrm>
          </p:grpSpPr>
          <p:sp>
            <p:nvSpPr>
              <p:cNvPr id="8" name="文本框 7"/>
              <p:cNvSpPr txBox="1"/>
              <p:nvPr/>
            </p:nvSpPr>
            <p:spPr>
              <a:xfrm>
                <a:off x="3565856" y="2096550"/>
                <a:ext cx="2796988" cy="1446550"/>
              </a:xfrm>
              <a:prstGeom prst="rect">
                <a:avLst/>
              </a:prstGeom>
              <a:noFill/>
            </p:spPr>
            <p:txBody>
              <a:bodyPr wrap="square" rtlCol="0">
                <a:spAutoFit/>
              </a:bodyPr>
              <a:lstStyle/>
              <a:p>
                <a:pPr algn="r"/>
                <a:r>
                  <a:rPr lang="zh-CN" altLang="en-US" sz="8800" dirty="0" smtClean="0">
                    <a:solidFill>
                      <a:srgbClr val="35758F"/>
                    </a:solidFill>
                    <a:cs typeface="+mn-ea"/>
                    <a:sym typeface="+mn-lt"/>
                  </a:rPr>
                  <a:t>目录</a:t>
                </a:r>
                <a:endParaRPr lang="zh-CN" altLang="en-US" sz="8800" dirty="0">
                  <a:solidFill>
                    <a:srgbClr val="35758F"/>
                  </a:solidFill>
                  <a:cs typeface="+mn-ea"/>
                  <a:sym typeface="+mn-lt"/>
                </a:endParaRPr>
              </a:p>
            </p:txBody>
          </p:sp>
          <p:sp>
            <p:nvSpPr>
              <p:cNvPr id="10" name="矩形 9"/>
              <p:cNvSpPr/>
              <p:nvPr/>
            </p:nvSpPr>
            <p:spPr>
              <a:xfrm rot="5400000">
                <a:off x="6171151" y="2706764"/>
                <a:ext cx="1269540" cy="253332"/>
              </a:xfrm>
              <a:prstGeom prst="rect">
                <a:avLst/>
              </a:prstGeom>
              <a:solidFill>
                <a:srgbClr val="313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cs typeface="+mn-ea"/>
                    <a:sym typeface="+mn-lt"/>
                  </a:rPr>
                  <a:t>CONTENTS</a:t>
                </a:r>
                <a:endParaRPr lang="zh-CN" altLang="en-US" sz="1600" dirty="0">
                  <a:cs typeface="+mn-ea"/>
                  <a:sym typeface="+mn-lt"/>
                </a:endParaRPr>
              </a:p>
            </p:txBody>
          </p:sp>
        </p:grpSp>
        <p:cxnSp>
          <p:nvCxnSpPr>
            <p:cNvPr id="6" name="直接连接符 5"/>
            <p:cNvCxnSpPr/>
            <p:nvPr/>
          </p:nvCxnSpPr>
          <p:spPr>
            <a:xfrm rot="16200000" flipH="1">
              <a:off x="10940521" y="1754473"/>
              <a:ext cx="158400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63" name="PA_文本框 4"/>
          <p:cNvSpPr txBox="1"/>
          <p:nvPr>
            <p:custDataLst>
              <p:tags r:id="rId3"/>
            </p:custDataLst>
          </p:nvPr>
        </p:nvSpPr>
        <p:spPr>
          <a:xfrm>
            <a:off x="6421634" y="1383662"/>
            <a:ext cx="3249608" cy="3770263"/>
          </a:xfrm>
          <a:prstGeom prst="rect">
            <a:avLst/>
          </a:prstGeom>
          <a:noFill/>
        </p:spPr>
        <p:txBody>
          <a:bodyPr wrap="none" rtlCol="0">
            <a:spAutoFit/>
          </a:bodyPr>
          <a:lstStyle/>
          <a:p>
            <a:pPr algn="ctr"/>
            <a:r>
              <a:rPr lang="zh-CN" altLang="en-US" sz="23900" dirty="0" smtClean="0">
                <a:solidFill>
                  <a:srgbClr val="35758F"/>
                </a:solidFill>
                <a:cs typeface="+mn-ea"/>
                <a:sym typeface="+mn-lt"/>
              </a:rPr>
              <a:t>夏</a:t>
            </a:r>
            <a:endParaRPr lang="zh-CN" altLang="en-US" sz="23900" dirty="0">
              <a:solidFill>
                <a:srgbClr val="35758F"/>
              </a:solidFill>
              <a:cs typeface="+mn-ea"/>
              <a:sym typeface="+mn-lt"/>
            </a:endParaRPr>
          </a:p>
        </p:txBody>
      </p:sp>
      <p:sp>
        <p:nvSpPr>
          <p:cNvPr id="64" name="矩形 63"/>
          <p:cNvSpPr/>
          <p:nvPr/>
        </p:nvSpPr>
        <p:spPr>
          <a:xfrm>
            <a:off x="2889376" y="2621651"/>
            <a:ext cx="2110779" cy="335669"/>
          </a:xfrm>
          <a:prstGeom prst="rect">
            <a:avLst/>
          </a:prstGeom>
        </p:spPr>
        <p:txBody>
          <a:bodyPr wrap="square">
            <a:spAutoFit/>
          </a:bodyPr>
          <a:lstStyle/>
          <a:p>
            <a:pPr>
              <a:lnSpc>
                <a:spcPct val="150000"/>
              </a:lnSpc>
            </a:pPr>
            <a:r>
              <a:rPr lang="en-US" altLang="zh-CN" sz="1200" dirty="0">
                <a:cs typeface="+mn-ea"/>
                <a:sym typeface="+mn-lt"/>
              </a:rPr>
              <a:t>ADD TITLE HERE</a:t>
            </a:r>
            <a:endParaRPr lang="en-US" altLang="zh-CN" sz="1200" dirty="0">
              <a:cs typeface="+mn-ea"/>
              <a:sym typeface="+mn-lt"/>
            </a:endParaRPr>
          </a:p>
        </p:txBody>
      </p:sp>
      <p:sp>
        <p:nvSpPr>
          <p:cNvPr id="65" name="矩形 64"/>
          <p:cNvSpPr/>
          <p:nvPr/>
        </p:nvSpPr>
        <p:spPr>
          <a:xfrm>
            <a:off x="2268517" y="2580392"/>
            <a:ext cx="562390" cy="497893"/>
          </a:xfrm>
          <a:prstGeom prst="rect">
            <a:avLst/>
          </a:prstGeom>
        </p:spPr>
        <p:txBody>
          <a:bodyPr wrap="square">
            <a:spAutoFit/>
          </a:bodyPr>
          <a:lstStyle/>
          <a:p>
            <a:pPr algn="dist">
              <a:lnSpc>
                <a:spcPct val="150000"/>
              </a:lnSpc>
            </a:pPr>
            <a:r>
              <a:rPr lang="en-US" altLang="zh-CN" sz="2000" i="1" dirty="0">
                <a:cs typeface="+mn-ea"/>
                <a:sym typeface="+mn-lt"/>
              </a:rPr>
              <a:t>1</a:t>
            </a:r>
            <a:endParaRPr lang="en-US" altLang="zh-CN" sz="2000" i="1" dirty="0">
              <a:cs typeface="+mn-ea"/>
              <a:sym typeface="+mn-lt"/>
            </a:endParaRPr>
          </a:p>
        </p:txBody>
      </p:sp>
      <p:cxnSp>
        <p:nvCxnSpPr>
          <p:cNvPr id="66" name="直接连接符 65"/>
          <p:cNvCxnSpPr/>
          <p:nvPr/>
        </p:nvCxnSpPr>
        <p:spPr>
          <a:xfrm flipH="1">
            <a:off x="2600939" y="2696082"/>
            <a:ext cx="306676" cy="415041"/>
          </a:xfrm>
          <a:prstGeom prst="line">
            <a:avLst/>
          </a:prstGeom>
          <a:ln w="2540">
            <a:solidFill>
              <a:schemeClr val="bg2">
                <a:lumMod val="50000"/>
                <a:alpha val="53000"/>
              </a:schemeClr>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889377" y="2994534"/>
            <a:ext cx="2826774" cy="525978"/>
          </a:xfrm>
          <a:prstGeom prst="rect">
            <a:avLst/>
          </a:prstGeom>
        </p:spPr>
        <p:txBody>
          <a:bodyPr wrap="square">
            <a:spAutoFit/>
          </a:bodyPr>
          <a:lstStyle/>
          <a:p>
            <a:pPr>
              <a:lnSpc>
                <a:spcPct val="150000"/>
              </a:lnSpc>
            </a:pPr>
            <a:r>
              <a:rPr lang="en-US" altLang="zh-CN" sz="1000" dirty="0">
                <a:cs typeface="+mn-ea"/>
                <a:sym typeface="+mn-lt"/>
              </a:rPr>
              <a:t>We have many PowerPoint templates that has been specifically designed to help.</a:t>
            </a:r>
            <a:endParaRPr lang="en-US" altLang="zh-CN" sz="1000" dirty="0">
              <a:cs typeface="+mn-ea"/>
              <a:sym typeface="+mn-lt"/>
            </a:endParaRPr>
          </a:p>
        </p:txBody>
      </p:sp>
      <p:sp>
        <p:nvSpPr>
          <p:cNvPr id="68" name="矩形 67"/>
          <p:cNvSpPr/>
          <p:nvPr/>
        </p:nvSpPr>
        <p:spPr>
          <a:xfrm>
            <a:off x="3443216" y="3982381"/>
            <a:ext cx="2110779" cy="335669"/>
          </a:xfrm>
          <a:prstGeom prst="rect">
            <a:avLst/>
          </a:prstGeom>
        </p:spPr>
        <p:txBody>
          <a:bodyPr wrap="square">
            <a:spAutoFit/>
          </a:bodyPr>
          <a:lstStyle/>
          <a:p>
            <a:pPr>
              <a:lnSpc>
                <a:spcPct val="150000"/>
              </a:lnSpc>
            </a:pPr>
            <a:r>
              <a:rPr lang="en-US" altLang="zh-CN" sz="1200" dirty="0">
                <a:cs typeface="+mn-ea"/>
                <a:sym typeface="+mn-lt"/>
              </a:rPr>
              <a:t>ADD TITLE HERE</a:t>
            </a:r>
            <a:endParaRPr lang="en-US" altLang="zh-CN" sz="1200" dirty="0">
              <a:cs typeface="+mn-ea"/>
              <a:sym typeface="+mn-lt"/>
            </a:endParaRPr>
          </a:p>
        </p:txBody>
      </p:sp>
      <p:sp>
        <p:nvSpPr>
          <p:cNvPr id="69" name="矩形 68"/>
          <p:cNvSpPr/>
          <p:nvPr/>
        </p:nvSpPr>
        <p:spPr>
          <a:xfrm>
            <a:off x="2822357" y="3941122"/>
            <a:ext cx="562390" cy="497893"/>
          </a:xfrm>
          <a:prstGeom prst="rect">
            <a:avLst/>
          </a:prstGeom>
        </p:spPr>
        <p:txBody>
          <a:bodyPr wrap="square">
            <a:spAutoFit/>
          </a:bodyPr>
          <a:lstStyle/>
          <a:p>
            <a:pPr algn="dist">
              <a:lnSpc>
                <a:spcPct val="150000"/>
              </a:lnSpc>
            </a:pPr>
            <a:r>
              <a:rPr lang="en-US" altLang="zh-CN" sz="2000" i="1" dirty="0" smtClean="0">
                <a:cs typeface="+mn-ea"/>
                <a:sym typeface="+mn-lt"/>
              </a:rPr>
              <a:t>2</a:t>
            </a:r>
            <a:endParaRPr lang="en-US" altLang="zh-CN" sz="2000" i="1" dirty="0">
              <a:cs typeface="+mn-ea"/>
              <a:sym typeface="+mn-lt"/>
            </a:endParaRPr>
          </a:p>
        </p:txBody>
      </p:sp>
      <p:cxnSp>
        <p:nvCxnSpPr>
          <p:cNvPr id="70" name="直接连接符 69"/>
          <p:cNvCxnSpPr/>
          <p:nvPr/>
        </p:nvCxnSpPr>
        <p:spPr>
          <a:xfrm flipH="1">
            <a:off x="3154779" y="4056812"/>
            <a:ext cx="306676" cy="415041"/>
          </a:xfrm>
          <a:prstGeom prst="line">
            <a:avLst/>
          </a:prstGeom>
          <a:ln w="2540">
            <a:solidFill>
              <a:schemeClr val="bg2">
                <a:lumMod val="50000"/>
                <a:alpha val="53000"/>
              </a:schemeClr>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3443217" y="4355264"/>
            <a:ext cx="2826774" cy="525978"/>
          </a:xfrm>
          <a:prstGeom prst="rect">
            <a:avLst/>
          </a:prstGeom>
        </p:spPr>
        <p:txBody>
          <a:bodyPr wrap="square">
            <a:spAutoFit/>
          </a:bodyPr>
          <a:lstStyle/>
          <a:p>
            <a:pPr>
              <a:lnSpc>
                <a:spcPct val="150000"/>
              </a:lnSpc>
            </a:pPr>
            <a:r>
              <a:rPr lang="en-US" altLang="zh-CN" sz="1000" dirty="0">
                <a:cs typeface="+mn-ea"/>
                <a:sym typeface="+mn-lt"/>
              </a:rPr>
              <a:t>We have many PowerPoint templates that has been specifically designed to help</a:t>
            </a:r>
            <a:endParaRPr lang="en-US" altLang="zh-CN" sz="1000" dirty="0">
              <a:cs typeface="+mn-ea"/>
              <a:sym typeface="+mn-lt"/>
            </a:endParaRPr>
          </a:p>
        </p:txBody>
      </p:sp>
      <p:sp>
        <p:nvSpPr>
          <p:cNvPr id="72" name="矩形 71"/>
          <p:cNvSpPr/>
          <p:nvPr/>
        </p:nvSpPr>
        <p:spPr>
          <a:xfrm>
            <a:off x="2880105" y="2621651"/>
            <a:ext cx="2110779" cy="335669"/>
          </a:xfrm>
          <a:prstGeom prst="rect">
            <a:avLst/>
          </a:prstGeom>
        </p:spPr>
        <p:txBody>
          <a:bodyPr wrap="square">
            <a:spAutoFit/>
          </a:bodyPr>
          <a:lstStyle/>
          <a:p>
            <a:pPr>
              <a:lnSpc>
                <a:spcPct val="150000"/>
              </a:lnSpc>
            </a:pPr>
            <a:r>
              <a:rPr lang="en-US" altLang="zh-CN" sz="1200" dirty="0">
                <a:cs typeface="+mn-ea"/>
                <a:sym typeface="+mn-lt"/>
              </a:rPr>
              <a:t>ADD TITLE HERE</a:t>
            </a:r>
            <a:endParaRPr lang="en-US" altLang="zh-CN" sz="1200" dirty="0">
              <a:cs typeface="+mn-ea"/>
              <a:sym typeface="+mn-lt"/>
            </a:endParaRPr>
          </a:p>
        </p:txBody>
      </p:sp>
      <p:cxnSp>
        <p:nvCxnSpPr>
          <p:cNvPr id="74" name="直接连接符 73"/>
          <p:cNvCxnSpPr/>
          <p:nvPr/>
        </p:nvCxnSpPr>
        <p:spPr>
          <a:xfrm flipH="1">
            <a:off x="2591668" y="2696082"/>
            <a:ext cx="306676" cy="415041"/>
          </a:xfrm>
          <a:prstGeom prst="line">
            <a:avLst/>
          </a:prstGeom>
          <a:ln w="2540">
            <a:solidFill>
              <a:schemeClr val="bg2">
                <a:lumMod val="50000"/>
                <a:alpha val="53000"/>
              </a:schemeClr>
            </a:solidFill>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3433945" y="3982381"/>
            <a:ext cx="2110779" cy="335669"/>
          </a:xfrm>
          <a:prstGeom prst="rect">
            <a:avLst/>
          </a:prstGeom>
        </p:spPr>
        <p:txBody>
          <a:bodyPr wrap="square">
            <a:spAutoFit/>
          </a:bodyPr>
          <a:lstStyle/>
          <a:p>
            <a:pPr>
              <a:lnSpc>
                <a:spcPct val="150000"/>
              </a:lnSpc>
            </a:pPr>
            <a:r>
              <a:rPr lang="en-US" altLang="zh-CN" sz="1200" dirty="0">
                <a:cs typeface="+mn-ea"/>
                <a:sym typeface="+mn-lt"/>
              </a:rPr>
              <a:t>ADD TITLE HERE</a:t>
            </a:r>
            <a:endParaRPr lang="en-US" altLang="zh-CN" sz="1200" dirty="0">
              <a:cs typeface="+mn-ea"/>
              <a:sym typeface="+mn-lt"/>
            </a:endParaRPr>
          </a:p>
        </p:txBody>
      </p:sp>
      <p:cxnSp>
        <p:nvCxnSpPr>
          <p:cNvPr id="78" name="直接连接符 77"/>
          <p:cNvCxnSpPr/>
          <p:nvPr/>
        </p:nvCxnSpPr>
        <p:spPr>
          <a:xfrm flipH="1">
            <a:off x="3145508" y="4056812"/>
            <a:ext cx="306676" cy="415041"/>
          </a:xfrm>
          <a:prstGeom prst="line">
            <a:avLst/>
          </a:prstGeom>
          <a:ln w="2540">
            <a:solidFill>
              <a:schemeClr val="bg2">
                <a:lumMod val="50000"/>
                <a:alpha val="53000"/>
              </a:schemeClr>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3433946" y="4355264"/>
            <a:ext cx="2826774" cy="295145"/>
          </a:xfrm>
          <a:prstGeom prst="rect">
            <a:avLst/>
          </a:prstGeom>
        </p:spPr>
        <p:txBody>
          <a:bodyPr wrap="square">
            <a:spAutoFit/>
          </a:bodyPr>
          <a:lstStyle/>
          <a:p>
            <a:pPr>
              <a:lnSpc>
                <a:spcPct val="150000"/>
              </a:lnSpc>
            </a:pPr>
            <a:r>
              <a:rPr lang="en-US" altLang="zh-CN" sz="1000" dirty="0" smtClean="0">
                <a:cs typeface="+mn-ea"/>
                <a:sym typeface="+mn-lt"/>
              </a:rPr>
              <a:t>.</a:t>
            </a:r>
            <a:endParaRPr lang="en-US" altLang="zh-CN" sz="10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50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p:tgtEl>
                                              <p:spTgt spid="65"/>
                                            </p:tgtEl>
                                            <p:attrNameLst>
                                              <p:attrName>ppt_y</p:attrName>
                                            </p:attrNameLst>
                                          </p:cBhvr>
                                          <p:tavLst>
                                            <p:tav tm="0">
                                              <p:val>
                                                <p:strVal val="#ppt_y+#ppt_h*1.125000"/>
                                              </p:val>
                                            </p:tav>
                                            <p:tav tm="100000">
                                              <p:val>
                                                <p:strVal val="#ppt_y"/>
                                              </p:val>
                                            </p:tav>
                                          </p:tavLst>
                                        </p:anim>
                                        <p:animEffect transition="in" filter="wipe(up)">
                                          <p:cBhvr>
                                            <p:cTn id="13" dur="500"/>
                                            <p:tgtEl>
                                              <p:spTgt spid="65"/>
                                            </p:tgtEl>
                                          </p:cBhvr>
                                        </p:animEffect>
                                      </p:childTnLst>
                                    </p:cTn>
                                  </p:par>
                                  <p:par>
                                    <p:cTn id="14" presetID="12" presetClass="entr" presetSubtype="4" fill="hold" nodeType="withEffect">
                                      <p:stCondLst>
                                        <p:cond delay="1500"/>
                                      </p:stCondLst>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par>
                                    <p:cTn id="18" presetID="12" presetClass="entr" presetSubtype="4" fill="hold" grpId="0" nodeType="withEffect">
                                      <p:stCondLst>
                                        <p:cond delay="170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500"/>
                                            <p:tgtEl>
                                              <p:spTgt spid="64"/>
                                            </p:tgtEl>
                                            <p:attrNameLst>
                                              <p:attrName>ppt_y</p:attrName>
                                            </p:attrNameLst>
                                          </p:cBhvr>
                                          <p:tavLst>
                                            <p:tav tm="0">
                                              <p:val>
                                                <p:strVal val="#ppt_y+#ppt_h*1.125000"/>
                                              </p:val>
                                            </p:tav>
                                            <p:tav tm="100000">
                                              <p:val>
                                                <p:strVal val="#ppt_y"/>
                                              </p:val>
                                            </p:tav>
                                          </p:tavLst>
                                        </p:anim>
                                        <p:animEffect transition="in" filter="wipe(up)">
                                          <p:cBhvr>
                                            <p:cTn id="21" dur="500"/>
                                            <p:tgtEl>
                                              <p:spTgt spid="64"/>
                                            </p:tgtEl>
                                          </p:cBhvr>
                                        </p:animEffect>
                                      </p:childTnLst>
                                    </p:cTn>
                                  </p:par>
                                  <p:par>
                                    <p:cTn id="22" presetID="10" presetClass="entr" presetSubtype="0" fill="hold" grpId="0" nodeType="withEffect">
                                      <p:stCondLst>
                                        <p:cond delay="170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par>
                                    <p:cTn id="25" presetID="12" presetClass="entr" presetSubtype="4" fill="hold" grpId="0" nodeType="withEffect">
                                      <p:stCondLst>
                                        <p:cond delay="150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p:tgtEl>
                                              <p:spTgt spid="69"/>
                                            </p:tgtEl>
                                            <p:attrNameLst>
                                              <p:attrName>ppt_y</p:attrName>
                                            </p:attrNameLst>
                                          </p:cBhvr>
                                          <p:tavLst>
                                            <p:tav tm="0">
                                              <p:val>
                                                <p:strVal val="#ppt_y+#ppt_h*1.125000"/>
                                              </p:val>
                                            </p:tav>
                                            <p:tav tm="100000">
                                              <p:val>
                                                <p:strVal val="#ppt_y"/>
                                              </p:val>
                                            </p:tav>
                                          </p:tavLst>
                                        </p:anim>
                                        <p:animEffect transition="in" filter="wipe(up)">
                                          <p:cBhvr>
                                            <p:cTn id="28" dur="500"/>
                                            <p:tgtEl>
                                              <p:spTgt spid="69"/>
                                            </p:tgtEl>
                                          </p:cBhvr>
                                        </p:animEffect>
                                      </p:childTnLst>
                                    </p:cTn>
                                  </p:par>
                                  <p:par>
                                    <p:cTn id="29" presetID="12" presetClass="entr" presetSubtype="4" fill="hold" nodeType="withEffect">
                                      <p:stCondLst>
                                        <p:cond delay="150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p:tgtEl>
                                              <p:spTgt spid="70"/>
                                            </p:tgtEl>
                                            <p:attrNameLst>
                                              <p:attrName>ppt_y</p:attrName>
                                            </p:attrNameLst>
                                          </p:cBhvr>
                                          <p:tavLst>
                                            <p:tav tm="0">
                                              <p:val>
                                                <p:strVal val="#ppt_y+#ppt_h*1.125000"/>
                                              </p:val>
                                            </p:tav>
                                            <p:tav tm="100000">
                                              <p:val>
                                                <p:strVal val="#ppt_y"/>
                                              </p:val>
                                            </p:tav>
                                          </p:tavLst>
                                        </p:anim>
                                        <p:animEffect transition="in" filter="wipe(up)">
                                          <p:cBhvr>
                                            <p:cTn id="32" dur="500"/>
                                            <p:tgtEl>
                                              <p:spTgt spid="70"/>
                                            </p:tgtEl>
                                          </p:cBhvr>
                                        </p:animEffect>
                                      </p:childTnLst>
                                    </p:cTn>
                                  </p:par>
                                  <p:par>
                                    <p:cTn id="33" presetID="12" presetClass="entr" presetSubtype="4" fill="hold" grpId="0" nodeType="withEffect">
                                      <p:stCondLst>
                                        <p:cond delay="170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p:tgtEl>
                                              <p:spTgt spid="68"/>
                                            </p:tgtEl>
                                            <p:attrNameLst>
                                              <p:attrName>ppt_y</p:attrName>
                                            </p:attrNameLst>
                                          </p:cBhvr>
                                          <p:tavLst>
                                            <p:tav tm="0">
                                              <p:val>
                                                <p:strVal val="#ppt_y+#ppt_h*1.125000"/>
                                              </p:val>
                                            </p:tav>
                                            <p:tav tm="100000">
                                              <p:val>
                                                <p:strVal val="#ppt_y"/>
                                              </p:val>
                                            </p:tav>
                                          </p:tavLst>
                                        </p:anim>
                                        <p:animEffect transition="in" filter="wipe(up)">
                                          <p:cBhvr>
                                            <p:cTn id="36" dur="500"/>
                                            <p:tgtEl>
                                              <p:spTgt spid="68"/>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8" fill="hold" grpId="1" nodeType="clickEffect">
                                      <p:stCondLst>
                                        <p:cond delay="0"/>
                                      </p:stCondLst>
                                      <p:childTnLst>
                                        <p:anim calcmode="lin" valueType="num">
                                          <p:cBhvr additive="base">
                                            <p:cTn id="43" dur="500"/>
                                            <p:tgtEl>
                                              <p:spTgt spid="65"/>
                                            </p:tgtEl>
                                            <p:attrNameLst>
                                              <p:attrName>ppt_x</p:attrName>
                                            </p:attrNameLst>
                                          </p:cBhvr>
                                          <p:tavLst>
                                            <p:tav tm="0">
                                              <p:val>
                                                <p:strVal val="ppt_x"/>
                                              </p:val>
                                            </p:tav>
                                            <p:tav tm="100000">
                                              <p:val>
                                                <p:strVal val="0-ppt_w/2"/>
                                              </p:val>
                                            </p:tav>
                                          </p:tavLst>
                                        </p:anim>
                                        <p:anim calcmode="lin" valueType="num">
                                          <p:cBhvr additive="base">
                                            <p:cTn id="44" dur="500"/>
                                            <p:tgtEl>
                                              <p:spTgt spid="65"/>
                                            </p:tgtEl>
                                            <p:attrNameLst>
                                              <p:attrName>ppt_y</p:attrName>
                                            </p:attrNameLst>
                                          </p:cBhvr>
                                          <p:tavLst>
                                            <p:tav tm="0">
                                              <p:val>
                                                <p:strVal val="ppt_y"/>
                                              </p:val>
                                            </p:tav>
                                            <p:tav tm="100000">
                                              <p:val>
                                                <p:strVal val="ppt_y"/>
                                              </p:val>
                                            </p:tav>
                                          </p:tavLst>
                                        </p:anim>
                                        <p:set>
                                          <p:cBhvr>
                                            <p:cTn id="45" dur="1" fill="hold">
                                              <p:stCondLst>
                                                <p:cond delay="499"/>
                                              </p:stCondLst>
                                            </p:cTn>
                                            <p:tgtEl>
                                              <p:spTgt spid="65"/>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66"/>
                                            </p:tgtEl>
                                            <p:attrNameLst>
                                              <p:attrName>ppt_x</p:attrName>
                                            </p:attrNameLst>
                                          </p:cBhvr>
                                          <p:tavLst>
                                            <p:tav tm="0">
                                              <p:val>
                                                <p:strVal val="ppt_x"/>
                                              </p:val>
                                            </p:tav>
                                            <p:tav tm="100000">
                                              <p:val>
                                                <p:strVal val="0-ppt_w/2"/>
                                              </p:val>
                                            </p:tav>
                                          </p:tavLst>
                                        </p:anim>
                                        <p:anim calcmode="lin" valueType="num">
                                          <p:cBhvr additive="base">
                                            <p:cTn id="48" dur="500"/>
                                            <p:tgtEl>
                                              <p:spTgt spid="66"/>
                                            </p:tgtEl>
                                            <p:attrNameLst>
                                              <p:attrName>ppt_y</p:attrName>
                                            </p:attrNameLst>
                                          </p:cBhvr>
                                          <p:tavLst>
                                            <p:tav tm="0">
                                              <p:val>
                                                <p:strVal val="ppt_y"/>
                                              </p:val>
                                            </p:tav>
                                            <p:tav tm="100000">
                                              <p:val>
                                                <p:strVal val="ppt_y"/>
                                              </p:val>
                                            </p:tav>
                                          </p:tavLst>
                                        </p:anim>
                                        <p:set>
                                          <p:cBhvr>
                                            <p:cTn id="49" dur="1" fill="hold">
                                              <p:stCondLst>
                                                <p:cond delay="499"/>
                                              </p:stCondLst>
                                            </p:cTn>
                                            <p:tgtEl>
                                              <p:spTgt spid="66"/>
                                            </p:tgtEl>
                                            <p:attrNameLst>
                                              <p:attrName>style.visibility</p:attrName>
                                            </p:attrNameLst>
                                          </p:cBhvr>
                                          <p:to>
                                            <p:strVal val="hidden"/>
                                          </p:to>
                                        </p:set>
                                      </p:childTnLst>
                                    </p:cTn>
                                  </p:par>
                                  <p:par>
                                    <p:cTn id="50" presetID="2" presetClass="exit" presetSubtype="8" fill="hold" grpId="1" nodeType="withEffect">
                                      <p:stCondLst>
                                        <p:cond delay="0"/>
                                      </p:stCondLst>
                                      <p:childTnLst>
                                        <p:anim calcmode="lin" valueType="num">
                                          <p:cBhvr additive="base">
                                            <p:cTn id="51" dur="500"/>
                                            <p:tgtEl>
                                              <p:spTgt spid="64"/>
                                            </p:tgtEl>
                                            <p:attrNameLst>
                                              <p:attrName>ppt_x</p:attrName>
                                            </p:attrNameLst>
                                          </p:cBhvr>
                                          <p:tavLst>
                                            <p:tav tm="0">
                                              <p:val>
                                                <p:strVal val="ppt_x"/>
                                              </p:val>
                                            </p:tav>
                                            <p:tav tm="100000">
                                              <p:val>
                                                <p:strVal val="0-ppt_w/2"/>
                                              </p:val>
                                            </p:tav>
                                          </p:tavLst>
                                        </p:anim>
                                        <p:anim calcmode="lin" valueType="num">
                                          <p:cBhvr additive="base">
                                            <p:cTn id="52" dur="500"/>
                                            <p:tgtEl>
                                              <p:spTgt spid="64"/>
                                            </p:tgtEl>
                                            <p:attrNameLst>
                                              <p:attrName>ppt_y</p:attrName>
                                            </p:attrNameLst>
                                          </p:cBhvr>
                                          <p:tavLst>
                                            <p:tav tm="0">
                                              <p:val>
                                                <p:strVal val="ppt_y"/>
                                              </p:val>
                                            </p:tav>
                                            <p:tav tm="100000">
                                              <p:val>
                                                <p:strVal val="ppt_y"/>
                                              </p:val>
                                            </p:tav>
                                          </p:tavLst>
                                        </p:anim>
                                        <p:set>
                                          <p:cBhvr>
                                            <p:cTn id="53" dur="1" fill="hold">
                                              <p:stCondLst>
                                                <p:cond delay="499"/>
                                              </p:stCondLst>
                                            </p:cTn>
                                            <p:tgtEl>
                                              <p:spTgt spid="64"/>
                                            </p:tgtEl>
                                            <p:attrNameLst>
                                              <p:attrName>style.visibility</p:attrName>
                                            </p:attrNameLst>
                                          </p:cBhvr>
                                          <p:to>
                                            <p:strVal val="hidden"/>
                                          </p:to>
                                        </p:set>
                                      </p:childTnLst>
                                    </p:cTn>
                                  </p:par>
                                  <p:par>
                                    <p:cTn id="54" presetID="2" presetClass="exit" presetSubtype="8" fill="hold" grpId="1" nodeType="withEffect">
                                      <p:stCondLst>
                                        <p:cond delay="0"/>
                                      </p:stCondLst>
                                      <p:childTnLst>
                                        <p:anim calcmode="lin" valueType="num">
                                          <p:cBhvr additive="base">
                                            <p:cTn id="55" dur="500"/>
                                            <p:tgtEl>
                                              <p:spTgt spid="67"/>
                                            </p:tgtEl>
                                            <p:attrNameLst>
                                              <p:attrName>ppt_x</p:attrName>
                                            </p:attrNameLst>
                                          </p:cBhvr>
                                          <p:tavLst>
                                            <p:tav tm="0">
                                              <p:val>
                                                <p:strVal val="ppt_x"/>
                                              </p:val>
                                            </p:tav>
                                            <p:tav tm="100000">
                                              <p:val>
                                                <p:strVal val="0-ppt_w/2"/>
                                              </p:val>
                                            </p:tav>
                                          </p:tavLst>
                                        </p:anim>
                                        <p:anim calcmode="lin" valueType="num">
                                          <p:cBhvr additive="base">
                                            <p:cTn id="56" dur="500"/>
                                            <p:tgtEl>
                                              <p:spTgt spid="67"/>
                                            </p:tgtEl>
                                            <p:attrNameLst>
                                              <p:attrName>ppt_y</p:attrName>
                                            </p:attrNameLst>
                                          </p:cBhvr>
                                          <p:tavLst>
                                            <p:tav tm="0">
                                              <p:val>
                                                <p:strVal val="ppt_y"/>
                                              </p:val>
                                            </p:tav>
                                            <p:tav tm="100000">
                                              <p:val>
                                                <p:strVal val="ppt_y"/>
                                              </p:val>
                                            </p:tav>
                                          </p:tavLst>
                                        </p:anim>
                                        <p:set>
                                          <p:cBhvr>
                                            <p:cTn id="57" dur="1" fill="hold">
                                              <p:stCondLst>
                                                <p:cond delay="499"/>
                                              </p:stCondLst>
                                            </p:cTn>
                                            <p:tgtEl>
                                              <p:spTgt spid="67"/>
                                            </p:tgtEl>
                                            <p:attrNameLst>
                                              <p:attrName>style.visibility</p:attrName>
                                            </p:attrNameLst>
                                          </p:cBhvr>
                                          <p:to>
                                            <p:strVal val="hidden"/>
                                          </p:to>
                                        </p:set>
                                      </p:childTnLst>
                                    </p:cTn>
                                  </p:par>
                                  <p:par>
                                    <p:cTn id="58" presetID="2" presetClass="exit" presetSubtype="8" fill="hold" grpId="1" nodeType="withEffect">
                                      <p:stCondLst>
                                        <p:cond delay="0"/>
                                      </p:stCondLst>
                                      <p:childTnLst>
                                        <p:anim calcmode="lin" valueType="num">
                                          <p:cBhvr additive="base">
                                            <p:cTn id="59" dur="500"/>
                                            <p:tgtEl>
                                              <p:spTgt spid="69"/>
                                            </p:tgtEl>
                                            <p:attrNameLst>
                                              <p:attrName>ppt_x</p:attrName>
                                            </p:attrNameLst>
                                          </p:cBhvr>
                                          <p:tavLst>
                                            <p:tav tm="0">
                                              <p:val>
                                                <p:strVal val="ppt_x"/>
                                              </p:val>
                                            </p:tav>
                                            <p:tav tm="100000">
                                              <p:val>
                                                <p:strVal val="0-ppt_w/2"/>
                                              </p:val>
                                            </p:tav>
                                          </p:tavLst>
                                        </p:anim>
                                        <p:anim calcmode="lin" valueType="num">
                                          <p:cBhvr additive="base">
                                            <p:cTn id="60" dur="500"/>
                                            <p:tgtEl>
                                              <p:spTgt spid="69"/>
                                            </p:tgtEl>
                                            <p:attrNameLst>
                                              <p:attrName>ppt_y</p:attrName>
                                            </p:attrNameLst>
                                          </p:cBhvr>
                                          <p:tavLst>
                                            <p:tav tm="0">
                                              <p:val>
                                                <p:strVal val="ppt_y"/>
                                              </p:val>
                                            </p:tav>
                                            <p:tav tm="100000">
                                              <p:val>
                                                <p:strVal val="ppt_y"/>
                                              </p:val>
                                            </p:tav>
                                          </p:tavLst>
                                        </p:anim>
                                        <p:set>
                                          <p:cBhvr>
                                            <p:cTn id="61" dur="1" fill="hold">
                                              <p:stCondLst>
                                                <p:cond delay="499"/>
                                              </p:stCondLst>
                                            </p:cTn>
                                            <p:tgtEl>
                                              <p:spTgt spid="69"/>
                                            </p:tgtEl>
                                            <p:attrNameLst>
                                              <p:attrName>style.visibility</p:attrName>
                                            </p:attrNameLst>
                                          </p:cBhvr>
                                          <p:to>
                                            <p:strVal val="hidden"/>
                                          </p:to>
                                        </p:set>
                                      </p:childTnLst>
                                    </p:cTn>
                                  </p:par>
                                  <p:par>
                                    <p:cTn id="62" presetID="2" presetClass="exit" presetSubtype="8" fill="hold" nodeType="withEffect">
                                      <p:stCondLst>
                                        <p:cond delay="0"/>
                                      </p:stCondLst>
                                      <p:childTnLst>
                                        <p:anim calcmode="lin" valueType="num">
                                          <p:cBhvr additive="base">
                                            <p:cTn id="63" dur="500"/>
                                            <p:tgtEl>
                                              <p:spTgt spid="70"/>
                                            </p:tgtEl>
                                            <p:attrNameLst>
                                              <p:attrName>ppt_x</p:attrName>
                                            </p:attrNameLst>
                                          </p:cBhvr>
                                          <p:tavLst>
                                            <p:tav tm="0">
                                              <p:val>
                                                <p:strVal val="ppt_x"/>
                                              </p:val>
                                            </p:tav>
                                            <p:tav tm="100000">
                                              <p:val>
                                                <p:strVal val="0-ppt_w/2"/>
                                              </p:val>
                                            </p:tav>
                                          </p:tavLst>
                                        </p:anim>
                                        <p:anim calcmode="lin" valueType="num">
                                          <p:cBhvr additive="base">
                                            <p:cTn id="64" dur="500"/>
                                            <p:tgtEl>
                                              <p:spTgt spid="70"/>
                                            </p:tgtEl>
                                            <p:attrNameLst>
                                              <p:attrName>ppt_y</p:attrName>
                                            </p:attrNameLst>
                                          </p:cBhvr>
                                          <p:tavLst>
                                            <p:tav tm="0">
                                              <p:val>
                                                <p:strVal val="ppt_y"/>
                                              </p:val>
                                            </p:tav>
                                            <p:tav tm="100000">
                                              <p:val>
                                                <p:strVal val="ppt_y"/>
                                              </p:val>
                                            </p:tav>
                                          </p:tavLst>
                                        </p:anim>
                                        <p:set>
                                          <p:cBhvr>
                                            <p:cTn id="65" dur="1" fill="hold">
                                              <p:stCondLst>
                                                <p:cond delay="499"/>
                                              </p:stCondLst>
                                            </p:cTn>
                                            <p:tgtEl>
                                              <p:spTgt spid="70"/>
                                            </p:tgtEl>
                                            <p:attrNameLst>
                                              <p:attrName>style.visibility</p:attrName>
                                            </p:attrNameLst>
                                          </p:cBhvr>
                                          <p:to>
                                            <p:strVal val="hidden"/>
                                          </p:to>
                                        </p:set>
                                      </p:childTnLst>
                                    </p:cTn>
                                  </p:par>
                                  <p:par>
                                    <p:cTn id="66" presetID="2" presetClass="exit" presetSubtype="8" fill="hold" grpId="1" nodeType="withEffect">
                                      <p:stCondLst>
                                        <p:cond delay="0"/>
                                      </p:stCondLst>
                                      <p:childTnLst>
                                        <p:anim calcmode="lin" valueType="num">
                                          <p:cBhvr additive="base">
                                            <p:cTn id="67" dur="500"/>
                                            <p:tgtEl>
                                              <p:spTgt spid="68"/>
                                            </p:tgtEl>
                                            <p:attrNameLst>
                                              <p:attrName>ppt_x</p:attrName>
                                            </p:attrNameLst>
                                          </p:cBhvr>
                                          <p:tavLst>
                                            <p:tav tm="0">
                                              <p:val>
                                                <p:strVal val="ppt_x"/>
                                              </p:val>
                                            </p:tav>
                                            <p:tav tm="100000">
                                              <p:val>
                                                <p:strVal val="0-ppt_w/2"/>
                                              </p:val>
                                            </p:tav>
                                          </p:tavLst>
                                        </p:anim>
                                        <p:anim calcmode="lin" valueType="num">
                                          <p:cBhvr additive="base">
                                            <p:cTn id="68" dur="500"/>
                                            <p:tgtEl>
                                              <p:spTgt spid="68"/>
                                            </p:tgtEl>
                                            <p:attrNameLst>
                                              <p:attrName>ppt_y</p:attrName>
                                            </p:attrNameLst>
                                          </p:cBhvr>
                                          <p:tavLst>
                                            <p:tav tm="0">
                                              <p:val>
                                                <p:strVal val="ppt_y"/>
                                              </p:val>
                                            </p:tav>
                                            <p:tav tm="100000">
                                              <p:val>
                                                <p:strVal val="ppt_y"/>
                                              </p:val>
                                            </p:tav>
                                          </p:tavLst>
                                        </p:anim>
                                        <p:set>
                                          <p:cBhvr>
                                            <p:cTn id="69" dur="1" fill="hold">
                                              <p:stCondLst>
                                                <p:cond delay="499"/>
                                              </p:stCondLst>
                                            </p:cTn>
                                            <p:tgtEl>
                                              <p:spTgt spid="68"/>
                                            </p:tgtEl>
                                            <p:attrNameLst>
                                              <p:attrName>style.visibility</p:attrName>
                                            </p:attrNameLst>
                                          </p:cBhvr>
                                          <p:to>
                                            <p:strVal val="hidden"/>
                                          </p:to>
                                        </p:set>
                                      </p:childTnLst>
                                    </p:cTn>
                                  </p:par>
                                  <p:par>
                                    <p:cTn id="70" presetID="2" presetClass="exit" presetSubtype="8" fill="hold" grpId="1" nodeType="withEffect">
                                      <p:stCondLst>
                                        <p:cond delay="0"/>
                                      </p:stCondLst>
                                      <p:childTnLst>
                                        <p:anim calcmode="lin" valueType="num">
                                          <p:cBhvr additive="base">
                                            <p:cTn id="71" dur="500"/>
                                            <p:tgtEl>
                                              <p:spTgt spid="71"/>
                                            </p:tgtEl>
                                            <p:attrNameLst>
                                              <p:attrName>ppt_x</p:attrName>
                                            </p:attrNameLst>
                                          </p:cBhvr>
                                          <p:tavLst>
                                            <p:tav tm="0">
                                              <p:val>
                                                <p:strVal val="ppt_x"/>
                                              </p:val>
                                            </p:tav>
                                            <p:tav tm="100000">
                                              <p:val>
                                                <p:strVal val="0-ppt_w/2"/>
                                              </p:val>
                                            </p:tav>
                                          </p:tavLst>
                                        </p:anim>
                                        <p:anim calcmode="lin" valueType="num">
                                          <p:cBhvr additive="base">
                                            <p:cTn id="72" dur="500"/>
                                            <p:tgtEl>
                                              <p:spTgt spid="71"/>
                                            </p:tgtEl>
                                            <p:attrNameLst>
                                              <p:attrName>ppt_y</p:attrName>
                                            </p:attrNameLst>
                                          </p:cBhvr>
                                          <p:tavLst>
                                            <p:tav tm="0">
                                              <p:val>
                                                <p:strVal val="ppt_y"/>
                                              </p:val>
                                            </p:tav>
                                            <p:tav tm="100000">
                                              <p:val>
                                                <p:strVal val="ppt_y"/>
                                              </p:val>
                                            </p:tav>
                                          </p:tavLst>
                                        </p:anim>
                                        <p:set>
                                          <p:cBhvr>
                                            <p:cTn id="73" dur="1" fill="hold">
                                              <p:stCondLst>
                                                <p:cond delay="499"/>
                                              </p:stCondLst>
                                            </p:cTn>
                                            <p:tgtEl>
                                              <p:spTgt spid="71"/>
                                            </p:tgtEl>
                                            <p:attrNameLst>
                                              <p:attrName>style.visibility</p:attrName>
                                            </p:attrNameLst>
                                          </p:cBhvr>
                                          <p:to>
                                            <p:strVal val="hidden"/>
                                          </p:to>
                                        </p:set>
                                      </p:childTnLst>
                                    </p:cTn>
                                  </p:par>
                                  <p:par>
                                    <p:cTn id="74" presetID="12" presetClass="entr" presetSubtype="4" fill="hold" nodeType="withEffect">
                                      <p:stCondLst>
                                        <p:cond delay="1500"/>
                                      </p:stCondLst>
                                      <p:childTnLst>
                                        <p:set>
                                          <p:cBhvr>
                                            <p:cTn id="75" dur="1" fill="hold">
                                              <p:stCondLst>
                                                <p:cond delay="0"/>
                                              </p:stCondLst>
                                            </p:cTn>
                                            <p:tgtEl>
                                              <p:spTgt spid="74"/>
                                            </p:tgtEl>
                                            <p:attrNameLst>
                                              <p:attrName>style.visibility</p:attrName>
                                            </p:attrNameLst>
                                          </p:cBhvr>
                                          <p:to>
                                            <p:strVal val="visible"/>
                                          </p:to>
                                        </p:set>
                                        <p:anim calcmode="lin" valueType="num">
                                          <p:cBhvr additive="base">
                                            <p:cTn id="76" dur="500"/>
                                            <p:tgtEl>
                                              <p:spTgt spid="74"/>
                                            </p:tgtEl>
                                            <p:attrNameLst>
                                              <p:attrName>ppt_y</p:attrName>
                                            </p:attrNameLst>
                                          </p:cBhvr>
                                          <p:tavLst>
                                            <p:tav tm="0">
                                              <p:val>
                                                <p:strVal val="#ppt_y+#ppt_h*1.125000"/>
                                              </p:val>
                                            </p:tav>
                                            <p:tav tm="100000">
                                              <p:val>
                                                <p:strVal val="#ppt_y"/>
                                              </p:val>
                                            </p:tav>
                                          </p:tavLst>
                                        </p:anim>
                                        <p:animEffect transition="in" filter="wipe(up)">
                                          <p:cBhvr>
                                            <p:cTn id="77" dur="500"/>
                                            <p:tgtEl>
                                              <p:spTgt spid="74"/>
                                            </p:tgtEl>
                                          </p:cBhvr>
                                        </p:animEffect>
                                      </p:childTnLst>
                                    </p:cTn>
                                  </p:par>
                                  <p:par>
                                    <p:cTn id="78" presetID="12" presetClass="entr" presetSubtype="4" fill="hold" grpId="0" nodeType="withEffect">
                                      <p:stCondLst>
                                        <p:cond delay="1700"/>
                                      </p:stCondLst>
                                      <p:childTnLst>
                                        <p:set>
                                          <p:cBhvr>
                                            <p:cTn id="79" dur="1" fill="hold">
                                              <p:stCondLst>
                                                <p:cond delay="0"/>
                                              </p:stCondLst>
                                            </p:cTn>
                                            <p:tgtEl>
                                              <p:spTgt spid="72"/>
                                            </p:tgtEl>
                                            <p:attrNameLst>
                                              <p:attrName>style.visibility</p:attrName>
                                            </p:attrNameLst>
                                          </p:cBhvr>
                                          <p:to>
                                            <p:strVal val="visible"/>
                                          </p:to>
                                        </p:set>
                                        <p:anim calcmode="lin" valueType="num">
                                          <p:cBhvr additive="base">
                                            <p:cTn id="80" dur="500"/>
                                            <p:tgtEl>
                                              <p:spTgt spid="72"/>
                                            </p:tgtEl>
                                            <p:attrNameLst>
                                              <p:attrName>ppt_y</p:attrName>
                                            </p:attrNameLst>
                                          </p:cBhvr>
                                          <p:tavLst>
                                            <p:tav tm="0">
                                              <p:val>
                                                <p:strVal val="#ppt_y+#ppt_h*1.125000"/>
                                              </p:val>
                                            </p:tav>
                                            <p:tav tm="100000">
                                              <p:val>
                                                <p:strVal val="#ppt_y"/>
                                              </p:val>
                                            </p:tav>
                                          </p:tavLst>
                                        </p:anim>
                                        <p:animEffect transition="in" filter="wipe(up)">
                                          <p:cBhvr>
                                            <p:cTn id="81" dur="500"/>
                                            <p:tgtEl>
                                              <p:spTgt spid="72"/>
                                            </p:tgtEl>
                                          </p:cBhvr>
                                        </p:animEffect>
                                      </p:childTnLst>
                                    </p:cTn>
                                  </p:par>
                                  <p:par>
                                    <p:cTn id="82" presetID="12" presetClass="entr" presetSubtype="4" fill="hold" nodeType="withEffect">
                                      <p:stCondLst>
                                        <p:cond delay="1500"/>
                                      </p:stCondLst>
                                      <p:childTnLst>
                                        <p:set>
                                          <p:cBhvr>
                                            <p:cTn id="83" dur="1" fill="hold">
                                              <p:stCondLst>
                                                <p:cond delay="0"/>
                                              </p:stCondLst>
                                            </p:cTn>
                                            <p:tgtEl>
                                              <p:spTgt spid="78"/>
                                            </p:tgtEl>
                                            <p:attrNameLst>
                                              <p:attrName>style.visibility</p:attrName>
                                            </p:attrNameLst>
                                          </p:cBhvr>
                                          <p:to>
                                            <p:strVal val="visible"/>
                                          </p:to>
                                        </p:set>
                                        <p:anim calcmode="lin" valueType="num">
                                          <p:cBhvr additive="base">
                                            <p:cTn id="84" dur="500"/>
                                            <p:tgtEl>
                                              <p:spTgt spid="78"/>
                                            </p:tgtEl>
                                            <p:attrNameLst>
                                              <p:attrName>ppt_y</p:attrName>
                                            </p:attrNameLst>
                                          </p:cBhvr>
                                          <p:tavLst>
                                            <p:tav tm="0">
                                              <p:val>
                                                <p:strVal val="#ppt_y+#ppt_h*1.125000"/>
                                              </p:val>
                                            </p:tav>
                                            <p:tav tm="100000">
                                              <p:val>
                                                <p:strVal val="#ppt_y"/>
                                              </p:val>
                                            </p:tav>
                                          </p:tavLst>
                                        </p:anim>
                                        <p:animEffect transition="in" filter="wipe(up)">
                                          <p:cBhvr>
                                            <p:cTn id="85" dur="500"/>
                                            <p:tgtEl>
                                              <p:spTgt spid="78"/>
                                            </p:tgtEl>
                                          </p:cBhvr>
                                        </p:animEffect>
                                      </p:childTnLst>
                                    </p:cTn>
                                  </p:par>
                                  <p:par>
                                    <p:cTn id="86" presetID="12" presetClass="entr" presetSubtype="4" fill="hold" grpId="0" nodeType="withEffect">
                                      <p:stCondLst>
                                        <p:cond delay="1700"/>
                                      </p:stCondLst>
                                      <p:childTnLst>
                                        <p:set>
                                          <p:cBhvr>
                                            <p:cTn id="87" dur="1" fill="hold">
                                              <p:stCondLst>
                                                <p:cond delay="0"/>
                                              </p:stCondLst>
                                            </p:cTn>
                                            <p:tgtEl>
                                              <p:spTgt spid="76"/>
                                            </p:tgtEl>
                                            <p:attrNameLst>
                                              <p:attrName>style.visibility</p:attrName>
                                            </p:attrNameLst>
                                          </p:cBhvr>
                                          <p:to>
                                            <p:strVal val="visible"/>
                                          </p:to>
                                        </p:set>
                                        <p:anim calcmode="lin" valueType="num">
                                          <p:cBhvr additive="base">
                                            <p:cTn id="88" dur="500"/>
                                            <p:tgtEl>
                                              <p:spTgt spid="76"/>
                                            </p:tgtEl>
                                            <p:attrNameLst>
                                              <p:attrName>ppt_y</p:attrName>
                                            </p:attrNameLst>
                                          </p:cBhvr>
                                          <p:tavLst>
                                            <p:tav tm="0">
                                              <p:val>
                                                <p:strVal val="#ppt_y+#ppt_h*1.125000"/>
                                              </p:val>
                                            </p:tav>
                                            <p:tav tm="100000">
                                              <p:val>
                                                <p:strVal val="#ppt_y"/>
                                              </p:val>
                                            </p:tav>
                                          </p:tavLst>
                                        </p:anim>
                                        <p:animEffect transition="in" filter="wipe(up)">
                                          <p:cBhvr>
                                            <p:cTn id="89" dur="500"/>
                                            <p:tgtEl>
                                              <p:spTgt spid="76"/>
                                            </p:tgtEl>
                                          </p:cBhvr>
                                        </p:animEffect>
                                      </p:childTnLst>
                                    </p:cTn>
                                  </p:par>
                                  <p:par>
                                    <p:cTn id="90" presetID="10" presetClass="entr" presetSubtype="0" fill="hold" grpId="0" nodeType="withEffect">
                                      <p:stCondLst>
                                        <p:cond delay="1700"/>
                                      </p:stCondLst>
                                      <p:childTnLst>
                                        <p:set>
                                          <p:cBhvr>
                                            <p:cTn id="91" dur="1" fill="hold">
                                              <p:stCondLst>
                                                <p:cond delay="0"/>
                                              </p:stCondLst>
                                            </p:cTn>
                                            <p:tgtEl>
                                              <p:spTgt spid="79"/>
                                            </p:tgtEl>
                                            <p:attrNameLst>
                                              <p:attrName>style.visibility</p:attrName>
                                            </p:attrNameLst>
                                          </p:cBhvr>
                                          <p:to>
                                            <p:strVal val="visible"/>
                                          </p:to>
                                        </p:set>
                                        <p:animEffect transition="in" filter="fade">
                                          <p:cBhvr>
                                            <p:cTn id="92" dur="500"/>
                                            <p:tgtEl>
                                              <p:spTgt spid="79"/>
                                            </p:tgtEl>
                                          </p:cBhvr>
                                        </p:animEffect>
                                      </p:childTnLst>
                                    </p:cTn>
                                  </p:par>
                                  <p:par>
                                    <p:cTn id="93" presetID="23" presetClass="entr" presetSubtype="16" fill="hold" grpId="0" nodeType="withEffect">
                                      <p:stCondLst>
                                        <p:cond delay="130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ppt_w</p:attrName>
                                            </p:attrNameLst>
                                          </p:cBhvr>
                                          <p:tavLst>
                                            <p:tav tm="0">
                                              <p:val>
                                                <p:fltVal val="0"/>
                                              </p:val>
                                            </p:tav>
                                            <p:tav tm="100000">
                                              <p:val>
                                                <p:strVal val="#ppt_w"/>
                                              </p:val>
                                            </p:tav>
                                          </p:tavLst>
                                        </p:anim>
                                        <p:anim calcmode="lin" valueType="num">
                                          <p:cBhvr>
                                            <p:cTn id="96" dur="500" fill="hold"/>
                                            <p:tgtEl>
                                              <p:spTgt spid="63"/>
                                            </p:tgtEl>
                                            <p:attrNameLst>
                                              <p:attrName>ppt_h</p:attrName>
                                            </p:attrNameLst>
                                          </p:cBhvr>
                                          <p:tavLst>
                                            <p:tav tm="0">
                                              <p:val>
                                                <p:fltVal val="0"/>
                                              </p:val>
                                            </p:tav>
                                            <p:tav tm="100000">
                                              <p:val>
                                                <p:strVal val="#ppt_h"/>
                                              </p:val>
                                            </p:tav>
                                          </p:tavLst>
                                        </p:anim>
                                      </p:childTnLst>
                                    </p:cTn>
                                  </p:par>
                                  <p:par>
                                    <p:cTn id="97" presetID="6" presetClass="emph" presetSubtype="0" fill="hold" grpId="1" nodeType="withEffect" p14:presetBounceEnd="24000">
                                      <p:stCondLst>
                                        <p:cond delay="1700"/>
                                      </p:stCondLst>
                                      <p:childTnLst>
                                        <p:animScale p14:bounceEnd="24000">
                                          <p:cBhvr>
                                            <p:cTn id="98" dur="500" fill="hold"/>
                                            <p:tgtEl>
                                              <p:spTgt spid="63"/>
                                            </p:tgtEl>
                                          </p:cBhvr>
                                          <p:by x="108000" y="10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4" grpId="1"/>
          <p:bldP spid="65" grpId="0"/>
          <p:bldP spid="65" grpId="1"/>
          <p:bldP spid="67" grpId="0"/>
          <p:bldP spid="67" grpId="1"/>
          <p:bldP spid="68" grpId="0"/>
          <p:bldP spid="68" grpId="1"/>
          <p:bldP spid="69" grpId="0"/>
          <p:bldP spid="69" grpId="1"/>
          <p:bldP spid="71" grpId="0"/>
          <p:bldP spid="71" grpId="1"/>
          <p:bldP spid="72" grpId="0"/>
          <p:bldP spid="76" grpId="0"/>
          <p:bldP spid="7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50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p:tgtEl>
                                              <p:spTgt spid="65"/>
                                            </p:tgtEl>
                                            <p:attrNameLst>
                                              <p:attrName>ppt_y</p:attrName>
                                            </p:attrNameLst>
                                          </p:cBhvr>
                                          <p:tavLst>
                                            <p:tav tm="0">
                                              <p:val>
                                                <p:strVal val="#ppt_y+#ppt_h*1.125000"/>
                                              </p:val>
                                            </p:tav>
                                            <p:tav tm="100000">
                                              <p:val>
                                                <p:strVal val="#ppt_y"/>
                                              </p:val>
                                            </p:tav>
                                          </p:tavLst>
                                        </p:anim>
                                        <p:animEffect transition="in" filter="wipe(up)">
                                          <p:cBhvr>
                                            <p:cTn id="13" dur="500"/>
                                            <p:tgtEl>
                                              <p:spTgt spid="65"/>
                                            </p:tgtEl>
                                          </p:cBhvr>
                                        </p:animEffect>
                                      </p:childTnLst>
                                    </p:cTn>
                                  </p:par>
                                  <p:par>
                                    <p:cTn id="14" presetID="12" presetClass="entr" presetSubtype="4" fill="hold" nodeType="withEffect">
                                      <p:stCondLst>
                                        <p:cond delay="1500"/>
                                      </p:stCondLst>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par>
                                    <p:cTn id="18" presetID="12" presetClass="entr" presetSubtype="4" fill="hold" grpId="0" nodeType="withEffect">
                                      <p:stCondLst>
                                        <p:cond delay="170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500"/>
                                            <p:tgtEl>
                                              <p:spTgt spid="64"/>
                                            </p:tgtEl>
                                            <p:attrNameLst>
                                              <p:attrName>ppt_y</p:attrName>
                                            </p:attrNameLst>
                                          </p:cBhvr>
                                          <p:tavLst>
                                            <p:tav tm="0">
                                              <p:val>
                                                <p:strVal val="#ppt_y+#ppt_h*1.125000"/>
                                              </p:val>
                                            </p:tav>
                                            <p:tav tm="100000">
                                              <p:val>
                                                <p:strVal val="#ppt_y"/>
                                              </p:val>
                                            </p:tav>
                                          </p:tavLst>
                                        </p:anim>
                                        <p:animEffect transition="in" filter="wipe(up)">
                                          <p:cBhvr>
                                            <p:cTn id="21" dur="500"/>
                                            <p:tgtEl>
                                              <p:spTgt spid="64"/>
                                            </p:tgtEl>
                                          </p:cBhvr>
                                        </p:animEffect>
                                      </p:childTnLst>
                                    </p:cTn>
                                  </p:par>
                                  <p:par>
                                    <p:cTn id="22" presetID="10" presetClass="entr" presetSubtype="0" fill="hold" grpId="0" nodeType="withEffect">
                                      <p:stCondLst>
                                        <p:cond delay="170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par>
                                    <p:cTn id="25" presetID="12" presetClass="entr" presetSubtype="4" fill="hold" grpId="0" nodeType="withEffect">
                                      <p:stCondLst>
                                        <p:cond delay="150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p:tgtEl>
                                              <p:spTgt spid="69"/>
                                            </p:tgtEl>
                                            <p:attrNameLst>
                                              <p:attrName>ppt_y</p:attrName>
                                            </p:attrNameLst>
                                          </p:cBhvr>
                                          <p:tavLst>
                                            <p:tav tm="0">
                                              <p:val>
                                                <p:strVal val="#ppt_y+#ppt_h*1.125000"/>
                                              </p:val>
                                            </p:tav>
                                            <p:tav tm="100000">
                                              <p:val>
                                                <p:strVal val="#ppt_y"/>
                                              </p:val>
                                            </p:tav>
                                          </p:tavLst>
                                        </p:anim>
                                        <p:animEffect transition="in" filter="wipe(up)">
                                          <p:cBhvr>
                                            <p:cTn id="28" dur="500"/>
                                            <p:tgtEl>
                                              <p:spTgt spid="69"/>
                                            </p:tgtEl>
                                          </p:cBhvr>
                                        </p:animEffect>
                                      </p:childTnLst>
                                    </p:cTn>
                                  </p:par>
                                  <p:par>
                                    <p:cTn id="29" presetID="12" presetClass="entr" presetSubtype="4" fill="hold" nodeType="withEffect">
                                      <p:stCondLst>
                                        <p:cond delay="150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p:tgtEl>
                                              <p:spTgt spid="70"/>
                                            </p:tgtEl>
                                            <p:attrNameLst>
                                              <p:attrName>ppt_y</p:attrName>
                                            </p:attrNameLst>
                                          </p:cBhvr>
                                          <p:tavLst>
                                            <p:tav tm="0">
                                              <p:val>
                                                <p:strVal val="#ppt_y+#ppt_h*1.125000"/>
                                              </p:val>
                                            </p:tav>
                                            <p:tav tm="100000">
                                              <p:val>
                                                <p:strVal val="#ppt_y"/>
                                              </p:val>
                                            </p:tav>
                                          </p:tavLst>
                                        </p:anim>
                                        <p:animEffect transition="in" filter="wipe(up)">
                                          <p:cBhvr>
                                            <p:cTn id="32" dur="500"/>
                                            <p:tgtEl>
                                              <p:spTgt spid="70"/>
                                            </p:tgtEl>
                                          </p:cBhvr>
                                        </p:animEffect>
                                      </p:childTnLst>
                                    </p:cTn>
                                  </p:par>
                                  <p:par>
                                    <p:cTn id="33" presetID="12" presetClass="entr" presetSubtype="4" fill="hold" grpId="0" nodeType="withEffect">
                                      <p:stCondLst>
                                        <p:cond delay="170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p:tgtEl>
                                              <p:spTgt spid="68"/>
                                            </p:tgtEl>
                                            <p:attrNameLst>
                                              <p:attrName>ppt_y</p:attrName>
                                            </p:attrNameLst>
                                          </p:cBhvr>
                                          <p:tavLst>
                                            <p:tav tm="0">
                                              <p:val>
                                                <p:strVal val="#ppt_y+#ppt_h*1.125000"/>
                                              </p:val>
                                            </p:tav>
                                            <p:tav tm="100000">
                                              <p:val>
                                                <p:strVal val="#ppt_y"/>
                                              </p:val>
                                            </p:tav>
                                          </p:tavLst>
                                        </p:anim>
                                        <p:animEffect transition="in" filter="wipe(up)">
                                          <p:cBhvr>
                                            <p:cTn id="36" dur="500"/>
                                            <p:tgtEl>
                                              <p:spTgt spid="68"/>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8" fill="hold" grpId="1" nodeType="clickEffect">
                                      <p:stCondLst>
                                        <p:cond delay="0"/>
                                      </p:stCondLst>
                                      <p:childTnLst>
                                        <p:anim calcmode="lin" valueType="num">
                                          <p:cBhvr additive="base">
                                            <p:cTn id="43" dur="500"/>
                                            <p:tgtEl>
                                              <p:spTgt spid="65"/>
                                            </p:tgtEl>
                                            <p:attrNameLst>
                                              <p:attrName>ppt_x</p:attrName>
                                            </p:attrNameLst>
                                          </p:cBhvr>
                                          <p:tavLst>
                                            <p:tav tm="0">
                                              <p:val>
                                                <p:strVal val="ppt_x"/>
                                              </p:val>
                                            </p:tav>
                                            <p:tav tm="100000">
                                              <p:val>
                                                <p:strVal val="0-ppt_w/2"/>
                                              </p:val>
                                            </p:tav>
                                          </p:tavLst>
                                        </p:anim>
                                        <p:anim calcmode="lin" valueType="num">
                                          <p:cBhvr additive="base">
                                            <p:cTn id="44" dur="500"/>
                                            <p:tgtEl>
                                              <p:spTgt spid="65"/>
                                            </p:tgtEl>
                                            <p:attrNameLst>
                                              <p:attrName>ppt_y</p:attrName>
                                            </p:attrNameLst>
                                          </p:cBhvr>
                                          <p:tavLst>
                                            <p:tav tm="0">
                                              <p:val>
                                                <p:strVal val="ppt_y"/>
                                              </p:val>
                                            </p:tav>
                                            <p:tav tm="100000">
                                              <p:val>
                                                <p:strVal val="ppt_y"/>
                                              </p:val>
                                            </p:tav>
                                          </p:tavLst>
                                        </p:anim>
                                        <p:set>
                                          <p:cBhvr>
                                            <p:cTn id="45" dur="1" fill="hold">
                                              <p:stCondLst>
                                                <p:cond delay="499"/>
                                              </p:stCondLst>
                                            </p:cTn>
                                            <p:tgtEl>
                                              <p:spTgt spid="65"/>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66"/>
                                            </p:tgtEl>
                                            <p:attrNameLst>
                                              <p:attrName>ppt_x</p:attrName>
                                            </p:attrNameLst>
                                          </p:cBhvr>
                                          <p:tavLst>
                                            <p:tav tm="0">
                                              <p:val>
                                                <p:strVal val="ppt_x"/>
                                              </p:val>
                                            </p:tav>
                                            <p:tav tm="100000">
                                              <p:val>
                                                <p:strVal val="0-ppt_w/2"/>
                                              </p:val>
                                            </p:tav>
                                          </p:tavLst>
                                        </p:anim>
                                        <p:anim calcmode="lin" valueType="num">
                                          <p:cBhvr additive="base">
                                            <p:cTn id="48" dur="500"/>
                                            <p:tgtEl>
                                              <p:spTgt spid="66"/>
                                            </p:tgtEl>
                                            <p:attrNameLst>
                                              <p:attrName>ppt_y</p:attrName>
                                            </p:attrNameLst>
                                          </p:cBhvr>
                                          <p:tavLst>
                                            <p:tav tm="0">
                                              <p:val>
                                                <p:strVal val="ppt_y"/>
                                              </p:val>
                                            </p:tav>
                                            <p:tav tm="100000">
                                              <p:val>
                                                <p:strVal val="ppt_y"/>
                                              </p:val>
                                            </p:tav>
                                          </p:tavLst>
                                        </p:anim>
                                        <p:set>
                                          <p:cBhvr>
                                            <p:cTn id="49" dur="1" fill="hold">
                                              <p:stCondLst>
                                                <p:cond delay="499"/>
                                              </p:stCondLst>
                                            </p:cTn>
                                            <p:tgtEl>
                                              <p:spTgt spid="66"/>
                                            </p:tgtEl>
                                            <p:attrNameLst>
                                              <p:attrName>style.visibility</p:attrName>
                                            </p:attrNameLst>
                                          </p:cBhvr>
                                          <p:to>
                                            <p:strVal val="hidden"/>
                                          </p:to>
                                        </p:set>
                                      </p:childTnLst>
                                    </p:cTn>
                                  </p:par>
                                  <p:par>
                                    <p:cTn id="50" presetID="2" presetClass="exit" presetSubtype="8" fill="hold" grpId="1" nodeType="withEffect">
                                      <p:stCondLst>
                                        <p:cond delay="0"/>
                                      </p:stCondLst>
                                      <p:childTnLst>
                                        <p:anim calcmode="lin" valueType="num">
                                          <p:cBhvr additive="base">
                                            <p:cTn id="51" dur="500"/>
                                            <p:tgtEl>
                                              <p:spTgt spid="64"/>
                                            </p:tgtEl>
                                            <p:attrNameLst>
                                              <p:attrName>ppt_x</p:attrName>
                                            </p:attrNameLst>
                                          </p:cBhvr>
                                          <p:tavLst>
                                            <p:tav tm="0">
                                              <p:val>
                                                <p:strVal val="ppt_x"/>
                                              </p:val>
                                            </p:tav>
                                            <p:tav tm="100000">
                                              <p:val>
                                                <p:strVal val="0-ppt_w/2"/>
                                              </p:val>
                                            </p:tav>
                                          </p:tavLst>
                                        </p:anim>
                                        <p:anim calcmode="lin" valueType="num">
                                          <p:cBhvr additive="base">
                                            <p:cTn id="52" dur="500"/>
                                            <p:tgtEl>
                                              <p:spTgt spid="64"/>
                                            </p:tgtEl>
                                            <p:attrNameLst>
                                              <p:attrName>ppt_y</p:attrName>
                                            </p:attrNameLst>
                                          </p:cBhvr>
                                          <p:tavLst>
                                            <p:tav tm="0">
                                              <p:val>
                                                <p:strVal val="ppt_y"/>
                                              </p:val>
                                            </p:tav>
                                            <p:tav tm="100000">
                                              <p:val>
                                                <p:strVal val="ppt_y"/>
                                              </p:val>
                                            </p:tav>
                                          </p:tavLst>
                                        </p:anim>
                                        <p:set>
                                          <p:cBhvr>
                                            <p:cTn id="53" dur="1" fill="hold">
                                              <p:stCondLst>
                                                <p:cond delay="499"/>
                                              </p:stCondLst>
                                            </p:cTn>
                                            <p:tgtEl>
                                              <p:spTgt spid="64"/>
                                            </p:tgtEl>
                                            <p:attrNameLst>
                                              <p:attrName>style.visibility</p:attrName>
                                            </p:attrNameLst>
                                          </p:cBhvr>
                                          <p:to>
                                            <p:strVal val="hidden"/>
                                          </p:to>
                                        </p:set>
                                      </p:childTnLst>
                                    </p:cTn>
                                  </p:par>
                                  <p:par>
                                    <p:cTn id="54" presetID="2" presetClass="exit" presetSubtype="8" fill="hold" grpId="1" nodeType="withEffect">
                                      <p:stCondLst>
                                        <p:cond delay="0"/>
                                      </p:stCondLst>
                                      <p:childTnLst>
                                        <p:anim calcmode="lin" valueType="num">
                                          <p:cBhvr additive="base">
                                            <p:cTn id="55" dur="500"/>
                                            <p:tgtEl>
                                              <p:spTgt spid="67"/>
                                            </p:tgtEl>
                                            <p:attrNameLst>
                                              <p:attrName>ppt_x</p:attrName>
                                            </p:attrNameLst>
                                          </p:cBhvr>
                                          <p:tavLst>
                                            <p:tav tm="0">
                                              <p:val>
                                                <p:strVal val="ppt_x"/>
                                              </p:val>
                                            </p:tav>
                                            <p:tav tm="100000">
                                              <p:val>
                                                <p:strVal val="0-ppt_w/2"/>
                                              </p:val>
                                            </p:tav>
                                          </p:tavLst>
                                        </p:anim>
                                        <p:anim calcmode="lin" valueType="num">
                                          <p:cBhvr additive="base">
                                            <p:cTn id="56" dur="500"/>
                                            <p:tgtEl>
                                              <p:spTgt spid="67"/>
                                            </p:tgtEl>
                                            <p:attrNameLst>
                                              <p:attrName>ppt_y</p:attrName>
                                            </p:attrNameLst>
                                          </p:cBhvr>
                                          <p:tavLst>
                                            <p:tav tm="0">
                                              <p:val>
                                                <p:strVal val="ppt_y"/>
                                              </p:val>
                                            </p:tav>
                                            <p:tav tm="100000">
                                              <p:val>
                                                <p:strVal val="ppt_y"/>
                                              </p:val>
                                            </p:tav>
                                          </p:tavLst>
                                        </p:anim>
                                        <p:set>
                                          <p:cBhvr>
                                            <p:cTn id="57" dur="1" fill="hold">
                                              <p:stCondLst>
                                                <p:cond delay="499"/>
                                              </p:stCondLst>
                                            </p:cTn>
                                            <p:tgtEl>
                                              <p:spTgt spid="67"/>
                                            </p:tgtEl>
                                            <p:attrNameLst>
                                              <p:attrName>style.visibility</p:attrName>
                                            </p:attrNameLst>
                                          </p:cBhvr>
                                          <p:to>
                                            <p:strVal val="hidden"/>
                                          </p:to>
                                        </p:set>
                                      </p:childTnLst>
                                    </p:cTn>
                                  </p:par>
                                  <p:par>
                                    <p:cTn id="58" presetID="2" presetClass="exit" presetSubtype="8" fill="hold" grpId="1" nodeType="withEffect">
                                      <p:stCondLst>
                                        <p:cond delay="0"/>
                                      </p:stCondLst>
                                      <p:childTnLst>
                                        <p:anim calcmode="lin" valueType="num">
                                          <p:cBhvr additive="base">
                                            <p:cTn id="59" dur="500"/>
                                            <p:tgtEl>
                                              <p:spTgt spid="69"/>
                                            </p:tgtEl>
                                            <p:attrNameLst>
                                              <p:attrName>ppt_x</p:attrName>
                                            </p:attrNameLst>
                                          </p:cBhvr>
                                          <p:tavLst>
                                            <p:tav tm="0">
                                              <p:val>
                                                <p:strVal val="ppt_x"/>
                                              </p:val>
                                            </p:tav>
                                            <p:tav tm="100000">
                                              <p:val>
                                                <p:strVal val="0-ppt_w/2"/>
                                              </p:val>
                                            </p:tav>
                                          </p:tavLst>
                                        </p:anim>
                                        <p:anim calcmode="lin" valueType="num">
                                          <p:cBhvr additive="base">
                                            <p:cTn id="60" dur="500"/>
                                            <p:tgtEl>
                                              <p:spTgt spid="69"/>
                                            </p:tgtEl>
                                            <p:attrNameLst>
                                              <p:attrName>ppt_y</p:attrName>
                                            </p:attrNameLst>
                                          </p:cBhvr>
                                          <p:tavLst>
                                            <p:tav tm="0">
                                              <p:val>
                                                <p:strVal val="ppt_y"/>
                                              </p:val>
                                            </p:tav>
                                            <p:tav tm="100000">
                                              <p:val>
                                                <p:strVal val="ppt_y"/>
                                              </p:val>
                                            </p:tav>
                                          </p:tavLst>
                                        </p:anim>
                                        <p:set>
                                          <p:cBhvr>
                                            <p:cTn id="61" dur="1" fill="hold">
                                              <p:stCondLst>
                                                <p:cond delay="499"/>
                                              </p:stCondLst>
                                            </p:cTn>
                                            <p:tgtEl>
                                              <p:spTgt spid="69"/>
                                            </p:tgtEl>
                                            <p:attrNameLst>
                                              <p:attrName>style.visibility</p:attrName>
                                            </p:attrNameLst>
                                          </p:cBhvr>
                                          <p:to>
                                            <p:strVal val="hidden"/>
                                          </p:to>
                                        </p:set>
                                      </p:childTnLst>
                                    </p:cTn>
                                  </p:par>
                                  <p:par>
                                    <p:cTn id="62" presetID="2" presetClass="exit" presetSubtype="8" fill="hold" nodeType="withEffect">
                                      <p:stCondLst>
                                        <p:cond delay="0"/>
                                      </p:stCondLst>
                                      <p:childTnLst>
                                        <p:anim calcmode="lin" valueType="num">
                                          <p:cBhvr additive="base">
                                            <p:cTn id="63" dur="500"/>
                                            <p:tgtEl>
                                              <p:spTgt spid="70"/>
                                            </p:tgtEl>
                                            <p:attrNameLst>
                                              <p:attrName>ppt_x</p:attrName>
                                            </p:attrNameLst>
                                          </p:cBhvr>
                                          <p:tavLst>
                                            <p:tav tm="0">
                                              <p:val>
                                                <p:strVal val="ppt_x"/>
                                              </p:val>
                                            </p:tav>
                                            <p:tav tm="100000">
                                              <p:val>
                                                <p:strVal val="0-ppt_w/2"/>
                                              </p:val>
                                            </p:tav>
                                          </p:tavLst>
                                        </p:anim>
                                        <p:anim calcmode="lin" valueType="num">
                                          <p:cBhvr additive="base">
                                            <p:cTn id="64" dur="500"/>
                                            <p:tgtEl>
                                              <p:spTgt spid="70"/>
                                            </p:tgtEl>
                                            <p:attrNameLst>
                                              <p:attrName>ppt_y</p:attrName>
                                            </p:attrNameLst>
                                          </p:cBhvr>
                                          <p:tavLst>
                                            <p:tav tm="0">
                                              <p:val>
                                                <p:strVal val="ppt_y"/>
                                              </p:val>
                                            </p:tav>
                                            <p:tav tm="100000">
                                              <p:val>
                                                <p:strVal val="ppt_y"/>
                                              </p:val>
                                            </p:tav>
                                          </p:tavLst>
                                        </p:anim>
                                        <p:set>
                                          <p:cBhvr>
                                            <p:cTn id="65" dur="1" fill="hold">
                                              <p:stCondLst>
                                                <p:cond delay="499"/>
                                              </p:stCondLst>
                                            </p:cTn>
                                            <p:tgtEl>
                                              <p:spTgt spid="70"/>
                                            </p:tgtEl>
                                            <p:attrNameLst>
                                              <p:attrName>style.visibility</p:attrName>
                                            </p:attrNameLst>
                                          </p:cBhvr>
                                          <p:to>
                                            <p:strVal val="hidden"/>
                                          </p:to>
                                        </p:set>
                                      </p:childTnLst>
                                    </p:cTn>
                                  </p:par>
                                  <p:par>
                                    <p:cTn id="66" presetID="2" presetClass="exit" presetSubtype="8" fill="hold" grpId="1" nodeType="withEffect">
                                      <p:stCondLst>
                                        <p:cond delay="0"/>
                                      </p:stCondLst>
                                      <p:childTnLst>
                                        <p:anim calcmode="lin" valueType="num">
                                          <p:cBhvr additive="base">
                                            <p:cTn id="67" dur="500"/>
                                            <p:tgtEl>
                                              <p:spTgt spid="68"/>
                                            </p:tgtEl>
                                            <p:attrNameLst>
                                              <p:attrName>ppt_x</p:attrName>
                                            </p:attrNameLst>
                                          </p:cBhvr>
                                          <p:tavLst>
                                            <p:tav tm="0">
                                              <p:val>
                                                <p:strVal val="ppt_x"/>
                                              </p:val>
                                            </p:tav>
                                            <p:tav tm="100000">
                                              <p:val>
                                                <p:strVal val="0-ppt_w/2"/>
                                              </p:val>
                                            </p:tav>
                                          </p:tavLst>
                                        </p:anim>
                                        <p:anim calcmode="lin" valueType="num">
                                          <p:cBhvr additive="base">
                                            <p:cTn id="68" dur="500"/>
                                            <p:tgtEl>
                                              <p:spTgt spid="68"/>
                                            </p:tgtEl>
                                            <p:attrNameLst>
                                              <p:attrName>ppt_y</p:attrName>
                                            </p:attrNameLst>
                                          </p:cBhvr>
                                          <p:tavLst>
                                            <p:tav tm="0">
                                              <p:val>
                                                <p:strVal val="ppt_y"/>
                                              </p:val>
                                            </p:tav>
                                            <p:tav tm="100000">
                                              <p:val>
                                                <p:strVal val="ppt_y"/>
                                              </p:val>
                                            </p:tav>
                                          </p:tavLst>
                                        </p:anim>
                                        <p:set>
                                          <p:cBhvr>
                                            <p:cTn id="69" dur="1" fill="hold">
                                              <p:stCondLst>
                                                <p:cond delay="499"/>
                                              </p:stCondLst>
                                            </p:cTn>
                                            <p:tgtEl>
                                              <p:spTgt spid="68"/>
                                            </p:tgtEl>
                                            <p:attrNameLst>
                                              <p:attrName>style.visibility</p:attrName>
                                            </p:attrNameLst>
                                          </p:cBhvr>
                                          <p:to>
                                            <p:strVal val="hidden"/>
                                          </p:to>
                                        </p:set>
                                      </p:childTnLst>
                                    </p:cTn>
                                  </p:par>
                                  <p:par>
                                    <p:cTn id="70" presetID="2" presetClass="exit" presetSubtype="8" fill="hold" grpId="1" nodeType="withEffect">
                                      <p:stCondLst>
                                        <p:cond delay="0"/>
                                      </p:stCondLst>
                                      <p:childTnLst>
                                        <p:anim calcmode="lin" valueType="num">
                                          <p:cBhvr additive="base">
                                            <p:cTn id="71" dur="500"/>
                                            <p:tgtEl>
                                              <p:spTgt spid="71"/>
                                            </p:tgtEl>
                                            <p:attrNameLst>
                                              <p:attrName>ppt_x</p:attrName>
                                            </p:attrNameLst>
                                          </p:cBhvr>
                                          <p:tavLst>
                                            <p:tav tm="0">
                                              <p:val>
                                                <p:strVal val="ppt_x"/>
                                              </p:val>
                                            </p:tav>
                                            <p:tav tm="100000">
                                              <p:val>
                                                <p:strVal val="0-ppt_w/2"/>
                                              </p:val>
                                            </p:tav>
                                          </p:tavLst>
                                        </p:anim>
                                        <p:anim calcmode="lin" valueType="num">
                                          <p:cBhvr additive="base">
                                            <p:cTn id="72" dur="500"/>
                                            <p:tgtEl>
                                              <p:spTgt spid="71"/>
                                            </p:tgtEl>
                                            <p:attrNameLst>
                                              <p:attrName>ppt_y</p:attrName>
                                            </p:attrNameLst>
                                          </p:cBhvr>
                                          <p:tavLst>
                                            <p:tav tm="0">
                                              <p:val>
                                                <p:strVal val="ppt_y"/>
                                              </p:val>
                                            </p:tav>
                                            <p:tav tm="100000">
                                              <p:val>
                                                <p:strVal val="ppt_y"/>
                                              </p:val>
                                            </p:tav>
                                          </p:tavLst>
                                        </p:anim>
                                        <p:set>
                                          <p:cBhvr>
                                            <p:cTn id="73" dur="1" fill="hold">
                                              <p:stCondLst>
                                                <p:cond delay="499"/>
                                              </p:stCondLst>
                                            </p:cTn>
                                            <p:tgtEl>
                                              <p:spTgt spid="71"/>
                                            </p:tgtEl>
                                            <p:attrNameLst>
                                              <p:attrName>style.visibility</p:attrName>
                                            </p:attrNameLst>
                                          </p:cBhvr>
                                          <p:to>
                                            <p:strVal val="hidden"/>
                                          </p:to>
                                        </p:set>
                                      </p:childTnLst>
                                    </p:cTn>
                                  </p:par>
                                  <p:par>
                                    <p:cTn id="74" presetID="12" presetClass="entr" presetSubtype="4" fill="hold" nodeType="withEffect">
                                      <p:stCondLst>
                                        <p:cond delay="1500"/>
                                      </p:stCondLst>
                                      <p:childTnLst>
                                        <p:set>
                                          <p:cBhvr>
                                            <p:cTn id="75" dur="1" fill="hold">
                                              <p:stCondLst>
                                                <p:cond delay="0"/>
                                              </p:stCondLst>
                                            </p:cTn>
                                            <p:tgtEl>
                                              <p:spTgt spid="74"/>
                                            </p:tgtEl>
                                            <p:attrNameLst>
                                              <p:attrName>style.visibility</p:attrName>
                                            </p:attrNameLst>
                                          </p:cBhvr>
                                          <p:to>
                                            <p:strVal val="visible"/>
                                          </p:to>
                                        </p:set>
                                        <p:anim calcmode="lin" valueType="num">
                                          <p:cBhvr additive="base">
                                            <p:cTn id="76" dur="500"/>
                                            <p:tgtEl>
                                              <p:spTgt spid="74"/>
                                            </p:tgtEl>
                                            <p:attrNameLst>
                                              <p:attrName>ppt_y</p:attrName>
                                            </p:attrNameLst>
                                          </p:cBhvr>
                                          <p:tavLst>
                                            <p:tav tm="0">
                                              <p:val>
                                                <p:strVal val="#ppt_y+#ppt_h*1.125000"/>
                                              </p:val>
                                            </p:tav>
                                            <p:tav tm="100000">
                                              <p:val>
                                                <p:strVal val="#ppt_y"/>
                                              </p:val>
                                            </p:tav>
                                          </p:tavLst>
                                        </p:anim>
                                        <p:animEffect transition="in" filter="wipe(up)">
                                          <p:cBhvr>
                                            <p:cTn id="77" dur="500"/>
                                            <p:tgtEl>
                                              <p:spTgt spid="74"/>
                                            </p:tgtEl>
                                          </p:cBhvr>
                                        </p:animEffect>
                                      </p:childTnLst>
                                    </p:cTn>
                                  </p:par>
                                  <p:par>
                                    <p:cTn id="78" presetID="12" presetClass="entr" presetSubtype="4" fill="hold" grpId="0" nodeType="withEffect">
                                      <p:stCondLst>
                                        <p:cond delay="1700"/>
                                      </p:stCondLst>
                                      <p:childTnLst>
                                        <p:set>
                                          <p:cBhvr>
                                            <p:cTn id="79" dur="1" fill="hold">
                                              <p:stCondLst>
                                                <p:cond delay="0"/>
                                              </p:stCondLst>
                                            </p:cTn>
                                            <p:tgtEl>
                                              <p:spTgt spid="72"/>
                                            </p:tgtEl>
                                            <p:attrNameLst>
                                              <p:attrName>style.visibility</p:attrName>
                                            </p:attrNameLst>
                                          </p:cBhvr>
                                          <p:to>
                                            <p:strVal val="visible"/>
                                          </p:to>
                                        </p:set>
                                        <p:anim calcmode="lin" valueType="num">
                                          <p:cBhvr additive="base">
                                            <p:cTn id="80" dur="500"/>
                                            <p:tgtEl>
                                              <p:spTgt spid="72"/>
                                            </p:tgtEl>
                                            <p:attrNameLst>
                                              <p:attrName>ppt_y</p:attrName>
                                            </p:attrNameLst>
                                          </p:cBhvr>
                                          <p:tavLst>
                                            <p:tav tm="0">
                                              <p:val>
                                                <p:strVal val="#ppt_y+#ppt_h*1.125000"/>
                                              </p:val>
                                            </p:tav>
                                            <p:tav tm="100000">
                                              <p:val>
                                                <p:strVal val="#ppt_y"/>
                                              </p:val>
                                            </p:tav>
                                          </p:tavLst>
                                        </p:anim>
                                        <p:animEffect transition="in" filter="wipe(up)">
                                          <p:cBhvr>
                                            <p:cTn id="81" dur="500"/>
                                            <p:tgtEl>
                                              <p:spTgt spid="72"/>
                                            </p:tgtEl>
                                          </p:cBhvr>
                                        </p:animEffect>
                                      </p:childTnLst>
                                    </p:cTn>
                                  </p:par>
                                  <p:par>
                                    <p:cTn id="82" presetID="12" presetClass="entr" presetSubtype="4" fill="hold" nodeType="withEffect">
                                      <p:stCondLst>
                                        <p:cond delay="1500"/>
                                      </p:stCondLst>
                                      <p:childTnLst>
                                        <p:set>
                                          <p:cBhvr>
                                            <p:cTn id="83" dur="1" fill="hold">
                                              <p:stCondLst>
                                                <p:cond delay="0"/>
                                              </p:stCondLst>
                                            </p:cTn>
                                            <p:tgtEl>
                                              <p:spTgt spid="78"/>
                                            </p:tgtEl>
                                            <p:attrNameLst>
                                              <p:attrName>style.visibility</p:attrName>
                                            </p:attrNameLst>
                                          </p:cBhvr>
                                          <p:to>
                                            <p:strVal val="visible"/>
                                          </p:to>
                                        </p:set>
                                        <p:anim calcmode="lin" valueType="num">
                                          <p:cBhvr additive="base">
                                            <p:cTn id="84" dur="500"/>
                                            <p:tgtEl>
                                              <p:spTgt spid="78"/>
                                            </p:tgtEl>
                                            <p:attrNameLst>
                                              <p:attrName>ppt_y</p:attrName>
                                            </p:attrNameLst>
                                          </p:cBhvr>
                                          <p:tavLst>
                                            <p:tav tm="0">
                                              <p:val>
                                                <p:strVal val="#ppt_y+#ppt_h*1.125000"/>
                                              </p:val>
                                            </p:tav>
                                            <p:tav tm="100000">
                                              <p:val>
                                                <p:strVal val="#ppt_y"/>
                                              </p:val>
                                            </p:tav>
                                          </p:tavLst>
                                        </p:anim>
                                        <p:animEffect transition="in" filter="wipe(up)">
                                          <p:cBhvr>
                                            <p:cTn id="85" dur="500"/>
                                            <p:tgtEl>
                                              <p:spTgt spid="78"/>
                                            </p:tgtEl>
                                          </p:cBhvr>
                                        </p:animEffect>
                                      </p:childTnLst>
                                    </p:cTn>
                                  </p:par>
                                  <p:par>
                                    <p:cTn id="86" presetID="12" presetClass="entr" presetSubtype="4" fill="hold" grpId="0" nodeType="withEffect">
                                      <p:stCondLst>
                                        <p:cond delay="1700"/>
                                      </p:stCondLst>
                                      <p:childTnLst>
                                        <p:set>
                                          <p:cBhvr>
                                            <p:cTn id="87" dur="1" fill="hold">
                                              <p:stCondLst>
                                                <p:cond delay="0"/>
                                              </p:stCondLst>
                                            </p:cTn>
                                            <p:tgtEl>
                                              <p:spTgt spid="76"/>
                                            </p:tgtEl>
                                            <p:attrNameLst>
                                              <p:attrName>style.visibility</p:attrName>
                                            </p:attrNameLst>
                                          </p:cBhvr>
                                          <p:to>
                                            <p:strVal val="visible"/>
                                          </p:to>
                                        </p:set>
                                        <p:anim calcmode="lin" valueType="num">
                                          <p:cBhvr additive="base">
                                            <p:cTn id="88" dur="500"/>
                                            <p:tgtEl>
                                              <p:spTgt spid="76"/>
                                            </p:tgtEl>
                                            <p:attrNameLst>
                                              <p:attrName>ppt_y</p:attrName>
                                            </p:attrNameLst>
                                          </p:cBhvr>
                                          <p:tavLst>
                                            <p:tav tm="0">
                                              <p:val>
                                                <p:strVal val="#ppt_y+#ppt_h*1.125000"/>
                                              </p:val>
                                            </p:tav>
                                            <p:tav tm="100000">
                                              <p:val>
                                                <p:strVal val="#ppt_y"/>
                                              </p:val>
                                            </p:tav>
                                          </p:tavLst>
                                        </p:anim>
                                        <p:animEffect transition="in" filter="wipe(up)">
                                          <p:cBhvr>
                                            <p:cTn id="89" dur="500"/>
                                            <p:tgtEl>
                                              <p:spTgt spid="76"/>
                                            </p:tgtEl>
                                          </p:cBhvr>
                                        </p:animEffect>
                                      </p:childTnLst>
                                    </p:cTn>
                                  </p:par>
                                  <p:par>
                                    <p:cTn id="90" presetID="10" presetClass="entr" presetSubtype="0" fill="hold" grpId="0" nodeType="withEffect">
                                      <p:stCondLst>
                                        <p:cond delay="1700"/>
                                      </p:stCondLst>
                                      <p:childTnLst>
                                        <p:set>
                                          <p:cBhvr>
                                            <p:cTn id="91" dur="1" fill="hold">
                                              <p:stCondLst>
                                                <p:cond delay="0"/>
                                              </p:stCondLst>
                                            </p:cTn>
                                            <p:tgtEl>
                                              <p:spTgt spid="79"/>
                                            </p:tgtEl>
                                            <p:attrNameLst>
                                              <p:attrName>style.visibility</p:attrName>
                                            </p:attrNameLst>
                                          </p:cBhvr>
                                          <p:to>
                                            <p:strVal val="visible"/>
                                          </p:to>
                                        </p:set>
                                        <p:animEffect transition="in" filter="fade">
                                          <p:cBhvr>
                                            <p:cTn id="92" dur="500"/>
                                            <p:tgtEl>
                                              <p:spTgt spid="79"/>
                                            </p:tgtEl>
                                          </p:cBhvr>
                                        </p:animEffect>
                                      </p:childTnLst>
                                    </p:cTn>
                                  </p:par>
                                  <p:par>
                                    <p:cTn id="93" presetID="23" presetClass="entr" presetSubtype="16" fill="hold" grpId="0" nodeType="withEffect">
                                      <p:stCondLst>
                                        <p:cond delay="130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ppt_w</p:attrName>
                                            </p:attrNameLst>
                                          </p:cBhvr>
                                          <p:tavLst>
                                            <p:tav tm="0">
                                              <p:val>
                                                <p:fltVal val="0"/>
                                              </p:val>
                                            </p:tav>
                                            <p:tav tm="100000">
                                              <p:val>
                                                <p:strVal val="#ppt_w"/>
                                              </p:val>
                                            </p:tav>
                                          </p:tavLst>
                                        </p:anim>
                                        <p:anim calcmode="lin" valueType="num">
                                          <p:cBhvr>
                                            <p:cTn id="96" dur="500" fill="hold"/>
                                            <p:tgtEl>
                                              <p:spTgt spid="63"/>
                                            </p:tgtEl>
                                            <p:attrNameLst>
                                              <p:attrName>ppt_h</p:attrName>
                                            </p:attrNameLst>
                                          </p:cBhvr>
                                          <p:tavLst>
                                            <p:tav tm="0">
                                              <p:val>
                                                <p:fltVal val="0"/>
                                              </p:val>
                                            </p:tav>
                                            <p:tav tm="100000">
                                              <p:val>
                                                <p:strVal val="#ppt_h"/>
                                              </p:val>
                                            </p:tav>
                                          </p:tavLst>
                                        </p:anim>
                                      </p:childTnLst>
                                    </p:cTn>
                                  </p:par>
                                  <p:par>
                                    <p:cTn id="97" presetID="6" presetClass="emph" presetSubtype="0" fill="hold" grpId="1" nodeType="withEffect">
                                      <p:stCondLst>
                                        <p:cond delay="1700"/>
                                      </p:stCondLst>
                                      <p:childTnLst>
                                        <p:animScale>
                                          <p:cBhvr>
                                            <p:cTn id="98" dur="500" fill="hold"/>
                                            <p:tgtEl>
                                              <p:spTgt spid="63"/>
                                            </p:tgtEl>
                                          </p:cBhvr>
                                          <p:by x="108000" y="10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4" grpId="1"/>
          <p:bldP spid="65" grpId="0"/>
          <p:bldP spid="65" grpId="1"/>
          <p:bldP spid="67" grpId="0"/>
          <p:bldP spid="67" grpId="1"/>
          <p:bldP spid="68" grpId="0"/>
          <p:bldP spid="68" grpId="1"/>
          <p:bldP spid="69" grpId="0"/>
          <p:bldP spid="69" grpId="1"/>
          <p:bldP spid="71" grpId="0"/>
          <p:bldP spid="71" grpId="1"/>
          <p:bldP spid="72" grpId="0"/>
          <p:bldP spid="76" grpId="0"/>
          <p:bldP spid="7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任意多边形 3"/>
          <p:cNvSpPr/>
          <p:nvPr/>
        </p:nvSpPr>
        <p:spPr>
          <a:xfrm>
            <a:off x="4330619" y="2864151"/>
            <a:ext cx="7989733" cy="1682798"/>
          </a:xfrm>
          <a:custGeom>
            <a:avLst/>
            <a:gdLst>
              <a:gd name="connsiteX0" fmla="*/ 0 w 14211300"/>
              <a:gd name="connsiteY0" fmla="*/ 1754934 h 2993184"/>
              <a:gd name="connsiteX1" fmla="*/ 2076450 w 14211300"/>
              <a:gd name="connsiteY1" fmla="*/ 1354884 h 2993184"/>
              <a:gd name="connsiteX2" fmla="*/ 3543300 w 14211300"/>
              <a:gd name="connsiteY2" fmla="*/ 1964484 h 2993184"/>
              <a:gd name="connsiteX3" fmla="*/ 7029450 w 14211300"/>
              <a:gd name="connsiteY3" fmla="*/ 2334 h 2993184"/>
              <a:gd name="connsiteX4" fmla="*/ 10248900 w 14211300"/>
              <a:gd name="connsiteY4" fmla="*/ 2421684 h 2993184"/>
              <a:gd name="connsiteX5" fmla="*/ 11944350 w 14211300"/>
              <a:gd name="connsiteY5" fmla="*/ 1621584 h 2993184"/>
              <a:gd name="connsiteX6" fmla="*/ 14211300 w 14211300"/>
              <a:gd name="connsiteY6" fmla="*/ 2993184 h 2993184"/>
              <a:gd name="connsiteX7" fmla="*/ 14211300 w 14211300"/>
              <a:gd name="connsiteY7" fmla="*/ 2993184 h 299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11300" h="2993184">
                <a:moveTo>
                  <a:pt x="0" y="1754934"/>
                </a:moveTo>
                <a:cubicBezTo>
                  <a:pt x="742950" y="1537446"/>
                  <a:pt x="1485900" y="1319959"/>
                  <a:pt x="2076450" y="1354884"/>
                </a:cubicBezTo>
                <a:cubicBezTo>
                  <a:pt x="2667000" y="1389809"/>
                  <a:pt x="2717800" y="2189909"/>
                  <a:pt x="3543300" y="1964484"/>
                </a:cubicBezTo>
                <a:cubicBezTo>
                  <a:pt x="4368800" y="1739059"/>
                  <a:pt x="5911850" y="-73866"/>
                  <a:pt x="7029450" y="2334"/>
                </a:cubicBezTo>
                <a:cubicBezTo>
                  <a:pt x="8147050" y="78534"/>
                  <a:pt x="9429750" y="2151809"/>
                  <a:pt x="10248900" y="2421684"/>
                </a:cubicBezTo>
                <a:cubicBezTo>
                  <a:pt x="11068050" y="2691559"/>
                  <a:pt x="11283950" y="1526334"/>
                  <a:pt x="11944350" y="1621584"/>
                </a:cubicBezTo>
                <a:cubicBezTo>
                  <a:pt x="12604750" y="1716834"/>
                  <a:pt x="14211300" y="2993184"/>
                  <a:pt x="14211300" y="2993184"/>
                </a:cubicBezTo>
                <a:lnTo>
                  <a:pt x="14211300" y="2993184"/>
                </a:lnTo>
              </a:path>
            </a:pathLst>
          </a:custGeom>
          <a:noFill/>
          <a:ln>
            <a:solidFill>
              <a:srgbClr val="357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任意多边形 4"/>
          <p:cNvSpPr/>
          <p:nvPr/>
        </p:nvSpPr>
        <p:spPr>
          <a:xfrm>
            <a:off x="4449568" y="3441195"/>
            <a:ext cx="7870783" cy="717760"/>
          </a:xfrm>
          <a:custGeom>
            <a:avLst/>
            <a:gdLst>
              <a:gd name="connsiteX0" fmla="*/ 0 w 12896850"/>
              <a:gd name="connsiteY0" fmla="*/ 1276676 h 1276676"/>
              <a:gd name="connsiteX1" fmla="*/ 2209800 w 12896850"/>
              <a:gd name="connsiteY1" fmla="*/ 990926 h 1276676"/>
              <a:gd name="connsiteX2" fmla="*/ 3905250 w 12896850"/>
              <a:gd name="connsiteY2" fmla="*/ 152726 h 1276676"/>
              <a:gd name="connsiteX3" fmla="*/ 5867400 w 12896850"/>
              <a:gd name="connsiteY3" fmla="*/ 1124276 h 1276676"/>
              <a:gd name="connsiteX4" fmla="*/ 8934450 w 12896850"/>
              <a:gd name="connsiteY4" fmla="*/ 326 h 1276676"/>
              <a:gd name="connsiteX5" fmla="*/ 10820400 w 12896850"/>
              <a:gd name="connsiteY5" fmla="*/ 1257626 h 1276676"/>
              <a:gd name="connsiteX6" fmla="*/ 12896850 w 12896850"/>
              <a:gd name="connsiteY6" fmla="*/ 514676 h 12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6850" h="1276676">
                <a:moveTo>
                  <a:pt x="0" y="1276676"/>
                </a:moveTo>
                <a:cubicBezTo>
                  <a:pt x="779462" y="1227463"/>
                  <a:pt x="1558925" y="1178251"/>
                  <a:pt x="2209800" y="990926"/>
                </a:cubicBezTo>
                <a:cubicBezTo>
                  <a:pt x="2860675" y="803601"/>
                  <a:pt x="3295650" y="130501"/>
                  <a:pt x="3905250" y="152726"/>
                </a:cubicBezTo>
                <a:cubicBezTo>
                  <a:pt x="4514850" y="174951"/>
                  <a:pt x="5029200" y="1149676"/>
                  <a:pt x="5867400" y="1124276"/>
                </a:cubicBezTo>
                <a:cubicBezTo>
                  <a:pt x="6705600" y="1098876"/>
                  <a:pt x="8108950" y="-21899"/>
                  <a:pt x="8934450" y="326"/>
                </a:cubicBezTo>
                <a:cubicBezTo>
                  <a:pt x="9759950" y="22551"/>
                  <a:pt x="10160000" y="1171901"/>
                  <a:pt x="10820400" y="1257626"/>
                </a:cubicBezTo>
                <a:cubicBezTo>
                  <a:pt x="11480800" y="1343351"/>
                  <a:pt x="12188825" y="929013"/>
                  <a:pt x="12896850" y="514676"/>
                </a:cubicBezTo>
              </a:path>
            </a:pathLst>
          </a:cu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cxnSp>
        <p:nvCxnSpPr>
          <p:cNvPr id="6" name="直接连接符 5"/>
          <p:cNvCxnSpPr>
            <a:stCxn id="4" idx="2"/>
          </p:cNvCxnSpPr>
          <p:nvPr/>
        </p:nvCxnSpPr>
        <p:spPr>
          <a:xfrm flipV="1">
            <a:off x="6322697" y="2663273"/>
            <a:ext cx="27914" cy="1305330"/>
          </a:xfrm>
          <a:prstGeom prst="line">
            <a:avLst/>
          </a:prstGeom>
          <a:ln>
            <a:solidFill>
              <a:srgbClr val="3575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9634639" y="2185560"/>
            <a:ext cx="27914" cy="1305330"/>
          </a:xfrm>
          <a:prstGeom prst="line">
            <a:avLst/>
          </a:prstGeom>
          <a:ln>
            <a:solidFill>
              <a:srgbClr val="45454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396950" y="1887150"/>
            <a:ext cx="4068000" cy="40680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 name="椭圆 8"/>
          <p:cNvSpPr/>
          <p:nvPr/>
        </p:nvSpPr>
        <p:spPr>
          <a:xfrm>
            <a:off x="999825" y="3061425"/>
            <a:ext cx="2376000" cy="23760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椭圆 9"/>
          <p:cNvSpPr/>
          <p:nvPr/>
        </p:nvSpPr>
        <p:spPr>
          <a:xfrm>
            <a:off x="1454100" y="2185560"/>
            <a:ext cx="3722850" cy="372285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1" name="椭圆 10"/>
          <p:cNvSpPr/>
          <p:nvPr/>
        </p:nvSpPr>
        <p:spPr>
          <a:xfrm>
            <a:off x="1567424" y="2812754"/>
            <a:ext cx="3026775" cy="3026775"/>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12" name="组合 11"/>
          <p:cNvGrpSpPr/>
          <p:nvPr/>
        </p:nvGrpSpPr>
        <p:grpSpPr>
          <a:xfrm>
            <a:off x="1024333" y="3706200"/>
            <a:ext cx="2236478" cy="1271114"/>
            <a:chOff x="1024333" y="3706200"/>
            <a:chExt cx="2236478" cy="1271114"/>
          </a:xfrm>
        </p:grpSpPr>
        <p:sp>
          <p:nvSpPr>
            <p:cNvPr id="13" name="椭圆 12"/>
            <p:cNvSpPr/>
            <p:nvPr/>
          </p:nvSpPr>
          <p:spPr>
            <a:xfrm>
              <a:off x="3080811" y="4797314"/>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 name="椭圆 13"/>
            <p:cNvSpPr/>
            <p:nvPr/>
          </p:nvSpPr>
          <p:spPr>
            <a:xfrm>
              <a:off x="1024333" y="3706200"/>
              <a:ext cx="180000" cy="18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15" name="椭圆 14"/>
          <p:cNvSpPr/>
          <p:nvPr/>
        </p:nvSpPr>
        <p:spPr>
          <a:xfrm>
            <a:off x="2432218" y="5687621"/>
            <a:ext cx="288000" cy="288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16" name="组合 15"/>
          <p:cNvGrpSpPr/>
          <p:nvPr/>
        </p:nvGrpSpPr>
        <p:grpSpPr>
          <a:xfrm>
            <a:off x="5657567" y="4735999"/>
            <a:ext cx="5625752" cy="897671"/>
            <a:chOff x="1863897" y="4371034"/>
            <a:chExt cx="5625752" cy="897671"/>
          </a:xfrm>
        </p:grpSpPr>
        <p:sp>
          <p:nvSpPr>
            <p:cNvPr id="17" name="圆角矩形 16"/>
            <p:cNvSpPr/>
            <p:nvPr/>
          </p:nvSpPr>
          <p:spPr>
            <a:xfrm>
              <a:off x="1896763" y="4371034"/>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sp>
          <p:nvSpPr>
            <p:cNvPr id="18" name="矩形 17"/>
            <p:cNvSpPr/>
            <p:nvPr/>
          </p:nvSpPr>
          <p:spPr>
            <a:xfrm>
              <a:off x="1863897" y="4788252"/>
              <a:ext cx="5625752" cy="48045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smtClean="0">
                  <a:ln>
                    <a:noFill/>
                  </a:ln>
                  <a:solidFill>
                    <a:prstClr val="black"/>
                  </a:solidFill>
                  <a:effectLst/>
                  <a:uLnTx/>
                  <a:uFillTx/>
                  <a:cs typeface="+mn-ea"/>
                  <a:sym typeface="+mn-lt"/>
                </a:rPr>
                <a:t>focuses </a:t>
              </a:r>
              <a:r>
                <a:rPr kumimoji="0" lang="en-US" altLang="zh-CN" sz="1100" b="0" i="0" u="none" strike="noStrike" kern="1200" cap="none" spc="0" normalizeH="0" baseline="0" noProof="0" dirty="0">
                  <a:ln>
                    <a:noFill/>
                  </a:ln>
                  <a:solidFill>
                    <a:prstClr val="black"/>
                  </a:solidFill>
                  <a:effectLst/>
                  <a:uLnTx/>
                  <a:uFillTx/>
                  <a:cs typeface="+mn-ea"/>
                  <a:sym typeface="+mn-lt"/>
                </a:rPr>
                <a:t>on the design, production, landscaping, adhere to the demonstration of the template, because of love, so focus on the design concept</a:t>
              </a:r>
              <a:endParaRPr kumimoji="0" lang="zh-CN" altLang="en-US" sz="1100" b="0" i="0" u="none" strike="noStrike" kern="1200" cap="none" spc="0" normalizeH="0" baseline="0" noProof="0" dirty="0">
                <a:ln>
                  <a:noFill/>
                </a:ln>
                <a:solidFill>
                  <a:prstClr val="black"/>
                </a:solidFill>
                <a:effectLst/>
                <a:uLnTx/>
                <a:uFillTx/>
                <a:cs typeface="+mn-ea"/>
                <a:sym typeface="+mn-lt"/>
              </a:endParaRPr>
            </a:p>
          </p:txBody>
        </p:sp>
      </p:grpSp>
      <p:grpSp>
        <p:nvGrpSpPr>
          <p:cNvPr id="19" name="组合 18"/>
          <p:cNvGrpSpPr/>
          <p:nvPr/>
        </p:nvGrpSpPr>
        <p:grpSpPr>
          <a:xfrm>
            <a:off x="6322697" y="2220585"/>
            <a:ext cx="1417294" cy="461665"/>
            <a:chOff x="6322697" y="1820538"/>
            <a:chExt cx="1417294" cy="461665"/>
          </a:xfrm>
        </p:grpSpPr>
        <p:sp>
          <p:nvSpPr>
            <p:cNvPr id="20" name="矩形 19"/>
            <p:cNvSpPr/>
            <p:nvPr/>
          </p:nvSpPr>
          <p:spPr>
            <a:xfrm>
              <a:off x="6322697" y="1820538"/>
              <a:ext cx="14172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454545"/>
                  </a:solidFill>
                  <a:effectLst/>
                  <a:uLnTx/>
                  <a:uFillTx/>
                  <a:cs typeface="+mn-ea"/>
                  <a:sym typeface="+mn-lt"/>
                </a:rPr>
                <a:t>ADD</a:t>
              </a:r>
              <a:r>
                <a:rPr kumimoji="0" lang="zh-CN" altLang="en-US" sz="1200" b="0" i="0" u="none" strike="noStrike" kern="1200" cap="none" spc="0" normalizeH="0" baseline="0" noProof="0" dirty="0">
                  <a:ln>
                    <a:noFill/>
                  </a:ln>
                  <a:solidFill>
                    <a:srgbClr val="454545"/>
                  </a:solidFill>
                  <a:effectLst/>
                  <a:uLnTx/>
                  <a:uFillTx/>
                  <a:cs typeface="+mn-ea"/>
                  <a:sym typeface="+mn-lt"/>
                </a:rPr>
                <a:t> </a:t>
              </a:r>
              <a:r>
                <a:rPr kumimoji="0" lang="en-US" altLang="zh-CN" sz="1200" b="0" i="0" u="none" strike="noStrike" kern="1200" cap="none" spc="0" normalizeH="0" baseline="0" noProof="0" dirty="0">
                  <a:ln>
                    <a:noFill/>
                  </a:ln>
                  <a:solidFill>
                    <a:srgbClr val="454545"/>
                  </a:solidFill>
                  <a:effectLst/>
                  <a:uLnTx/>
                  <a:uFillTx/>
                  <a:cs typeface="+mn-ea"/>
                  <a:sym typeface="+mn-lt"/>
                </a:rPr>
                <a:t>INTERESTIN</a:t>
              </a:r>
              <a:endParaRPr kumimoji="0" lang="en-US" altLang="zh-CN" sz="1200" b="0" i="0" u="none" strike="noStrike" kern="1200" cap="none" spc="0" normalizeH="0" baseline="0" noProof="0" dirty="0">
                <a:ln>
                  <a:noFill/>
                </a:ln>
                <a:solidFill>
                  <a:srgbClr val="454545"/>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454545"/>
                  </a:solidFill>
                  <a:effectLst/>
                  <a:uLnTx/>
                  <a:uFillTx/>
                  <a:cs typeface="+mn-ea"/>
                  <a:sym typeface="+mn-lt"/>
                </a:rPr>
                <a:t>MESSAGES</a:t>
              </a:r>
              <a:endParaRPr kumimoji="0" lang="en-US" altLang="zh-CN" sz="1200" b="0" i="0" u="none" strike="noStrike" kern="1200" cap="none" spc="0" normalizeH="0" baseline="0" noProof="0" dirty="0">
                <a:ln>
                  <a:noFill/>
                </a:ln>
                <a:solidFill>
                  <a:srgbClr val="454545"/>
                </a:solidFill>
                <a:effectLst/>
                <a:uLnTx/>
                <a:uFillTx/>
                <a:cs typeface="+mn-ea"/>
                <a:sym typeface="+mn-lt"/>
              </a:endParaRPr>
            </a:p>
          </p:txBody>
        </p:sp>
        <p:sp>
          <p:nvSpPr>
            <p:cNvPr id="21" name="矩形 20"/>
            <p:cNvSpPr/>
            <p:nvPr/>
          </p:nvSpPr>
          <p:spPr>
            <a:xfrm>
              <a:off x="6561444" y="2229417"/>
              <a:ext cx="939800" cy="51397"/>
            </a:xfrm>
            <a:prstGeom prst="rect">
              <a:avLst/>
            </a:prstGeom>
            <a:solidFill>
              <a:srgbClr val="357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22" name="组合 21"/>
          <p:cNvGrpSpPr/>
          <p:nvPr/>
        </p:nvGrpSpPr>
        <p:grpSpPr>
          <a:xfrm>
            <a:off x="9652369" y="1750973"/>
            <a:ext cx="1417294" cy="461665"/>
            <a:chOff x="6475097" y="1972938"/>
            <a:chExt cx="1417294" cy="461665"/>
          </a:xfrm>
        </p:grpSpPr>
        <p:sp>
          <p:nvSpPr>
            <p:cNvPr id="23" name="矩形 22"/>
            <p:cNvSpPr/>
            <p:nvPr/>
          </p:nvSpPr>
          <p:spPr>
            <a:xfrm>
              <a:off x="6475097" y="1972938"/>
              <a:ext cx="14172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454545"/>
                  </a:solidFill>
                  <a:effectLst/>
                  <a:uLnTx/>
                  <a:uFillTx/>
                  <a:cs typeface="+mn-ea"/>
                  <a:sym typeface="+mn-lt"/>
                </a:rPr>
                <a:t>ADD</a:t>
              </a:r>
              <a:r>
                <a:rPr kumimoji="0" lang="zh-CN" altLang="en-US" sz="1200" b="0" i="0" u="none" strike="noStrike" kern="1200" cap="none" spc="0" normalizeH="0" baseline="0" noProof="0" dirty="0">
                  <a:ln>
                    <a:noFill/>
                  </a:ln>
                  <a:solidFill>
                    <a:srgbClr val="454545"/>
                  </a:solidFill>
                  <a:effectLst/>
                  <a:uLnTx/>
                  <a:uFillTx/>
                  <a:cs typeface="+mn-ea"/>
                  <a:sym typeface="+mn-lt"/>
                </a:rPr>
                <a:t> </a:t>
              </a:r>
              <a:r>
                <a:rPr kumimoji="0" lang="en-US" altLang="zh-CN" sz="1200" b="0" i="0" u="none" strike="noStrike" kern="1200" cap="none" spc="0" normalizeH="0" baseline="0" noProof="0" dirty="0">
                  <a:ln>
                    <a:noFill/>
                  </a:ln>
                  <a:solidFill>
                    <a:srgbClr val="454545"/>
                  </a:solidFill>
                  <a:effectLst/>
                  <a:uLnTx/>
                  <a:uFillTx/>
                  <a:cs typeface="+mn-ea"/>
                  <a:sym typeface="+mn-lt"/>
                </a:rPr>
                <a:t>INTERESTIN</a:t>
              </a:r>
              <a:endParaRPr kumimoji="0" lang="en-US" altLang="zh-CN" sz="1200" b="0" i="0" u="none" strike="noStrike" kern="1200" cap="none" spc="0" normalizeH="0" baseline="0" noProof="0" dirty="0">
                <a:ln>
                  <a:noFill/>
                </a:ln>
                <a:solidFill>
                  <a:srgbClr val="454545"/>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454545"/>
                  </a:solidFill>
                  <a:effectLst/>
                  <a:uLnTx/>
                  <a:uFillTx/>
                  <a:cs typeface="+mn-ea"/>
                  <a:sym typeface="+mn-lt"/>
                </a:rPr>
                <a:t>MESSAGES</a:t>
              </a:r>
              <a:endParaRPr kumimoji="0" lang="en-US" altLang="zh-CN" sz="1200" b="0" i="0" u="none" strike="noStrike" kern="1200" cap="none" spc="0" normalizeH="0" baseline="0" noProof="0" dirty="0">
                <a:ln>
                  <a:noFill/>
                </a:ln>
                <a:solidFill>
                  <a:srgbClr val="454545"/>
                </a:solidFill>
                <a:effectLst/>
                <a:uLnTx/>
                <a:uFillTx/>
                <a:cs typeface="+mn-ea"/>
                <a:sym typeface="+mn-lt"/>
              </a:endParaRPr>
            </a:p>
          </p:txBody>
        </p:sp>
        <p:sp>
          <p:nvSpPr>
            <p:cNvPr id="24" name="矩形 23"/>
            <p:cNvSpPr/>
            <p:nvPr/>
          </p:nvSpPr>
          <p:spPr>
            <a:xfrm>
              <a:off x="6713844" y="2381817"/>
              <a:ext cx="939800" cy="51397"/>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25" name="组合 24"/>
          <p:cNvGrpSpPr/>
          <p:nvPr/>
        </p:nvGrpSpPr>
        <p:grpSpPr>
          <a:xfrm>
            <a:off x="2522218" y="3031348"/>
            <a:ext cx="1972951" cy="1972951"/>
            <a:chOff x="2522218" y="3031348"/>
            <a:chExt cx="1972951" cy="1972951"/>
          </a:xfrm>
        </p:grpSpPr>
        <p:sp>
          <p:nvSpPr>
            <p:cNvPr id="26" name="椭圆 25"/>
            <p:cNvSpPr/>
            <p:nvPr/>
          </p:nvSpPr>
          <p:spPr>
            <a:xfrm>
              <a:off x="2522218" y="3031348"/>
              <a:ext cx="1972951" cy="1972951"/>
            </a:xfrm>
            <a:prstGeom prst="ellipse">
              <a:avLst/>
            </a:prstGeom>
            <a:solidFill>
              <a:srgbClr val="3575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27" name="组合 26"/>
            <p:cNvGrpSpPr/>
            <p:nvPr/>
          </p:nvGrpSpPr>
          <p:grpSpPr>
            <a:xfrm>
              <a:off x="3022512" y="3519101"/>
              <a:ext cx="1049248" cy="849818"/>
              <a:chOff x="2005919" y="1192693"/>
              <a:chExt cx="842455" cy="682330"/>
            </a:xfrm>
            <a:solidFill>
              <a:schemeClr val="bg1">
                <a:lumMod val="95000"/>
              </a:schemeClr>
            </a:solidFill>
          </p:grpSpPr>
          <p:sp>
            <p:nvSpPr>
              <p:cNvPr id="28" name="Freeform 639"/>
              <p:cNvSpPr>
                <a:spLocks noEditPoints="1"/>
              </p:cNvSpPr>
              <p:nvPr/>
            </p:nvSpPr>
            <p:spPr bwMode="auto">
              <a:xfrm>
                <a:off x="2551928" y="1576413"/>
                <a:ext cx="296446" cy="298610"/>
              </a:xfrm>
              <a:custGeom>
                <a:avLst/>
                <a:gdLst>
                  <a:gd name="T0" fmla="*/ 87 w 174"/>
                  <a:gd name="T1" fmla="*/ 0 h 175"/>
                  <a:gd name="T2" fmla="*/ 61 w 174"/>
                  <a:gd name="T3" fmla="*/ 4 h 175"/>
                  <a:gd name="T4" fmla="*/ 44 w 174"/>
                  <a:gd name="T5" fmla="*/ 11 h 175"/>
                  <a:gd name="T6" fmla="*/ 35 w 174"/>
                  <a:gd name="T7" fmla="*/ 17 h 175"/>
                  <a:gd name="T8" fmla="*/ 0 w 174"/>
                  <a:gd name="T9" fmla="*/ 87 h 175"/>
                  <a:gd name="T10" fmla="*/ 1 w 174"/>
                  <a:gd name="T11" fmla="*/ 103 h 175"/>
                  <a:gd name="T12" fmla="*/ 5 w 174"/>
                  <a:gd name="T13" fmla="*/ 117 h 175"/>
                  <a:gd name="T14" fmla="*/ 11 w 174"/>
                  <a:gd name="T15" fmla="*/ 130 h 175"/>
                  <a:gd name="T16" fmla="*/ 87 w 174"/>
                  <a:gd name="T17" fmla="*/ 175 h 175"/>
                  <a:gd name="T18" fmla="*/ 174 w 174"/>
                  <a:gd name="T19" fmla="*/ 87 h 175"/>
                  <a:gd name="T20" fmla="*/ 87 w 174"/>
                  <a:gd name="T21" fmla="*/ 0 h 175"/>
                  <a:gd name="T22" fmla="*/ 87 w 174"/>
                  <a:gd name="T23" fmla="*/ 151 h 175"/>
                  <a:gd name="T24" fmla="*/ 29 w 174"/>
                  <a:gd name="T25" fmla="*/ 113 h 175"/>
                  <a:gd name="T26" fmla="*/ 24 w 174"/>
                  <a:gd name="T27" fmla="*/ 87 h 175"/>
                  <a:gd name="T28" fmla="*/ 28 w 174"/>
                  <a:gd name="T29" fmla="*/ 64 h 175"/>
                  <a:gd name="T30" fmla="*/ 62 w 174"/>
                  <a:gd name="T31" fmla="*/ 29 h 175"/>
                  <a:gd name="T32" fmla="*/ 87 w 174"/>
                  <a:gd name="T33" fmla="*/ 24 h 175"/>
                  <a:gd name="T34" fmla="*/ 150 w 174"/>
                  <a:gd name="T35" fmla="*/ 87 h 175"/>
                  <a:gd name="T36" fmla="*/ 87 w 174"/>
                  <a:gd name="T37" fmla="*/ 1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4" h="175">
                    <a:moveTo>
                      <a:pt x="87" y="0"/>
                    </a:moveTo>
                    <a:cubicBezTo>
                      <a:pt x="78" y="0"/>
                      <a:pt x="69" y="2"/>
                      <a:pt x="61" y="4"/>
                    </a:cubicBezTo>
                    <a:cubicBezTo>
                      <a:pt x="55" y="6"/>
                      <a:pt x="50" y="8"/>
                      <a:pt x="44" y="11"/>
                    </a:cubicBezTo>
                    <a:cubicBezTo>
                      <a:pt x="41" y="13"/>
                      <a:pt x="38" y="15"/>
                      <a:pt x="35" y="17"/>
                    </a:cubicBezTo>
                    <a:cubicBezTo>
                      <a:pt x="14" y="33"/>
                      <a:pt x="0" y="59"/>
                      <a:pt x="0" y="87"/>
                    </a:cubicBezTo>
                    <a:cubicBezTo>
                      <a:pt x="0" y="93"/>
                      <a:pt x="0" y="98"/>
                      <a:pt x="1" y="103"/>
                    </a:cubicBezTo>
                    <a:cubicBezTo>
                      <a:pt x="2" y="108"/>
                      <a:pt x="3" y="113"/>
                      <a:pt x="5" y="117"/>
                    </a:cubicBezTo>
                    <a:cubicBezTo>
                      <a:pt x="6" y="122"/>
                      <a:pt x="8" y="126"/>
                      <a:pt x="11" y="130"/>
                    </a:cubicBezTo>
                    <a:cubicBezTo>
                      <a:pt x="26" y="157"/>
                      <a:pt x="54" y="175"/>
                      <a:pt x="87" y="175"/>
                    </a:cubicBezTo>
                    <a:cubicBezTo>
                      <a:pt x="135" y="175"/>
                      <a:pt x="174" y="136"/>
                      <a:pt x="174" y="87"/>
                    </a:cubicBezTo>
                    <a:cubicBezTo>
                      <a:pt x="174" y="39"/>
                      <a:pt x="135" y="0"/>
                      <a:pt x="87" y="0"/>
                    </a:cubicBezTo>
                    <a:close/>
                    <a:moveTo>
                      <a:pt x="87" y="151"/>
                    </a:moveTo>
                    <a:cubicBezTo>
                      <a:pt x="61" y="151"/>
                      <a:pt x="39" y="135"/>
                      <a:pt x="29" y="113"/>
                    </a:cubicBezTo>
                    <a:cubicBezTo>
                      <a:pt x="25" y="105"/>
                      <a:pt x="24" y="97"/>
                      <a:pt x="24" y="87"/>
                    </a:cubicBezTo>
                    <a:cubicBezTo>
                      <a:pt x="24" y="79"/>
                      <a:pt x="25" y="71"/>
                      <a:pt x="28" y="64"/>
                    </a:cubicBezTo>
                    <a:cubicBezTo>
                      <a:pt x="34" y="48"/>
                      <a:pt x="47" y="36"/>
                      <a:pt x="62" y="29"/>
                    </a:cubicBezTo>
                    <a:cubicBezTo>
                      <a:pt x="70" y="26"/>
                      <a:pt x="78" y="24"/>
                      <a:pt x="87" y="24"/>
                    </a:cubicBezTo>
                    <a:cubicBezTo>
                      <a:pt x="122" y="24"/>
                      <a:pt x="150" y="52"/>
                      <a:pt x="150" y="87"/>
                    </a:cubicBezTo>
                    <a:cubicBezTo>
                      <a:pt x="150" y="122"/>
                      <a:pt x="122" y="151"/>
                      <a:pt x="87"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29" name="Freeform 640"/>
              <p:cNvSpPr/>
              <p:nvPr/>
            </p:nvSpPr>
            <p:spPr bwMode="auto">
              <a:xfrm>
                <a:off x="2626941" y="1647820"/>
                <a:ext cx="81505" cy="102422"/>
              </a:xfrm>
              <a:custGeom>
                <a:avLst/>
                <a:gdLst>
                  <a:gd name="T0" fmla="*/ 44 w 48"/>
                  <a:gd name="T1" fmla="*/ 0 h 60"/>
                  <a:gd name="T2" fmla="*/ 41 w 48"/>
                  <a:gd name="T3" fmla="*/ 2 h 60"/>
                  <a:gd name="T4" fmla="*/ 40 w 48"/>
                  <a:gd name="T5" fmla="*/ 5 h 60"/>
                  <a:gd name="T6" fmla="*/ 40 w 48"/>
                  <a:gd name="T7" fmla="*/ 43 h 60"/>
                  <a:gd name="T8" fmla="*/ 4 w 48"/>
                  <a:gd name="T9" fmla="*/ 52 h 60"/>
                  <a:gd name="T10" fmla="*/ 1 w 48"/>
                  <a:gd name="T11" fmla="*/ 57 h 60"/>
                  <a:gd name="T12" fmla="*/ 5 w 48"/>
                  <a:gd name="T13" fmla="*/ 60 h 60"/>
                  <a:gd name="T14" fmla="*/ 6 w 48"/>
                  <a:gd name="T15" fmla="*/ 60 h 60"/>
                  <a:gd name="T16" fmla="*/ 45 w 48"/>
                  <a:gd name="T17" fmla="*/ 50 h 60"/>
                  <a:gd name="T18" fmla="*/ 48 w 48"/>
                  <a:gd name="T19" fmla="*/ 46 h 60"/>
                  <a:gd name="T20" fmla="*/ 48 w 48"/>
                  <a:gd name="T21" fmla="*/ 46 h 60"/>
                  <a:gd name="T22" fmla="*/ 48 w 48"/>
                  <a:gd name="T23" fmla="*/ 46 h 60"/>
                  <a:gd name="T24" fmla="*/ 48 w 48"/>
                  <a:gd name="T25" fmla="*/ 45 h 60"/>
                  <a:gd name="T26" fmla="*/ 48 w 48"/>
                  <a:gd name="T27" fmla="*/ 5 h 60"/>
                  <a:gd name="T28" fmla="*/ 44 w 48"/>
                  <a:gd name="T2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60">
                    <a:moveTo>
                      <a:pt x="44" y="0"/>
                    </a:moveTo>
                    <a:cubicBezTo>
                      <a:pt x="43" y="0"/>
                      <a:pt x="42" y="1"/>
                      <a:pt x="41" y="2"/>
                    </a:cubicBezTo>
                    <a:cubicBezTo>
                      <a:pt x="41" y="2"/>
                      <a:pt x="40" y="3"/>
                      <a:pt x="40" y="5"/>
                    </a:cubicBezTo>
                    <a:cubicBezTo>
                      <a:pt x="40" y="43"/>
                      <a:pt x="40" y="43"/>
                      <a:pt x="40" y="43"/>
                    </a:cubicBezTo>
                    <a:cubicBezTo>
                      <a:pt x="4" y="52"/>
                      <a:pt x="4" y="52"/>
                      <a:pt x="4" y="52"/>
                    </a:cubicBezTo>
                    <a:cubicBezTo>
                      <a:pt x="1" y="53"/>
                      <a:pt x="0" y="55"/>
                      <a:pt x="1" y="57"/>
                    </a:cubicBezTo>
                    <a:cubicBezTo>
                      <a:pt x="1" y="59"/>
                      <a:pt x="3" y="60"/>
                      <a:pt x="5" y="60"/>
                    </a:cubicBezTo>
                    <a:cubicBezTo>
                      <a:pt x="5" y="60"/>
                      <a:pt x="5" y="60"/>
                      <a:pt x="6" y="60"/>
                    </a:cubicBezTo>
                    <a:cubicBezTo>
                      <a:pt x="45" y="50"/>
                      <a:pt x="45" y="50"/>
                      <a:pt x="45" y="50"/>
                    </a:cubicBezTo>
                    <a:cubicBezTo>
                      <a:pt x="47" y="50"/>
                      <a:pt x="48" y="48"/>
                      <a:pt x="48" y="46"/>
                    </a:cubicBezTo>
                    <a:cubicBezTo>
                      <a:pt x="48" y="46"/>
                      <a:pt x="48" y="46"/>
                      <a:pt x="48" y="46"/>
                    </a:cubicBezTo>
                    <a:cubicBezTo>
                      <a:pt x="48" y="46"/>
                      <a:pt x="48" y="46"/>
                      <a:pt x="48" y="46"/>
                    </a:cubicBezTo>
                    <a:cubicBezTo>
                      <a:pt x="48" y="46"/>
                      <a:pt x="48" y="46"/>
                      <a:pt x="48" y="45"/>
                    </a:cubicBezTo>
                    <a:cubicBezTo>
                      <a:pt x="48" y="5"/>
                      <a:pt x="48" y="5"/>
                      <a:pt x="48" y="5"/>
                    </a:cubicBezTo>
                    <a:cubicBezTo>
                      <a:pt x="48" y="2"/>
                      <a:pt x="47"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0" name="Freeform 641"/>
              <p:cNvSpPr/>
              <p:nvPr/>
            </p:nvSpPr>
            <p:spPr bwMode="auto">
              <a:xfrm>
                <a:off x="2551928" y="1429993"/>
                <a:ext cx="100258" cy="158681"/>
              </a:xfrm>
              <a:custGeom>
                <a:avLst/>
                <a:gdLst>
                  <a:gd name="T0" fmla="*/ 34 w 59"/>
                  <a:gd name="T1" fmla="*/ 93 h 93"/>
                  <a:gd name="T2" fmla="*/ 40 w 59"/>
                  <a:gd name="T3" fmla="*/ 90 h 93"/>
                  <a:gd name="T4" fmla="*/ 59 w 59"/>
                  <a:gd name="T5" fmla="*/ 79 h 93"/>
                  <a:gd name="T6" fmla="*/ 39 w 59"/>
                  <a:gd name="T7" fmla="*/ 35 h 93"/>
                  <a:gd name="T8" fmla="*/ 6 w 59"/>
                  <a:gd name="T9" fmla="*/ 0 h 93"/>
                  <a:gd name="T10" fmla="*/ 0 w 59"/>
                  <a:gd name="T11" fmla="*/ 30 h 93"/>
                  <a:gd name="T12" fmla="*/ 34 w 5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59" h="93">
                    <a:moveTo>
                      <a:pt x="34" y="93"/>
                    </a:moveTo>
                    <a:cubicBezTo>
                      <a:pt x="40" y="90"/>
                      <a:pt x="40" y="90"/>
                      <a:pt x="40" y="90"/>
                    </a:cubicBezTo>
                    <a:cubicBezTo>
                      <a:pt x="59" y="79"/>
                      <a:pt x="59" y="79"/>
                      <a:pt x="59" y="79"/>
                    </a:cubicBezTo>
                    <a:cubicBezTo>
                      <a:pt x="55" y="63"/>
                      <a:pt x="48" y="48"/>
                      <a:pt x="39" y="35"/>
                    </a:cubicBezTo>
                    <a:cubicBezTo>
                      <a:pt x="30" y="21"/>
                      <a:pt x="19" y="10"/>
                      <a:pt x="6" y="0"/>
                    </a:cubicBezTo>
                    <a:cubicBezTo>
                      <a:pt x="0" y="30"/>
                      <a:pt x="0" y="30"/>
                      <a:pt x="0" y="30"/>
                    </a:cubicBezTo>
                    <a:cubicBezTo>
                      <a:pt x="18" y="46"/>
                      <a:pt x="30" y="68"/>
                      <a:pt x="34"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1" name="Freeform 642"/>
              <p:cNvSpPr/>
              <p:nvPr/>
            </p:nvSpPr>
            <p:spPr bwMode="auto">
              <a:xfrm>
                <a:off x="2304529" y="1768995"/>
                <a:ext cx="247399" cy="78620"/>
              </a:xfrm>
              <a:custGeom>
                <a:avLst/>
                <a:gdLst>
                  <a:gd name="T0" fmla="*/ 135 w 145"/>
                  <a:gd name="T1" fmla="*/ 0 h 46"/>
                  <a:gd name="T2" fmla="*/ 72 w 145"/>
                  <a:gd name="T3" fmla="*/ 19 h 46"/>
                  <a:gd name="T4" fmla="*/ 10 w 145"/>
                  <a:gd name="T5" fmla="*/ 0 h 46"/>
                  <a:gd name="T6" fmla="*/ 5 w 145"/>
                  <a:gd name="T7" fmla="*/ 12 h 46"/>
                  <a:gd name="T8" fmla="*/ 0 w 145"/>
                  <a:gd name="T9" fmla="*/ 25 h 46"/>
                  <a:gd name="T10" fmla="*/ 72 w 145"/>
                  <a:gd name="T11" fmla="*/ 46 h 46"/>
                  <a:gd name="T12" fmla="*/ 145 w 145"/>
                  <a:gd name="T13" fmla="*/ 25 h 46"/>
                  <a:gd name="T14" fmla="*/ 138 w 145"/>
                  <a:gd name="T15" fmla="*/ 9 h 46"/>
                  <a:gd name="T16" fmla="*/ 135 w 145"/>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6">
                    <a:moveTo>
                      <a:pt x="135" y="0"/>
                    </a:moveTo>
                    <a:cubicBezTo>
                      <a:pt x="117" y="12"/>
                      <a:pt x="96" y="19"/>
                      <a:pt x="72" y="19"/>
                    </a:cubicBezTo>
                    <a:cubicBezTo>
                      <a:pt x="49" y="19"/>
                      <a:pt x="28" y="12"/>
                      <a:pt x="10" y="0"/>
                    </a:cubicBezTo>
                    <a:cubicBezTo>
                      <a:pt x="5" y="12"/>
                      <a:pt x="5" y="12"/>
                      <a:pt x="5" y="12"/>
                    </a:cubicBezTo>
                    <a:cubicBezTo>
                      <a:pt x="0" y="25"/>
                      <a:pt x="0" y="25"/>
                      <a:pt x="0" y="25"/>
                    </a:cubicBezTo>
                    <a:cubicBezTo>
                      <a:pt x="21" y="38"/>
                      <a:pt x="46" y="46"/>
                      <a:pt x="72" y="46"/>
                    </a:cubicBezTo>
                    <a:cubicBezTo>
                      <a:pt x="99" y="46"/>
                      <a:pt x="124" y="39"/>
                      <a:pt x="145" y="25"/>
                    </a:cubicBezTo>
                    <a:cubicBezTo>
                      <a:pt x="138" y="9"/>
                      <a:pt x="138" y="9"/>
                      <a:pt x="138" y="9"/>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2" name="Freeform 643"/>
              <p:cNvSpPr/>
              <p:nvPr/>
            </p:nvSpPr>
            <p:spPr bwMode="auto">
              <a:xfrm>
                <a:off x="2321119" y="1327572"/>
                <a:ext cx="213499" cy="188975"/>
              </a:xfrm>
              <a:custGeom>
                <a:avLst/>
                <a:gdLst>
                  <a:gd name="T0" fmla="*/ 57 w 125"/>
                  <a:gd name="T1" fmla="*/ 111 h 111"/>
                  <a:gd name="T2" fmla="*/ 68 w 125"/>
                  <a:gd name="T3" fmla="*/ 111 h 111"/>
                  <a:gd name="T4" fmla="*/ 125 w 125"/>
                  <a:gd name="T5" fmla="*/ 91 h 111"/>
                  <a:gd name="T6" fmla="*/ 125 w 125"/>
                  <a:gd name="T7" fmla="*/ 90 h 111"/>
                  <a:gd name="T8" fmla="*/ 125 w 125"/>
                  <a:gd name="T9" fmla="*/ 82 h 111"/>
                  <a:gd name="T10" fmla="*/ 125 w 125"/>
                  <a:gd name="T11" fmla="*/ 50 h 111"/>
                  <a:gd name="T12" fmla="*/ 125 w 125"/>
                  <a:gd name="T13" fmla="*/ 44 h 111"/>
                  <a:gd name="T14" fmla="*/ 109 w 125"/>
                  <a:gd name="T15" fmla="*/ 13 h 111"/>
                  <a:gd name="T16" fmla="*/ 81 w 125"/>
                  <a:gd name="T17" fmla="*/ 0 h 111"/>
                  <a:gd name="T18" fmla="*/ 62 w 125"/>
                  <a:gd name="T19" fmla="*/ 7 h 111"/>
                  <a:gd name="T20" fmla="*/ 70 w 125"/>
                  <a:gd name="T21" fmla="*/ 35 h 111"/>
                  <a:gd name="T22" fmla="*/ 77 w 125"/>
                  <a:gd name="T23" fmla="*/ 61 h 111"/>
                  <a:gd name="T24" fmla="*/ 76 w 125"/>
                  <a:gd name="T25" fmla="*/ 63 h 111"/>
                  <a:gd name="T26" fmla="*/ 62 w 125"/>
                  <a:gd name="T27" fmla="*/ 82 h 111"/>
                  <a:gd name="T28" fmla="*/ 49 w 125"/>
                  <a:gd name="T29" fmla="*/ 63 h 111"/>
                  <a:gd name="T30" fmla="*/ 48 w 125"/>
                  <a:gd name="T31" fmla="*/ 61 h 111"/>
                  <a:gd name="T32" fmla="*/ 55 w 125"/>
                  <a:gd name="T33" fmla="*/ 35 h 111"/>
                  <a:gd name="T34" fmla="*/ 62 w 125"/>
                  <a:gd name="T35" fmla="*/ 7 h 111"/>
                  <a:gd name="T36" fmla="*/ 44 w 125"/>
                  <a:gd name="T37" fmla="*/ 0 h 111"/>
                  <a:gd name="T38" fmla="*/ 0 w 125"/>
                  <a:gd name="T39" fmla="*/ 44 h 111"/>
                  <a:gd name="T40" fmla="*/ 0 w 125"/>
                  <a:gd name="T41" fmla="*/ 50 h 111"/>
                  <a:gd name="T42" fmla="*/ 0 w 125"/>
                  <a:gd name="T43" fmla="*/ 82 h 111"/>
                  <a:gd name="T44" fmla="*/ 0 w 125"/>
                  <a:gd name="T45" fmla="*/ 90 h 111"/>
                  <a:gd name="T46" fmla="*/ 0 w 125"/>
                  <a:gd name="T47" fmla="*/ 91 h 111"/>
                  <a:gd name="T48" fmla="*/ 57 w 125"/>
                  <a:gd name="T4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11">
                    <a:moveTo>
                      <a:pt x="57" y="111"/>
                    </a:moveTo>
                    <a:cubicBezTo>
                      <a:pt x="68" y="111"/>
                      <a:pt x="68" y="111"/>
                      <a:pt x="68" y="111"/>
                    </a:cubicBezTo>
                    <a:cubicBezTo>
                      <a:pt x="123" y="111"/>
                      <a:pt x="125" y="91"/>
                      <a:pt x="125" y="91"/>
                    </a:cubicBezTo>
                    <a:cubicBezTo>
                      <a:pt x="125" y="91"/>
                      <a:pt x="125" y="91"/>
                      <a:pt x="125" y="90"/>
                    </a:cubicBezTo>
                    <a:cubicBezTo>
                      <a:pt x="125" y="88"/>
                      <a:pt x="125" y="86"/>
                      <a:pt x="125" y="82"/>
                    </a:cubicBezTo>
                    <a:cubicBezTo>
                      <a:pt x="125" y="76"/>
                      <a:pt x="125" y="66"/>
                      <a:pt x="125" y="50"/>
                    </a:cubicBezTo>
                    <a:cubicBezTo>
                      <a:pt x="125" y="48"/>
                      <a:pt x="125" y="46"/>
                      <a:pt x="125" y="44"/>
                    </a:cubicBezTo>
                    <a:cubicBezTo>
                      <a:pt x="125" y="30"/>
                      <a:pt x="118" y="20"/>
                      <a:pt x="109" y="13"/>
                    </a:cubicBezTo>
                    <a:cubicBezTo>
                      <a:pt x="100" y="6"/>
                      <a:pt x="89" y="2"/>
                      <a:pt x="81" y="0"/>
                    </a:cubicBezTo>
                    <a:cubicBezTo>
                      <a:pt x="62" y="7"/>
                      <a:pt x="62" y="7"/>
                      <a:pt x="62" y="7"/>
                    </a:cubicBezTo>
                    <a:cubicBezTo>
                      <a:pt x="70" y="35"/>
                      <a:pt x="70" y="35"/>
                      <a:pt x="70" y="35"/>
                    </a:cubicBezTo>
                    <a:cubicBezTo>
                      <a:pt x="77" y="61"/>
                      <a:pt x="77" y="61"/>
                      <a:pt x="77" y="61"/>
                    </a:cubicBezTo>
                    <a:cubicBezTo>
                      <a:pt x="76" y="63"/>
                      <a:pt x="76" y="63"/>
                      <a:pt x="76" y="63"/>
                    </a:cubicBezTo>
                    <a:cubicBezTo>
                      <a:pt x="62" y="82"/>
                      <a:pt x="62" y="82"/>
                      <a:pt x="62" y="82"/>
                    </a:cubicBezTo>
                    <a:cubicBezTo>
                      <a:pt x="49" y="63"/>
                      <a:pt x="49" y="63"/>
                      <a:pt x="49" y="63"/>
                    </a:cubicBezTo>
                    <a:cubicBezTo>
                      <a:pt x="48" y="61"/>
                      <a:pt x="48" y="61"/>
                      <a:pt x="48" y="61"/>
                    </a:cubicBezTo>
                    <a:cubicBezTo>
                      <a:pt x="55" y="35"/>
                      <a:pt x="55" y="35"/>
                      <a:pt x="55" y="35"/>
                    </a:cubicBezTo>
                    <a:cubicBezTo>
                      <a:pt x="62" y="7"/>
                      <a:pt x="62" y="7"/>
                      <a:pt x="62" y="7"/>
                    </a:cubicBezTo>
                    <a:cubicBezTo>
                      <a:pt x="44" y="0"/>
                      <a:pt x="44" y="0"/>
                      <a:pt x="44" y="0"/>
                    </a:cubicBezTo>
                    <a:cubicBezTo>
                      <a:pt x="27" y="4"/>
                      <a:pt x="0" y="16"/>
                      <a:pt x="0" y="44"/>
                    </a:cubicBezTo>
                    <a:cubicBezTo>
                      <a:pt x="0" y="46"/>
                      <a:pt x="0" y="48"/>
                      <a:pt x="0" y="50"/>
                    </a:cubicBezTo>
                    <a:cubicBezTo>
                      <a:pt x="0" y="66"/>
                      <a:pt x="0" y="76"/>
                      <a:pt x="0" y="82"/>
                    </a:cubicBezTo>
                    <a:cubicBezTo>
                      <a:pt x="0" y="86"/>
                      <a:pt x="0" y="88"/>
                      <a:pt x="0" y="90"/>
                    </a:cubicBezTo>
                    <a:cubicBezTo>
                      <a:pt x="0" y="91"/>
                      <a:pt x="0" y="91"/>
                      <a:pt x="0" y="91"/>
                    </a:cubicBezTo>
                    <a:cubicBezTo>
                      <a:pt x="0" y="91"/>
                      <a:pt x="2" y="111"/>
                      <a:pt x="57"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3" name="Oval 644"/>
              <p:cNvSpPr>
                <a:spLocks noChangeArrowheads="1"/>
              </p:cNvSpPr>
              <p:nvPr/>
            </p:nvSpPr>
            <p:spPr bwMode="auto">
              <a:xfrm>
                <a:off x="2374493" y="1192693"/>
                <a:ext cx="107471" cy="12478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4" name="Freeform 645"/>
              <p:cNvSpPr/>
              <p:nvPr/>
            </p:nvSpPr>
            <p:spPr bwMode="auto">
              <a:xfrm>
                <a:off x="2203550" y="1433600"/>
                <a:ext cx="100979" cy="155075"/>
              </a:xfrm>
              <a:custGeom>
                <a:avLst/>
                <a:gdLst>
                  <a:gd name="T0" fmla="*/ 25 w 59"/>
                  <a:gd name="T1" fmla="*/ 91 h 91"/>
                  <a:gd name="T2" fmla="*/ 59 w 59"/>
                  <a:gd name="T3" fmla="*/ 28 h 91"/>
                  <a:gd name="T4" fmla="*/ 50 w 59"/>
                  <a:gd name="T5" fmla="*/ 0 h 91"/>
                  <a:gd name="T6" fmla="*/ 0 w 59"/>
                  <a:gd name="T7" fmla="*/ 77 h 91"/>
                  <a:gd name="T8" fmla="*/ 19 w 59"/>
                  <a:gd name="T9" fmla="*/ 88 h 91"/>
                  <a:gd name="T10" fmla="*/ 25 w 59"/>
                  <a:gd name="T11" fmla="*/ 91 h 91"/>
                </a:gdLst>
                <a:ahLst/>
                <a:cxnLst>
                  <a:cxn ang="0">
                    <a:pos x="T0" y="T1"/>
                  </a:cxn>
                  <a:cxn ang="0">
                    <a:pos x="T2" y="T3"/>
                  </a:cxn>
                  <a:cxn ang="0">
                    <a:pos x="T4" y="T5"/>
                  </a:cxn>
                  <a:cxn ang="0">
                    <a:pos x="T6" y="T7"/>
                  </a:cxn>
                  <a:cxn ang="0">
                    <a:pos x="T8" y="T9"/>
                  </a:cxn>
                  <a:cxn ang="0">
                    <a:pos x="T10" y="T11"/>
                  </a:cxn>
                </a:cxnLst>
                <a:rect l="0" t="0" r="r" b="b"/>
                <a:pathLst>
                  <a:path w="59" h="91">
                    <a:moveTo>
                      <a:pt x="25" y="91"/>
                    </a:moveTo>
                    <a:cubicBezTo>
                      <a:pt x="29" y="66"/>
                      <a:pt x="41" y="44"/>
                      <a:pt x="59" y="28"/>
                    </a:cubicBezTo>
                    <a:cubicBezTo>
                      <a:pt x="50" y="0"/>
                      <a:pt x="50" y="0"/>
                      <a:pt x="50" y="0"/>
                    </a:cubicBezTo>
                    <a:cubicBezTo>
                      <a:pt x="26" y="19"/>
                      <a:pt x="7" y="46"/>
                      <a:pt x="0" y="77"/>
                    </a:cubicBezTo>
                    <a:cubicBezTo>
                      <a:pt x="19" y="88"/>
                      <a:pt x="19" y="88"/>
                      <a:pt x="19" y="88"/>
                    </a:cubicBezTo>
                    <a:lnTo>
                      <a:pt x="25" y="9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5" name="Freeform 646"/>
              <p:cNvSpPr>
                <a:spLocks noEditPoints="1"/>
              </p:cNvSpPr>
              <p:nvPr/>
            </p:nvSpPr>
            <p:spPr bwMode="auto">
              <a:xfrm>
                <a:off x="2005919" y="1576413"/>
                <a:ext cx="298610" cy="298610"/>
              </a:xfrm>
              <a:custGeom>
                <a:avLst/>
                <a:gdLst>
                  <a:gd name="T0" fmla="*/ 140 w 175"/>
                  <a:gd name="T1" fmla="*/ 17 h 175"/>
                  <a:gd name="T2" fmla="*/ 130 w 175"/>
                  <a:gd name="T3" fmla="*/ 11 h 175"/>
                  <a:gd name="T4" fmla="*/ 114 w 175"/>
                  <a:gd name="T5" fmla="*/ 4 h 175"/>
                  <a:gd name="T6" fmla="*/ 87 w 175"/>
                  <a:gd name="T7" fmla="*/ 0 h 175"/>
                  <a:gd name="T8" fmla="*/ 0 w 175"/>
                  <a:gd name="T9" fmla="*/ 87 h 175"/>
                  <a:gd name="T10" fmla="*/ 87 w 175"/>
                  <a:gd name="T11" fmla="*/ 175 h 175"/>
                  <a:gd name="T12" fmla="*/ 164 w 175"/>
                  <a:gd name="T13" fmla="*/ 130 h 175"/>
                  <a:gd name="T14" fmla="*/ 168 w 175"/>
                  <a:gd name="T15" fmla="*/ 120 h 175"/>
                  <a:gd name="T16" fmla="*/ 173 w 175"/>
                  <a:gd name="T17" fmla="*/ 103 h 175"/>
                  <a:gd name="T18" fmla="*/ 175 w 175"/>
                  <a:gd name="T19" fmla="*/ 87 h 175"/>
                  <a:gd name="T20" fmla="*/ 140 w 175"/>
                  <a:gd name="T21" fmla="*/ 17 h 175"/>
                  <a:gd name="T22" fmla="*/ 87 w 175"/>
                  <a:gd name="T23" fmla="*/ 151 h 175"/>
                  <a:gd name="T24" fmla="*/ 24 w 175"/>
                  <a:gd name="T25" fmla="*/ 87 h 175"/>
                  <a:gd name="T26" fmla="*/ 87 w 175"/>
                  <a:gd name="T27" fmla="*/ 24 h 175"/>
                  <a:gd name="T28" fmla="*/ 112 w 175"/>
                  <a:gd name="T29" fmla="*/ 29 h 175"/>
                  <a:gd name="T30" fmla="*/ 146 w 175"/>
                  <a:gd name="T31" fmla="*/ 64 h 175"/>
                  <a:gd name="T32" fmla="*/ 151 w 175"/>
                  <a:gd name="T33" fmla="*/ 87 h 175"/>
                  <a:gd name="T34" fmla="*/ 145 w 175"/>
                  <a:gd name="T35" fmla="*/ 113 h 175"/>
                  <a:gd name="T36" fmla="*/ 87 w 175"/>
                  <a:gd name="T37" fmla="*/ 1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75">
                    <a:moveTo>
                      <a:pt x="140" y="17"/>
                    </a:moveTo>
                    <a:cubicBezTo>
                      <a:pt x="137" y="15"/>
                      <a:pt x="134" y="13"/>
                      <a:pt x="130" y="11"/>
                    </a:cubicBezTo>
                    <a:cubicBezTo>
                      <a:pt x="125" y="8"/>
                      <a:pt x="120" y="6"/>
                      <a:pt x="114" y="4"/>
                    </a:cubicBezTo>
                    <a:cubicBezTo>
                      <a:pt x="105" y="2"/>
                      <a:pt x="97" y="0"/>
                      <a:pt x="87" y="0"/>
                    </a:cubicBezTo>
                    <a:cubicBezTo>
                      <a:pt x="39" y="0"/>
                      <a:pt x="0" y="39"/>
                      <a:pt x="0" y="87"/>
                    </a:cubicBezTo>
                    <a:cubicBezTo>
                      <a:pt x="0" y="136"/>
                      <a:pt x="39" y="175"/>
                      <a:pt x="87" y="175"/>
                    </a:cubicBezTo>
                    <a:cubicBezTo>
                      <a:pt x="120" y="175"/>
                      <a:pt x="149" y="157"/>
                      <a:pt x="164" y="130"/>
                    </a:cubicBezTo>
                    <a:cubicBezTo>
                      <a:pt x="165" y="127"/>
                      <a:pt x="167" y="124"/>
                      <a:pt x="168" y="120"/>
                    </a:cubicBezTo>
                    <a:cubicBezTo>
                      <a:pt x="171" y="115"/>
                      <a:pt x="172" y="109"/>
                      <a:pt x="173" y="103"/>
                    </a:cubicBezTo>
                    <a:cubicBezTo>
                      <a:pt x="174" y="98"/>
                      <a:pt x="175" y="93"/>
                      <a:pt x="175" y="87"/>
                    </a:cubicBezTo>
                    <a:cubicBezTo>
                      <a:pt x="175" y="59"/>
                      <a:pt x="161" y="33"/>
                      <a:pt x="140" y="17"/>
                    </a:cubicBezTo>
                    <a:close/>
                    <a:moveTo>
                      <a:pt x="87" y="151"/>
                    </a:moveTo>
                    <a:cubicBezTo>
                      <a:pt x="52" y="151"/>
                      <a:pt x="24" y="122"/>
                      <a:pt x="24" y="87"/>
                    </a:cubicBezTo>
                    <a:cubicBezTo>
                      <a:pt x="24" y="52"/>
                      <a:pt x="52" y="24"/>
                      <a:pt x="87" y="24"/>
                    </a:cubicBezTo>
                    <a:cubicBezTo>
                      <a:pt x="96" y="24"/>
                      <a:pt x="105" y="26"/>
                      <a:pt x="112" y="29"/>
                    </a:cubicBezTo>
                    <a:cubicBezTo>
                      <a:pt x="128" y="36"/>
                      <a:pt x="140" y="48"/>
                      <a:pt x="146" y="64"/>
                    </a:cubicBezTo>
                    <a:cubicBezTo>
                      <a:pt x="149" y="71"/>
                      <a:pt x="151" y="79"/>
                      <a:pt x="151" y="87"/>
                    </a:cubicBezTo>
                    <a:cubicBezTo>
                      <a:pt x="151" y="96"/>
                      <a:pt x="149" y="105"/>
                      <a:pt x="145" y="113"/>
                    </a:cubicBezTo>
                    <a:cubicBezTo>
                      <a:pt x="136" y="135"/>
                      <a:pt x="113" y="151"/>
                      <a:pt x="87"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36" name="Freeform 647"/>
              <p:cNvSpPr>
                <a:spLocks noEditPoints="1"/>
              </p:cNvSpPr>
              <p:nvPr/>
            </p:nvSpPr>
            <p:spPr bwMode="auto">
              <a:xfrm>
                <a:off x="2111948" y="1651426"/>
                <a:ext cx="90160" cy="150026"/>
              </a:xfrm>
              <a:custGeom>
                <a:avLst/>
                <a:gdLst>
                  <a:gd name="T0" fmla="*/ 46 w 53"/>
                  <a:gd name="T1" fmla="*/ 40 h 88"/>
                  <a:gd name="T2" fmla="*/ 40 w 53"/>
                  <a:gd name="T3" fmla="*/ 37 h 88"/>
                  <a:gd name="T4" fmla="*/ 30 w 53"/>
                  <a:gd name="T5" fmla="*/ 34 h 88"/>
                  <a:gd name="T6" fmla="*/ 30 w 53"/>
                  <a:gd name="T7" fmla="*/ 17 h 88"/>
                  <a:gd name="T8" fmla="*/ 38 w 53"/>
                  <a:gd name="T9" fmla="*/ 24 h 88"/>
                  <a:gd name="T10" fmla="*/ 44 w 53"/>
                  <a:gd name="T11" fmla="*/ 28 h 88"/>
                  <a:gd name="T12" fmla="*/ 49 w 53"/>
                  <a:gd name="T13" fmla="*/ 27 h 88"/>
                  <a:gd name="T14" fmla="*/ 50 w 53"/>
                  <a:gd name="T15" fmla="*/ 23 h 88"/>
                  <a:gd name="T16" fmla="*/ 49 w 53"/>
                  <a:gd name="T17" fmla="*/ 19 h 88"/>
                  <a:gd name="T18" fmla="*/ 46 w 53"/>
                  <a:gd name="T19" fmla="*/ 14 h 88"/>
                  <a:gd name="T20" fmla="*/ 39 w 53"/>
                  <a:gd name="T21" fmla="*/ 10 h 88"/>
                  <a:gd name="T22" fmla="*/ 30 w 53"/>
                  <a:gd name="T23" fmla="*/ 8 h 88"/>
                  <a:gd name="T24" fmla="*/ 30 w 53"/>
                  <a:gd name="T25" fmla="*/ 4 h 88"/>
                  <a:gd name="T26" fmla="*/ 26 w 53"/>
                  <a:gd name="T27" fmla="*/ 0 h 88"/>
                  <a:gd name="T28" fmla="*/ 23 w 53"/>
                  <a:gd name="T29" fmla="*/ 4 h 88"/>
                  <a:gd name="T30" fmla="*/ 23 w 53"/>
                  <a:gd name="T31" fmla="*/ 8 h 88"/>
                  <a:gd name="T32" fmla="*/ 7 w 53"/>
                  <a:gd name="T33" fmla="*/ 14 h 88"/>
                  <a:gd name="T34" fmla="*/ 2 w 53"/>
                  <a:gd name="T35" fmla="*/ 26 h 88"/>
                  <a:gd name="T36" fmla="*/ 5 w 53"/>
                  <a:gd name="T37" fmla="*/ 35 h 88"/>
                  <a:gd name="T38" fmla="*/ 12 w 53"/>
                  <a:gd name="T39" fmla="*/ 40 h 88"/>
                  <a:gd name="T40" fmla="*/ 23 w 53"/>
                  <a:gd name="T41" fmla="*/ 44 h 88"/>
                  <a:gd name="T42" fmla="*/ 23 w 53"/>
                  <a:gd name="T43" fmla="*/ 64 h 88"/>
                  <a:gd name="T44" fmla="*/ 18 w 53"/>
                  <a:gd name="T45" fmla="*/ 61 h 88"/>
                  <a:gd name="T46" fmla="*/ 15 w 53"/>
                  <a:gd name="T47" fmla="*/ 58 h 88"/>
                  <a:gd name="T48" fmla="*/ 12 w 53"/>
                  <a:gd name="T49" fmla="*/ 53 h 88"/>
                  <a:gd name="T50" fmla="*/ 10 w 53"/>
                  <a:gd name="T51" fmla="*/ 50 h 88"/>
                  <a:gd name="T52" fmla="*/ 6 w 53"/>
                  <a:gd name="T53" fmla="*/ 49 h 88"/>
                  <a:gd name="T54" fmla="*/ 2 w 53"/>
                  <a:gd name="T55" fmla="*/ 51 h 88"/>
                  <a:gd name="T56" fmla="*/ 0 w 53"/>
                  <a:gd name="T57" fmla="*/ 54 h 88"/>
                  <a:gd name="T58" fmla="*/ 1 w 53"/>
                  <a:gd name="T59" fmla="*/ 60 h 88"/>
                  <a:gd name="T60" fmla="*/ 6 w 53"/>
                  <a:gd name="T61" fmla="*/ 66 h 88"/>
                  <a:gd name="T62" fmla="*/ 13 w 53"/>
                  <a:gd name="T63" fmla="*/ 70 h 88"/>
                  <a:gd name="T64" fmla="*/ 23 w 53"/>
                  <a:gd name="T65" fmla="*/ 72 h 88"/>
                  <a:gd name="T66" fmla="*/ 23 w 53"/>
                  <a:gd name="T67" fmla="*/ 84 h 88"/>
                  <a:gd name="T68" fmla="*/ 24 w 53"/>
                  <a:gd name="T69" fmla="*/ 87 h 88"/>
                  <a:gd name="T70" fmla="*/ 27 w 53"/>
                  <a:gd name="T71" fmla="*/ 88 h 88"/>
                  <a:gd name="T72" fmla="*/ 29 w 53"/>
                  <a:gd name="T73" fmla="*/ 87 h 88"/>
                  <a:gd name="T74" fmla="*/ 30 w 53"/>
                  <a:gd name="T75" fmla="*/ 83 h 88"/>
                  <a:gd name="T76" fmla="*/ 30 w 53"/>
                  <a:gd name="T77" fmla="*/ 72 h 88"/>
                  <a:gd name="T78" fmla="*/ 42 w 53"/>
                  <a:gd name="T79" fmla="*/ 69 h 88"/>
                  <a:gd name="T80" fmla="*/ 50 w 53"/>
                  <a:gd name="T81" fmla="*/ 62 h 88"/>
                  <a:gd name="T82" fmla="*/ 53 w 53"/>
                  <a:gd name="T83" fmla="*/ 53 h 88"/>
                  <a:gd name="T84" fmla="*/ 51 w 53"/>
                  <a:gd name="T85" fmla="*/ 46 h 88"/>
                  <a:gd name="T86" fmla="*/ 46 w 53"/>
                  <a:gd name="T87" fmla="*/ 40 h 88"/>
                  <a:gd name="T88" fmla="*/ 23 w 53"/>
                  <a:gd name="T89" fmla="*/ 33 h 88"/>
                  <a:gd name="T90" fmla="*/ 17 w 53"/>
                  <a:gd name="T91" fmla="*/ 30 h 88"/>
                  <a:gd name="T92" fmla="*/ 14 w 53"/>
                  <a:gd name="T93" fmla="*/ 25 h 88"/>
                  <a:gd name="T94" fmla="*/ 17 w 53"/>
                  <a:gd name="T95" fmla="*/ 19 h 88"/>
                  <a:gd name="T96" fmla="*/ 23 w 53"/>
                  <a:gd name="T97" fmla="*/ 16 h 88"/>
                  <a:gd name="T98" fmla="*/ 23 w 53"/>
                  <a:gd name="T99" fmla="*/ 33 h 88"/>
                  <a:gd name="T100" fmla="*/ 37 w 53"/>
                  <a:gd name="T101" fmla="*/ 61 h 88"/>
                  <a:gd name="T102" fmla="*/ 30 w 53"/>
                  <a:gd name="T103" fmla="*/ 64 h 88"/>
                  <a:gd name="T104" fmla="*/ 30 w 53"/>
                  <a:gd name="T105" fmla="*/ 45 h 88"/>
                  <a:gd name="T106" fmla="*/ 38 w 53"/>
                  <a:gd name="T107" fmla="*/ 49 h 88"/>
                  <a:gd name="T108" fmla="*/ 40 w 53"/>
                  <a:gd name="T109" fmla="*/ 55 h 88"/>
                  <a:gd name="T110" fmla="*/ 37 w 53"/>
                  <a:gd name="T111"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 h="88">
                    <a:moveTo>
                      <a:pt x="46" y="40"/>
                    </a:moveTo>
                    <a:cubicBezTo>
                      <a:pt x="44" y="39"/>
                      <a:pt x="42" y="38"/>
                      <a:pt x="40" y="37"/>
                    </a:cubicBezTo>
                    <a:cubicBezTo>
                      <a:pt x="37" y="36"/>
                      <a:pt x="34" y="35"/>
                      <a:pt x="30" y="34"/>
                    </a:cubicBezTo>
                    <a:cubicBezTo>
                      <a:pt x="30" y="17"/>
                      <a:pt x="30" y="17"/>
                      <a:pt x="30" y="17"/>
                    </a:cubicBezTo>
                    <a:cubicBezTo>
                      <a:pt x="34" y="18"/>
                      <a:pt x="37" y="20"/>
                      <a:pt x="38" y="24"/>
                    </a:cubicBezTo>
                    <a:cubicBezTo>
                      <a:pt x="39" y="27"/>
                      <a:pt x="41" y="28"/>
                      <a:pt x="44" y="28"/>
                    </a:cubicBezTo>
                    <a:cubicBezTo>
                      <a:pt x="46" y="28"/>
                      <a:pt x="47" y="28"/>
                      <a:pt x="49" y="27"/>
                    </a:cubicBezTo>
                    <a:cubicBezTo>
                      <a:pt x="50" y="26"/>
                      <a:pt x="50" y="24"/>
                      <a:pt x="50" y="23"/>
                    </a:cubicBezTo>
                    <a:cubicBezTo>
                      <a:pt x="50" y="22"/>
                      <a:pt x="50" y="20"/>
                      <a:pt x="49" y="19"/>
                    </a:cubicBezTo>
                    <a:cubicBezTo>
                      <a:pt x="48" y="17"/>
                      <a:pt x="47" y="16"/>
                      <a:pt x="46" y="14"/>
                    </a:cubicBezTo>
                    <a:cubicBezTo>
                      <a:pt x="44" y="12"/>
                      <a:pt x="41" y="11"/>
                      <a:pt x="39" y="10"/>
                    </a:cubicBezTo>
                    <a:cubicBezTo>
                      <a:pt x="36" y="9"/>
                      <a:pt x="33" y="8"/>
                      <a:pt x="30" y="8"/>
                    </a:cubicBezTo>
                    <a:cubicBezTo>
                      <a:pt x="30" y="4"/>
                      <a:pt x="30" y="4"/>
                      <a:pt x="30" y="4"/>
                    </a:cubicBezTo>
                    <a:cubicBezTo>
                      <a:pt x="30" y="1"/>
                      <a:pt x="29" y="0"/>
                      <a:pt x="26" y="0"/>
                    </a:cubicBezTo>
                    <a:cubicBezTo>
                      <a:pt x="24" y="0"/>
                      <a:pt x="23" y="1"/>
                      <a:pt x="23" y="4"/>
                    </a:cubicBezTo>
                    <a:cubicBezTo>
                      <a:pt x="23" y="8"/>
                      <a:pt x="23" y="8"/>
                      <a:pt x="23" y="8"/>
                    </a:cubicBezTo>
                    <a:cubicBezTo>
                      <a:pt x="16" y="9"/>
                      <a:pt x="11" y="10"/>
                      <a:pt x="7" y="14"/>
                    </a:cubicBezTo>
                    <a:cubicBezTo>
                      <a:pt x="4" y="17"/>
                      <a:pt x="2" y="21"/>
                      <a:pt x="2" y="26"/>
                    </a:cubicBezTo>
                    <a:cubicBezTo>
                      <a:pt x="2" y="29"/>
                      <a:pt x="3" y="32"/>
                      <a:pt x="5" y="35"/>
                    </a:cubicBezTo>
                    <a:cubicBezTo>
                      <a:pt x="7" y="37"/>
                      <a:pt x="9" y="39"/>
                      <a:pt x="12" y="40"/>
                    </a:cubicBezTo>
                    <a:cubicBezTo>
                      <a:pt x="15" y="42"/>
                      <a:pt x="19" y="43"/>
                      <a:pt x="23" y="44"/>
                    </a:cubicBezTo>
                    <a:cubicBezTo>
                      <a:pt x="23" y="64"/>
                      <a:pt x="23" y="64"/>
                      <a:pt x="23" y="64"/>
                    </a:cubicBezTo>
                    <a:cubicBezTo>
                      <a:pt x="21" y="63"/>
                      <a:pt x="19" y="62"/>
                      <a:pt x="18" y="61"/>
                    </a:cubicBezTo>
                    <a:cubicBezTo>
                      <a:pt x="16" y="60"/>
                      <a:pt x="15" y="59"/>
                      <a:pt x="15" y="58"/>
                    </a:cubicBezTo>
                    <a:cubicBezTo>
                      <a:pt x="14" y="57"/>
                      <a:pt x="13" y="55"/>
                      <a:pt x="12" y="53"/>
                    </a:cubicBezTo>
                    <a:cubicBezTo>
                      <a:pt x="12" y="51"/>
                      <a:pt x="11" y="51"/>
                      <a:pt x="10" y="50"/>
                    </a:cubicBezTo>
                    <a:cubicBezTo>
                      <a:pt x="9" y="49"/>
                      <a:pt x="8" y="49"/>
                      <a:pt x="6" y="49"/>
                    </a:cubicBezTo>
                    <a:cubicBezTo>
                      <a:pt x="5" y="49"/>
                      <a:pt x="3" y="50"/>
                      <a:pt x="2" y="51"/>
                    </a:cubicBezTo>
                    <a:cubicBezTo>
                      <a:pt x="0" y="52"/>
                      <a:pt x="0" y="53"/>
                      <a:pt x="0" y="54"/>
                    </a:cubicBezTo>
                    <a:cubicBezTo>
                      <a:pt x="0" y="56"/>
                      <a:pt x="0" y="58"/>
                      <a:pt x="1" y="60"/>
                    </a:cubicBezTo>
                    <a:cubicBezTo>
                      <a:pt x="2" y="62"/>
                      <a:pt x="4" y="64"/>
                      <a:pt x="6" y="66"/>
                    </a:cubicBezTo>
                    <a:cubicBezTo>
                      <a:pt x="8" y="67"/>
                      <a:pt x="10" y="69"/>
                      <a:pt x="13" y="70"/>
                    </a:cubicBezTo>
                    <a:cubicBezTo>
                      <a:pt x="16" y="71"/>
                      <a:pt x="19" y="72"/>
                      <a:pt x="23" y="72"/>
                    </a:cubicBezTo>
                    <a:cubicBezTo>
                      <a:pt x="23" y="84"/>
                      <a:pt x="23" y="84"/>
                      <a:pt x="23" y="84"/>
                    </a:cubicBezTo>
                    <a:cubicBezTo>
                      <a:pt x="23" y="85"/>
                      <a:pt x="23" y="86"/>
                      <a:pt x="24" y="87"/>
                    </a:cubicBezTo>
                    <a:cubicBezTo>
                      <a:pt x="24" y="87"/>
                      <a:pt x="25" y="88"/>
                      <a:pt x="27" y="88"/>
                    </a:cubicBezTo>
                    <a:cubicBezTo>
                      <a:pt x="28" y="88"/>
                      <a:pt x="29" y="87"/>
                      <a:pt x="29" y="87"/>
                    </a:cubicBezTo>
                    <a:cubicBezTo>
                      <a:pt x="29" y="86"/>
                      <a:pt x="30" y="85"/>
                      <a:pt x="30" y="83"/>
                    </a:cubicBezTo>
                    <a:cubicBezTo>
                      <a:pt x="30" y="72"/>
                      <a:pt x="30" y="72"/>
                      <a:pt x="30" y="72"/>
                    </a:cubicBezTo>
                    <a:cubicBezTo>
                      <a:pt x="34" y="72"/>
                      <a:pt x="39" y="71"/>
                      <a:pt x="42" y="69"/>
                    </a:cubicBezTo>
                    <a:cubicBezTo>
                      <a:pt x="46" y="67"/>
                      <a:pt x="48" y="65"/>
                      <a:pt x="50" y="62"/>
                    </a:cubicBezTo>
                    <a:cubicBezTo>
                      <a:pt x="52" y="59"/>
                      <a:pt x="53" y="56"/>
                      <a:pt x="53" y="53"/>
                    </a:cubicBezTo>
                    <a:cubicBezTo>
                      <a:pt x="53" y="51"/>
                      <a:pt x="52" y="48"/>
                      <a:pt x="51" y="46"/>
                    </a:cubicBezTo>
                    <a:cubicBezTo>
                      <a:pt x="50" y="44"/>
                      <a:pt x="48" y="42"/>
                      <a:pt x="46" y="40"/>
                    </a:cubicBezTo>
                    <a:close/>
                    <a:moveTo>
                      <a:pt x="23" y="33"/>
                    </a:moveTo>
                    <a:cubicBezTo>
                      <a:pt x="20" y="32"/>
                      <a:pt x="18" y="31"/>
                      <a:pt x="17" y="30"/>
                    </a:cubicBezTo>
                    <a:cubicBezTo>
                      <a:pt x="15" y="28"/>
                      <a:pt x="14" y="27"/>
                      <a:pt x="14" y="25"/>
                    </a:cubicBezTo>
                    <a:cubicBezTo>
                      <a:pt x="14" y="22"/>
                      <a:pt x="15" y="20"/>
                      <a:pt x="17" y="19"/>
                    </a:cubicBezTo>
                    <a:cubicBezTo>
                      <a:pt x="18" y="18"/>
                      <a:pt x="20" y="17"/>
                      <a:pt x="23" y="16"/>
                    </a:cubicBezTo>
                    <a:lnTo>
                      <a:pt x="23" y="33"/>
                    </a:lnTo>
                    <a:close/>
                    <a:moveTo>
                      <a:pt x="37" y="61"/>
                    </a:moveTo>
                    <a:cubicBezTo>
                      <a:pt x="36" y="62"/>
                      <a:pt x="33" y="63"/>
                      <a:pt x="30" y="64"/>
                    </a:cubicBezTo>
                    <a:cubicBezTo>
                      <a:pt x="30" y="45"/>
                      <a:pt x="30" y="45"/>
                      <a:pt x="30" y="45"/>
                    </a:cubicBezTo>
                    <a:cubicBezTo>
                      <a:pt x="33" y="46"/>
                      <a:pt x="36" y="47"/>
                      <a:pt x="38" y="49"/>
                    </a:cubicBezTo>
                    <a:cubicBezTo>
                      <a:pt x="39" y="50"/>
                      <a:pt x="40" y="52"/>
                      <a:pt x="40" y="55"/>
                    </a:cubicBezTo>
                    <a:cubicBezTo>
                      <a:pt x="40" y="57"/>
                      <a:pt x="39" y="59"/>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grpSp>
      </p:grpSp>
      <p:grpSp>
        <p:nvGrpSpPr>
          <p:cNvPr id="37" name="组合 36"/>
          <p:cNvGrpSpPr/>
          <p:nvPr/>
        </p:nvGrpSpPr>
        <p:grpSpPr>
          <a:xfrm>
            <a:off x="4312499" y="641742"/>
            <a:ext cx="5001690" cy="630494"/>
            <a:chOff x="4312499" y="641742"/>
            <a:chExt cx="5001690" cy="630494"/>
          </a:xfrm>
        </p:grpSpPr>
        <p:sp>
          <p:nvSpPr>
            <p:cNvPr id="38" name="矩形 37"/>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39" name="组合 38"/>
            <p:cNvGrpSpPr/>
            <p:nvPr/>
          </p:nvGrpSpPr>
          <p:grpSpPr>
            <a:xfrm>
              <a:off x="4342237" y="1226517"/>
              <a:ext cx="3507526" cy="45719"/>
              <a:chOff x="4371975" y="1226517"/>
              <a:chExt cx="3507526" cy="45719"/>
            </a:xfrm>
          </p:grpSpPr>
          <p:cxnSp>
            <p:nvCxnSpPr>
              <p:cNvPr id="40" name="直接连接符 39"/>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42" name="组合 41"/>
          <p:cNvGrpSpPr/>
          <p:nvPr/>
        </p:nvGrpSpPr>
        <p:grpSpPr>
          <a:xfrm>
            <a:off x="1358849" y="3031348"/>
            <a:ext cx="4155616" cy="1780755"/>
            <a:chOff x="1358849" y="3031348"/>
            <a:chExt cx="4155616" cy="1780755"/>
          </a:xfrm>
        </p:grpSpPr>
        <p:sp>
          <p:nvSpPr>
            <p:cNvPr id="43" name="椭圆 42"/>
            <p:cNvSpPr/>
            <p:nvPr/>
          </p:nvSpPr>
          <p:spPr>
            <a:xfrm>
              <a:off x="5154465" y="3031348"/>
              <a:ext cx="360000" cy="360000"/>
            </a:xfrm>
            <a:prstGeom prst="ellipse">
              <a:avLst/>
            </a:prstGeom>
            <a:solidFill>
              <a:srgbClr val="357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4" name="椭圆 43"/>
            <p:cNvSpPr/>
            <p:nvPr/>
          </p:nvSpPr>
          <p:spPr>
            <a:xfrm>
              <a:off x="1358849" y="4452103"/>
              <a:ext cx="360000" cy="3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 calcmode="lin" valueType="num">
                                          <p:cBhvr>
                                            <p:cTn id="36" dur="500" fill="hold"/>
                                            <p:tgtEl>
                                              <p:spTgt spid="25"/>
                                            </p:tgtEl>
                                            <p:attrNameLst>
                                              <p:attrName>style.rotation</p:attrName>
                                            </p:attrNameLst>
                                          </p:cBhvr>
                                          <p:tavLst>
                                            <p:tav tm="0">
                                              <p:val>
                                                <p:fltVal val="360"/>
                                              </p:val>
                                            </p:tav>
                                            <p:tav tm="100000">
                                              <p:val>
                                                <p:fltVal val="0"/>
                                              </p:val>
                                            </p:tav>
                                          </p:tavLst>
                                        </p:anim>
                                        <p:animEffect transition="in" filter="fade">
                                          <p:cBhvr>
                                            <p:cTn id="37" dur="500"/>
                                            <p:tgtEl>
                                              <p:spTgt spid="25"/>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8" presetClass="emph" presetSubtype="0" fill="hold" nodeType="withEffect">
                                      <p:stCondLst>
                                        <p:cond delay="0"/>
                                      </p:stCondLst>
                                      <p:childTnLst>
                                        <p:animRot by="21600000">
                                          <p:cBhvr>
                                            <p:cTn id="43" dur="2000" fill="hold"/>
                                            <p:tgtEl>
                                              <p:spTgt spid="12"/>
                                            </p:tgtEl>
                                            <p:attrNameLst>
                                              <p:attrName>r</p:attrName>
                                            </p:attrNameLst>
                                          </p:cBhvr>
                                        </p:animRot>
                                      </p:childTnLst>
                                    </p:cTn>
                                  </p:par>
                                  <p:par>
                                    <p:cTn id="44" presetID="10"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1100"/>
                                            <p:tgtEl>
                                              <p:spTgt spid="4"/>
                                            </p:tgtEl>
                                          </p:cBhvr>
                                        </p:animEffect>
                                      </p:childTnLst>
                                    </p:cTn>
                                  </p:par>
                                </p:childTnLst>
                              </p:cTn>
                            </p:par>
                            <p:par>
                              <p:cTn id="51" fill="hold">
                                <p:stCondLst>
                                  <p:cond delay="4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1400"/>
                                            <p:tgtEl>
                                              <p:spTgt spid="5"/>
                                            </p:tgtEl>
                                          </p:cBhvr>
                                        </p:animEffect>
                                      </p:childTnLst>
                                    </p:cTn>
                                  </p:par>
                                  <p:par>
                                    <p:cTn id="55" presetID="8" presetClass="emph" presetSubtype="0" fill="hold" nodeType="withEffect" p14:presetBounceEnd="40000">
                                      <p:stCondLst>
                                        <p:cond delay="0"/>
                                      </p:stCondLst>
                                      <p:childTnLst>
                                        <p:animRot by="-21600000" p14:bounceEnd="40000">
                                          <p:cBhvr>
                                            <p:cTn id="56" dur="5000" fill="hold"/>
                                            <p:tgtEl>
                                              <p:spTgt spid="42"/>
                                            </p:tgtEl>
                                            <p:attrNameLst>
                                              <p:attrName>r</p:attrName>
                                            </p:attrNameLst>
                                          </p:cBhvr>
                                        </p:animRot>
                                      </p:childTnLst>
                                    </p:cTn>
                                  </p:par>
                                </p:childTnLst>
                              </p:cTn>
                            </p:par>
                            <p:par>
                              <p:cTn id="57" fill="hold">
                                <p:stCondLst>
                                  <p:cond delay="6000"/>
                                </p:stCondLst>
                                <p:childTnLst>
                                  <p:par>
                                    <p:cTn id="58" presetID="8" presetClass="emph" presetSubtype="0" fill="hold" nodeType="afterEffect" p14:presetBounceEnd="40000">
                                      <p:stCondLst>
                                        <p:cond delay="0"/>
                                      </p:stCondLst>
                                      <p:childTnLst>
                                        <p:animRot by="21600000" p14:bounceEnd="40000">
                                          <p:cBhvr>
                                            <p:cTn id="59" dur="5000" fill="hold"/>
                                            <p:tgtEl>
                                              <p:spTgt spid="42"/>
                                            </p:tgtEl>
                                            <p:attrNameLst>
                                              <p:attrName>r</p:attrName>
                                            </p:attrNameLst>
                                          </p:cBhvr>
                                        </p:animRot>
                                      </p:childTnLst>
                                    </p:cTn>
                                  </p:par>
                                  <p:par>
                                    <p:cTn id="60" presetID="45" presetClass="entr" presetSubtype="0" repeatCount="200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000"/>
                                            <p:tgtEl>
                                              <p:spTgt spid="15"/>
                                            </p:tgtEl>
                                          </p:cBhvr>
                                        </p:animEffect>
                                        <p:anim calcmode="lin" valueType="num">
                                          <p:cBhvr>
                                            <p:cTn id="63" dur="2000" fill="hold"/>
                                            <p:tgtEl>
                                              <p:spTgt spid="15"/>
                                            </p:tgtEl>
                                            <p:attrNameLst>
                                              <p:attrName>ppt_w</p:attrName>
                                            </p:attrNameLst>
                                          </p:cBhvr>
                                          <p:tavLst>
                                            <p:tav tm="0" fmla="#ppt_w*sin(2.5*pi*$)">
                                              <p:val>
                                                <p:fltVal val="0"/>
                                              </p:val>
                                            </p:tav>
                                            <p:tav tm="100000">
                                              <p:val>
                                                <p:fltVal val="1"/>
                                              </p:val>
                                            </p:tav>
                                          </p:tavLst>
                                        </p:anim>
                                        <p:anim calcmode="lin" valueType="num">
                                          <p:cBhvr>
                                            <p:cTn id="64" dur="2000" fill="hold"/>
                                            <p:tgtEl>
                                              <p:spTgt spid="15"/>
                                            </p:tgtEl>
                                            <p:attrNameLst>
                                              <p:attrName>ppt_h</p:attrName>
                                            </p:attrNameLst>
                                          </p:cBhvr>
                                          <p:tavLst>
                                            <p:tav tm="0">
                                              <p:val>
                                                <p:strVal val="#ppt_h"/>
                                              </p:val>
                                            </p:tav>
                                            <p:tav tm="100000">
                                              <p:val>
                                                <p:strVal val="#ppt_h"/>
                                              </p:val>
                                            </p:tav>
                                          </p:tavLst>
                                        </p:anim>
                                      </p:childTnLst>
                                    </p:cTn>
                                  </p:par>
                                  <p:par>
                                    <p:cTn id="65" presetID="22" presetClass="entr" presetSubtype="4"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down)">
                                          <p:cBhvr>
                                            <p:cTn id="67" dur="500"/>
                                            <p:tgtEl>
                                              <p:spTgt spid="6"/>
                                            </p:tgtEl>
                                          </p:cBhvr>
                                        </p:animEffect>
                                      </p:childTnLst>
                                    </p:cTn>
                                  </p:par>
                                  <p:par>
                                    <p:cTn id="68" presetID="22" presetClass="entr" presetSubtype="4"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par>
                                    <p:cTn id="71" presetID="22" presetClass="entr" presetSubtype="4"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00"/>
                                            <p:tgtEl>
                                              <p:spTgt spid="7"/>
                                            </p:tgtEl>
                                          </p:cBhvr>
                                        </p:animEffect>
                                      </p:childTnLst>
                                    </p:cTn>
                                  </p:par>
                                  <p:par>
                                    <p:cTn id="74" presetID="22" presetClass="entr" presetSubtype="4" fill="hold"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down)">
                                          <p:cBhvr>
                                            <p:cTn id="76" dur="500"/>
                                            <p:tgtEl>
                                              <p:spTgt spid="22"/>
                                            </p:tgtEl>
                                          </p:cBhvr>
                                        </p:animEffect>
                                      </p:childTnLst>
                                    </p:cTn>
                                  </p:par>
                                </p:childTnLst>
                              </p:cTn>
                            </p:par>
                            <p:par>
                              <p:cTn id="77" fill="hold">
                                <p:stCondLst>
                                  <p:cond delay="11000"/>
                                </p:stCondLst>
                                <p:childTnLst>
                                  <p:par>
                                    <p:cTn id="78" presetID="22" presetClass="entr" presetSubtype="1"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up)">
                                          <p:cBhvr>
                                            <p:cTn id="8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 calcmode="lin" valueType="num">
                                          <p:cBhvr>
                                            <p:cTn id="36" dur="500" fill="hold"/>
                                            <p:tgtEl>
                                              <p:spTgt spid="25"/>
                                            </p:tgtEl>
                                            <p:attrNameLst>
                                              <p:attrName>style.rotation</p:attrName>
                                            </p:attrNameLst>
                                          </p:cBhvr>
                                          <p:tavLst>
                                            <p:tav tm="0">
                                              <p:val>
                                                <p:fltVal val="360"/>
                                              </p:val>
                                            </p:tav>
                                            <p:tav tm="100000">
                                              <p:val>
                                                <p:fltVal val="0"/>
                                              </p:val>
                                            </p:tav>
                                          </p:tavLst>
                                        </p:anim>
                                        <p:animEffect transition="in" filter="fade">
                                          <p:cBhvr>
                                            <p:cTn id="37" dur="500"/>
                                            <p:tgtEl>
                                              <p:spTgt spid="25"/>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8" presetClass="emph" presetSubtype="0" fill="hold" nodeType="withEffect">
                                      <p:stCondLst>
                                        <p:cond delay="0"/>
                                      </p:stCondLst>
                                      <p:childTnLst>
                                        <p:animRot by="21600000">
                                          <p:cBhvr>
                                            <p:cTn id="43" dur="2000" fill="hold"/>
                                            <p:tgtEl>
                                              <p:spTgt spid="12"/>
                                            </p:tgtEl>
                                            <p:attrNameLst>
                                              <p:attrName>r</p:attrName>
                                            </p:attrNameLst>
                                          </p:cBhvr>
                                        </p:animRot>
                                      </p:childTnLst>
                                    </p:cTn>
                                  </p:par>
                                  <p:par>
                                    <p:cTn id="44" presetID="10"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1100"/>
                                            <p:tgtEl>
                                              <p:spTgt spid="4"/>
                                            </p:tgtEl>
                                          </p:cBhvr>
                                        </p:animEffect>
                                      </p:childTnLst>
                                    </p:cTn>
                                  </p:par>
                                </p:childTnLst>
                              </p:cTn>
                            </p:par>
                            <p:par>
                              <p:cTn id="51" fill="hold">
                                <p:stCondLst>
                                  <p:cond delay="4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1400"/>
                                            <p:tgtEl>
                                              <p:spTgt spid="5"/>
                                            </p:tgtEl>
                                          </p:cBhvr>
                                        </p:animEffect>
                                      </p:childTnLst>
                                    </p:cTn>
                                  </p:par>
                                  <p:par>
                                    <p:cTn id="55" presetID="8" presetClass="emph" presetSubtype="0" fill="hold" nodeType="withEffect">
                                      <p:stCondLst>
                                        <p:cond delay="0"/>
                                      </p:stCondLst>
                                      <p:childTnLst>
                                        <p:animRot by="-21600000">
                                          <p:cBhvr>
                                            <p:cTn id="56" dur="5000" fill="hold"/>
                                            <p:tgtEl>
                                              <p:spTgt spid="42"/>
                                            </p:tgtEl>
                                            <p:attrNameLst>
                                              <p:attrName>r</p:attrName>
                                            </p:attrNameLst>
                                          </p:cBhvr>
                                        </p:animRot>
                                      </p:childTnLst>
                                    </p:cTn>
                                  </p:par>
                                </p:childTnLst>
                              </p:cTn>
                            </p:par>
                            <p:par>
                              <p:cTn id="57" fill="hold">
                                <p:stCondLst>
                                  <p:cond delay="6000"/>
                                </p:stCondLst>
                                <p:childTnLst>
                                  <p:par>
                                    <p:cTn id="58" presetID="8" presetClass="emph" presetSubtype="0" fill="hold" nodeType="afterEffect">
                                      <p:stCondLst>
                                        <p:cond delay="0"/>
                                      </p:stCondLst>
                                      <p:childTnLst>
                                        <p:animRot by="21600000">
                                          <p:cBhvr>
                                            <p:cTn id="59" dur="5000" fill="hold"/>
                                            <p:tgtEl>
                                              <p:spTgt spid="42"/>
                                            </p:tgtEl>
                                            <p:attrNameLst>
                                              <p:attrName>r</p:attrName>
                                            </p:attrNameLst>
                                          </p:cBhvr>
                                        </p:animRot>
                                      </p:childTnLst>
                                    </p:cTn>
                                  </p:par>
                                  <p:par>
                                    <p:cTn id="60" presetID="45" presetClass="entr" presetSubtype="0" repeatCount="200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000"/>
                                            <p:tgtEl>
                                              <p:spTgt spid="15"/>
                                            </p:tgtEl>
                                          </p:cBhvr>
                                        </p:animEffect>
                                        <p:anim calcmode="lin" valueType="num">
                                          <p:cBhvr>
                                            <p:cTn id="63" dur="2000" fill="hold"/>
                                            <p:tgtEl>
                                              <p:spTgt spid="15"/>
                                            </p:tgtEl>
                                            <p:attrNameLst>
                                              <p:attrName>ppt_w</p:attrName>
                                            </p:attrNameLst>
                                          </p:cBhvr>
                                          <p:tavLst>
                                            <p:tav tm="0" fmla="#ppt_w*sin(2.5*pi*$)">
                                              <p:val>
                                                <p:fltVal val="0"/>
                                              </p:val>
                                            </p:tav>
                                            <p:tav tm="100000">
                                              <p:val>
                                                <p:fltVal val="1"/>
                                              </p:val>
                                            </p:tav>
                                          </p:tavLst>
                                        </p:anim>
                                        <p:anim calcmode="lin" valueType="num">
                                          <p:cBhvr>
                                            <p:cTn id="64" dur="2000" fill="hold"/>
                                            <p:tgtEl>
                                              <p:spTgt spid="15"/>
                                            </p:tgtEl>
                                            <p:attrNameLst>
                                              <p:attrName>ppt_h</p:attrName>
                                            </p:attrNameLst>
                                          </p:cBhvr>
                                          <p:tavLst>
                                            <p:tav tm="0">
                                              <p:val>
                                                <p:strVal val="#ppt_h"/>
                                              </p:val>
                                            </p:tav>
                                            <p:tav tm="100000">
                                              <p:val>
                                                <p:strVal val="#ppt_h"/>
                                              </p:val>
                                            </p:tav>
                                          </p:tavLst>
                                        </p:anim>
                                      </p:childTnLst>
                                    </p:cTn>
                                  </p:par>
                                  <p:par>
                                    <p:cTn id="65" presetID="22" presetClass="entr" presetSubtype="4"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down)">
                                          <p:cBhvr>
                                            <p:cTn id="67" dur="500"/>
                                            <p:tgtEl>
                                              <p:spTgt spid="6"/>
                                            </p:tgtEl>
                                          </p:cBhvr>
                                        </p:animEffect>
                                      </p:childTnLst>
                                    </p:cTn>
                                  </p:par>
                                  <p:par>
                                    <p:cTn id="68" presetID="22" presetClass="entr" presetSubtype="4"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par>
                                    <p:cTn id="71" presetID="22" presetClass="entr" presetSubtype="4"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00"/>
                                            <p:tgtEl>
                                              <p:spTgt spid="7"/>
                                            </p:tgtEl>
                                          </p:cBhvr>
                                        </p:animEffect>
                                      </p:childTnLst>
                                    </p:cTn>
                                  </p:par>
                                  <p:par>
                                    <p:cTn id="74" presetID="22" presetClass="entr" presetSubtype="4" fill="hold"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down)">
                                          <p:cBhvr>
                                            <p:cTn id="76" dur="500"/>
                                            <p:tgtEl>
                                              <p:spTgt spid="22"/>
                                            </p:tgtEl>
                                          </p:cBhvr>
                                        </p:animEffect>
                                      </p:childTnLst>
                                    </p:cTn>
                                  </p:par>
                                </p:childTnLst>
                              </p:cTn>
                            </p:par>
                            <p:par>
                              <p:cTn id="77" fill="hold">
                                <p:stCondLst>
                                  <p:cond delay="11000"/>
                                </p:stCondLst>
                                <p:childTnLst>
                                  <p:par>
                                    <p:cTn id="78" presetID="22" presetClass="entr" presetSubtype="1"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up)">
                                          <p:cBhvr>
                                            <p:cTn id="8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0" y="0"/>
            <a:ext cx="3467100" cy="685800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矩形 4"/>
          <p:cNvSpPr/>
          <p:nvPr/>
        </p:nvSpPr>
        <p:spPr>
          <a:xfrm flipH="1">
            <a:off x="800100" y="304800"/>
            <a:ext cx="4572000" cy="6248400"/>
          </a:xfrm>
          <a:prstGeom prst="rect">
            <a:avLst/>
          </a:prstGeom>
          <a:blipFill>
            <a:blip r:embed="rId2">
              <a:grayscl/>
              <a:extLst>
                <a:ext uri="{BEBA8EAE-BF5A-486C-A8C5-ECC9F3942E4B}">
                  <a14:imgProps xmlns:a14="http://schemas.microsoft.com/office/drawing/2010/main">
                    <a14:imgLayer r:embed="rId3">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矩形 5"/>
          <p:cNvSpPr/>
          <p:nvPr/>
        </p:nvSpPr>
        <p:spPr>
          <a:xfrm>
            <a:off x="5372100" y="1143000"/>
            <a:ext cx="95250" cy="304800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矩形 6"/>
          <p:cNvSpPr/>
          <p:nvPr/>
        </p:nvSpPr>
        <p:spPr>
          <a:xfrm>
            <a:off x="6096000" y="4269658"/>
            <a:ext cx="5295900" cy="1835695"/>
          </a:xfrm>
          <a:prstGeom prst="rect">
            <a:avLst/>
          </a:prstGeom>
        </p:spPr>
        <p:txBody>
          <a:bodyPr wrap="square">
            <a:spAutoFit/>
          </a:bodyPr>
          <a:lstStyle/>
          <a:p>
            <a:pPr marL="171450" marR="0" lvl="0" indent="-171450" algn="ctr"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altLang="zh-CN" sz="1200" b="0" i="0" u="none" strike="noStrike" kern="1200" cap="none" spc="0" normalizeH="0" baseline="0" noProof="0" dirty="0" smtClean="0">
                <a:ln>
                  <a:noFill/>
                </a:ln>
                <a:solidFill>
                  <a:prstClr val="black">
                    <a:lumMod val="95000"/>
                    <a:lumOff val="5000"/>
                  </a:prstClr>
                </a:solidFill>
                <a:effectLst/>
                <a:uLnTx/>
                <a:uFillTx/>
                <a:cs typeface="+mn-ea"/>
                <a:sym typeface="+mn-lt"/>
              </a:rPr>
              <a:t>attention </a:t>
            </a: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a:t>
            </a:r>
            <a:endPar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endParaRPr>
          </a:p>
          <a:p>
            <a:pPr marL="171450" marR="0" lvl="0" indent="-171450" algn="ctr" defTabSz="914400" rtl="0" eaLnBrk="1" fontAlgn="auto" latinLnBrk="0" hangingPunct="1">
              <a:lnSpc>
                <a:spcPct val="120000"/>
              </a:lnSpc>
              <a:spcBef>
                <a:spcPts val="0"/>
              </a:spcBef>
              <a:spcAft>
                <a:spcPts val="0"/>
              </a:spcAft>
              <a:buClrTx/>
              <a:buSzTx/>
              <a:buFont typeface="Arial" panose="020B0604020202020204" pitchFamily="34" charset="0"/>
              <a:buChar char="•"/>
              <a:defRPr/>
            </a:pPr>
            <a:endPar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endParaRPr>
          </a:p>
          <a:p>
            <a:pPr marL="171450" marR="0" lvl="0" indent="-171450" algn="ctr"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altLang="zh-CN" sz="1200" b="0" i="0" u="none" strike="noStrike" kern="1200" cap="none" spc="0" normalizeH="0" baseline="0" noProof="0" dirty="0">
                <a:ln>
                  <a:noFill/>
                </a:ln>
                <a:solidFill>
                  <a:prstClr val="black">
                    <a:lumMod val="95000"/>
                    <a:lumOff val="5000"/>
                  </a:prstClr>
                </a:solidFill>
                <a:effectLst/>
                <a:uLnTx/>
                <a:uFillTx/>
                <a:cs typeface="+mn-ea"/>
                <a:sym typeface="+mn-lt"/>
              </a:rPr>
              <a:t>PPT professional design team, providing slide planning, production, presentation of a one-stop solution, make your presentation more color</a:t>
            </a:r>
            <a:endParaRPr kumimoji="0" lang="zh-CN" altLang="en-US" sz="1200" b="0" i="0" u="none" strike="noStrike" kern="1200" cap="none" spc="0" normalizeH="0" baseline="0" noProof="0" dirty="0">
              <a:ln>
                <a:noFill/>
              </a:ln>
              <a:solidFill>
                <a:prstClr val="black">
                  <a:lumMod val="95000"/>
                  <a:lumOff val="5000"/>
                </a:prstClr>
              </a:solidFill>
              <a:effectLst/>
              <a:uLnTx/>
              <a:uFillTx/>
              <a:cs typeface="+mn-ea"/>
              <a:sym typeface="+mn-lt"/>
            </a:endParaRPr>
          </a:p>
        </p:txBody>
      </p:sp>
      <p:sp>
        <p:nvSpPr>
          <p:cNvPr id="8" name="矩形 7"/>
          <p:cNvSpPr/>
          <p:nvPr/>
        </p:nvSpPr>
        <p:spPr>
          <a:xfrm>
            <a:off x="6222266" y="1657350"/>
            <a:ext cx="4467890"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300" normalizeH="0" baseline="0" noProof="0" dirty="0">
                <a:ln>
                  <a:noFill/>
                </a:ln>
                <a:solidFill>
                  <a:schemeClr val="bg1"/>
                </a:solidFill>
                <a:effectLst>
                  <a:outerShdw blurRad="50800" dist="38100" dir="2700000" algn="tl" rotWithShape="0">
                    <a:prstClr val="black">
                      <a:alpha val="40000"/>
                    </a:prstClr>
                  </a:outerShdw>
                </a:effectLst>
                <a:uLnTx/>
                <a:uFillTx/>
                <a:cs typeface="+mn-ea"/>
                <a:sym typeface="+mn-lt"/>
              </a:rPr>
              <a:t>GEOMETRIC </a:t>
            </a:r>
            <a:endParaRPr kumimoji="0" lang="en-US" altLang="zh-CN" sz="4800" b="1" i="0" u="none" strike="noStrike" kern="1200" cap="none" spc="300" normalizeH="0" baseline="0" noProof="0" dirty="0">
              <a:ln>
                <a:noFill/>
              </a:ln>
              <a:solidFill>
                <a:schemeClr val="bg1"/>
              </a:solidFill>
              <a:effectLst>
                <a:outerShdw blurRad="50800" dist="38100" dir="2700000" algn="tl" rotWithShape="0">
                  <a:prstClr val="black">
                    <a:alpha val="40000"/>
                  </a:prstClr>
                </a:outerShdw>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300" normalizeH="0" baseline="0" noProof="0" dirty="0">
                <a:ln>
                  <a:noFill/>
                </a:ln>
                <a:solidFill>
                  <a:schemeClr val="bg1"/>
                </a:solidFill>
                <a:effectLst>
                  <a:outerShdw blurRad="50800" dist="38100" dir="2700000" algn="tl" rotWithShape="0">
                    <a:prstClr val="black">
                      <a:alpha val="40000"/>
                    </a:prstClr>
                  </a:outerShdw>
                </a:effectLst>
                <a:uLnTx/>
                <a:uFillTx/>
                <a:cs typeface="+mn-ea"/>
                <a:sym typeface="+mn-lt"/>
              </a:rPr>
              <a:t>   AESTHETICS</a:t>
            </a:r>
            <a:endParaRPr kumimoji="0" lang="zh-CN" altLang="en-US" sz="4800" b="1" i="0" u="none" strike="noStrike" kern="1200" cap="none" spc="300" normalizeH="0" baseline="0" noProof="0" dirty="0">
              <a:ln>
                <a:noFill/>
              </a:ln>
              <a:solidFill>
                <a:schemeClr val="bg1"/>
              </a:solidFill>
              <a:effectLst>
                <a:outerShdw blurRad="50800" dist="38100" dir="2700000" algn="tl" rotWithShape="0">
                  <a:prstClr val="black">
                    <a:alpha val="40000"/>
                  </a:prstClr>
                </a:outerShdw>
              </a:effectLst>
              <a:uLnTx/>
              <a:uFillTx/>
              <a:cs typeface="+mn-ea"/>
              <a:sym typeface="+mn-lt"/>
            </a:endParaRPr>
          </a:p>
        </p:txBody>
      </p:sp>
      <p:sp>
        <p:nvSpPr>
          <p:cNvPr id="9" name="圆角矩形 35"/>
          <p:cNvSpPr/>
          <p:nvPr/>
        </p:nvSpPr>
        <p:spPr>
          <a:xfrm>
            <a:off x="7970149" y="3812458"/>
            <a:ext cx="1547602" cy="332176"/>
          </a:xfrm>
          <a:prstGeom prst="roundRect">
            <a:avLst>
              <a:gd name="adj" fmla="val 50000"/>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sp>
        <p:nvSpPr>
          <p:cNvPr id="10" name="矩形 9"/>
          <p:cNvSpPr/>
          <p:nvPr/>
        </p:nvSpPr>
        <p:spPr>
          <a:xfrm>
            <a:off x="6222266" y="1237218"/>
            <a:ext cx="466986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lumMod val="50000"/>
                  </a:prstClr>
                </a:solidFill>
                <a:effectLst/>
                <a:uLnTx/>
                <a:uFillTx/>
                <a:cs typeface="+mn-ea"/>
                <a:sym typeface="+mn-lt"/>
              </a:rPr>
              <a:t>copy or write your text and paste it here </a:t>
            </a:r>
            <a:endParaRPr kumimoji="0" lang="zh-CN" altLang="en-US" sz="1800" b="0" i="0" u="none" strike="noStrike" kern="1200" cap="none" spc="0" normalizeH="0" baseline="0" noProof="0" dirty="0">
              <a:ln>
                <a:noFill/>
              </a:ln>
              <a:solidFill>
                <a:prstClr val="white">
                  <a:lumMod val="50000"/>
                </a:prstClr>
              </a:solidFill>
              <a:effectLst/>
              <a:uLnTx/>
              <a:uFillTx/>
              <a:cs typeface="+mn-ea"/>
              <a:sym typeface="+mn-lt"/>
            </a:endParaRPr>
          </a:p>
        </p:txBody>
      </p:sp>
      <p:sp>
        <p:nvSpPr>
          <p:cNvPr id="11" name="文本框 10"/>
          <p:cNvSpPr txBox="1"/>
          <p:nvPr/>
        </p:nvSpPr>
        <p:spPr>
          <a:xfrm>
            <a:off x="76200" y="4428235"/>
            <a:ext cx="1710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a:ln>
                  <a:noFill/>
                </a:ln>
                <a:solidFill>
                  <a:prstClr val="white"/>
                </a:solidFill>
                <a:effectLst/>
                <a:uLnTx/>
                <a:uFillTx/>
                <a:cs typeface="+mn-ea"/>
                <a:sym typeface="+mn-lt"/>
              </a:rPr>
              <a:t>01</a:t>
            </a:r>
            <a:endParaRPr kumimoji="0" lang="zh-CN" altLang="en-US" sz="8000" b="1" i="0" u="none" strike="noStrike" kern="1200" cap="none" spc="0" normalizeH="0" baseline="0" noProof="0" dirty="0">
              <a:ln>
                <a:noFill/>
              </a:ln>
              <a:solidFill>
                <a:prstClr val="white"/>
              </a:solidFill>
              <a:effectLst/>
              <a:uLnTx/>
              <a:uFillTx/>
              <a:cs typeface="+mn-ea"/>
              <a:sym typeface="+mn-lt"/>
            </a:endParaRPr>
          </a:p>
        </p:txBody>
      </p:sp>
      <p:sp>
        <p:nvSpPr>
          <p:cNvPr id="12" name="矩形 11"/>
          <p:cNvSpPr/>
          <p:nvPr/>
        </p:nvSpPr>
        <p:spPr>
          <a:xfrm>
            <a:off x="1318260" y="5326380"/>
            <a:ext cx="191926" cy="15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3" name="矩形 12"/>
          <p:cNvSpPr/>
          <p:nvPr/>
        </p:nvSpPr>
        <p:spPr>
          <a:xfrm>
            <a:off x="105845" y="5507835"/>
            <a:ext cx="35798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cs typeface="+mn-ea"/>
                <a:sym typeface="+mn-lt"/>
              </a:rPr>
              <a:t>COPY OR WRITE YOUR TEXT AND PASTE IT HERE </a:t>
            </a:r>
            <a:endParaRPr kumimoji="0" lang="en-US" altLang="zh-CN" sz="1200" b="0" i="0" u="none" strike="noStrike" kern="1200" cap="none" spc="0" normalizeH="0" baseline="0" noProof="0" dirty="0">
              <a:ln>
                <a:noFill/>
              </a:ln>
              <a:solidFill>
                <a:prstClr val="white"/>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 calcmode="lin" valueType="num">
                                      <p:cBhvr>
                                        <p:cTn id="19" dur="500" fill="hold"/>
                                        <p:tgtEl>
                                          <p:spTgt spid="12"/>
                                        </p:tgtEl>
                                        <p:attrNameLst>
                                          <p:attrName>style.rotation</p:attrName>
                                        </p:attrNameLst>
                                      </p:cBhvr>
                                      <p:tavLst>
                                        <p:tav tm="0">
                                          <p:val>
                                            <p:fltVal val="360"/>
                                          </p:val>
                                        </p:tav>
                                        <p:tav tm="100000">
                                          <p:val>
                                            <p:fltVal val="0"/>
                                          </p:val>
                                        </p:tav>
                                      </p:tavLst>
                                    </p:anim>
                                    <p:animEffect transition="in" filter="fade">
                                      <p:cBhvr>
                                        <p:cTn id="20" dur="500"/>
                                        <p:tgtEl>
                                          <p:spTgt spid="1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41" presetClass="entr" presetSubtype="0" fill="hold" grpId="0" nodeType="withEffect">
                                  <p:stCondLst>
                                    <p:cond delay="0"/>
                                  </p:stCondLst>
                                  <p:iterate type="wd">
                                    <p:tmPct val="10000"/>
                                  </p:iterate>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p:cTn id="35"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7">
                                            <p:txEl>
                                              <p:pRg st="0" end="0"/>
                                            </p:txEl>
                                          </p:spTgt>
                                        </p:tgtEl>
                                      </p:cBhvr>
                                    </p:animEffect>
                                  </p:childTnLst>
                                </p:cTn>
                              </p:par>
                              <p:par>
                                <p:cTn id="40" presetID="41" presetClass="entr" presetSubtype="0" fill="hold" grpId="0" nodeType="withEffect">
                                  <p:stCondLst>
                                    <p:cond delay="0"/>
                                  </p:stCondLst>
                                  <p:iterate type="wd">
                                    <p:tmPct val="10000"/>
                                  </p:iterate>
                                  <p:childTnLst>
                                    <p:set>
                                      <p:cBhvr>
                                        <p:cTn id="41" dur="1" fill="hold">
                                          <p:stCondLst>
                                            <p:cond delay="0"/>
                                          </p:stCondLst>
                                        </p:cTn>
                                        <p:tgtEl>
                                          <p:spTgt spid="7">
                                            <p:txEl>
                                              <p:pRg st="2" end="2"/>
                                            </p:txEl>
                                          </p:spTgt>
                                        </p:tgtEl>
                                        <p:attrNameLst>
                                          <p:attrName>style.visibility</p:attrName>
                                        </p:attrNameLst>
                                      </p:cBhvr>
                                      <p:to>
                                        <p:strVal val="visible"/>
                                      </p:to>
                                    </p:set>
                                    <p:anim calcmode="lin" valueType="num">
                                      <p:cBhvr>
                                        <p:cTn id="42"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7">
                                            <p:txEl>
                                              <p:pRg st="2" end="2"/>
                                            </p:txEl>
                                          </p:spTgt>
                                        </p:tgtEl>
                                      </p:cBhvr>
                                    </p:animEffect>
                                  </p:childTnLst>
                                </p:cTn>
                              </p:par>
                              <p:par>
                                <p:cTn id="47" presetID="16" presetClass="entr" presetSubtype="42"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outHorizont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p:bldP spid="8" grpId="0"/>
      <p:bldP spid="9" grpId="0" animBg="1"/>
      <p:bldP spid="10" grpId="0"/>
      <p:bldP spid="11" grpId="0"/>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MH_Picture_1"/>
          <p:cNvSpPr/>
          <p:nvPr>
            <p:custDataLst>
              <p:tags r:id="rId2"/>
            </p:custDataLst>
          </p:nvPr>
        </p:nvSpPr>
        <p:spPr bwMode="auto">
          <a:xfrm rot="20489966">
            <a:off x="1737549" y="2105454"/>
            <a:ext cx="1728192" cy="2088232"/>
          </a:xfrm>
          <a:prstGeom prst="rect">
            <a:avLst/>
          </a:prstGeom>
          <a:blipFill dpi="0" rotWithShape="1">
            <a:blip r:embed="rId3"/>
            <a:srcRect/>
            <a:stretch>
              <a:fillRect l="-40579" r="-40579"/>
            </a:stretch>
          </a:blipFill>
          <a:ln w="25400">
            <a:solidFill>
              <a:srgbClr val="FFFFFF"/>
            </a:solidFill>
          </a:ln>
          <a:effectLst>
            <a:outerShdw blurRad="50800" sx="103000" sy="103000" algn="ctr"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MH_Picture_4"/>
          <p:cNvSpPr/>
          <p:nvPr>
            <p:custDataLst>
              <p:tags r:id="rId4"/>
            </p:custDataLst>
          </p:nvPr>
        </p:nvSpPr>
        <p:spPr bwMode="auto">
          <a:xfrm rot="20663561">
            <a:off x="6817837" y="2433105"/>
            <a:ext cx="1728192" cy="2088232"/>
          </a:xfrm>
          <a:prstGeom prst="rect">
            <a:avLst/>
          </a:prstGeom>
          <a:blipFill dpi="0" rotWithShape="1">
            <a:blip r:embed="rId5">
              <a:grayscl/>
            </a:blip>
            <a:srcRect/>
            <a:stretch>
              <a:fillRect l="-3838" t="-266" r="-77866" b="266"/>
            </a:stretch>
          </a:blipFill>
          <a:ln w="25400">
            <a:solidFill>
              <a:srgbClr val="FFFFFF"/>
            </a:solidFill>
          </a:ln>
          <a:effectLst>
            <a:outerShdw blurRad="50800" sx="103000" sy="103000" algn="ctr"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6" name="MH_Picture_5"/>
          <p:cNvSpPr/>
          <p:nvPr>
            <p:custDataLst>
              <p:tags r:id="rId6"/>
            </p:custDataLst>
          </p:nvPr>
        </p:nvSpPr>
        <p:spPr bwMode="auto">
          <a:xfrm rot="492657">
            <a:off x="8422312" y="2427042"/>
            <a:ext cx="1728192" cy="2088232"/>
          </a:xfrm>
          <a:prstGeom prst="rect">
            <a:avLst/>
          </a:prstGeom>
          <a:blipFill dpi="0" rotWithShape="1">
            <a:blip r:embed="rId7">
              <a:grayscl/>
            </a:blip>
            <a:srcRect/>
            <a:stretch>
              <a:fillRect l="-46761" r="-46761"/>
            </a:stretch>
          </a:blipFill>
          <a:ln w="25400">
            <a:solidFill>
              <a:srgbClr val="FFFFFF"/>
            </a:solidFill>
          </a:ln>
          <a:effectLst>
            <a:outerShdw blurRad="50800" sx="103000" sy="103000" algn="ctr"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MH_Picture_2"/>
          <p:cNvSpPr/>
          <p:nvPr>
            <p:custDataLst>
              <p:tags r:id="rId8"/>
            </p:custDataLst>
          </p:nvPr>
        </p:nvSpPr>
        <p:spPr bwMode="auto">
          <a:xfrm rot="1036824">
            <a:off x="3648981" y="1870326"/>
            <a:ext cx="1728192" cy="2088232"/>
          </a:xfrm>
          <a:prstGeom prst="rect">
            <a:avLst/>
          </a:prstGeom>
          <a:blipFill dpi="0" rotWithShape="1">
            <a:blip r:embed="rId9">
              <a:grayscl/>
            </a:blip>
            <a:srcRect/>
            <a:stretch>
              <a:fillRect l="-23260" t="-2492" r="-2028" b="-1196"/>
            </a:stretch>
          </a:blipFill>
          <a:ln w="25400">
            <a:solidFill>
              <a:srgbClr val="FFFFFF"/>
            </a:solidFill>
          </a:ln>
          <a:effectLst>
            <a:outerShdw blurRad="50800" sx="103000" sy="103000" algn="ctr"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8" name="MH_Picture_3"/>
          <p:cNvSpPr/>
          <p:nvPr>
            <p:custDataLst>
              <p:tags r:id="rId10"/>
            </p:custDataLst>
          </p:nvPr>
        </p:nvSpPr>
        <p:spPr bwMode="auto">
          <a:xfrm rot="21164024">
            <a:off x="5197967" y="2033060"/>
            <a:ext cx="1791535" cy="2088232"/>
          </a:xfrm>
          <a:prstGeom prst="rect">
            <a:avLst/>
          </a:prstGeom>
          <a:blipFill dpi="0" rotWithShape="1">
            <a:blip r:embed="rId11">
              <a:grayscl/>
              <a:extLst>
                <a:ext uri="{BEBA8EAE-BF5A-486C-A8C5-ECC9F3942E4B}">
                  <a14:imgProps xmlns:a14="http://schemas.microsoft.com/office/drawing/2010/main">
                    <a14:imgLayer r:embed="rId12">
                      <a14:imgEffect>
                        <a14:brightnessContrast bright="-20000" contrast="20000"/>
                      </a14:imgEffect>
                    </a14:imgLayer>
                  </a14:imgProps>
                </a:ext>
              </a:extLst>
            </a:blip>
            <a:srcRect/>
            <a:stretch>
              <a:fillRect l="-8280" r="-8280"/>
            </a:stretch>
          </a:blipFill>
          <a:ln w="25400">
            <a:solidFill>
              <a:srgbClr val="FFFFFF"/>
            </a:solidFill>
          </a:ln>
          <a:effectLst>
            <a:outerShdw blurRad="50800" sx="103000" sy="103000" algn="ctr"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9" name="任意多边形 8"/>
          <p:cNvSpPr/>
          <p:nvPr/>
        </p:nvSpPr>
        <p:spPr>
          <a:xfrm>
            <a:off x="0" y="3302450"/>
            <a:ext cx="12192000" cy="3555550"/>
          </a:xfrm>
          <a:custGeom>
            <a:avLst/>
            <a:gdLst>
              <a:gd name="connsiteX0" fmla="*/ 3775587 w 12192000"/>
              <a:gd name="connsiteY0" fmla="*/ 1189 h 3555550"/>
              <a:gd name="connsiteX1" fmla="*/ 8200103 w 12192000"/>
              <a:gd name="connsiteY1" fmla="*/ 1004079 h 3555550"/>
              <a:gd name="connsiteX2" fmla="*/ 12038889 w 12192000"/>
              <a:gd name="connsiteY2" fmla="*/ 619959 h 3555550"/>
              <a:gd name="connsiteX3" fmla="*/ 12192000 w 12192000"/>
              <a:gd name="connsiteY3" fmla="*/ 604368 h 3555550"/>
              <a:gd name="connsiteX4" fmla="*/ 12192000 w 12192000"/>
              <a:gd name="connsiteY4" fmla="*/ 3555550 h 3555550"/>
              <a:gd name="connsiteX5" fmla="*/ 0 w 12192000"/>
              <a:gd name="connsiteY5" fmla="*/ 3555550 h 3555550"/>
              <a:gd name="connsiteX6" fmla="*/ 0 w 12192000"/>
              <a:gd name="connsiteY6" fmla="*/ 727522 h 3555550"/>
              <a:gd name="connsiteX7" fmla="*/ 208379 w 12192000"/>
              <a:gd name="connsiteY7" fmla="*/ 680994 h 3555550"/>
              <a:gd name="connsiteX8" fmla="*/ 3775587 w 12192000"/>
              <a:gd name="connsiteY8" fmla="*/ 1189 h 35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555550">
                <a:moveTo>
                  <a:pt x="3775587" y="1189"/>
                </a:moveTo>
                <a:cubicBezTo>
                  <a:pt x="5211098" y="35602"/>
                  <a:pt x="6764593" y="905758"/>
                  <a:pt x="8200103" y="1004079"/>
                </a:cubicBezTo>
                <a:cubicBezTo>
                  <a:pt x="9456174" y="1090111"/>
                  <a:pt x="11111220" y="728238"/>
                  <a:pt x="12038889" y="619959"/>
                </a:cubicBezTo>
                <a:lnTo>
                  <a:pt x="12192000" y="604368"/>
                </a:lnTo>
                <a:lnTo>
                  <a:pt x="12192000" y="3555550"/>
                </a:lnTo>
                <a:lnTo>
                  <a:pt x="0" y="3555550"/>
                </a:lnTo>
                <a:lnTo>
                  <a:pt x="0" y="727522"/>
                </a:lnTo>
                <a:lnTo>
                  <a:pt x="208379" y="680994"/>
                </a:lnTo>
                <a:cubicBezTo>
                  <a:pt x="1209214" y="445062"/>
                  <a:pt x="2609236" y="-26771"/>
                  <a:pt x="3775587" y="118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任意多边形 9"/>
          <p:cNvSpPr/>
          <p:nvPr/>
        </p:nvSpPr>
        <p:spPr>
          <a:xfrm>
            <a:off x="0" y="3650230"/>
            <a:ext cx="12192000" cy="3207770"/>
          </a:xfrm>
          <a:custGeom>
            <a:avLst/>
            <a:gdLst>
              <a:gd name="connsiteX0" fmla="*/ 2984809 w 12192000"/>
              <a:gd name="connsiteY0" fmla="*/ 47 h 3207770"/>
              <a:gd name="connsiteX1" fmla="*/ 3244645 w 12192000"/>
              <a:gd name="connsiteY1" fmla="*/ 7370 h 3207770"/>
              <a:gd name="connsiteX2" fmla="*/ 7993626 w 12192000"/>
              <a:gd name="connsiteY2" fmla="*/ 980764 h 3207770"/>
              <a:gd name="connsiteX3" fmla="*/ 12089868 w 12192000"/>
              <a:gd name="connsiteY3" fmla="*/ 456411 h 3207770"/>
              <a:gd name="connsiteX4" fmla="*/ 12192000 w 12192000"/>
              <a:gd name="connsiteY4" fmla="*/ 438214 h 3207770"/>
              <a:gd name="connsiteX5" fmla="*/ 12192000 w 12192000"/>
              <a:gd name="connsiteY5" fmla="*/ 3207770 h 3207770"/>
              <a:gd name="connsiteX6" fmla="*/ 0 w 12192000"/>
              <a:gd name="connsiteY6" fmla="*/ 3207770 h 3207770"/>
              <a:gd name="connsiteX7" fmla="*/ 0 w 12192000"/>
              <a:gd name="connsiteY7" fmla="*/ 482088 h 3207770"/>
              <a:gd name="connsiteX8" fmla="*/ 157742 w 12192000"/>
              <a:gd name="connsiteY8" fmla="*/ 444658 h 3207770"/>
              <a:gd name="connsiteX9" fmla="*/ 2984809 w 12192000"/>
              <a:gd name="connsiteY9" fmla="*/ 47 h 320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207770">
                <a:moveTo>
                  <a:pt x="2984809" y="47"/>
                </a:moveTo>
                <a:cubicBezTo>
                  <a:pt x="3071909" y="399"/>
                  <a:pt x="3158613" y="2761"/>
                  <a:pt x="3244645" y="7370"/>
                </a:cubicBezTo>
                <a:cubicBezTo>
                  <a:pt x="4621162" y="81112"/>
                  <a:pt x="6420465" y="921771"/>
                  <a:pt x="7993626" y="980764"/>
                </a:cubicBezTo>
                <a:cubicBezTo>
                  <a:pt x="9271819" y="1028697"/>
                  <a:pt x="11043316" y="648234"/>
                  <a:pt x="12089868" y="456411"/>
                </a:cubicBezTo>
                <a:lnTo>
                  <a:pt x="12192000" y="438214"/>
                </a:lnTo>
                <a:lnTo>
                  <a:pt x="12192000" y="3207770"/>
                </a:lnTo>
                <a:lnTo>
                  <a:pt x="0" y="3207770"/>
                </a:lnTo>
                <a:lnTo>
                  <a:pt x="0" y="482088"/>
                </a:lnTo>
                <a:lnTo>
                  <a:pt x="157742" y="444658"/>
                </a:lnTo>
                <a:cubicBezTo>
                  <a:pt x="837565" y="280899"/>
                  <a:pt x="1939619" y="-4188"/>
                  <a:pt x="2984809" y="47"/>
                </a:cubicBezTo>
                <a:close/>
              </a:path>
            </a:pathLst>
          </a:custGeom>
          <a:solidFill>
            <a:srgbClr val="454545"/>
          </a:solidFill>
          <a:ln>
            <a:solidFill>
              <a:srgbClr val="464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1" name="椭圆 10"/>
          <p:cNvSpPr/>
          <p:nvPr/>
        </p:nvSpPr>
        <p:spPr>
          <a:xfrm>
            <a:off x="6096000" y="4329000"/>
            <a:ext cx="540000" cy="54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2" name="椭圆 11"/>
          <p:cNvSpPr/>
          <p:nvPr/>
        </p:nvSpPr>
        <p:spPr>
          <a:xfrm>
            <a:off x="4836000" y="5038115"/>
            <a:ext cx="432000" cy="432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3" name="椭圆 12"/>
          <p:cNvSpPr/>
          <p:nvPr/>
        </p:nvSpPr>
        <p:spPr>
          <a:xfrm>
            <a:off x="5772000" y="6331212"/>
            <a:ext cx="324000" cy="324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14" name="组合 13"/>
          <p:cNvGrpSpPr/>
          <p:nvPr/>
        </p:nvGrpSpPr>
        <p:grpSpPr>
          <a:xfrm>
            <a:off x="4312499" y="641742"/>
            <a:ext cx="5001690" cy="630494"/>
            <a:chOff x="4312499" y="641742"/>
            <a:chExt cx="5001690" cy="630494"/>
          </a:xfrm>
        </p:grpSpPr>
        <p:sp>
          <p:nvSpPr>
            <p:cNvPr id="15" name="矩形 14"/>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16" name="组合 15"/>
            <p:cNvGrpSpPr/>
            <p:nvPr/>
          </p:nvGrpSpPr>
          <p:grpSpPr>
            <a:xfrm>
              <a:off x="4342237" y="1226517"/>
              <a:ext cx="3507526" cy="45719"/>
              <a:chOff x="4371975" y="1226517"/>
              <a:chExt cx="3507526" cy="45719"/>
            </a:xfrm>
          </p:grpSpPr>
          <p:cxnSp>
            <p:nvCxnSpPr>
              <p:cNvPr id="17" name="直接连接符 16"/>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19" name="组合 18"/>
          <p:cNvGrpSpPr/>
          <p:nvPr/>
        </p:nvGrpSpPr>
        <p:grpSpPr>
          <a:xfrm>
            <a:off x="1700201" y="5067362"/>
            <a:ext cx="8590564" cy="897671"/>
            <a:chOff x="1863897" y="4371034"/>
            <a:chExt cx="8590564" cy="897671"/>
          </a:xfrm>
        </p:grpSpPr>
        <p:sp>
          <p:nvSpPr>
            <p:cNvPr id="20" name="圆角矩形 19"/>
            <p:cNvSpPr/>
            <p:nvPr/>
          </p:nvSpPr>
          <p:spPr>
            <a:xfrm>
              <a:off x="1896763" y="4371034"/>
              <a:ext cx="1547602" cy="332176"/>
            </a:xfrm>
            <a:prstGeom prst="round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cs typeface="+mn-ea"/>
                  <a:sym typeface="+mn-lt"/>
                </a:rPr>
                <a:t>ADD TITLE HERE</a:t>
              </a:r>
              <a:endParaRPr kumimoji="0" lang="zh-CN" altLang="en-US" sz="1400" b="0" i="0" u="none" strike="noStrike" kern="1200" cap="none" spc="0" normalizeH="0" baseline="0" noProof="0" dirty="0">
                <a:ln>
                  <a:noFill/>
                </a:ln>
                <a:solidFill>
                  <a:prstClr val="black"/>
                </a:solidFill>
                <a:effectLst/>
                <a:uLnTx/>
                <a:uFillTx/>
                <a:cs typeface="+mn-ea"/>
                <a:sym typeface="+mn-lt"/>
              </a:endParaRPr>
            </a:p>
          </p:txBody>
        </p:sp>
        <p:sp>
          <p:nvSpPr>
            <p:cNvPr id="21" name="矩形 20"/>
            <p:cNvSpPr/>
            <p:nvPr/>
          </p:nvSpPr>
          <p:spPr>
            <a:xfrm>
              <a:off x="1863897" y="4788252"/>
              <a:ext cx="8590564" cy="480453"/>
            </a:xfrm>
            <a:prstGeom prst="rect">
              <a:avLst/>
            </a:prstGeom>
          </p:spPr>
          <p:txBody>
            <a:bodyPr wrap="square">
              <a:spAutoFit/>
            </a:bodyPr>
            <a:lstStyle/>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altLang="zh-CN" sz="1100" b="0" i="0" u="none" strike="noStrike" kern="1200" cap="none" spc="0" normalizeH="0" baseline="0" noProof="0" dirty="0" smtClean="0">
                  <a:ln>
                    <a:noFill/>
                  </a:ln>
                  <a:solidFill>
                    <a:prstClr val="white">
                      <a:lumMod val="75000"/>
                    </a:prstClr>
                  </a:solidFill>
                  <a:effectLst/>
                  <a:uLnTx/>
                  <a:uFillTx/>
                  <a:cs typeface="+mn-ea"/>
                  <a:sym typeface="+mn-lt"/>
                </a:rPr>
                <a:t>attention </a:t>
              </a:r>
              <a:r>
                <a:rPr kumimoji="0" lang="en-US" altLang="zh-CN" sz="1100" b="0" i="0" u="none" strike="noStrike" kern="1200" cap="none" spc="0" normalizeH="0" baseline="0" noProof="0" dirty="0">
                  <a:ln>
                    <a:noFill/>
                  </a:ln>
                  <a:solidFill>
                    <a:prstClr val="white">
                      <a:lumMod val="75000"/>
                    </a:prstClr>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a:t>
              </a:r>
              <a:endParaRPr kumimoji="0" lang="en-US" altLang="zh-CN" sz="1100" b="0" i="0" u="none" strike="noStrike" kern="1200" cap="none" spc="0" normalizeH="0" baseline="0" noProof="0" dirty="0">
                <a:ln>
                  <a:noFill/>
                </a:ln>
                <a:solidFill>
                  <a:prstClr val="white">
                    <a:lumMod val="75000"/>
                  </a:prstClr>
                </a:solidFill>
                <a:effectLst/>
                <a:uLnTx/>
                <a:uFillTx/>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14:presetBounceEnd="29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29000">
                                          <p:cBhvr additive="base">
                                            <p:cTn id="36" dur="5000" fill="hold"/>
                                            <p:tgtEl>
                                              <p:spTgt spid="9"/>
                                            </p:tgtEl>
                                            <p:attrNameLst>
                                              <p:attrName>ppt_x</p:attrName>
                                            </p:attrNameLst>
                                          </p:cBhvr>
                                          <p:tavLst>
                                            <p:tav tm="0">
                                              <p:val>
                                                <p:strVal val="#ppt_x"/>
                                              </p:val>
                                            </p:tav>
                                            <p:tav tm="100000">
                                              <p:val>
                                                <p:strVal val="#ppt_x"/>
                                              </p:val>
                                            </p:tav>
                                          </p:tavLst>
                                        </p:anim>
                                        <p:anim calcmode="lin" valueType="num" p14:bounceEnd="29000">
                                          <p:cBhvr additive="base">
                                            <p:cTn id="37" dur="5000" fill="hold"/>
                                            <p:tgtEl>
                                              <p:spTgt spid="9"/>
                                            </p:tgtEl>
                                            <p:attrNameLst>
                                              <p:attrName>ppt_y</p:attrName>
                                            </p:attrNameLst>
                                          </p:cBhvr>
                                          <p:tavLst>
                                            <p:tav tm="0">
                                              <p:val>
                                                <p:strVal val="1+#ppt_h/2"/>
                                              </p:val>
                                            </p:tav>
                                            <p:tav tm="100000">
                                              <p:val>
                                                <p:strVal val="#ppt_y"/>
                                              </p:val>
                                            </p:tav>
                                          </p:tavLst>
                                        </p:anim>
                                      </p:childTnLst>
                                    </p:cTn>
                                  </p:par>
                                </p:childTnLst>
                              </p:cTn>
                            </p:par>
                            <p:par>
                              <p:cTn id="38" fill="hold">
                                <p:stCondLst>
                                  <p:cond delay="5000"/>
                                </p:stCondLst>
                                <p:childTnLst>
                                  <p:par>
                                    <p:cTn id="39" presetID="2" presetClass="entr" presetSubtype="4" fill="hold" grpId="0" nodeType="afterEffect" p14:presetBounceEnd="85000">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14:bounceEnd="85000">
                                          <p:cBhvr additive="base">
                                            <p:cTn id="41" dur="5000" fill="hold"/>
                                            <p:tgtEl>
                                              <p:spTgt spid="4"/>
                                            </p:tgtEl>
                                            <p:attrNameLst>
                                              <p:attrName>ppt_x</p:attrName>
                                            </p:attrNameLst>
                                          </p:cBhvr>
                                          <p:tavLst>
                                            <p:tav tm="0">
                                              <p:val>
                                                <p:strVal val="#ppt_x"/>
                                              </p:val>
                                            </p:tav>
                                            <p:tav tm="100000">
                                              <p:val>
                                                <p:strVal val="#ppt_x"/>
                                              </p:val>
                                            </p:tav>
                                          </p:tavLst>
                                        </p:anim>
                                        <p:anim calcmode="lin" valueType="num" p14:bounceEnd="85000">
                                          <p:cBhvr additive="base">
                                            <p:cTn id="42" dur="50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14:presetBounceEnd="85000">
                                      <p:stCondLst>
                                        <p:cond delay="1000"/>
                                      </p:stCondLst>
                                      <p:childTnLst>
                                        <p:set>
                                          <p:cBhvr>
                                            <p:cTn id="44" dur="1" fill="hold">
                                              <p:stCondLst>
                                                <p:cond delay="0"/>
                                              </p:stCondLst>
                                            </p:cTn>
                                            <p:tgtEl>
                                              <p:spTgt spid="7"/>
                                            </p:tgtEl>
                                            <p:attrNameLst>
                                              <p:attrName>style.visibility</p:attrName>
                                            </p:attrNameLst>
                                          </p:cBhvr>
                                          <p:to>
                                            <p:strVal val="visible"/>
                                          </p:to>
                                        </p:set>
                                        <p:anim calcmode="lin" valueType="num" p14:bounceEnd="85000">
                                          <p:cBhvr additive="base">
                                            <p:cTn id="45" dur="5000" fill="hold"/>
                                            <p:tgtEl>
                                              <p:spTgt spid="7"/>
                                            </p:tgtEl>
                                            <p:attrNameLst>
                                              <p:attrName>ppt_x</p:attrName>
                                            </p:attrNameLst>
                                          </p:cBhvr>
                                          <p:tavLst>
                                            <p:tav tm="0">
                                              <p:val>
                                                <p:strVal val="#ppt_x"/>
                                              </p:val>
                                            </p:tav>
                                            <p:tav tm="100000">
                                              <p:val>
                                                <p:strVal val="#ppt_x"/>
                                              </p:val>
                                            </p:tav>
                                          </p:tavLst>
                                        </p:anim>
                                        <p:anim calcmode="lin" valueType="num" p14:bounceEnd="85000">
                                          <p:cBhvr additive="base">
                                            <p:cTn id="46" dur="50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14:presetBounceEnd="85000">
                                      <p:stCondLst>
                                        <p:cond delay="1500"/>
                                      </p:stCondLst>
                                      <p:childTnLst>
                                        <p:set>
                                          <p:cBhvr>
                                            <p:cTn id="48" dur="1" fill="hold">
                                              <p:stCondLst>
                                                <p:cond delay="0"/>
                                              </p:stCondLst>
                                            </p:cTn>
                                            <p:tgtEl>
                                              <p:spTgt spid="8"/>
                                            </p:tgtEl>
                                            <p:attrNameLst>
                                              <p:attrName>style.visibility</p:attrName>
                                            </p:attrNameLst>
                                          </p:cBhvr>
                                          <p:to>
                                            <p:strVal val="visible"/>
                                          </p:to>
                                        </p:set>
                                        <p:anim calcmode="lin" valueType="num" p14:bounceEnd="85000">
                                          <p:cBhvr additive="base">
                                            <p:cTn id="49" dur="5000" fill="hold"/>
                                            <p:tgtEl>
                                              <p:spTgt spid="8"/>
                                            </p:tgtEl>
                                            <p:attrNameLst>
                                              <p:attrName>ppt_x</p:attrName>
                                            </p:attrNameLst>
                                          </p:cBhvr>
                                          <p:tavLst>
                                            <p:tav tm="0">
                                              <p:val>
                                                <p:strVal val="#ppt_x"/>
                                              </p:val>
                                            </p:tav>
                                            <p:tav tm="100000">
                                              <p:val>
                                                <p:strVal val="#ppt_x"/>
                                              </p:val>
                                            </p:tav>
                                          </p:tavLst>
                                        </p:anim>
                                        <p:anim calcmode="lin" valueType="num" p14:bounceEnd="85000">
                                          <p:cBhvr additive="base">
                                            <p:cTn id="50" dur="50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14:presetBounceEnd="85000">
                                      <p:stCondLst>
                                        <p:cond delay="2000"/>
                                      </p:stCondLst>
                                      <p:childTnLst>
                                        <p:set>
                                          <p:cBhvr>
                                            <p:cTn id="52" dur="1" fill="hold">
                                              <p:stCondLst>
                                                <p:cond delay="0"/>
                                              </p:stCondLst>
                                            </p:cTn>
                                            <p:tgtEl>
                                              <p:spTgt spid="5"/>
                                            </p:tgtEl>
                                            <p:attrNameLst>
                                              <p:attrName>style.visibility</p:attrName>
                                            </p:attrNameLst>
                                          </p:cBhvr>
                                          <p:to>
                                            <p:strVal val="visible"/>
                                          </p:to>
                                        </p:set>
                                        <p:anim calcmode="lin" valueType="num" p14:bounceEnd="85000">
                                          <p:cBhvr additive="base">
                                            <p:cTn id="53" dur="5000" fill="hold"/>
                                            <p:tgtEl>
                                              <p:spTgt spid="5"/>
                                            </p:tgtEl>
                                            <p:attrNameLst>
                                              <p:attrName>ppt_x</p:attrName>
                                            </p:attrNameLst>
                                          </p:cBhvr>
                                          <p:tavLst>
                                            <p:tav tm="0">
                                              <p:val>
                                                <p:strVal val="#ppt_x"/>
                                              </p:val>
                                            </p:tav>
                                            <p:tav tm="100000">
                                              <p:val>
                                                <p:strVal val="#ppt_x"/>
                                              </p:val>
                                            </p:tav>
                                          </p:tavLst>
                                        </p:anim>
                                        <p:anim calcmode="lin" valueType="num" p14:bounceEnd="85000">
                                          <p:cBhvr additive="base">
                                            <p:cTn id="54" dur="50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14:presetBounceEnd="85000">
                                      <p:stCondLst>
                                        <p:cond delay="3000"/>
                                      </p:stCondLst>
                                      <p:childTnLst>
                                        <p:set>
                                          <p:cBhvr>
                                            <p:cTn id="56" dur="1" fill="hold">
                                              <p:stCondLst>
                                                <p:cond delay="0"/>
                                              </p:stCondLst>
                                            </p:cTn>
                                            <p:tgtEl>
                                              <p:spTgt spid="6"/>
                                            </p:tgtEl>
                                            <p:attrNameLst>
                                              <p:attrName>style.visibility</p:attrName>
                                            </p:attrNameLst>
                                          </p:cBhvr>
                                          <p:to>
                                            <p:strVal val="visible"/>
                                          </p:to>
                                        </p:set>
                                        <p:anim calcmode="lin" valueType="num" p14:bounceEnd="85000">
                                          <p:cBhvr additive="base">
                                            <p:cTn id="57" dur="5000" fill="hold"/>
                                            <p:tgtEl>
                                              <p:spTgt spid="6"/>
                                            </p:tgtEl>
                                            <p:attrNameLst>
                                              <p:attrName>ppt_x</p:attrName>
                                            </p:attrNameLst>
                                          </p:cBhvr>
                                          <p:tavLst>
                                            <p:tav tm="0">
                                              <p:val>
                                                <p:strVal val="#ppt_x"/>
                                              </p:val>
                                            </p:tav>
                                            <p:tav tm="100000">
                                              <p:val>
                                                <p:strVal val="#ppt_x"/>
                                              </p:val>
                                            </p:tav>
                                          </p:tavLst>
                                        </p:anim>
                                        <p:anim calcmode="lin" valueType="num" p14:bounceEnd="85000">
                                          <p:cBhvr additive="base">
                                            <p:cTn id="58" dur="5000" fill="hold"/>
                                            <p:tgtEl>
                                              <p:spTgt spid="6"/>
                                            </p:tgtEl>
                                            <p:attrNameLst>
                                              <p:attrName>ppt_y</p:attrName>
                                            </p:attrNameLst>
                                          </p:cBhvr>
                                          <p:tavLst>
                                            <p:tav tm="0">
                                              <p:val>
                                                <p:strVal val="1+#ppt_h/2"/>
                                              </p:val>
                                            </p:tav>
                                            <p:tav tm="100000">
                                              <p:val>
                                                <p:strVal val="#ppt_y"/>
                                              </p:val>
                                            </p:tav>
                                          </p:tavLst>
                                        </p:anim>
                                      </p:childTnLst>
                                    </p:cTn>
                                  </p:par>
                                </p:childTnLst>
                              </p:cTn>
                            </p:par>
                            <p:par>
                              <p:cTn id="59" fill="hold">
                                <p:stCondLst>
                                  <p:cond delay="10000"/>
                                </p:stCondLst>
                                <p:childTnLst>
                                  <p:par>
                                    <p:cTn id="60" presetID="22" presetClass="entr" presetSubtype="1"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animBg="1"/>
          <p:bldP spid="10" grpId="0" animBg="1"/>
          <p:bldP spid="11" grpId="0" animBg="1"/>
          <p:bldP spid="12"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0" fill="hold"/>
                                            <p:tgtEl>
                                              <p:spTgt spid="9"/>
                                            </p:tgtEl>
                                            <p:attrNameLst>
                                              <p:attrName>ppt_x</p:attrName>
                                            </p:attrNameLst>
                                          </p:cBhvr>
                                          <p:tavLst>
                                            <p:tav tm="0">
                                              <p:val>
                                                <p:strVal val="#ppt_x"/>
                                              </p:val>
                                            </p:tav>
                                            <p:tav tm="100000">
                                              <p:val>
                                                <p:strVal val="#ppt_x"/>
                                              </p:val>
                                            </p:tav>
                                          </p:tavLst>
                                        </p:anim>
                                        <p:anim calcmode="lin" valueType="num">
                                          <p:cBhvr additive="base">
                                            <p:cTn id="37" dur="5000" fill="hold"/>
                                            <p:tgtEl>
                                              <p:spTgt spid="9"/>
                                            </p:tgtEl>
                                            <p:attrNameLst>
                                              <p:attrName>ppt_y</p:attrName>
                                            </p:attrNameLst>
                                          </p:cBhvr>
                                          <p:tavLst>
                                            <p:tav tm="0">
                                              <p:val>
                                                <p:strVal val="1+#ppt_h/2"/>
                                              </p:val>
                                            </p:tav>
                                            <p:tav tm="100000">
                                              <p:val>
                                                <p:strVal val="#ppt_y"/>
                                              </p:val>
                                            </p:tav>
                                          </p:tavLst>
                                        </p:anim>
                                      </p:childTnLst>
                                    </p:cTn>
                                  </p:par>
                                </p:childTnLst>
                              </p:cTn>
                            </p:par>
                            <p:par>
                              <p:cTn id="38" fill="hold">
                                <p:stCondLst>
                                  <p:cond delay="5000"/>
                                </p:stCondLst>
                                <p:childTnLst>
                                  <p:par>
                                    <p:cTn id="39" presetID="2" presetClass="entr" presetSubtype="4"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0" fill="hold"/>
                                            <p:tgtEl>
                                              <p:spTgt spid="4"/>
                                            </p:tgtEl>
                                            <p:attrNameLst>
                                              <p:attrName>ppt_x</p:attrName>
                                            </p:attrNameLst>
                                          </p:cBhvr>
                                          <p:tavLst>
                                            <p:tav tm="0">
                                              <p:val>
                                                <p:strVal val="#ppt_x"/>
                                              </p:val>
                                            </p:tav>
                                            <p:tav tm="100000">
                                              <p:val>
                                                <p:strVal val="#ppt_x"/>
                                              </p:val>
                                            </p:tav>
                                          </p:tavLst>
                                        </p:anim>
                                        <p:anim calcmode="lin" valueType="num">
                                          <p:cBhvr additive="base">
                                            <p:cTn id="42" dur="50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100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0" fill="hold"/>
                                            <p:tgtEl>
                                              <p:spTgt spid="7"/>
                                            </p:tgtEl>
                                            <p:attrNameLst>
                                              <p:attrName>ppt_x</p:attrName>
                                            </p:attrNameLst>
                                          </p:cBhvr>
                                          <p:tavLst>
                                            <p:tav tm="0">
                                              <p:val>
                                                <p:strVal val="#ppt_x"/>
                                              </p:val>
                                            </p:tav>
                                            <p:tav tm="100000">
                                              <p:val>
                                                <p:strVal val="#ppt_x"/>
                                              </p:val>
                                            </p:tav>
                                          </p:tavLst>
                                        </p:anim>
                                        <p:anim calcmode="lin" valueType="num">
                                          <p:cBhvr additive="base">
                                            <p:cTn id="46" dur="50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150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0" fill="hold"/>
                                            <p:tgtEl>
                                              <p:spTgt spid="8"/>
                                            </p:tgtEl>
                                            <p:attrNameLst>
                                              <p:attrName>ppt_x</p:attrName>
                                            </p:attrNameLst>
                                          </p:cBhvr>
                                          <p:tavLst>
                                            <p:tav tm="0">
                                              <p:val>
                                                <p:strVal val="#ppt_x"/>
                                              </p:val>
                                            </p:tav>
                                            <p:tav tm="100000">
                                              <p:val>
                                                <p:strVal val="#ppt_x"/>
                                              </p:val>
                                            </p:tav>
                                          </p:tavLst>
                                        </p:anim>
                                        <p:anim calcmode="lin" valueType="num">
                                          <p:cBhvr additive="base">
                                            <p:cTn id="50" dur="50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200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0" fill="hold"/>
                                            <p:tgtEl>
                                              <p:spTgt spid="5"/>
                                            </p:tgtEl>
                                            <p:attrNameLst>
                                              <p:attrName>ppt_x</p:attrName>
                                            </p:attrNameLst>
                                          </p:cBhvr>
                                          <p:tavLst>
                                            <p:tav tm="0">
                                              <p:val>
                                                <p:strVal val="#ppt_x"/>
                                              </p:val>
                                            </p:tav>
                                            <p:tav tm="100000">
                                              <p:val>
                                                <p:strVal val="#ppt_x"/>
                                              </p:val>
                                            </p:tav>
                                          </p:tavLst>
                                        </p:anim>
                                        <p:anim calcmode="lin" valueType="num">
                                          <p:cBhvr additive="base">
                                            <p:cTn id="54" dur="50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300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0" fill="hold"/>
                                            <p:tgtEl>
                                              <p:spTgt spid="6"/>
                                            </p:tgtEl>
                                            <p:attrNameLst>
                                              <p:attrName>ppt_x</p:attrName>
                                            </p:attrNameLst>
                                          </p:cBhvr>
                                          <p:tavLst>
                                            <p:tav tm="0">
                                              <p:val>
                                                <p:strVal val="#ppt_x"/>
                                              </p:val>
                                            </p:tav>
                                            <p:tav tm="100000">
                                              <p:val>
                                                <p:strVal val="#ppt_x"/>
                                              </p:val>
                                            </p:tav>
                                          </p:tavLst>
                                        </p:anim>
                                        <p:anim calcmode="lin" valueType="num">
                                          <p:cBhvr additive="base">
                                            <p:cTn id="58" dur="5000" fill="hold"/>
                                            <p:tgtEl>
                                              <p:spTgt spid="6"/>
                                            </p:tgtEl>
                                            <p:attrNameLst>
                                              <p:attrName>ppt_y</p:attrName>
                                            </p:attrNameLst>
                                          </p:cBhvr>
                                          <p:tavLst>
                                            <p:tav tm="0">
                                              <p:val>
                                                <p:strVal val="1+#ppt_h/2"/>
                                              </p:val>
                                            </p:tav>
                                            <p:tav tm="100000">
                                              <p:val>
                                                <p:strVal val="#ppt_y"/>
                                              </p:val>
                                            </p:tav>
                                          </p:tavLst>
                                        </p:anim>
                                      </p:childTnLst>
                                    </p:cTn>
                                  </p:par>
                                </p:childTnLst>
                              </p:cTn>
                            </p:par>
                            <p:par>
                              <p:cTn id="59" fill="hold">
                                <p:stCondLst>
                                  <p:cond delay="10000"/>
                                </p:stCondLst>
                                <p:childTnLst>
                                  <p:par>
                                    <p:cTn id="60" presetID="22" presetClass="entr" presetSubtype="1"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animBg="1"/>
          <p:bldP spid="10" grpId="0" animBg="1"/>
          <p:bldP spid="11" grpId="0" animBg="1"/>
          <p:bldP spid="12"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p:cNvPicPr>
            <a:picLocks noChangeAspect="1"/>
          </p:cNvPicPr>
          <p:nvPr/>
        </p:nvPicPr>
        <p:blipFill>
          <a:blip r:embed="rId2"/>
          <a:stretch>
            <a:fillRect/>
          </a:stretch>
        </p:blipFill>
        <p:spPr>
          <a:xfrm>
            <a:off x="7233600" y="-97036"/>
            <a:ext cx="4288536" cy="6858000"/>
          </a:xfrm>
          <a:prstGeom prst="rect">
            <a:avLst/>
          </a:prstGeom>
        </p:spPr>
      </p:pic>
      <p:grpSp>
        <p:nvGrpSpPr>
          <p:cNvPr id="4" name="组合 3"/>
          <p:cNvGrpSpPr/>
          <p:nvPr/>
        </p:nvGrpSpPr>
        <p:grpSpPr>
          <a:xfrm>
            <a:off x="4312499" y="641742"/>
            <a:ext cx="5001690" cy="630494"/>
            <a:chOff x="4312499" y="641742"/>
            <a:chExt cx="5001690" cy="630494"/>
          </a:xfrm>
        </p:grpSpPr>
        <p:sp>
          <p:nvSpPr>
            <p:cNvPr id="5" name="矩形 4"/>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6" name="组合 5"/>
            <p:cNvGrpSpPr/>
            <p:nvPr/>
          </p:nvGrpSpPr>
          <p:grpSpPr>
            <a:xfrm>
              <a:off x="4342237" y="1226517"/>
              <a:ext cx="3507526" cy="45719"/>
              <a:chOff x="4371975" y="1226517"/>
              <a:chExt cx="3507526" cy="45719"/>
            </a:xfrm>
          </p:grpSpPr>
          <p:cxnSp>
            <p:nvCxnSpPr>
              <p:cNvPr id="7" name="直接连接符 6"/>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9" name="矩形 8"/>
          <p:cNvSpPr/>
          <p:nvPr/>
        </p:nvSpPr>
        <p:spPr>
          <a:xfrm rot="2700000">
            <a:off x="2103603" y="2715266"/>
            <a:ext cx="1829909" cy="1829909"/>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0" name="图片 9"/>
          <p:cNvPicPr>
            <a:picLocks noChangeAspect="1"/>
          </p:cNvPicPr>
          <p:nvPr/>
        </p:nvPicPr>
        <p:blipFill rotWithShape="1">
          <a:blip r:embed="rId3"/>
          <a:srcRect/>
          <a:stretch>
            <a:fillRect/>
          </a:stretch>
        </p:blipFill>
        <p:spPr>
          <a:xfrm>
            <a:off x="1648387" y="2463801"/>
            <a:ext cx="2332836" cy="2332836"/>
          </a:xfrm>
          <a:custGeom>
            <a:avLst/>
            <a:gdLst>
              <a:gd name="connsiteX0" fmla="*/ 1065040 w 2130079"/>
              <a:gd name="connsiteY0" fmla="*/ 0 h 2130079"/>
              <a:gd name="connsiteX1" fmla="*/ 2130079 w 2130079"/>
              <a:gd name="connsiteY1" fmla="*/ 1065040 h 2130079"/>
              <a:gd name="connsiteX2" fmla="*/ 1065040 w 2130079"/>
              <a:gd name="connsiteY2" fmla="*/ 2130079 h 2130079"/>
              <a:gd name="connsiteX3" fmla="*/ 0 w 2130079"/>
              <a:gd name="connsiteY3" fmla="*/ 1065040 h 2130079"/>
            </a:gdLst>
            <a:ahLst/>
            <a:cxnLst>
              <a:cxn ang="0">
                <a:pos x="connsiteX0" y="connsiteY0"/>
              </a:cxn>
              <a:cxn ang="0">
                <a:pos x="connsiteX1" y="connsiteY1"/>
              </a:cxn>
              <a:cxn ang="0">
                <a:pos x="connsiteX2" y="connsiteY2"/>
              </a:cxn>
              <a:cxn ang="0">
                <a:pos x="connsiteX3" y="connsiteY3"/>
              </a:cxn>
            </a:cxnLst>
            <a:rect l="l" t="t" r="r" b="b"/>
            <a:pathLst>
              <a:path w="2130079" h="2130079">
                <a:moveTo>
                  <a:pt x="1065040" y="0"/>
                </a:moveTo>
                <a:lnTo>
                  <a:pt x="2130079" y="1065040"/>
                </a:lnTo>
                <a:lnTo>
                  <a:pt x="1065040" y="2130079"/>
                </a:lnTo>
                <a:lnTo>
                  <a:pt x="0" y="1065040"/>
                </a:lnTo>
                <a:close/>
              </a:path>
            </a:pathLst>
          </a:custGeom>
        </p:spPr>
      </p:pic>
      <p:grpSp>
        <p:nvGrpSpPr>
          <p:cNvPr id="11" name="组合 10"/>
          <p:cNvGrpSpPr/>
          <p:nvPr/>
        </p:nvGrpSpPr>
        <p:grpSpPr>
          <a:xfrm>
            <a:off x="3307219" y="2336279"/>
            <a:ext cx="6902245" cy="2587883"/>
            <a:chOff x="3307219" y="2336279"/>
            <a:chExt cx="6902245" cy="2587883"/>
          </a:xfrm>
        </p:grpSpPr>
        <p:sp>
          <p:nvSpPr>
            <p:cNvPr id="12" name="任意多边形 11"/>
            <p:cNvSpPr/>
            <p:nvPr/>
          </p:nvSpPr>
          <p:spPr>
            <a:xfrm>
              <a:off x="3307219" y="2336279"/>
              <a:ext cx="6902245" cy="2587883"/>
            </a:xfrm>
            <a:custGeom>
              <a:avLst/>
              <a:gdLst>
                <a:gd name="connsiteX0" fmla="*/ 0 w 6902245"/>
                <a:gd name="connsiteY0" fmla="*/ 0 h 2587883"/>
                <a:gd name="connsiteX1" fmla="*/ 5608304 w 6902245"/>
                <a:gd name="connsiteY1" fmla="*/ 0 h 2587883"/>
                <a:gd name="connsiteX2" fmla="*/ 6902245 w 6902245"/>
                <a:gd name="connsiteY2" fmla="*/ 1293942 h 2587883"/>
                <a:gd name="connsiteX3" fmla="*/ 5608304 w 6902245"/>
                <a:gd name="connsiteY3" fmla="*/ 2587883 h 2587883"/>
                <a:gd name="connsiteX4" fmla="*/ 1 w 6902245"/>
                <a:gd name="connsiteY4" fmla="*/ 2587883 h 2587883"/>
                <a:gd name="connsiteX5" fmla="*/ 1293942 w 6902245"/>
                <a:gd name="connsiteY5" fmla="*/ 1293943 h 2587883"/>
                <a:gd name="connsiteX6" fmla="*/ 1 w 6902245"/>
                <a:gd name="connsiteY6" fmla="*/ 2 h 2587883"/>
                <a:gd name="connsiteX7" fmla="*/ 0 w 6902245"/>
                <a:gd name="connsiteY7" fmla="*/ 2 h 258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2245" h="2587883">
                  <a:moveTo>
                    <a:pt x="0" y="0"/>
                  </a:moveTo>
                  <a:lnTo>
                    <a:pt x="5608304" y="0"/>
                  </a:lnTo>
                  <a:lnTo>
                    <a:pt x="6902245" y="1293942"/>
                  </a:lnTo>
                  <a:lnTo>
                    <a:pt x="5608304" y="2587883"/>
                  </a:lnTo>
                  <a:lnTo>
                    <a:pt x="1" y="2587883"/>
                  </a:lnTo>
                  <a:lnTo>
                    <a:pt x="1293942" y="1293943"/>
                  </a:lnTo>
                  <a:lnTo>
                    <a:pt x="1" y="2"/>
                  </a:lnTo>
                  <a:lnTo>
                    <a:pt x="0" y="2"/>
                  </a:lnTo>
                  <a:close/>
                </a:path>
              </a:pathLst>
            </a:custGeom>
            <a:solidFill>
              <a:srgbClr val="F4F6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3" name="任意多边形 12"/>
            <p:cNvSpPr/>
            <p:nvPr/>
          </p:nvSpPr>
          <p:spPr>
            <a:xfrm>
              <a:off x="3307219" y="3630220"/>
              <a:ext cx="6902244" cy="1293941"/>
            </a:xfrm>
            <a:custGeom>
              <a:avLst/>
              <a:gdLst>
                <a:gd name="connsiteX0" fmla="*/ 1293940 w 6902244"/>
                <a:gd name="connsiteY0" fmla="*/ 0 h 1293941"/>
                <a:gd name="connsiteX1" fmla="*/ 6902244 w 6902244"/>
                <a:gd name="connsiteY1" fmla="*/ 0 h 1293941"/>
                <a:gd name="connsiteX2" fmla="*/ 5608303 w 6902244"/>
                <a:gd name="connsiteY2" fmla="*/ 1293941 h 1293941"/>
                <a:gd name="connsiteX3" fmla="*/ 0 w 6902244"/>
                <a:gd name="connsiteY3" fmla="*/ 1293941 h 1293941"/>
                <a:gd name="connsiteX4" fmla="*/ 1293941 w 6902244"/>
                <a:gd name="connsiteY4" fmla="*/ 1 h 129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2244" h="1293941">
                  <a:moveTo>
                    <a:pt x="1293940" y="0"/>
                  </a:moveTo>
                  <a:lnTo>
                    <a:pt x="6902244" y="0"/>
                  </a:lnTo>
                  <a:lnTo>
                    <a:pt x="5608303" y="1293941"/>
                  </a:lnTo>
                  <a:lnTo>
                    <a:pt x="0" y="1293941"/>
                  </a:lnTo>
                  <a:lnTo>
                    <a:pt x="1293941" y="1"/>
                  </a:lnTo>
                  <a:close/>
                </a:path>
              </a:pathLst>
            </a:custGeom>
            <a:gradFill>
              <a:gsLst>
                <a:gs pos="0">
                  <a:srgbClr val="D4DDDD"/>
                </a:gs>
                <a:gs pos="52000">
                  <a:srgbClr val="E7EDED"/>
                </a:gs>
                <a:gs pos="100000">
                  <a:schemeClr val="bg1">
                    <a:lumMod val="9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14" name="圆角矩形 13"/>
          <p:cNvSpPr/>
          <p:nvPr/>
        </p:nvSpPr>
        <p:spPr>
          <a:xfrm>
            <a:off x="4622567" y="2546167"/>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sp>
        <p:nvSpPr>
          <p:cNvPr id="15" name="矩形 14"/>
          <p:cNvSpPr/>
          <p:nvPr/>
        </p:nvSpPr>
        <p:spPr>
          <a:xfrm>
            <a:off x="4622567" y="3871565"/>
            <a:ext cx="4445233" cy="68358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smtClean="0">
                <a:ln>
                  <a:noFill/>
                </a:ln>
                <a:solidFill>
                  <a:prstClr val="black"/>
                </a:solidFill>
                <a:effectLst/>
                <a:uLnTx/>
                <a:uFillTx/>
                <a:cs typeface="+mn-ea"/>
                <a:sym typeface="+mn-lt"/>
              </a:rPr>
              <a:t>focuses </a:t>
            </a:r>
            <a:r>
              <a:rPr kumimoji="0" lang="en-US" altLang="zh-CN" sz="1100" b="0" i="0" u="none" strike="noStrike" kern="1200" cap="none" spc="0" normalizeH="0" baseline="0" noProof="0" dirty="0">
                <a:ln>
                  <a:noFill/>
                </a:ln>
                <a:solidFill>
                  <a:prstClr val="black"/>
                </a:solidFill>
                <a:effectLst/>
                <a:uLnTx/>
                <a:uFillTx/>
                <a:cs typeface="+mn-ea"/>
                <a:sym typeface="+mn-lt"/>
              </a:rPr>
              <a:t>on the design, production, landscaping, adhere to the demonstration of the template, because of love, so focus on the design concept</a:t>
            </a:r>
            <a:endParaRPr kumimoji="0" lang="zh-CN" altLang="en-US" sz="1100" b="0" i="0" u="none" strike="noStrike" kern="1200" cap="none" spc="0" normalizeH="0" baseline="0" noProof="0" dirty="0">
              <a:ln>
                <a:noFill/>
              </a:ln>
              <a:solidFill>
                <a:prstClr val="black"/>
              </a:solidFill>
              <a:effectLst/>
              <a:uLnTx/>
              <a:uFillTx/>
              <a:cs typeface="+mn-ea"/>
              <a:sym typeface="+mn-lt"/>
            </a:endParaRPr>
          </a:p>
        </p:txBody>
      </p:sp>
      <p:sp>
        <p:nvSpPr>
          <p:cNvPr id="16" name="矩形 15"/>
          <p:cNvSpPr/>
          <p:nvPr/>
        </p:nvSpPr>
        <p:spPr>
          <a:xfrm>
            <a:off x="4611576" y="2932455"/>
            <a:ext cx="359585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cs typeface="+mn-ea"/>
                <a:sym typeface="+mn-lt"/>
              </a:rPr>
              <a:t>COPY OR WRITE YOUR TEXT AND PASTE IT HERE </a:t>
            </a:r>
            <a:endParaRPr kumimoji="0" lang="zh-CN" altLang="en-US" sz="1200" b="1" i="0" u="none" strike="noStrike" kern="1200" cap="none" spc="0" normalizeH="0" baseline="0" noProof="0" dirty="0">
              <a:ln>
                <a:noFill/>
              </a:ln>
              <a:solidFill>
                <a:prstClr val="black"/>
              </a:solidFill>
              <a:effectLst/>
              <a:uLnTx/>
              <a:uFillTx/>
              <a:cs typeface="+mn-ea"/>
              <a:sym typeface="+mn-lt"/>
            </a:endParaRPr>
          </a:p>
        </p:txBody>
      </p:sp>
      <p:sp>
        <p:nvSpPr>
          <p:cNvPr id="17" name="矩形 16"/>
          <p:cNvSpPr/>
          <p:nvPr/>
        </p:nvSpPr>
        <p:spPr>
          <a:xfrm>
            <a:off x="4686300" y="3331964"/>
            <a:ext cx="954940" cy="2160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17"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3500"/>
                            </p:stCondLst>
                            <p:childTnLst>
                              <p:par>
                                <p:cTn id="37" presetID="41" presetClass="entr" presetSubtype="0" fill="hold" grpId="0" nodeType="afterEffect">
                                  <p:stCondLst>
                                    <p:cond delay="0"/>
                                  </p:stCondLst>
                                  <p:iterate type="wd">
                                    <p:tmPct val="5000"/>
                                  </p:iterate>
                                  <p:childTnLst>
                                    <p:set>
                                      <p:cBhvr>
                                        <p:cTn id="38" dur="1" fill="hold">
                                          <p:stCondLst>
                                            <p:cond delay="0"/>
                                          </p:stCondLst>
                                        </p:cTn>
                                        <p:tgtEl>
                                          <p:spTgt spid="15">
                                            <p:txEl>
                                              <p:pRg st="0" end="0"/>
                                            </p:txEl>
                                          </p:spTgt>
                                        </p:tgtEl>
                                        <p:attrNameLst>
                                          <p:attrName>style.visibility</p:attrName>
                                        </p:attrNameLst>
                                      </p:cBhvr>
                                      <p:to>
                                        <p:strVal val="visible"/>
                                      </p:to>
                                    </p:set>
                                    <p:anim calcmode="lin" valueType="num">
                                      <p:cBhvr>
                                        <p:cTn id="39" dur="5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build="allAtOnce"/>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2"/>
          <a:stretch>
            <a:fillRect/>
          </a:stretch>
        </p:blipFill>
        <p:spPr>
          <a:xfrm>
            <a:off x="3771639" y="2028141"/>
            <a:ext cx="3486976" cy="2817477"/>
          </a:xfrm>
          <a:prstGeom prst="rect">
            <a:avLst/>
          </a:prstGeom>
          <a:effectLst>
            <a:outerShdw blurRad="63500" sx="102000" sy="102000" algn="ctr" rotWithShape="0">
              <a:prstClr val="black">
                <a:alpha val="40000"/>
              </a:prstClr>
            </a:outerShdw>
          </a:effectLst>
        </p:spPr>
      </p:pic>
      <p:grpSp>
        <p:nvGrpSpPr>
          <p:cNvPr id="5" name="组合 4"/>
          <p:cNvGrpSpPr/>
          <p:nvPr/>
        </p:nvGrpSpPr>
        <p:grpSpPr>
          <a:xfrm>
            <a:off x="2980416" y="1127091"/>
            <a:ext cx="4964555" cy="4684320"/>
            <a:chOff x="2975992" y="1129072"/>
            <a:chExt cx="4964555" cy="4684320"/>
          </a:xfrm>
          <a:effectLst>
            <a:outerShdw blurRad="50800" dist="38100" dir="2700000" algn="tl" rotWithShape="0">
              <a:prstClr val="black">
                <a:alpha val="40000"/>
              </a:prstClr>
            </a:outerShdw>
          </a:effectLst>
        </p:grpSpPr>
        <p:sp>
          <p:nvSpPr>
            <p:cNvPr id="6" name="等腰三角形 5"/>
            <p:cNvSpPr/>
            <p:nvPr/>
          </p:nvSpPr>
          <p:spPr>
            <a:xfrm rot="19242498">
              <a:off x="2975992" y="1129072"/>
              <a:ext cx="4271073" cy="3756572"/>
            </a:xfrm>
            <a:prstGeom prst="triangl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7" name="组合 6"/>
            <p:cNvGrpSpPr/>
            <p:nvPr/>
          </p:nvGrpSpPr>
          <p:grpSpPr>
            <a:xfrm>
              <a:off x="3916234" y="1568613"/>
              <a:ext cx="4024313" cy="4244779"/>
              <a:chOff x="3916234" y="1568613"/>
              <a:chExt cx="4024313" cy="4244779"/>
            </a:xfrm>
          </p:grpSpPr>
          <p:cxnSp>
            <p:nvCxnSpPr>
              <p:cNvPr id="8" name="直接连接符 7"/>
              <p:cNvCxnSpPr/>
              <p:nvPr/>
            </p:nvCxnSpPr>
            <p:spPr>
              <a:xfrm>
                <a:off x="3916234" y="1568613"/>
                <a:ext cx="1846391" cy="118411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762625" y="2752724"/>
                <a:ext cx="2177922" cy="36370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6" idx="2"/>
              </p:cNvCxnSpPr>
              <p:nvPr/>
            </p:nvCxnSpPr>
            <p:spPr>
              <a:xfrm flipH="1">
                <a:off x="4648228" y="2752725"/>
                <a:ext cx="1114397" cy="3060667"/>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3" name="组合 22"/>
          <p:cNvGrpSpPr/>
          <p:nvPr/>
        </p:nvGrpSpPr>
        <p:grpSpPr>
          <a:xfrm rot="3634974">
            <a:off x="8919094" y="1986654"/>
            <a:ext cx="994597" cy="938455"/>
            <a:chOff x="2975992" y="1129072"/>
            <a:chExt cx="4964555" cy="4684320"/>
          </a:xfrm>
          <a:effectLst>
            <a:outerShdw blurRad="50800" dist="38100" dir="8100000" algn="tr" rotWithShape="0">
              <a:prstClr val="black">
                <a:alpha val="40000"/>
              </a:prstClr>
            </a:outerShdw>
          </a:effectLst>
        </p:grpSpPr>
        <p:sp>
          <p:nvSpPr>
            <p:cNvPr id="24" name="等腰三角形 23"/>
            <p:cNvSpPr/>
            <p:nvPr/>
          </p:nvSpPr>
          <p:spPr>
            <a:xfrm rot="19242498">
              <a:off x="2975992" y="1129072"/>
              <a:ext cx="4271073" cy="3756572"/>
            </a:xfrm>
            <a:prstGeom prst="triangl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25" name="组合 24"/>
            <p:cNvGrpSpPr/>
            <p:nvPr/>
          </p:nvGrpSpPr>
          <p:grpSpPr>
            <a:xfrm>
              <a:off x="3916234" y="1568613"/>
              <a:ext cx="4024313" cy="4244779"/>
              <a:chOff x="3916234" y="1568613"/>
              <a:chExt cx="4024313" cy="4244779"/>
            </a:xfrm>
          </p:grpSpPr>
          <p:cxnSp>
            <p:nvCxnSpPr>
              <p:cNvPr id="26" name="直接连接符 25"/>
              <p:cNvCxnSpPr/>
              <p:nvPr/>
            </p:nvCxnSpPr>
            <p:spPr>
              <a:xfrm>
                <a:off x="3916234" y="1568613"/>
                <a:ext cx="1846391" cy="118411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762625" y="2752724"/>
                <a:ext cx="2177922" cy="36370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24" idx="2"/>
              </p:cNvCxnSpPr>
              <p:nvPr/>
            </p:nvCxnSpPr>
            <p:spPr>
              <a:xfrm flipH="1">
                <a:off x="4648228" y="2752725"/>
                <a:ext cx="1114397" cy="3060667"/>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rot="20853154">
            <a:off x="10246932" y="1997836"/>
            <a:ext cx="543107" cy="512450"/>
            <a:chOff x="2975992" y="1129072"/>
            <a:chExt cx="4964555" cy="4684320"/>
          </a:xfrm>
          <a:effectLst>
            <a:outerShdw blurRad="50800" dist="38100" dir="2700000" algn="tl" rotWithShape="0">
              <a:prstClr val="black">
                <a:alpha val="40000"/>
              </a:prstClr>
            </a:outerShdw>
          </a:effectLst>
        </p:grpSpPr>
        <p:sp>
          <p:nvSpPr>
            <p:cNvPr id="30" name="等腰三角形 29"/>
            <p:cNvSpPr/>
            <p:nvPr/>
          </p:nvSpPr>
          <p:spPr>
            <a:xfrm rot="19242498">
              <a:off x="2975992" y="1129072"/>
              <a:ext cx="4271073" cy="3756572"/>
            </a:xfrm>
            <a:prstGeom prst="triangl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31" name="组合 30"/>
            <p:cNvGrpSpPr/>
            <p:nvPr/>
          </p:nvGrpSpPr>
          <p:grpSpPr>
            <a:xfrm>
              <a:off x="3916234" y="1568613"/>
              <a:ext cx="4024313" cy="4244779"/>
              <a:chOff x="3916234" y="1568613"/>
              <a:chExt cx="4024313" cy="4244779"/>
            </a:xfrm>
          </p:grpSpPr>
          <p:cxnSp>
            <p:nvCxnSpPr>
              <p:cNvPr id="32" name="直接连接符 31"/>
              <p:cNvCxnSpPr/>
              <p:nvPr/>
            </p:nvCxnSpPr>
            <p:spPr>
              <a:xfrm>
                <a:off x="3916234" y="1568613"/>
                <a:ext cx="1846391" cy="1184112"/>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762625" y="2752724"/>
                <a:ext cx="2177922" cy="363702"/>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endCxn id="30" idx="2"/>
              </p:cNvCxnSpPr>
              <p:nvPr/>
            </p:nvCxnSpPr>
            <p:spPr>
              <a:xfrm flipH="1">
                <a:off x="4648228" y="2752725"/>
                <a:ext cx="1114397" cy="3060667"/>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5" name="组合 34"/>
          <p:cNvGrpSpPr/>
          <p:nvPr/>
        </p:nvGrpSpPr>
        <p:grpSpPr>
          <a:xfrm rot="10180688">
            <a:off x="10843507" y="1360064"/>
            <a:ext cx="256680" cy="242191"/>
            <a:chOff x="2975992" y="1129072"/>
            <a:chExt cx="4964555" cy="4684320"/>
          </a:xfrm>
          <a:effectLst>
            <a:outerShdw blurRad="50800" dist="38100" dir="18900000" algn="bl" rotWithShape="0">
              <a:prstClr val="black">
                <a:alpha val="40000"/>
              </a:prstClr>
            </a:outerShdw>
          </a:effectLst>
        </p:grpSpPr>
        <p:sp>
          <p:nvSpPr>
            <p:cNvPr id="36" name="等腰三角形 35"/>
            <p:cNvSpPr/>
            <p:nvPr/>
          </p:nvSpPr>
          <p:spPr>
            <a:xfrm rot="19242498">
              <a:off x="2975992" y="1129072"/>
              <a:ext cx="4271073" cy="3756572"/>
            </a:xfrm>
            <a:prstGeom prst="triangl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37" name="组合 36"/>
            <p:cNvGrpSpPr/>
            <p:nvPr/>
          </p:nvGrpSpPr>
          <p:grpSpPr>
            <a:xfrm>
              <a:off x="3916234" y="1568613"/>
              <a:ext cx="4024313" cy="4244779"/>
              <a:chOff x="3916234" y="1568613"/>
              <a:chExt cx="4024313" cy="4244779"/>
            </a:xfrm>
          </p:grpSpPr>
          <p:cxnSp>
            <p:nvCxnSpPr>
              <p:cNvPr id="38" name="直接连接符 37"/>
              <p:cNvCxnSpPr/>
              <p:nvPr/>
            </p:nvCxnSpPr>
            <p:spPr>
              <a:xfrm>
                <a:off x="3916234" y="1568613"/>
                <a:ext cx="1846391" cy="1184112"/>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762625" y="2752724"/>
                <a:ext cx="2177922" cy="363702"/>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endCxn id="36" idx="2"/>
              </p:cNvCxnSpPr>
              <p:nvPr/>
            </p:nvCxnSpPr>
            <p:spPr>
              <a:xfrm flipH="1">
                <a:off x="4648228" y="2752725"/>
                <a:ext cx="1114397" cy="3060667"/>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1" name="组合 40"/>
          <p:cNvGrpSpPr/>
          <p:nvPr/>
        </p:nvGrpSpPr>
        <p:grpSpPr>
          <a:xfrm rot="7816118">
            <a:off x="10393989" y="900188"/>
            <a:ext cx="179381" cy="169255"/>
            <a:chOff x="2975992" y="1129072"/>
            <a:chExt cx="4964555" cy="4684320"/>
          </a:xfrm>
          <a:effectLst>
            <a:outerShdw blurRad="50800" dist="38100" dir="5400000" algn="t" rotWithShape="0">
              <a:prstClr val="black">
                <a:alpha val="40000"/>
              </a:prstClr>
            </a:outerShdw>
          </a:effectLst>
        </p:grpSpPr>
        <p:sp>
          <p:nvSpPr>
            <p:cNvPr id="42" name="等腰三角形 41"/>
            <p:cNvSpPr/>
            <p:nvPr/>
          </p:nvSpPr>
          <p:spPr>
            <a:xfrm rot="19242498">
              <a:off x="2975992" y="1129072"/>
              <a:ext cx="4271073" cy="3756572"/>
            </a:xfrm>
            <a:prstGeom prst="triangle">
              <a:avLst/>
            </a:prstGeom>
            <a:no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43" name="组合 42"/>
            <p:cNvGrpSpPr/>
            <p:nvPr/>
          </p:nvGrpSpPr>
          <p:grpSpPr>
            <a:xfrm>
              <a:off x="3916234" y="1568613"/>
              <a:ext cx="4024313" cy="4244779"/>
              <a:chOff x="3916234" y="1568613"/>
              <a:chExt cx="4024313" cy="4244779"/>
            </a:xfrm>
          </p:grpSpPr>
          <p:cxnSp>
            <p:nvCxnSpPr>
              <p:cNvPr id="44" name="直接连接符 43"/>
              <p:cNvCxnSpPr/>
              <p:nvPr/>
            </p:nvCxnSpPr>
            <p:spPr>
              <a:xfrm>
                <a:off x="3916234" y="1568613"/>
                <a:ext cx="1846391" cy="118411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762625" y="2752724"/>
                <a:ext cx="2177922" cy="36370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endCxn id="42" idx="2"/>
              </p:cNvCxnSpPr>
              <p:nvPr/>
            </p:nvCxnSpPr>
            <p:spPr>
              <a:xfrm flipH="1">
                <a:off x="4648228" y="2752725"/>
                <a:ext cx="1114397" cy="3060667"/>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组合 46"/>
          <p:cNvGrpSpPr/>
          <p:nvPr/>
        </p:nvGrpSpPr>
        <p:grpSpPr>
          <a:xfrm rot="10623035">
            <a:off x="10792903" y="301732"/>
            <a:ext cx="108651" cy="102518"/>
            <a:chOff x="2975992" y="1129072"/>
            <a:chExt cx="4964555" cy="4684320"/>
          </a:xfrm>
          <a:effectLst>
            <a:outerShdw blurRad="50800" dist="38100" dir="2700000" algn="tl" rotWithShape="0">
              <a:prstClr val="black">
                <a:alpha val="40000"/>
              </a:prstClr>
            </a:outerShdw>
          </a:effectLst>
        </p:grpSpPr>
        <p:sp>
          <p:nvSpPr>
            <p:cNvPr id="48" name="等腰三角形 47"/>
            <p:cNvSpPr/>
            <p:nvPr/>
          </p:nvSpPr>
          <p:spPr>
            <a:xfrm rot="19242498">
              <a:off x="2975992" y="1129072"/>
              <a:ext cx="4271073" cy="3756572"/>
            </a:xfrm>
            <a:prstGeom prst="triangle">
              <a:avLst/>
            </a:pr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49" name="组合 48"/>
            <p:cNvGrpSpPr/>
            <p:nvPr/>
          </p:nvGrpSpPr>
          <p:grpSpPr>
            <a:xfrm>
              <a:off x="3916234" y="1568613"/>
              <a:ext cx="4024313" cy="4244779"/>
              <a:chOff x="3916234" y="1568613"/>
              <a:chExt cx="4024313" cy="4244779"/>
            </a:xfrm>
          </p:grpSpPr>
          <p:cxnSp>
            <p:nvCxnSpPr>
              <p:cNvPr id="50" name="直接连接符 49"/>
              <p:cNvCxnSpPr/>
              <p:nvPr/>
            </p:nvCxnSpPr>
            <p:spPr>
              <a:xfrm>
                <a:off x="3916234" y="1568613"/>
                <a:ext cx="1846391" cy="1184112"/>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762625" y="2752724"/>
                <a:ext cx="2177922" cy="363702"/>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48" idx="2"/>
              </p:cNvCxnSpPr>
              <p:nvPr/>
            </p:nvCxnSpPr>
            <p:spPr>
              <a:xfrm flipH="1">
                <a:off x="4648228" y="2752725"/>
                <a:ext cx="1114397" cy="3060667"/>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 name="组合 77"/>
          <p:cNvGrpSpPr/>
          <p:nvPr/>
        </p:nvGrpSpPr>
        <p:grpSpPr>
          <a:xfrm>
            <a:off x="7332439" y="4402267"/>
            <a:ext cx="4289290" cy="1322081"/>
            <a:chOff x="1863897" y="4371034"/>
            <a:chExt cx="4289290" cy="1322081"/>
          </a:xfrm>
        </p:grpSpPr>
        <p:sp>
          <p:nvSpPr>
            <p:cNvPr id="79" name="圆角矩形 78"/>
            <p:cNvSpPr/>
            <p:nvPr/>
          </p:nvSpPr>
          <p:spPr>
            <a:xfrm>
              <a:off x="1896763" y="4371034"/>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sp>
          <p:nvSpPr>
            <p:cNvPr id="80" name="矩形 79"/>
            <p:cNvSpPr/>
            <p:nvPr/>
          </p:nvSpPr>
          <p:spPr>
            <a:xfrm>
              <a:off x="1863897" y="4788252"/>
              <a:ext cx="4289290" cy="904863"/>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smtClean="0">
                  <a:ln>
                    <a:noFill/>
                  </a:ln>
                  <a:solidFill>
                    <a:prstClr val="black"/>
                  </a:solidFill>
                  <a:effectLst/>
                  <a:uLnTx/>
                  <a:uFillTx/>
                  <a:cs typeface="+mn-ea"/>
                  <a:sym typeface="+mn-lt"/>
                </a:rPr>
                <a:t>attention in the demonstration of the template design and production</a:t>
              </a:r>
              <a:r>
                <a:rPr kumimoji="0" lang="en-US" altLang="zh-CN" sz="1100" b="0" i="0" u="none" strike="noStrike" kern="1200" cap="none" spc="0" normalizeH="0" baseline="0" noProof="0" dirty="0">
                  <a:ln>
                    <a:noFill/>
                  </a:ln>
                  <a:solidFill>
                    <a:prstClr val="black"/>
                  </a:solidFill>
                  <a:effectLst/>
                  <a:uLnTx/>
                  <a:uFillTx/>
                  <a:cs typeface="+mn-ea"/>
                  <a:sym typeface="+mn-lt"/>
                </a:rPr>
                <a:t>, beautify, insisted on because of the love, so attention of the design concept, the pursuit of beauty and practical combination of, love life, love the design</a:t>
              </a:r>
              <a:endParaRPr kumimoji="0" lang="en-US" altLang="zh-CN" sz="1100" b="0" i="0" u="none" strike="noStrike" kern="1200" cap="none" spc="0" normalizeH="0" baseline="0" noProof="0" dirty="0">
                <a:ln>
                  <a:noFill/>
                </a:ln>
                <a:solidFill>
                  <a:prstClr val="black"/>
                </a:solidFill>
                <a:effectLst/>
                <a:uLnTx/>
                <a:uFillTx/>
                <a:cs typeface="+mn-ea"/>
                <a:sym typeface="+mn-lt"/>
              </a:endParaRPr>
            </a:p>
          </p:txBody>
        </p:sp>
      </p:grpSp>
      <p:grpSp>
        <p:nvGrpSpPr>
          <p:cNvPr id="81" name="组合 80"/>
          <p:cNvGrpSpPr/>
          <p:nvPr/>
        </p:nvGrpSpPr>
        <p:grpSpPr>
          <a:xfrm>
            <a:off x="4312499" y="641742"/>
            <a:ext cx="5001690" cy="630494"/>
            <a:chOff x="4312499" y="641742"/>
            <a:chExt cx="5001690" cy="630494"/>
          </a:xfrm>
        </p:grpSpPr>
        <p:sp>
          <p:nvSpPr>
            <p:cNvPr id="82" name="矩形 81"/>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83" name="组合 82"/>
            <p:cNvGrpSpPr/>
            <p:nvPr/>
          </p:nvGrpSpPr>
          <p:grpSpPr>
            <a:xfrm>
              <a:off x="4342237" y="1226517"/>
              <a:ext cx="3507526" cy="45719"/>
              <a:chOff x="4371975" y="1226517"/>
              <a:chExt cx="3507526" cy="45719"/>
            </a:xfrm>
          </p:grpSpPr>
          <p:cxnSp>
            <p:nvCxnSpPr>
              <p:cNvPr id="84" name="直接连接符 83"/>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86" name="椭圆 85"/>
          <p:cNvSpPr/>
          <p:nvPr/>
        </p:nvSpPr>
        <p:spPr>
          <a:xfrm>
            <a:off x="999274" y="4634377"/>
            <a:ext cx="621000" cy="621000"/>
          </a:xfrm>
          <a:prstGeom prst="ellipse">
            <a:avLst/>
          </a:prstGeom>
          <a:solidFill>
            <a:srgbClr val="45454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7" name="椭圆 86"/>
          <p:cNvSpPr/>
          <p:nvPr/>
        </p:nvSpPr>
        <p:spPr>
          <a:xfrm>
            <a:off x="2487038" y="3604841"/>
            <a:ext cx="1306641" cy="1306641"/>
          </a:xfrm>
          <a:prstGeom prst="ellipse">
            <a:avLst/>
          </a:prstGeom>
          <a:solidFill>
            <a:srgbClr val="45454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8" name="椭圆 87"/>
          <p:cNvSpPr/>
          <p:nvPr/>
        </p:nvSpPr>
        <p:spPr>
          <a:xfrm>
            <a:off x="337126" y="5487631"/>
            <a:ext cx="473433" cy="473433"/>
          </a:xfrm>
          <a:prstGeom prst="ellipse">
            <a:avLst/>
          </a:prstGeom>
          <a:solidFill>
            <a:srgbClr val="45454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9" name="椭圆 88"/>
          <p:cNvSpPr/>
          <p:nvPr/>
        </p:nvSpPr>
        <p:spPr>
          <a:xfrm>
            <a:off x="1974660" y="3267435"/>
            <a:ext cx="299072" cy="299072"/>
          </a:xfrm>
          <a:prstGeom prst="ellipse">
            <a:avLst/>
          </a:prstGeom>
          <a:solidFill>
            <a:srgbClr val="45454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0" name="椭圆 89"/>
          <p:cNvSpPr/>
          <p:nvPr/>
        </p:nvSpPr>
        <p:spPr>
          <a:xfrm>
            <a:off x="1291860" y="5358882"/>
            <a:ext cx="240868" cy="240868"/>
          </a:xfrm>
          <a:prstGeom prst="ellipse">
            <a:avLst/>
          </a:prstGeom>
          <a:solidFill>
            <a:srgbClr val="E6ECE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outVertical)">
                                      <p:cBhvr>
                                        <p:cTn id="7" dur="500"/>
                                        <p:tgtEl>
                                          <p:spTgt spid="81"/>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Scale>
                                      <p:cBhvr>
                                        <p:cTn id="1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
                                        </p:tgtEl>
                                        <p:attrNameLst>
                                          <p:attrName>ppt_x</p:attrName>
                                          <p:attrName>ppt_y</p:attrName>
                                        </p:attrNameLst>
                                      </p:cBhvr>
                                    </p:animMotion>
                                    <p:animEffect transition="in" filter="fade">
                                      <p:cBhvr>
                                        <p:cTn id="13" dur="1000"/>
                                        <p:tgtEl>
                                          <p:spTgt spid="5"/>
                                        </p:tgtEl>
                                      </p:cBhvr>
                                    </p:animEffect>
                                  </p:childTnLst>
                                </p:cTn>
                              </p:par>
                            </p:childTnLst>
                          </p:cTn>
                        </p:par>
                        <p:par>
                          <p:cTn id="14" fill="hold">
                            <p:stCondLst>
                              <p:cond delay="1500"/>
                            </p:stCondLst>
                            <p:childTnLst>
                              <p:par>
                                <p:cTn id="15" presetID="49" presetClass="entr" presetSubtype="0"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360"/>
                                          </p:val>
                                        </p:tav>
                                        <p:tav tm="100000">
                                          <p:val>
                                            <p:fltVal val="0"/>
                                          </p:val>
                                        </p:tav>
                                      </p:tavLst>
                                    </p:anim>
                                    <p:animEffect transition="in" filter="fade">
                                      <p:cBhvr>
                                        <p:cTn id="20" dur="500"/>
                                        <p:tgtEl>
                                          <p:spTgt spid="4"/>
                                        </p:tgtEl>
                                      </p:cBhvr>
                                    </p:animEffect>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4"/>
                                        </p:tgtEl>
                                      </p:cBhvr>
                                      <p:by x="150000" y="150000"/>
                                    </p:animScale>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3"/>
                                        </p:tgtEl>
                                        <p:attrNameLst>
                                          <p:attrName>r</p:attrName>
                                        </p:attrNameLst>
                                      </p:cBhvr>
                                    </p:animRot>
                                    <p:animRot by="-240000">
                                      <p:cBhvr>
                                        <p:cTn id="41" dur="200" fill="hold">
                                          <p:stCondLst>
                                            <p:cond delay="200"/>
                                          </p:stCondLst>
                                        </p:cTn>
                                        <p:tgtEl>
                                          <p:spTgt spid="23"/>
                                        </p:tgtEl>
                                        <p:attrNameLst>
                                          <p:attrName>r</p:attrName>
                                        </p:attrNameLst>
                                      </p:cBhvr>
                                    </p:animRot>
                                    <p:animRot by="240000">
                                      <p:cBhvr>
                                        <p:cTn id="42" dur="200" fill="hold">
                                          <p:stCondLst>
                                            <p:cond delay="400"/>
                                          </p:stCondLst>
                                        </p:cTn>
                                        <p:tgtEl>
                                          <p:spTgt spid="23"/>
                                        </p:tgtEl>
                                        <p:attrNameLst>
                                          <p:attrName>r</p:attrName>
                                        </p:attrNameLst>
                                      </p:cBhvr>
                                    </p:animRot>
                                    <p:animRot by="-240000">
                                      <p:cBhvr>
                                        <p:cTn id="43" dur="200" fill="hold">
                                          <p:stCondLst>
                                            <p:cond delay="600"/>
                                          </p:stCondLst>
                                        </p:cTn>
                                        <p:tgtEl>
                                          <p:spTgt spid="23"/>
                                        </p:tgtEl>
                                        <p:attrNameLst>
                                          <p:attrName>r</p:attrName>
                                        </p:attrNameLst>
                                      </p:cBhvr>
                                    </p:animRot>
                                    <p:animRot by="120000">
                                      <p:cBhvr>
                                        <p:cTn id="44" dur="200" fill="hold">
                                          <p:stCondLst>
                                            <p:cond delay="800"/>
                                          </p:stCondLst>
                                        </p:cTn>
                                        <p:tgtEl>
                                          <p:spTgt spid="23"/>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29"/>
                                        </p:tgtEl>
                                        <p:attrNameLst>
                                          <p:attrName>r</p:attrName>
                                        </p:attrNameLst>
                                      </p:cBhvr>
                                    </p:animRot>
                                    <p:animRot by="-240000">
                                      <p:cBhvr>
                                        <p:cTn id="47" dur="200" fill="hold">
                                          <p:stCondLst>
                                            <p:cond delay="200"/>
                                          </p:stCondLst>
                                        </p:cTn>
                                        <p:tgtEl>
                                          <p:spTgt spid="29"/>
                                        </p:tgtEl>
                                        <p:attrNameLst>
                                          <p:attrName>r</p:attrName>
                                        </p:attrNameLst>
                                      </p:cBhvr>
                                    </p:animRot>
                                    <p:animRot by="240000">
                                      <p:cBhvr>
                                        <p:cTn id="48" dur="200" fill="hold">
                                          <p:stCondLst>
                                            <p:cond delay="400"/>
                                          </p:stCondLst>
                                        </p:cTn>
                                        <p:tgtEl>
                                          <p:spTgt spid="29"/>
                                        </p:tgtEl>
                                        <p:attrNameLst>
                                          <p:attrName>r</p:attrName>
                                        </p:attrNameLst>
                                      </p:cBhvr>
                                    </p:animRot>
                                    <p:animRot by="-240000">
                                      <p:cBhvr>
                                        <p:cTn id="49" dur="200" fill="hold">
                                          <p:stCondLst>
                                            <p:cond delay="600"/>
                                          </p:stCondLst>
                                        </p:cTn>
                                        <p:tgtEl>
                                          <p:spTgt spid="29"/>
                                        </p:tgtEl>
                                        <p:attrNameLst>
                                          <p:attrName>r</p:attrName>
                                        </p:attrNameLst>
                                      </p:cBhvr>
                                    </p:animRot>
                                    <p:animRot by="120000">
                                      <p:cBhvr>
                                        <p:cTn id="50" dur="200" fill="hold">
                                          <p:stCondLst>
                                            <p:cond delay="800"/>
                                          </p:stCondLst>
                                        </p:cTn>
                                        <p:tgtEl>
                                          <p:spTgt spid="29"/>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5"/>
                                        </p:tgtEl>
                                        <p:attrNameLst>
                                          <p:attrName>r</p:attrName>
                                        </p:attrNameLst>
                                      </p:cBhvr>
                                    </p:animRot>
                                    <p:animRot by="-240000">
                                      <p:cBhvr>
                                        <p:cTn id="53" dur="200" fill="hold">
                                          <p:stCondLst>
                                            <p:cond delay="200"/>
                                          </p:stCondLst>
                                        </p:cTn>
                                        <p:tgtEl>
                                          <p:spTgt spid="35"/>
                                        </p:tgtEl>
                                        <p:attrNameLst>
                                          <p:attrName>r</p:attrName>
                                        </p:attrNameLst>
                                      </p:cBhvr>
                                    </p:animRot>
                                    <p:animRot by="240000">
                                      <p:cBhvr>
                                        <p:cTn id="54" dur="200" fill="hold">
                                          <p:stCondLst>
                                            <p:cond delay="400"/>
                                          </p:stCondLst>
                                        </p:cTn>
                                        <p:tgtEl>
                                          <p:spTgt spid="35"/>
                                        </p:tgtEl>
                                        <p:attrNameLst>
                                          <p:attrName>r</p:attrName>
                                        </p:attrNameLst>
                                      </p:cBhvr>
                                    </p:animRot>
                                    <p:animRot by="-240000">
                                      <p:cBhvr>
                                        <p:cTn id="55" dur="200" fill="hold">
                                          <p:stCondLst>
                                            <p:cond delay="600"/>
                                          </p:stCondLst>
                                        </p:cTn>
                                        <p:tgtEl>
                                          <p:spTgt spid="35"/>
                                        </p:tgtEl>
                                        <p:attrNameLst>
                                          <p:attrName>r</p:attrName>
                                        </p:attrNameLst>
                                      </p:cBhvr>
                                    </p:animRot>
                                    <p:animRot by="120000">
                                      <p:cBhvr>
                                        <p:cTn id="56" dur="200" fill="hold">
                                          <p:stCondLst>
                                            <p:cond delay="800"/>
                                          </p:stCondLst>
                                        </p:cTn>
                                        <p:tgtEl>
                                          <p:spTgt spid="35"/>
                                        </p:tgtEl>
                                        <p:attrNameLst>
                                          <p:attrName>r</p:attrName>
                                        </p:attrNameLst>
                                      </p:cBhvr>
                                    </p:animRot>
                                  </p:childTnLst>
                                </p:cTn>
                              </p:par>
                              <p:par>
                                <p:cTn id="57" presetID="32" presetClass="emph" presetSubtype="0" fill="hold" nodeType="withEffect">
                                  <p:stCondLst>
                                    <p:cond delay="0"/>
                                  </p:stCondLst>
                                  <p:childTnLst>
                                    <p:animRot by="120000">
                                      <p:cBhvr>
                                        <p:cTn id="58" dur="100" fill="hold">
                                          <p:stCondLst>
                                            <p:cond delay="0"/>
                                          </p:stCondLst>
                                        </p:cTn>
                                        <p:tgtEl>
                                          <p:spTgt spid="41"/>
                                        </p:tgtEl>
                                        <p:attrNameLst>
                                          <p:attrName>r</p:attrName>
                                        </p:attrNameLst>
                                      </p:cBhvr>
                                    </p:animRot>
                                    <p:animRot by="-240000">
                                      <p:cBhvr>
                                        <p:cTn id="59" dur="200" fill="hold">
                                          <p:stCondLst>
                                            <p:cond delay="200"/>
                                          </p:stCondLst>
                                        </p:cTn>
                                        <p:tgtEl>
                                          <p:spTgt spid="41"/>
                                        </p:tgtEl>
                                        <p:attrNameLst>
                                          <p:attrName>r</p:attrName>
                                        </p:attrNameLst>
                                      </p:cBhvr>
                                    </p:animRot>
                                    <p:animRot by="240000">
                                      <p:cBhvr>
                                        <p:cTn id="60" dur="200" fill="hold">
                                          <p:stCondLst>
                                            <p:cond delay="400"/>
                                          </p:stCondLst>
                                        </p:cTn>
                                        <p:tgtEl>
                                          <p:spTgt spid="41"/>
                                        </p:tgtEl>
                                        <p:attrNameLst>
                                          <p:attrName>r</p:attrName>
                                        </p:attrNameLst>
                                      </p:cBhvr>
                                    </p:animRot>
                                    <p:animRot by="-240000">
                                      <p:cBhvr>
                                        <p:cTn id="61" dur="200" fill="hold">
                                          <p:stCondLst>
                                            <p:cond delay="600"/>
                                          </p:stCondLst>
                                        </p:cTn>
                                        <p:tgtEl>
                                          <p:spTgt spid="41"/>
                                        </p:tgtEl>
                                        <p:attrNameLst>
                                          <p:attrName>r</p:attrName>
                                        </p:attrNameLst>
                                      </p:cBhvr>
                                    </p:animRot>
                                    <p:animRot by="120000">
                                      <p:cBhvr>
                                        <p:cTn id="62" dur="200" fill="hold">
                                          <p:stCondLst>
                                            <p:cond delay="800"/>
                                          </p:stCondLst>
                                        </p:cTn>
                                        <p:tgtEl>
                                          <p:spTgt spid="41"/>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47"/>
                                        </p:tgtEl>
                                        <p:attrNameLst>
                                          <p:attrName>r</p:attrName>
                                        </p:attrNameLst>
                                      </p:cBhvr>
                                    </p:animRot>
                                    <p:animRot by="-240000">
                                      <p:cBhvr>
                                        <p:cTn id="65" dur="200" fill="hold">
                                          <p:stCondLst>
                                            <p:cond delay="200"/>
                                          </p:stCondLst>
                                        </p:cTn>
                                        <p:tgtEl>
                                          <p:spTgt spid="47"/>
                                        </p:tgtEl>
                                        <p:attrNameLst>
                                          <p:attrName>r</p:attrName>
                                        </p:attrNameLst>
                                      </p:cBhvr>
                                    </p:animRot>
                                    <p:animRot by="240000">
                                      <p:cBhvr>
                                        <p:cTn id="66" dur="200" fill="hold">
                                          <p:stCondLst>
                                            <p:cond delay="400"/>
                                          </p:stCondLst>
                                        </p:cTn>
                                        <p:tgtEl>
                                          <p:spTgt spid="47"/>
                                        </p:tgtEl>
                                        <p:attrNameLst>
                                          <p:attrName>r</p:attrName>
                                        </p:attrNameLst>
                                      </p:cBhvr>
                                    </p:animRot>
                                    <p:animRot by="-240000">
                                      <p:cBhvr>
                                        <p:cTn id="67" dur="200" fill="hold">
                                          <p:stCondLst>
                                            <p:cond delay="600"/>
                                          </p:stCondLst>
                                        </p:cTn>
                                        <p:tgtEl>
                                          <p:spTgt spid="47"/>
                                        </p:tgtEl>
                                        <p:attrNameLst>
                                          <p:attrName>r</p:attrName>
                                        </p:attrNameLst>
                                      </p:cBhvr>
                                    </p:animRot>
                                    <p:animRot by="120000">
                                      <p:cBhvr>
                                        <p:cTn id="68" dur="200" fill="hold">
                                          <p:stCondLst>
                                            <p:cond delay="800"/>
                                          </p:stCondLst>
                                        </p:cTn>
                                        <p:tgtEl>
                                          <p:spTgt spid="47"/>
                                        </p:tgtEl>
                                        <p:attrNameLst>
                                          <p:attrName>r</p:attrName>
                                        </p:attrNameLst>
                                      </p:cBhvr>
                                    </p:animRot>
                                  </p:childTnLst>
                                </p:cTn>
                              </p:par>
                            </p:childTnLst>
                          </p:cTn>
                        </p:par>
                        <p:par>
                          <p:cTn id="69" fill="hold">
                            <p:stCondLst>
                              <p:cond delay="4000"/>
                            </p:stCondLst>
                            <p:childTnLst>
                              <p:par>
                                <p:cTn id="70" presetID="22" presetClass="entr" presetSubtype="8" fill="hold" nodeType="after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wipe(left)">
                                      <p:cBhvr>
                                        <p:cTn id="72" dur="500"/>
                                        <p:tgtEl>
                                          <p:spTgt spid="78"/>
                                        </p:tgtEl>
                                      </p:cBhvr>
                                    </p:animEffect>
                                  </p:childTnLst>
                                </p:cTn>
                              </p:par>
                            </p:childTnLst>
                          </p:cTn>
                        </p:par>
                        <p:par>
                          <p:cTn id="73" fill="hold">
                            <p:stCondLst>
                              <p:cond delay="4500"/>
                            </p:stCondLst>
                            <p:childTnLst>
                              <p:par>
                                <p:cTn id="74" presetID="53" presetClass="entr" presetSubtype="16" fill="hold" grpId="0" nodeType="afterEffect">
                                  <p:stCondLst>
                                    <p:cond delay="0"/>
                                  </p:stCondLst>
                                  <p:childTnLst>
                                    <p:set>
                                      <p:cBhvr>
                                        <p:cTn id="75" dur="1" fill="hold">
                                          <p:stCondLst>
                                            <p:cond delay="0"/>
                                          </p:stCondLst>
                                        </p:cTn>
                                        <p:tgtEl>
                                          <p:spTgt spid="86"/>
                                        </p:tgtEl>
                                        <p:attrNameLst>
                                          <p:attrName>style.visibility</p:attrName>
                                        </p:attrNameLst>
                                      </p:cBhvr>
                                      <p:to>
                                        <p:strVal val="visible"/>
                                      </p:to>
                                    </p:set>
                                    <p:anim calcmode="lin" valueType="num">
                                      <p:cBhvr>
                                        <p:cTn id="76" dur="500" fill="hold"/>
                                        <p:tgtEl>
                                          <p:spTgt spid="86"/>
                                        </p:tgtEl>
                                        <p:attrNameLst>
                                          <p:attrName>ppt_w</p:attrName>
                                        </p:attrNameLst>
                                      </p:cBhvr>
                                      <p:tavLst>
                                        <p:tav tm="0">
                                          <p:val>
                                            <p:fltVal val="0"/>
                                          </p:val>
                                        </p:tav>
                                        <p:tav tm="100000">
                                          <p:val>
                                            <p:strVal val="#ppt_w"/>
                                          </p:val>
                                        </p:tav>
                                      </p:tavLst>
                                    </p:anim>
                                    <p:anim calcmode="lin" valueType="num">
                                      <p:cBhvr>
                                        <p:cTn id="77" dur="500" fill="hold"/>
                                        <p:tgtEl>
                                          <p:spTgt spid="86"/>
                                        </p:tgtEl>
                                        <p:attrNameLst>
                                          <p:attrName>ppt_h</p:attrName>
                                        </p:attrNameLst>
                                      </p:cBhvr>
                                      <p:tavLst>
                                        <p:tav tm="0">
                                          <p:val>
                                            <p:fltVal val="0"/>
                                          </p:val>
                                        </p:tav>
                                        <p:tav tm="100000">
                                          <p:val>
                                            <p:strVal val="#ppt_h"/>
                                          </p:val>
                                        </p:tav>
                                      </p:tavLst>
                                    </p:anim>
                                    <p:animEffect transition="in" filter="fade">
                                      <p:cBhvr>
                                        <p:cTn id="78" dur="500"/>
                                        <p:tgtEl>
                                          <p:spTgt spid="86"/>
                                        </p:tgtEl>
                                      </p:cBhvr>
                                    </p:animEffect>
                                  </p:childTnLst>
                                </p:cTn>
                              </p:par>
                            </p:childTnLst>
                          </p:cTn>
                        </p:par>
                        <p:par>
                          <p:cTn id="79" fill="hold">
                            <p:stCondLst>
                              <p:cond delay="5000"/>
                            </p:stCondLst>
                            <p:childTnLst>
                              <p:par>
                                <p:cTn id="80" presetID="53" presetClass="entr" presetSubtype="16" fill="hold" grpId="0"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p:cTn id="82" dur="500" fill="hold"/>
                                        <p:tgtEl>
                                          <p:spTgt spid="87"/>
                                        </p:tgtEl>
                                        <p:attrNameLst>
                                          <p:attrName>ppt_w</p:attrName>
                                        </p:attrNameLst>
                                      </p:cBhvr>
                                      <p:tavLst>
                                        <p:tav tm="0">
                                          <p:val>
                                            <p:fltVal val="0"/>
                                          </p:val>
                                        </p:tav>
                                        <p:tav tm="100000">
                                          <p:val>
                                            <p:strVal val="#ppt_w"/>
                                          </p:val>
                                        </p:tav>
                                      </p:tavLst>
                                    </p:anim>
                                    <p:anim calcmode="lin" valueType="num">
                                      <p:cBhvr>
                                        <p:cTn id="83" dur="500" fill="hold"/>
                                        <p:tgtEl>
                                          <p:spTgt spid="87"/>
                                        </p:tgtEl>
                                        <p:attrNameLst>
                                          <p:attrName>ppt_h</p:attrName>
                                        </p:attrNameLst>
                                      </p:cBhvr>
                                      <p:tavLst>
                                        <p:tav tm="0">
                                          <p:val>
                                            <p:fltVal val="0"/>
                                          </p:val>
                                        </p:tav>
                                        <p:tav tm="100000">
                                          <p:val>
                                            <p:strVal val="#ppt_h"/>
                                          </p:val>
                                        </p:tav>
                                      </p:tavLst>
                                    </p:anim>
                                    <p:animEffect transition="in" filter="fade">
                                      <p:cBhvr>
                                        <p:cTn id="84" dur="500"/>
                                        <p:tgtEl>
                                          <p:spTgt spid="87"/>
                                        </p:tgtEl>
                                      </p:cBhvr>
                                    </p:animEffect>
                                  </p:childTnLst>
                                </p:cTn>
                              </p:par>
                            </p:childTnLst>
                          </p:cTn>
                        </p:par>
                        <p:par>
                          <p:cTn id="85" fill="hold">
                            <p:stCondLst>
                              <p:cond delay="5500"/>
                            </p:stCondLst>
                            <p:childTnLst>
                              <p:par>
                                <p:cTn id="86" presetID="10" presetClass="entr" presetSubtype="0" fill="hold" grpId="0" nodeType="after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childTnLst>
                                </p:cTn>
                              </p:par>
                              <p:par>
                                <p:cTn id="92" presetID="42" presetClass="entr" presetSubtype="0" fill="hold" grpId="0" nodeType="withEffect">
                                  <p:stCondLst>
                                    <p:cond delay="0"/>
                                  </p:stCondLst>
                                  <p:childTnLst>
                                    <p:set>
                                      <p:cBhvr>
                                        <p:cTn id="93" dur="1" fill="hold">
                                          <p:stCondLst>
                                            <p:cond delay="0"/>
                                          </p:stCondLst>
                                        </p:cTn>
                                        <p:tgtEl>
                                          <p:spTgt spid="89"/>
                                        </p:tgtEl>
                                        <p:attrNameLst>
                                          <p:attrName>style.visibility</p:attrName>
                                        </p:attrNameLst>
                                      </p:cBhvr>
                                      <p:to>
                                        <p:strVal val="visible"/>
                                      </p:to>
                                    </p:set>
                                    <p:animEffect transition="in" filter="fade">
                                      <p:cBhvr>
                                        <p:cTn id="94" dur="1000"/>
                                        <p:tgtEl>
                                          <p:spTgt spid="89"/>
                                        </p:tgtEl>
                                      </p:cBhvr>
                                    </p:animEffect>
                                    <p:anim calcmode="lin" valueType="num">
                                      <p:cBhvr>
                                        <p:cTn id="95" dur="1000" fill="hold"/>
                                        <p:tgtEl>
                                          <p:spTgt spid="89"/>
                                        </p:tgtEl>
                                        <p:attrNameLst>
                                          <p:attrName>ppt_x</p:attrName>
                                        </p:attrNameLst>
                                      </p:cBhvr>
                                      <p:tavLst>
                                        <p:tav tm="0">
                                          <p:val>
                                            <p:strVal val="#ppt_x"/>
                                          </p:val>
                                        </p:tav>
                                        <p:tav tm="100000">
                                          <p:val>
                                            <p:strVal val="#ppt_x"/>
                                          </p:val>
                                        </p:tav>
                                      </p:tavLst>
                                    </p:anim>
                                    <p:anim calcmode="lin" valueType="num">
                                      <p:cBhvr>
                                        <p:cTn id="9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rotWithShape="1">
          <a:blip r:embed="rId2"/>
          <a:srcRect/>
          <a:stretch>
            <a:fillRect/>
          </a:stretch>
        </p:blipFill>
        <p:spPr>
          <a:xfrm rot="5400000">
            <a:off x="2615822" y="-2656763"/>
            <a:ext cx="6960357" cy="12192000"/>
          </a:xfrm>
          <a:prstGeom prst="rect">
            <a:avLst/>
          </a:prstGeom>
        </p:spPr>
      </p:pic>
      <p:sp>
        <p:nvSpPr>
          <p:cNvPr id="5" name="PA_文本框 4"/>
          <p:cNvSpPr txBox="1"/>
          <p:nvPr>
            <p:custDataLst>
              <p:tags r:id="rId3"/>
            </p:custDataLst>
          </p:nvPr>
        </p:nvSpPr>
        <p:spPr>
          <a:xfrm>
            <a:off x="2614427" y="1029977"/>
            <a:ext cx="3865161" cy="4508927"/>
          </a:xfrm>
          <a:prstGeom prst="rect">
            <a:avLst/>
          </a:prstGeom>
          <a:noFill/>
        </p:spPr>
        <p:txBody>
          <a:bodyPr wrap="none" rtlCol="0">
            <a:spAutoFit/>
          </a:bodyPr>
          <a:lstStyle/>
          <a:p>
            <a:pPr algn="ctr"/>
            <a:r>
              <a:rPr lang="zh-CN" altLang="en-US" sz="28700" dirty="0">
                <a:solidFill>
                  <a:srgbClr val="35758F"/>
                </a:solidFill>
                <a:cs typeface="+mn-ea"/>
                <a:sym typeface="+mn-lt"/>
              </a:rPr>
              <a:t>再</a:t>
            </a:r>
            <a:endParaRPr lang="zh-CN" altLang="en-US" sz="28700" dirty="0">
              <a:solidFill>
                <a:srgbClr val="35758F"/>
              </a:solidFill>
              <a:cs typeface="+mn-ea"/>
              <a:sym typeface="+mn-lt"/>
            </a:endParaRPr>
          </a:p>
        </p:txBody>
      </p:sp>
      <p:sp>
        <p:nvSpPr>
          <p:cNvPr id="7" name="PA_文本框 6"/>
          <p:cNvSpPr txBox="1"/>
          <p:nvPr>
            <p:custDataLst>
              <p:tags r:id="rId4"/>
            </p:custDataLst>
          </p:nvPr>
        </p:nvSpPr>
        <p:spPr>
          <a:xfrm>
            <a:off x="5953499" y="786010"/>
            <a:ext cx="3249608" cy="3770263"/>
          </a:xfrm>
          <a:prstGeom prst="rect">
            <a:avLst/>
          </a:prstGeom>
          <a:noFill/>
        </p:spPr>
        <p:txBody>
          <a:bodyPr wrap="none" rtlCol="0">
            <a:spAutoFit/>
          </a:bodyPr>
          <a:lstStyle/>
          <a:p>
            <a:r>
              <a:rPr lang="zh-CN" altLang="en-US" sz="23900" dirty="0">
                <a:solidFill>
                  <a:srgbClr val="35758F"/>
                </a:solidFill>
                <a:cs typeface="+mn-ea"/>
                <a:sym typeface="+mn-lt"/>
              </a:rPr>
              <a:t>会</a:t>
            </a:r>
            <a:endParaRPr lang="zh-CN" altLang="en-US" sz="23900" dirty="0">
              <a:solidFill>
                <a:srgbClr val="35758F"/>
              </a:solidFill>
              <a:cs typeface="+mn-ea"/>
              <a:sym typeface="+mn-lt"/>
            </a:endParaRPr>
          </a:p>
        </p:txBody>
      </p:sp>
      <p:sp>
        <p:nvSpPr>
          <p:cNvPr id="11" name="PA_矩形 10"/>
          <p:cNvSpPr/>
          <p:nvPr>
            <p:custDataLst>
              <p:tags r:id="rId5"/>
            </p:custDataLst>
          </p:nvPr>
        </p:nvSpPr>
        <p:spPr>
          <a:xfrm>
            <a:off x="6595375" y="4441423"/>
            <a:ext cx="4238759" cy="400110"/>
          </a:xfrm>
          <a:prstGeom prst="rect">
            <a:avLst/>
          </a:prstGeom>
        </p:spPr>
        <p:txBody>
          <a:bodyPr wrap="square">
            <a:spAutoFit/>
          </a:bodyPr>
          <a:lstStyle/>
          <a:p>
            <a:pPr lvl="0">
              <a:defRPr/>
            </a:pPr>
            <a:r>
              <a:rPr lang="en-US" altLang="zh-CN" sz="1000" spc="300" dirty="0">
                <a:cs typeface="+mn-ea"/>
                <a:sym typeface="+mn-lt"/>
              </a:rPr>
              <a:t>We have many PowerPoint templates that has been specifically designed to help</a:t>
            </a:r>
            <a:endParaRPr kumimoji="0" lang="zh-CN" altLang="en-US" sz="1000" b="0" i="0" u="none" strike="noStrike" kern="1200" cap="none" spc="300" normalizeH="0" baseline="0" noProof="0" dirty="0">
              <a:ln>
                <a:noFill/>
              </a:ln>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24000">
                                      <p:stCondLst>
                                        <p:cond delay="1700"/>
                                      </p:stCondLst>
                                      <p:childTnLst>
                                        <p:animScale p14:bounceEnd="24000">
                                          <p:cBhvr>
                                            <p:cTn id="10" dur="500" fill="hold"/>
                                            <p:tgtEl>
                                              <p:spTgt spid="5"/>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24000">
                                      <p:stCondLst>
                                        <p:cond delay="1700"/>
                                      </p:stCondLst>
                                      <p:childTnLst>
                                        <p:animScale p14:bounceEnd="24000">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1700"/>
                                      </p:stCondLst>
                                      <p:childTnLst>
                                        <p:animScale>
                                          <p:cBhvr>
                                            <p:cTn id="10" dur="500" fill="hold"/>
                                            <p:tgtEl>
                                              <p:spTgt spid="5"/>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1700"/>
                                      </p:stCondLst>
                                      <p:childTnLst>
                                        <p:animScale>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3"/>
          <p:cNvPicPr>
            <a:picLocks noChangeAspect="1"/>
          </p:cNvPicPr>
          <p:nvPr>
            <p:custDataLst>
              <p:tags r:id="rId1"/>
            </p:custDataLst>
          </p:nvPr>
        </p:nvPicPr>
        <p:blipFill rotWithShape="1">
          <a:blip r:embed="rId2"/>
          <a:srcRect/>
          <a:stretch>
            <a:fillRect/>
          </a:stretch>
        </p:blipFill>
        <p:spPr>
          <a:xfrm rot="5400000">
            <a:off x="2615822" y="-2656763"/>
            <a:ext cx="6960357" cy="12192000"/>
          </a:xfrm>
          <a:prstGeom prst="rect">
            <a:avLst/>
          </a:prstGeom>
        </p:spPr>
      </p:pic>
      <p:sp>
        <p:nvSpPr>
          <p:cNvPr id="6" name="PA_文本框 4"/>
          <p:cNvSpPr txBox="1"/>
          <p:nvPr>
            <p:custDataLst>
              <p:tags r:id="rId3"/>
            </p:custDataLst>
          </p:nvPr>
        </p:nvSpPr>
        <p:spPr>
          <a:xfrm>
            <a:off x="2749232" y="1721708"/>
            <a:ext cx="2736647" cy="3154710"/>
          </a:xfrm>
          <a:prstGeom prst="rect">
            <a:avLst/>
          </a:prstGeom>
          <a:noFill/>
        </p:spPr>
        <p:txBody>
          <a:bodyPr wrap="none" rtlCol="0">
            <a:spAutoFit/>
          </a:bodyPr>
          <a:lstStyle/>
          <a:p>
            <a:pPr algn="ctr"/>
            <a:r>
              <a:rPr lang="zh-CN" altLang="en-US" sz="19900" dirty="0" smtClean="0">
                <a:solidFill>
                  <a:srgbClr val="35758F"/>
                </a:solidFill>
                <a:cs typeface="+mn-ea"/>
                <a:sym typeface="+mn-lt"/>
              </a:rPr>
              <a:t>夏</a:t>
            </a:r>
            <a:endParaRPr lang="zh-CN" altLang="en-US" sz="19900" dirty="0">
              <a:solidFill>
                <a:srgbClr val="35758F"/>
              </a:solidFill>
              <a:cs typeface="+mn-ea"/>
              <a:sym typeface="+mn-lt"/>
            </a:endParaRPr>
          </a:p>
        </p:txBody>
      </p:sp>
      <p:sp>
        <p:nvSpPr>
          <p:cNvPr id="7" name="PA_文本框 5"/>
          <p:cNvSpPr txBox="1"/>
          <p:nvPr>
            <p:custDataLst>
              <p:tags r:id="rId4"/>
            </p:custDataLst>
          </p:nvPr>
        </p:nvSpPr>
        <p:spPr>
          <a:xfrm>
            <a:off x="5212363" y="3837082"/>
            <a:ext cx="1659429" cy="1862048"/>
          </a:xfrm>
          <a:prstGeom prst="rect">
            <a:avLst/>
          </a:prstGeom>
          <a:noFill/>
        </p:spPr>
        <p:txBody>
          <a:bodyPr wrap="none" rtlCol="0">
            <a:spAutoFit/>
          </a:bodyPr>
          <a:lstStyle/>
          <a:p>
            <a:r>
              <a:rPr lang="zh-CN" altLang="en-US" sz="11500" dirty="0">
                <a:solidFill>
                  <a:srgbClr val="35758F"/>
                </a:solidFill>
                <a:cs typeface="+mn-ea"/>
                <a:sym typeface="+mn-lt"/>
              </a:rPr>
              <a:t>一</a:t>
            </a:r>
            <a:endParaRPr lang="zh-CN" altLang="en-US" sz="11500" dirty="0">
              <a:solidFill>
                <a:srgbClr val="35758F"/>
              </a:solidFill>
              <a:cs typeface="+mn-ea"/>
              <a:sym typeface="+mn-lt"/>
            </a:endParaRPr>
          </a:p>
        </p:txBody>
      </p:sp>
      <p:sp>
        <p:nvSpPr>
          <p:cNvPr id="11" name="PA_矩形 10"/>
          <p:cNvSpPr/>
          <p:nvPr>
            <p:custDataLst>
              <p:tags r:id="rId5"/>
            </p:custDataLst>
          </p:nvPr>
        </p:nvSpPr>
        <p:spPr>
          <a:xfrm>
            <a:off x="5600495" y="3219049"/>
            <a:ext cx="4238759" cy="553998"/>
          </a:xfrm>
          <a:prstGeom prst="rect">
            <a:avLst/>
          </a:prstGeom>
        </p:spPr>
        <p:txBody>
          <a:bodyPr wrap="square">
            <a:spAutoFit/>
          </a:bodyPr>
          <a:lstStyle/>
          <a:p>
            <a:pPr lvl="0">
              <a:defRPr/>
            </a:pPr>
            <a:endParaRPr lang="en-US" altLang="zh-CN" sz="1000" spc="300" dirty="0">
              <a:cs typeface="+mn-ea"/>
              <a:sym typeface="+mn-lt"/>
            </a:endParaRPr>
          </a:p>
          <a:p>
            <a:pPr lvl="0">
              <a:defRPr/>
            </a:pPr>
            <a:r>
              <a:rPr lang="en-US" altLang="zh-CN" sz="1000" spc="300" dirty="0">
                <a:cs typeface="+mn-ea"/>
                <a:sym typeface="+mn-lt"/>
              </a:rPr>
              <a:t>We have many PowerPoint templates that has been specifically designed to help</a:t>
            </a:r>
            <a:endParaRPr kumimoji="0" lang="zh-CN" altLang="en-US" sz="1000" b="0" i="0" u="none" strike="noStrike" kern="1200" cap="none" spc="300" normalizeH="0" baseline="0" noProof="0" dirty="0">
              <a:ln>
                <a:noFill/>
              </a:ln>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24000">
                                      <p:stCondLst>
                                        <p:cond delay="1700"/>
                                      </p:stCondLst>
                                      <p:childTnLst>
                                        <p:animScale p14:bounceEnd="24000">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24000">
                                      <p:stCondLst>
                                        <p:cond delay="1700"/>
                                      </p:stCondLst>
                                      <p:childTnLst>
                                        <p:animScale p14:bounceEnd="24000">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1700"/>
                                      </p:stCondLst>
                                      <p:childTnLst>
                                        <p:animScale>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1700"/>
                                      </p:stCondLst>
                                      <p:childTnLst>
                                        <p:animScale>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矩形 66"/>
          <p:cNvSpPr/>
          <p:nvPr/>
        </p:nvSpPr>
        <p:spPr>
          <a:xfrm>
            <a:off x="1138291" y="4077043"/>
            <a:ext cx="2928870" cy="978729"/>
          </a:xfrm>
          <a:prstGeom prst="rect">
            <a:avLst/>
          </a:prstGeom>
        </p:spPr>
        <p:txBody>
          <a:bodyPr wrap="square">
            <a:spAutoFit/>
          </a:bodyPr>
          <a:lstStyle/>
          <a:p>
            <a:pPr lvl="0" algn="ctr">
              <a:lnSpc>
                <a:spcPct val="120000"/>
              </a:lnSpc>
              <a:defRPr/>
            </a:pPr>
            <a:endParaRPr lang="en-US" altLang="zh-CN" sz="1200" dirty="0">
              <a:solidFill>
                <a:prstClr val="black"/>
              </a:solidFill>
              <a:cs typeface="+mn-ea"/>
              <a:sym typeface="+mn-lt"/>
            </a:endParaRPr>
          </a:p>
          <a:p>
            <a:pPr lvl="0" algn="ctr">
              <a:lnSpc>
                <a:spcPct val="120000"/>
              </a:lnSpc>
              <a:defRPr/>
            </a:pPr>
            <a:r>
              <a:rPr lang="en-US" altLang="zh-CN" sz="1200" dirty="0">
                <a:solidFill>
                  <a:prstClr val="black"/>
                </a:solidFill>
                <a:cs typeface="+mn-ea"/>
                <a:sym typeface="+mn-lt"/>
              </a:rPr>
              <a:t>We have many PowerPoint templates that has been specifically designed to help</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68" name="矩形 67"/>
          <p:cNvSpPr/>
          <p:nvPr/>
        </p:nvSpPr>
        <p:spPr>
          <a:xfrm>
            <a:off x="4631566" y="4077043"/>
            <a:ext cx="2928870" cy="978729"/>
          </a:xfrm>
          <a:prstGeom prst="rect">
            <a:avLst/>
          </a:prstGeom>
        </p:spPr>
        <p:txBody>
          <a:bodyPr wrap="square">
            <a:spAutoFit/>
          </a:bodyPr>
          <a:lstStyle/>
          <a:p>
            <a:pPr lvl="0" algn="ctr">
              <a:lnSpc>
                <a:spcPct val="120000"/>
              </a:lnSpc>
              <a:defRPr/>
            </a:pPr>
            <a:endParaRPr lang="en-US" altLang="zh-CN" sz="1200" dirty="0">
              <a:solidFill>
                <a:prstClr val="black"/>
              </a:solidFill>
              <a:cs typeface="+mn-ea"/>
              <a:sym typeface="+mn-lt"/>
            </a:endParaRPr>
          </a:p>
          <a:p>
            <a:pPr lvl="0" algn="ctr">
              <a:lnSpc>
                <a:spcPct val="120000"/>
              </a:lnSpc>
              <a:defRPr/>
            </a:pPr>
            <a:r>
              <a:rPr lang="en-US" altLang="zh-CN" sz="1200" dirty="0">
                <a:solidFill>
                  <a:prstClr val="black"/>
                </a:solidFill>
                <a:cs typeface="+mn-ea"/>
                <a:sym typeface="+mn-lt"/>
              </a:rPr>
              <a:t>We have many PowerPoint templates that has been specifically designed to help</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69" name="矩形 68"/>
          <p:cNvSpPr/>
          <p:nvPr/>
        </p:nvSpPr>
        <p:spPr>
          <a:xfrm>
            <a:off x="8124840" y="4077043"/>
            <a:ext cx="2928870" cy="978729"/>
          </a:xfrm>
          <a:prstGeom prst="rect">
            <a:avLst/>
          </a:prstGeom>
        </p:spPr>
        <p:txBody>
          <a:bodyPr wrap="square">
            <a:spAutoFit/>
          </a:bodyPr>
          <a:lstStyle/>
          <a:p>
            <a:pPr lvl="0" algn="ctr">
              <a:lnSpc>
                <a:spcPct val="120000"/>
              </a:lnSpc>
              <a:defRPr/>
            </a:pPr>
            <a:endParaRPr lang="en-US" altLang="zh-CN" sz="1200" dirty="0">
              <a:solidFill>
                <a:prstClr val="black"/>
              </a:solidFill>
              <a:cs typeface="+mn-ea"/>
              <a:sym typeface="+mn-lt"/>
            </a:endParaRPr>
          </a:p>
          <a:p>
            <a:pPr lvl="0" algn="ctr">
              <a:lnSpc>
                <a:spcPct val="120000"/>
              </a:lnSpc>
              <a:defRPr/>
            </a:pPr>
            <a:r>
              <a:rPr lang="en-US" altLang="zh-CN" sz="1200" dirty="0">
                <a:solidFill>
                  <a:prstClr val="black"/>
                </a:solidFill>
                <a:cs typeface="+mn-ea"/>
                <a:sym typeface="+mn-lt"/>
              </a:rPr>
              <a:t>We have many PowerPoint templates that has been specifically designed to help</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grpSp>
        <p:nvGrpSpPr>
          <p:cNvPr id="70" name="组合 69"/>
          <p:cNvGrpSpPr/>
          <p:nvPr/>
        </p:nvGrpSpPr>
        <p:grpSpPr>
          <a:xfrm>
            <a:off x="4312499" y="737994"/>
            <a:ext cx="5001690" cy="630494"/>
            <a:chOff x="4312499" y="641742"/>
            <a:chExt cx="5001690" cy="630494"/>
          </a:xfrm>
        </p:grpSpPr>
        <p:sp>
          <p:nvSpPr>
            <p:cNvPr id="71" name="矩形 70"/>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72" name="组合 71"/>
            <p:cNvGrpSpPr/>
            <p:nvPr/>
          </p:nvGrpSpPr>
          <p:grpSpPr>
            <a:xfrm>
              <a:off x="4342237" y="1226517"/>
              <a:ext cx="3507526" cy="45719"/>
              <a:chOff x="4371975" y="1226517"/>
              <a:chExt cx="3507526" cy="45719"/>
            </a:xfrm>
          </p:grpSpPr>
          <p:cxnSp>
            <p:nvCxnSpPr>
              <p:cNvPr id="73" name="直接连接符 72"/>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75" name="圆角矩形 74"/>
          <p:cNvSpPr/>
          <p:nvPr/>
        </p:nvSpPr>
        <p:spPr>
          <a:xfrm>
            <a:off x="5416550" y="5525502"/>
            <a:ext cx="1358900"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dirty="0">
                <a:solidFill>
                  <a:prstClr val="white"/>
                </a:solidFill>
                <a:cs typeface="+mn-ea"/>
                <a:sym typeface="+mn-lt"/>
              </a:rPr>
              <a:t>子</a:t>
            </a:r>
            <a:r>
              <a:rPr lang="zh-CN" altLang="en-US" sz="1400" dirty="0" smtClean="0">
                <a:solidFill>
                  <a:prstClr val="white"/>
                </a:solidFill>
                <a:cs typeface="+mn-ea"/>
                <a:sym typeface="+mn-lt"/>
              </a:rPr>
              <a:t>沐创意素材</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grpSp>
        <p:nvGrpSpPr>
          <p:cNvPr id="76" name="组合 75"/>
          <p:cNvGrpSpPr/>
          <p:nvPr/>
        </p:nvGrpSpPr>
        <p:grpSpPr>
          <a:xfrm>
            <a:off x="5290107" y="2220781"/>
            <a:ext cx="1611788" cy="1611788"/>
            <a:chOff x="5290107" y="2124529"/>
            <a:chExt cx="1611788" cy="1611788"/>
          </a:xfrm>
        </p:grpSpPr>
        <p:sp>
          <p:nvSpPr>
            <p:cNvPr id="77" name="椭圆 76"/>
            <p:cNvSpPr/>
            <p:nvPr/>
          </p:nvSpPr>
          <p:spPr>
            <a:xfrm>
              <a:off x="5290107" y="2124529"/>
              <a:ext cx="1611788" cy="161178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78" name="Group 12"/>
            <p:cNvGrpSpPr>
              <a:grpSpLocks noChangeAspect="1"/>
            </p:cNvGrpSpPr>
            <p:nvPr/>
          </p:nvGrpSpPr>
          <p:grpSpPr bwMode="auto">
            <a:xfrm>
              <a:off x="5734581" y="2629747"/>
              <a:ext cx="597590" cy="601349"/>
              <a:chOff x="-797" y="1468"/>
              <a:chExt cx="636" cy="640"/>
            </a:xfrm>
            <a:solidFill>
              <a:srgbClr val="454545"/>
            </a:solidFill>
          </p:grpSpPr>
          <p:sp>
            <p:nvSpPr>
              <p:cNvPr id="79" name="Freeform 13"/>
              <p:cNvSpPr>
                <a:spLocks noEditPoints="1"/>
              </p:cNvSpPr>
              <p:nvPr/>
            </p:nvSpPr>
            <p:spPr bwMode="auto">
              <a:xfrm>
                <a:off x="-654" y="1468"/>
                <a:ext cx="493" cy="640"/>
              </a:xfrm>
              <a:custGeom>
                <a:avLst/>
                <a:gdLst>
                  <a:gd name="T0" fmla="*/ 1372 w 2173"/>
                  <a:gd name="T1" fmla="*/ 0 h 2822"/>
                  <a:gd name="T2" fmla="*/ 621 w 2173"/>
                  <a:gd name="T3" fmla="*/ 0 h 2822"/>
                  <a:gd name="T4" fmla="*/ 762 w 2173"/>
                  <a:gd name="T5" fmla="*/ 226 h 2822"/>
                  <a:gd name="T6" fmla="*/ 1242 w 2173"/>
                  <a:gd name="T7" fmla="*/ 226 h 2822"/>
                  <a:gd name="T8" fmla="*/ 1242 w 2173"/>
                  <a:gd name="T9" fmla="*/ 931 h 2822"/>
                  <a:gd name="T10" fmla="*/ 1947 w 2173"/>
                  <a:gd name="T11" fmla="*/ 931 h 2822"/>
                  <a:gd name="T12" fmla="*/ 1947 w 2173"/>
                  <a:gd name="T13" fmla="*/ 2596 h 2822"/>
                  <a:gd name="T14" fmla="*/ 226 w 2173"/>
                  <a:gd name="T15" fmla="*/ 2596 h 2822"/>
                  <a:gd name="T16" fmla="*/ 226 w 2173"/>
                  <a:gd name="T17" fmla="*/ 1217 h 2822"/>
                  <a:gd name="T18" fmla="*/ 0 w 2173"/>
                  <a:gd name="T19" fmla="*/ 1193 h 2822"/>
                  <a:gd name="T20" fmla="*/ 0 w 2173"/>
                  <a:gd name="T21" fmla="*/ 2822 h 2822"/>
                  <a:gd name="T22" fmla="*/ 2173 w 2173"/>
                  <a:gd name="T23" fmla="*/ 2822 h 2822"/>
                  <a:gd name="T24" fmla="*/ 2173 w 2173"/>
                  <a:gd name="T25" fmla="*/ 832 h 2822"/>
                  <a:gd name="T26" fmla="*/ 1372 w 2173"/>
                  <a:gd name="T27" fmla="*/ 0 h 2822"/>
                  <a:gd name="T28" fmla="*/ 1411 w 2173"/>
                  <a:gd name="T29" fmla="*/ 762 h 2822"/>
                  <a:gd name="T30" fmla="*/ 1411 w 2173"/>
                  <a:gd name="T31" fmla="*/ 377 h 2822"/>
                  <a:gd name="T32" fmla="*/ 1783 w 2173"/>
                  <a:gd name="T33" fmla="*/ 762 h 2822"/>
                  <a:gd name="T34" fmla="*/ 1411 w 2173"/>
                  <a:gd name="T35" fmla="*/ 762 h 2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3" h="2822">
                    <a:moveTo>
                      <a:pt x="1372" y="0"/>
                    </a:moveTo>
                    <a:lnTo>
                      <a:pt x="621" y="0"/>
                    </a:lnTo>
                    <a:lnTo>
                      <a:pt x="762" y="226"/>
                    </a:lnTo>
                    <a:lnTo>
                      <a:pt x="1242" y="226"/>
                    </a:lnTo>
                    <a:lnTo>
                      <a:pt x="1242" y="931"/>
                    </a:lnTo>
                    <a:lnTo>
                      <a:pt x="1947" y="931"/>
                    </a:lnTo>
                    <a:lnTo>
                      <a:pt x="1947" y="2596"/>
                    </a:lnTo>
                    <a:lnTo>
                      <a:pt x="226" y="2596"/>
                    </a:lnTo>
                    <a:lnTo>
                      <a:pt x="226" y="1217"/>
                    </a:lnTo>
                    <a:lnTo>
                      <a:pt x="0" y="1193"/>
                    </a:lnTo>
                    <a:lnTo>
                      <a:pt x="0" y="2822"/>
                    </a:lnTo>
                    <a:lnTo>
                      <a:pt x="2173" y="2822"/>
                    </a:lnTo>
                    <a:lnTo>
                      <a:pt x="2173" y="832"/>
                    </a:lnTo>
                    <a:lnTo>
                      <a:pt x="1372" y="0"/>
                    </a:lnTo>
                    <a:close/>
                    <a:moveTo>
                      <a:pt x="1411" y="762"/>
                    </a:moveTo>
                    <a:lnTo>
                      <a:pt x="1411" y="377"/>
                    </a:lnTo>
                    <a:lnTo>
                      <a:pt x="1783" y="762"/>
                    </a:lnTo>
                    <a:lnTo>
                      <a:pt x="1411" y="762"/>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cs typeface="+mn-ea"/>
                  <a:sym typeface="+mn-lt"/>
                </a:endParaRPr>
              </a:p>
            </p:txBody>
          </p:sp>
          <p:sp>
            <p:nvSpPr>
              <p:cNvPr id="80" name="Rectangle 14"/>
              <p:cNvSpPr>
                <a:spLocks noChangeArrowheads="1"/>
              </p:cNvSpPr>
              <p:nvPr/>
            </p:nvSpPr>
            <p:spPr bwMode="auto">
              <a:xfrm>
                <a:off x="-551" y="1775"/>
                <a:ext cx="281" cy="26"/>
              </a:xfrm>
              <a:prstGeom prst="rect">
                <a:avLst/>
              </a:prstGeom>
              <a:grpFill/>
              <a:ln w="0">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cs typeface="+mn-ea"/>
                  <a:sym typeface="+mn-lt"/>
                </a:endParaRPr>
              </a:p>
            </p:txBody>
          </p:sp>
          <p:sp>
            <p:nvSpPr>
              <p:cNvPr id="81" name="Rectangle 15"/>
              <p:cNvSpPr>
                <a:spLocks noChangeArrowheads="1"/>
              </p:cNvSpPr>
              <p:nvPr/>
            </p:nvSpPr>
            <p:spPr bwMode="auto">
              <a:xfrm>
                <a:off x="-551" y="1865"/>
                <a:ext cx="281" cy="25"/>
              </a:xfrm>
              <a:prstGeom prst="rect">
                <a:avLst/>
              </a:prstGeom>
              <a:grpFill/>
              <a:ln w="0">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cs typeface="+mn-ea"/>
                  <a:sym typeface="+mn-lt"/>
                </a:endParaRPr>
              </a:p>
            </p:txBody>
          </p:sp>
          <p:sp>
            <p:nvSpPr>
              <p:cNvPr id="82" name="Rectangle 16"/>
              <p:cNvSpPr>
                <a:spLocks noChangeArrowheads="1"/>
              </p:cNvSpPr>
              <p:nvPr/>
            </p:nvSpPr>
            <p:spPr bwMode="auto">
              <a:xfrm>
                <a:off x="-551" y="1954"/>
                <a:ext cx="281" cy="26"/>
              </a:xfrm>
              <a:prstGeom prst="rect">
                <a:avLst/>
              </a:prstGeom>
              <a:grpFill/>
              <a:ln w="0">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cs typeface="+mn-ea"/>
                  <a:sym typeface="+mn-lt"/>
                </a:endParaRPr>
              </a:p>
            </p:txBody>
          </p:sp>
          <p:sp>
            <p:nvSpPr>
              <p:cNvPr id="83" name="Freeform 17"/>
              <p:cNvSpPr>
                <a:spLocks noEditPoints="1"/>
              </p:cNvSpPr>
              <p:nvPr/>
            </p:nvSpPr>
            <p:spPr bwMode="auto">
              <a:xfrm>
                <a:off x="-797" y="1480"/>
                <a:ext cx="301" cy="311"/>
              </a:xfrm>
              <a:custGeom>
                <a:avLst/>
                <a:gdLst>
                  <a:gd name="T0" fmla="*/ 1193 w 1328"/>
                  <a:gd name="T1" fmla="*/ 837 h 1373"/>
                  <a:gd name="T2" fmla="*/ 1325 w 1328"/>
                  <a:gd name="T3" fmla="*/ 485 h 1373"/>
                  <a:gd name="T4" fmla="*/ 822 w 1328"/>
                  <a:gd name="T5" fmla="*/ 7 h 1373"/>
                  <a:gd name="T6" fmla="*/ 342 w 1328"/>
                  <a:gd name="T7" fmla="*/ 509 h 1373"/>
                  <a:gd name="T8" fmla="*/ 468 w 1328"/>
                  <a:gd name="T9" fmla="*/ 828 h 1373"/>
                  <a:gd name="T10" fmla="*/ 247 w 1328"/>
                  <a:gd name="T11" fmla="*/ 924 h 1373"/>
                  <a:gd name="T12" fmla="*/ 26 w 1328"/>
                  <a:gd name="T13" fmla="*/ 1160 h 1373"/>
                  <a:gd name="T14" fmla="*/ 1 w 1328"/>
                  <a:gd name="T15" fmla="*/ 1240 h 1373"/>
                  <a:gd name="T16" fmla="*/ 137 w 1328"/>
                  <a:gd name="T17" fmla="*/ 1372 h 1373"/>
                  <a:gd name="T18" fmla="*/ 216 w 1328"/>
                  <a:gd name="T19" fmla="*/ 1343 h 1373"/>
                  <a:gd name="T20" fmla="*/ 440 w 1328"/>
                  <a:gd name="T21" fmla="*/ 1107 h 1373"/>
                  <a:gd name="T22" fmla="*/ 525 w 1328"/>
                  <a:gd name="T23" fmla="*/ 884 h 1373"/>
                  <a:gd name="T24" fmla="*/ 848 w 1328"/>
                  <a:gd name="T25" fmla="*/ 993 h 1373"/>
                  <a:gd name="T26" fmla="*/ 1193 w 1328"/>
                  <a:gd name="T27" fmla="*/ 837 h 1373"/>
                  <a:gd name="T28" fmla="*/ 626 w 1328"/>
                  <a:gd name="T29" fmla="*/ 720 h 1373"/>
                  <a:gd name="T30" fmla="*/ 532 w 1328"/>
                  <a:gd name="T31" fmla="*/ 506 h 1373"/>
                  <a:gd name="T32" fmla="*/ 827 w 1328"/>
                  <a:gd name="T33" fmla="*/ 197 h 1373"/>
                  <a:gd name="T34" fmla="*/ 1135 w 1328"/>
                  <a:gd name="T35" fmla="*/ 490 h 1373"/>
                  <a:gd name="T36" fmla="*/ 843 w 1328"/>
                  <a:gd name="T37" fmla="*/ 803 h 1373"/>
                  <a:gd name="T38" fmla="*/ 626 w 1328"/>
                  <a:gd name="T39" fmla="*/ 720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8" h="1373">
                    <a:moveTo>
                      <a:pt x="1193" y="837"/>
                    </a:moveTo>
                    <a:cubicBezTo>
                      <a:pt x="1285" y="740"/>
                      <a:pt x="1328" y="613"/>
                      <a:pt x="1325" y="485"/>
                    </a:cubicBezTo>
                    <a:cubicBezTo>
                      <a:pt x="1318" y="220"/>
                      <a:pt x="1087" y="0"/>
                      <a:pt x="822" y="7"/>
                    </a:cubicBezTo>
                    <a:cubicBezTo>
                      <a:pt x="554" y="15"/>
                      <a:pt x="335" y="241"/>
                      <a:pt x="342" y="509"/>
                    </a:cubicBezTo>
                    <a:cubicBezTo>
                      <a:pt x="345" y="624"/>
                      <a:pt x="388" y="737"/>
                      <a:pt x="468" y="828"/>
                    </a:cubicBezTo>
                    <a:lnTo>
                      <a:pt x="247" y="924"/>
                    </a:lnTo>
                    <a:lnTo>
                      <a:pt x="26" y="1160"/>
                    </a:lnTo>
                    <a:cubicBezTo>
                      <a:pt x="8" y="1183"/>
                      <a:pt x="0" y="1212"/>
                      <a:pt x="1" y="1240"/>
                    </a:cubicBezTo>
                    <a:cubicBezTo>
                      <a:pt x="3" y="1311"/>
                      <a:pt x="64" y="1373"/>
                      <a:pt x="137" y="1372"/>
                    </a:cubicBezTo>
                    <a:cubicBezTo>
                      <a:pt x="166" y="1371"/>
                      <a:pt x="192" y="1361"/>
                      <a:pt x="216" y="1343"/>
                    </a:cubicBezTo>
                    <a:lnTo>
                      <a:pt x="440" y="1107"/>
                    </a:lnTo>
                    <a:lnTo>
                      <a:pt x="525" y="884"/>
                    </a:lnTo>
                    <a:cubicBezTo>
                      <a:pt x="619" y="959"/>
                      <a:pt x="733" y="996"/>
                      <a:pt x="848" y="993"/>
                    </a:cubicBezTo>
                    <a:cubicBezTo>
                      <a:pt x="974" y="989"/>
                      <a:pt x="1098" y="937"/>
                      <a:pt x="1193" y="837"/>
                    </a:cubicBezTo>
                    <a:close/>
                    <a:moveTo>
                      <a:pt x="626" y="720"/>
                    </a:moveTo>
                    <a:cubicBezTo>
                      <a:pt x="565" y="662"/>
                      <a:pt x="534" y="585"/>
                      <a:pt x="532" y="506"/>
                    </a:cubicBezTo>
                    <a:cubicBezTo>
                      <a:pt x="528" y="345"/>
                      <a:pt x="661" y="202"/>
                      <a:pt x="827" y="197"/>
                    </a:cubicBezTo>
                    <a:cubicBezTo>
                      <a:pt x="988" y="193"/>
                      <a:pt x="1131" y="326"/>
                      <a:pt x="1135" y="490"/>
                    </a:cubicBezTo>
                    <a:cubicBezTo>
                      <a:pt x="1140" y="658"/>
                      <a:pt x="1006" y="798"/>
                      <a:pt x="843" y="803"/>
                    </a:cubicBezTo>
                    <a:cubicBezTo>
                      <a:pt x="765" y="805"/>
                      <a:pt x="687" y="776"/>
                      <a:pt x="626" y="720"/>
                    </a:cubicBez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cs typeface="+mn-ea"/>
                  <a:sym typeface="+mn-lt"/>
                </a:endParaRPr>
              </a:p>
            </p:txBody>
          </p:sp>
        </p:grpSp>
      </p:grpSp>
      <p:grpSp>
        <p:nvGrpSpPr>
          <p:cNvPr id="84" name="组合 83"/>
          <p:cNvGrpSpPr/>
          <p:nvPr/>
        </p:nvGrpSpPr>
        <p:grpSpPr>
          <a:xfrm>
            <a:off x="8783381" y="2220782"/>
            <a:ext cx="1611788" cy="1611788"/>
            <a:chOff x="8783381" y="2124530"/>
            <a:chExt cx="1611788" cy="1611788"/>
          </a:xfrm>
        </p:grpSpPr>
        <p:sp>
          <p:nvSpPr>
            <p:cNvPr id="85" name="椭圆 84"/>
            <p:cNvSpPr/>
            <p:nvPr/>
          </p:nvSpPr>
          <p:spPr>
            <a:xfrm>
              <a:off x="8783381" y="2124530"/>
              <a:ext cx="1611788" cy="161178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86" name="组合 85"/>
            <p:cNvGrpSpPr/>
            <p:nvPr/>
          </p:nvGrpSpPr>
          <p:grpSpPr>
            <a:xfrm>
              <a:off x="9305984" y="2676033"/>
              <a:ext cx="661832" cy="484347"/>
              <a:chOff x="1848569" y="1794469"/>
              <a:chExt cx="490776" cy="359163"/>
            </a:xfrm>
            <a:solidFill>
              <a:srgbClr val="454545"/>
            </a:solidFill>
          </p:grpSpPr>
          <p:sp>
            <p:nvSpPr>
              <p:cNvPr id="87" name="任意多边形 85"/>
              <p:cNvSpPr/>
              <p:nvPr/>
            </p:nvSpPr>
            <p:spPr>
              <a:xfrm>
                <a:off x="1863082" y="1857702"/>
                <a:ext cx="390290" cy="295930"/>
              </a:xfrm>
              <a:custGeom>
                <a:avLst/>
                <a:gdLst>
                  <a:gd name="connsiteX0" fmla="*/ 96105 w 628567"/>
                  <a:gd name="connsiteY0" fmla="*/ 192304 h 476598"/>
                  <a:gd name="connsiteX1" fmla="*/ 96105 w 628567"/>
                  <a:gd name="connsiteY1" fmla="*/ 476598 h 476598"/>
                  <a:gd name="connsiteX2" fmla="*/ 0 w 628567"/>
                  <a:gd name="connsiteY2" fmla="*/ 476598 h 476598"/>
                  <a:gd name="connsiteX3" fmla="*/ 0 w 628567"/>
                  <a:gd name="connsiteY3" fmla="*/ 267440 h 476598"/>
                  <a:gd name="connsiteX4" fmla="*/ 451079 w 628567"/>
                  <a:gd name="connsiteY4" fmla="*/ 149738 h 476598"/>
                  <a:gd name="connsiteX5" fmla="*/ 451079 w 628567"/>
                  <a:gd name="connsiteY5" fmla="*/ 476598 h 476598"/>
                  <a:gd name="connsiteX6" fmla="*/ 354974 w 628567"/>
                  <a:gd name="connsiteY6" fmla="*/ 476598 h 476598"/>
                  <a:gd name="connsiteX7" fmla="*/ 354974 w 628567"/>
                  <a:gd name="connsiteY7" fmla="*/ 196833 h 476598"/>
                  <a:gd name="connsiteX8" fmla="*/ 357633 w 628567"/>
                  <a:gd name="connsiteY8" fmla="*/ 200277 h 476598"/>
                  <a:gd name="connsiteX9" fmla="*/ 359009 w 628567"/>
                  <a:gd name="connsiteY9" fmla="*/ 199214 h 476598"/>
                  <a:gd name="connsiteX10" fmla="*/ 372907 w 628567"/>
                  <a:gd name="connsiteY10" fmla="*/ 215687 h 476598"/>
                  <a:gd name="connsiteX11" fmla="*/ 255352 w 628567"/>
                  <a:gd name="connsiteY11" fmla="*/ 67803 h 476598"/>
                  <a:gd name="connsiteX12" fmla="*/ 273592 w 628567"/>
                  <a:gd name="connsiteY12" fmla="*/ 91427 h 476598"/>
                  <a:gd name="connsiteX13" fmla="*/ 273592 w 628567"/>
                  <a:gd name="connsiteY13" fmla="*/ 476598 h 476598"/>
                  <a:gd name="connsiteX14" fmla="*/ 177487 w 628567"/>
                  <a:gd name="connsiteY14" fmla="*/ 476598 h 476598"/>
                  <a:gd name="connsiteX15" fmla="*/ 177487 w 628567"/>
                  <a:gd name="connsiteY15" fmla="*/ 128679 h 476598"/>
                  <a:gd name="connsiteX16" fmla="*/ 628567 w 628567"/>
                  <a:gd name="connsiteY16" fmla="*/ 0 h 476598"/>
                  <a:gd name="connsiteX17" fmla="*/ 628567 w 628567"/>
                  <a:gd name="connsiteY17" fmla="*/ 476598 h 476598"/>
                  <a:gd name="connsiteX18" fmla="*/ 532462 w 628567"/>
                  <a:gd name="connsiteY18" fmla="*/ 476598 h 476598"/>
                  <a:gd name="connsiteX19" fmla="*/ 532462 w 628567"/>
                  <a:gd name="connsiteY19" fmla="*/ 81079 h 4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8567" h="476598">
                    <a:moveTo>
                      <a:pt x="96105" y="192304"/>
                    </a:moveTo>
                    <a:lnTo>
                      <a:pt x="96105" y="476598"/>
                    </a:lnTo>
                    <a:lnTo>
                      <a:pt x="0" y="476598"/>
                    </a:lnTo>
                    <a:lnTo>
                      <a:pt x="0" y="267440"/>
                    </a:lnTo>
                    <a:close/>
                    <a:moveTo>
                      <a:pt x="451079" y="149738"/>
                    </a:moveTo>
                    <a:lnTo>
                      <a:pt x="451079" y="476598"/>
                    </a:lnTo>
                    <a:lnTo>
                      <a:pt x="354974" y="476598"/>
                    </a:lnTo>
                    <a:lnTo>
                      <a:pt x="354974" y="196833"/>
                    </a:lnTo>
                    <a:lnTo>
                      <a:pt x="357633" y="200277"/>
                    </a:lnTo>
                    <a:lnTo>
                      <a:pt x="359009" y="199214"/>
                    </a:lnTo>
                    <a:lnTo>
                      <a:pt x="372907" y="215687"/>
                    </a:lnTo>
                    <a:close/>
                    <a:moveTo>
                      <a:pt x="255352" y="67803"/>
                    </a:moveTo>
                    <a:lnTo>
                      <a:pt x="273592" y="91427"/>
                    </a:lnTo>
                    <a:lnTo>
                      <a:pt x="273592" y="476598"/>
                    </a:lnTo>
                    <a:lnTo>
                      <a:pt x="177487" y="476598"/>
                    </a:lnTo>
                    <a:lnTo>
                      <a:pt x="177487" y="128679"/>
                    </a:lnTo>
                    <a:close/>
                    <a:moveTo>
                      <a:pt x="628567" y="0"/>
                    </a:moveTo>
                    <a:lnTo>
                      <a:pt x="628567" y="476598"/>
                    </a:lnTo>
                    <a:lnTo>
                      <a:pt x="532462" y="476598"/>
                    </a:lnTo>
                    <a:lnTo>
                      <a:pt x="532462" y="810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8" name="任意多边形 86"/>
              <p:cNvSpPr/>
              <p:nvPr/>
            </p:nvSpPr>
            <p:spPr>
              <a:xfrm rot="13790841">
                <a:off x="1992773" y="1650265"/>
                <a:ext cx="202367" cy="490776"/>
              </a:xfrm>
              <a:custGeom>
                <a:avLst/>
                <a:gdLst>
                  <a:gd name="connsiteX0" fmla="*/ 97660 w 325915"/>
                  <a:gd name="connsiteY0" fmla="*/ 790400 h 790400"/>
                  <a:gd name="connsiteX1" fmla="*/ 0 w 325915"/>
                  <a:gd name="connsiteY1" fmla="*/ 664808 h 790400"/>
                  <a:gd name="connsiteX2" fmla="*/ 70970 w 325915"/>
                  <a:gd name="connsiteY2" fmla="*/ 664808 h 790400"/>
                  <a:gd name="connsiteX3" fmla="*/ 70970 w 325915"/>
                  <a:gd name="connsiteY3" fmla="*/ 320500 h 790400"/>
                  <a:gd name="connsiteX4" fmla="*/ 92523 w 325915"/>
                  <a:gd name="connsiteY4" fmla="*/ 320500 h 790400"/>
                  <a:gd name="connsiteX5" fmla="*/ 92598 w 325915"/>
                  <a:gd name="connsiteY5" fmla="*/ 318763 h 790400"/>
                  <a:gd name="connsiteX6" fmla="*/ 259805 w 325915"/>
                  <a:gd name="connsiteY6" fmla="*/ 326009 h 790400"/>
                  <a:gd name="connsiteX7" fmla="*/ 271953 w 325915"/>
                  <a:gd name="connsiteY7" fmla="*/ 0 h 790400"/>
                  <a:gd name="connsiteX8" fmla="*/ 325915 w 325915"/>
                  <a:gd name="connsiteY8" fmla="*/ 2011 h 790400"/>
                  <a:gd name="connsiteX9" fmla="*/ 311729 w 325915"/>
                  <a:gd name="connsiteY9" fmla="*/ 382747 h 790400"/>
                  <a:gd name="connsiteX10" fmla="*/ 257766 w 325915"/>
                  <a:gd name="connsiteY10" fmla="*/ 380736 h 790400"/>
                  <a:gd name="connsiteX11" fmla="*/ 257794 w 325915"/>
                  <a:gd name="connsiteY11" fmla="*/ 379973 h 790400"/>
                  <a:gd name="connsiteX12" fmla="*/ 124349 w 325915"/>
                  <a:gd name="connsiteY12" fmla="*/ 374190 h 790400"/>
                  <a:gd name="connsiteX13" fmla="*/ 124349 w 325915"/>
                  <a:gd name="connsiteY13" fmla="*/ 664808 h 790400"/>
                  <a:gd name="connsiteX14" fmla="*/ 195319 w 325915"/>
                  <a:gd name="connsiteY14" fmla="*/ 664808 h 7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915" h="790400">
                    <a:moveTo>
                      <a:pt x="97660" y="790400"/>
                    </a:moveTo>
                    <a:lnTo>
                      <a:pt x="0" y="664808"/>
                    </a:lnTo>
                    <a:lnTo>
                      <a:pt x="70970" y="664808"/>
                    </a:lnTo>
                    <a:lnTo>
                      <a:pt x="70970" y="320500"/>
                    </a:lnTo>
                    <a:lnTo>
                      <a:pt x="92523" y="320500"/>
                    </a:lnTo>
                    <a:lnTo>
                      <a:pt x="92598" y="318763"/>
                    </a:lnTo>
                    <a:lnTo>
                      <a:pt x="259805" y="326009"/>
                    </a:lnTo>
                    <a:lnTo>
                      <a:pt x="271953" y="0"/>
                    </a:lnTo>
                    <a:lnTo>
                      <a:pt x="325915" y="2011"/>
                    </a:lnTo>
                    <a:lnTo>
                      <a:pt x="311729" y="382747"/>
                    </a:lnTo>
                    <a:lnTo>
                      <a:pt x="257766" y="380736"/>
                    </a:lnTo>
                    <a:lnTo>
                      <a:pt x="257794" y="379973"/>
                    </a:lnTo>
                    <a:lnTo>
                      <a:pt x="124349" y="374190"/>
                    </a:lnTo>
                    <a:lnTo>
                      <a:pt x="124349" y="664808"/>
                    </a:lnTo>
                    <a:lnTo>
                      <a:pt x="195319" y="6648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89" name="组合 88"/>
          <p:cNvGrpSpPr/>
          <p:nvPr/>
        </p:nvGrpSpPr>
        <p:grpSpPr>
          <a:xfrm>
            <a:off x="1796832" y="2220780"/>
            <a:ext cx="1611788" cy="1611788"/>
            <a:chOff x="1796832" y="2124528"/>
            <a:chExt cx="1611788" cy="1611788"/>
          </a:xfrm>
        </p:grpSpPr>
        <p:sp>
          <p:nvSpPr>
            <p:cNvPr id="90" name="椭圆 89"/>
            <p:cNvSpPr/>
            <p:nvPr/>
          </p:nvSpPr>
          <p:spPr>
            <a:xfrm>
              <a:off x="1796832" y="2124528"/>
              <a:ext cx="1611788" cy="161178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1" name="Freeform 110"/>
            <p:cNvSpPr>
              <a:spLocks noEditPoints="1"/>
            </p:cNvSpPr>
            <p:nvPr/>
          </p:nvSpPr>
          <p:spPr bwMode="auto">
            <a:xfrm>
              <a:off x="2352919" y="2700573"/>
              <a:ext cx="499615" cy="463642"/>
            </a:xfrm>
            <a:custGeom>
              <a:avLst/>
              <a:gdLst/>
              <a:ahLst/>
              <a:cxnLst>
                <a:cxn ang="0">
                  <a:pos x="8" y="10"/>
                </a:cxn>
                <a:cxn ang="0">
                  <a:pos x="0" y="10"/>
                </a:cxn>
                <a:cxn ang="0">
                  <a:pos x="0" y="5"/>
                </a:cxn>
                <a:cxn ang="0">
                  <a:pos x="8" y="5"/>
                </a:cxn>
                <a:cxn ang="0">
                  <a:pos x="8" y="10"/>
                </a:cxn>
                <a:cxn ang="0">
                  <a:pos x="33" y="30"/>
                </a:cxn>
                <a:cxn ang="0">
                  <a:pos x="0" y="30"/>
                </a:cxn>
                <a:cxn ang="0">
                  <a:pos x="0" y="25"/>
                </a:cxn>
                <a:cxn ang="0">
                  <a:pos x="33" y="25"/>
                </a:cxn>
                <a:cxn ang="0">
                  <a:pos x="33" y="30"/>
                </a:cxn>
                <a:cxn ang="0">
                  <a:pos x="13" y="49"/>
                </a:cxn>
                <a:cxn ang="0">
                  <a:pos x="0" y="49"/>
                </a:cxn>
                <a:cxn ang="0">
                  <a:pos x="0" y="44"/>
                </a:cxn>
                <a:cxn ang="0">
                  <a:pos x="13" y="44"/>
                </a:cxn>
                <a:cxn ang="0">
                  <a:pos x="13" y="49"/>
                </a:cxn>
                <a:cxn ang="0">
                  <a:pos x="24" y="3"/>
                </a:cxn>
                <a:cxn ang="0">
                  <a:pos x="24" y="13"/>
                </a:cxn>
                <a:cxn ang="0">
                  <a:pos x="22" y="15"/>
                </a:cxn>
                <a:cxn ang="0">
                  <a:pos x="12" y="15"/>
                </a:cxn>
                <a:cxn ang="0">
                  <a:pos x="9" y="13"/>
                </a:cxn>
                <a:cxn ang="0">
                  <a:pos x="9" y="3"/>
                </a:cxn>
                <a:cxn ang="0">
                  <a:pos x="12" y="0"/>
                </a:cxn>
                <a:cxn ang="0">
                  <a:pos x="22" y="0"/>
                </a:cxn>
                <a:cxn ang="0">
                  <a:pos x="24" y="3"/>
                </a:cxn>
                <a:cxn ang="0">
                  <a:pos x="29" y="42"/>
                </a:cxn>
                <a:cxn ang="0">
                  <a:pos x="29" y="51"/>
                </a:cxn>
                <a:cxn ang="0">
                  <a:pos x="26" y="54"/>
                </a:cxn>
                <a:cxn ang="0">
                  <a:pos x="17" y="54"/>
                </a:cxn>
                <a:cxn ang="0">
                  <a:pos x="14" y="51"/>
                </a:cxn>
                <a:cxn ang="0">
                  <a:pos x="14" y="42"/>
                </a:cxn>
                <a:cxn ang="0">
                  <a:pos x="17" y="39"/>
                </a:cxn>
                <a:cxn ang="0">
                  <a:pos x="26" y="39"/>
                </a:cxn>
                <a:cxn ang="0">
                  <a:pos x="29" y="42"/>
                </a:cxn>
                <a:cxn ang="0">
                  <a:pos x="58" y="10"/>
                </a:cxn>
                <a:cxn ang="0">
                  <a:pos x="25" y="10"/>
                </a:cxn>
                <a:cxn ang="0">
                  <a:pos x="25" y="5"/>
                </a:cxn>
                <a:cxn ang="0">
                  <a:pos x="58" y="5"/>
                </a:cxn>
                <a:cxn ang="0">
                  <a:pos x="58" y="10"/>
                </a:cxn>
                <a:cxn ang="0">
                  <a:pos x="58" y="49"/>
                </a:cxn>
                <a:cxn ang="0">
                  <a:pos x="30" y="49"/>
                </a:cxn>
                <a:cxn ang="0">
                  <a:pos x="30" y="44"/>
                </a:cxn>
                <a:cxn ang="0">
                  <a:pos x="58" y="44"/>
                </a:cxn>
                <a:cxn ang="0">
                  <a:pos x="58" y="49"/>
                </a:cxn>
                <a:cxn ang="0">
                  <a:pos x="48" y="22"/>
                </a:cxn>
                <a:cxn ang="0">
                  <a:pos x="48" y="32"/>
                </a:cxn>
                <a:cxn ang="0">
                  <a:pos x="46" y="34"/>
                </a:cxn>
                <a:cxn ang="0">
                  <a:pos x="36" y="34"/>
                </a:cxn>
                <a:cxn ang="0">
                  <a:pos x="34" y="32"/>
                </a:cxn>
                <a:cxn ang="0">
                  <a:pos x="34" y="22"/>
                </a:cxn>
                <a:cxn ang="0">
                  <a:pos x="36" y="20"/>
                </a:cxn>
                <a:cxn ang="0">
                  <a:pos x="46" y="20"/>
                </a:cxn>
                <a:cxn ang="0">
                  <a:pos x="48" y="22"/>
                </a:cxn>
                <a:cxn ang="0">
                  <a:pos x="58" y="30"/>
                </a:cxn>
                <a:cxn ang="0">
                  <a:pos x="50" y="30"/>
                </a:cxn>
                <a:cxn ang="0">
                  <a:pos x="50" y="25"/>
                </a:cxn>
                <a:cxn ang="0">
                  <a:pos x="58" y="25"/>
                </a:cxn>
                <a:cxn ang="0">
                  <a:pos x="58" y="30"/>
                </a:cxn>
              </a:cxnLst>
              <a:rect l="0" t="0" r="r" b="b"/>
              <a:pathLst>
                <a:path w="58" h="54">
                  <a:moveTo>
                    <a:pt x="8" y="10"/>
                  </a:moveTo>
                  <a:cubicBezTo>
                    <a:pt x="0" y="10"/>
                    <a:pt x="0" y="10"/>
                    <a:pt x="0" y="10"/>
                  </a:cubicBezTo>
                  <a:cubicBezTo>
                    <a:pt x="0" y="5"/>
                    <a:pt x="0" y="5"/>
                    <a:pt x="0" y="5"/>
                  </a:cubicBezTo>
                  <a:cubicBezTo>
                    <a:pt x="8" y="5"/>
                    <a:pt x="8" y="5"/>
                    <a:pt x="8" y="5"/>
                  </a:cubicBezTo>
                  <a:lnTo>
                    <a:pt x="8" y="10"/>
                  </a:lnTo>
                  <a:close/>
                  <a:moveTo>
                    <a:pt x="33" y="30"/>
                  </a:moveTo>
                  <a:cubicBezTo>
                    <a:pt x="0" y="30"/>
                    <a:pt x="0" y="30"/>
                    <a:pt x="0" y="30"/>
                  </a:cubicBezTo>
                  <a:cubicBezTo>
                    <a:pt x="0" y="25"/>
                    <a:pt x="0" y="25"/>
                    <a:pt x="0" y="25"/>
                  </a:cubicBezTo>
                  <a:cubicBezTo>
                    <a:pt x="33" y="25"/>
                    <a:pt x="33" y="25"/>
                    <a:pt x="33" y="25"/>
                  </a:cubicBezTo>
                  <a:lnTo>
                    <a:pt x="33" y="30"/>
                  </a:lnTo>
                  <a:close/>
                  <a:moveTo>
                    <a:pt x="13" y="49"/>
                  </a:moveTo>
                  <a:cubicBezTo>
                    <a:pt x="0" y="49"/>
                    <a:pt x="0" y="49"/>
                    <a:pt x="0" y="49"/>
                  </a:cubicBezTo>
                  <a:cubicBezTo>
                    <a:pt x="0" y="44"/>
                    <a:pt x="0" y="44"/>
                    <a:pt x="0" y="44"/>
                  </a:cubicBezTo>
                  <a:cubicBezTo>
                    <a:pt x="13" y="44"/>
                    <a:pt x="13" y="44"/>
                    <a:pt x="13" y="44"/>
                  </a:cubicBezTo>
                  <a:lnTo>
                    <a:pt x="13" y="49"/>
                  </a:lnTo>
                  <a:close/>
                  <a:moveTo>
                    <a:pt x="24" y="3"/>
                  </a:moveTo>
                  <a:cubicBezTo>
                    <a:pt x="24" y="13"/>
                    <a:pt x="24" y="13"/>
                    <a:pt x="24" y="13"/>
                  </a:cubicBezTo>
                  <a:cubicBezTo>
                    <a:pt x="24" y="14"/>
                    <a:pt x="23" y="15"/>
                    <a:pt x="22" y="15"/>
                  </a:cubicBezTo>
                  <a:cubicBezTo>
                    <a:pt x="12" y="15"/>
                    <a:pt x="12" y="15"/>
                    <a:pt x="12" y="15"/>
                  </a:cubicBezTo>
                  <a:cubicBezTo>
                    <a:pt x="11" y="15"/>
                    <a:pt x="9" y="14"/>
                    <a:pt x="9" y="13"/>
                  </a:cubicBezTo>
                  <a:cubicBezTo>
                    <a:pt x="9" y="3"/>
                    <a:pt x="9" y="3"/>
                    <a:pt x="9" y="3"/>
                  </a:cubicBezTo>
                  <a:cubicBezTo>
                    <a:pt x="9" y="2"/>
                    <a:pt x="11" y="0"/>
                    <a:pt x="12" y="0"/>
                  </a:cubicBezTo>
                  <a:cubicBezTo>
                    <a:pt x="22" y="0"/>
                    <a:pt x="22" y="0"/>
                    <a:pt x="22" y="0"/>
                  </a:cubicBezTo>
                  <a:cubicBezTo>
                    <a:pt x="23" y="0"/>
                    <a:pt x="24" y="2"/>
                    <a:pt x="24" y="3"/>
                  </a:cubicBezTo>
                  <a:close/>
                  <a:moveTo>
                    <a:pt x="29" y="42"/>
                  </a:moveTo>
                  <a:cubicBezTo>
                    <a:pt x="29" y="51"/>
                    <a:pt x="29" y="51"/>
                    <a:pt x="29" y="51"/>
                  </a:cubicBezTo>
                  <a:cubicBezTo>
                    <a:pt x="29" y="53"/>
                    <a:pt x="28" y="54"/>
                    <a:pt x="26" y="54"/>
                  </a:cubicBezTo>
                  <a:cubicBezTo>
                    <a:pt x="17" y="54"/>
                    <a:pt x="17" y="54"/>
                    <a:pt x="17" y="54"/>
                  </a:cubicBezTo>
                  <a:cubicBezTo>
                    <a:pt x="15" y="54"/>
                    <a:pt x="14" y="53"/>
                    <a:pt x="14" y="51"/>
                  </a:cubicBezTo>
                  <a:cubicBezTo>
                    <a:pt x="14" y="42"/>
                    <a:pt x="14" y="42"/>
                    <a:pt x="14" y="42"/>
                  </a:cubicBezTo>
                  <a:cubicBezTo>
                    <a:pt x="14" y="40"/>
                    <a:pt x="15" y="39"/>
                    <a:pt x="17" y="39"/>
                  </a:cubicBezTo>
                  <a:cubicBezTo>
                    <a:pt x="26" y="39"/>
                    <a:pt x="26" y="39"/>
                    <a:pt x="26" y="39"/>
                  </a:cubicBezTo>
                  <a:cubicBezTo>
                    <a:pt x="28" y="39"/>
                    <a:pt x="29" y="40"/>
                    <a:pt x="29" y="42"/>
                  </a:cubicBezTo>
                  <a:close/>
                  <a:moveTo>
                    <a:pt x="58" y="10"/>
                  </a:moveTo>
                  <a:cubicBezTo>
                    <a:pt x="25" y="10"/>
                    <a:pt x="25" y="10"/>
                    <a:pt x="25" y="10"/>
                  </a:cubicBezTo>
                  <a:cubicBezTo>
                    <a:pt x="25" y="5"/>
                    <a:pt x="25" y="5"/>
                    <a:pt x="25" y="5"/>
                  </a:cubicBezTo>
                  <a:cubicBezTo>
                    <a:pt x="58" y="5"/>
                    <a:pt x="58" y="5"/>
                    <a:pt x="58" y="5"/>
                  </a:cubicBezTo>
                  <a:lnTo>
                    <a:pt x="58" y="10"/>
                  </a:lnTo>
                  <a:close/>
                  <a:moveTo>
                    <a:pt x="58" y="49"/>
                  </a:moveTo>
                  <a:cubicBezTo>
                    <a:pt x="30" y="49"/>
                    <a:pt x="30" y="49"/>
                    <a:pt x="30" y="49"/>
                  </a:cubicBezTo>
                  <a:cubicBezTo>
                    <a:pt x="30" y="44"/>
                    <a:pt x="30" y="44"/>
                    <a:pt x="30" y="44"/>
                  </a:cubicBezTo>
                  <a:cubicBezTo>
                    <a:pt x="58" y="44"/>
                    <a:pt x="58" y="44"/>
                    <a:pt x="58" y="44"/>
                  </a:cubicBezTo>
                  <a:lnTo>
                    <a:pt x="58" y="49"/>
                  </a:lnTo>
                  <a:close/>
                  <a:moveTo>
                    <a:pt x="48" y="22"/>
                  </a:moveTo>
                  <a:cubicBezTo>
                    <a:pt x="48" y="32"/>
                    <a:pt x="48" y="32"/>
                    <a:pt x="48" y="32"/>
                  </a:cubicBezTo>
                  <a:cubicBezTo>
                    <a:pt x="48" y="33"/>
                    <a:pt x="47" y="34"/>
                    <a:pt x="46" y="34"/>
                  </a:cubicBezTo>
                  <a:cubicBezTo>
                    <a:pt x="36" y="34"/>
                    <a:pt x="36" y="34"/>
                    <a:pt x="36" y="34"/>
                  </a:cubicBezTo>
                  <a:cubicBezTo>
                    <a:pt x="35" y="34"/>
                    <a:pt x="34" y="33"/>
                    <a:pt x="34" y="32"/>
                  </a:cubicBezTo>
                  <a:cubicBezTo>
                    <a:pt x="34" y="22"/>
                    <a:pt x="34" y="22"/>
                    <a:pt x="34" y="22"/>
                  </a:cubicBezTo>
                  <a:cubicBezTo>
                    <a:pt x="34" y="21"/>
                    <a:pt x="35" y="20"/>
                    <a:pt x="36" y="20"/>
                  </a:cubicBezTo>
                  <a:cubicBezTo>
                    <a:pt x="46" y="20"/>
                    <a:pt x="46" y="20"/>
                    <a:pt x="46" y="20"/>
                  </a:cubicBezTo>
                  <a:cubicBezTo>
                    <a:pt x="47" y="20"/>
                    <a:pt x="48" y="21"/>
                    <a:pt x="48" y="22"/>
                  </a:cubicBezTo>
                  <a:close/>
                  <a:moveTo>
                    <a:pt x="58" y="30"/>
                  </a:moveTo>
                  <a:cubicBezTo>
                    <a:pt x="50" y="30"/>
                    <a:pt x="50" y="30"/>
                    <a:pt x="50" y="30"/>
                  </a:cubicBezTo>
                  <a:cubicBezTo>
                    <a:pt x="50" y="25"/>
                    <a:pt x="50" y="25"/>
                    <a:pt x="50" y="25"/>
                  </a:cubicBezTo>
                  <a:cubicBezTo>
                    <a:pt x="58" y="25"/>
                    <a:pt x="58" y="25"/>
                    <a:pt x="58" y="25"/>
                  </a:cubicBezTo>
                  <a:lnTo>
                    <a:pt x="58" y="30"/>
                  </a:lnTo>
                  <a:close/>
                </a:path>
              </a:pathLst>
            </a:custGeom>
            <a:solidFill>
              <a:srgbClr val="454545"/>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outVertical)">
                                          <p:cBhvr>
                                            <p:cTn id="7" dur="500"/>
                                            <p:tgtEl>
                                              <p:spTgt spid="70"/>
                                            </p:tgtEl>
                                          </p:cBhvr>
                                        </p:animEffect>
                                      </p:childTnLst>
                                    </p:cTn>
                                  </p:par>
                                </p:childTnLst>
                              </p:cTn>
                            </p:par>
                            <p:par>
                              <p:cTn id="8" fill="hold">
                                <p:stCondLst>
                                  <p:cond delay="500"/>
                                </p:stCondLst>
                                <p:childTnLst>
                                  <p:par>
                                    <p:cTn id="9" presetID="2" presetClass="entr" presetSubtype="8" fill="hold" nodeType="afterEffect" p14:presetBounceEnd="60000">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14:bounceEnd="60000">
                                          <p:cBhvr additive="base">
                                            <p:cTn id="11" dur="500" fill="hold"/>
                                            <p:tgtEl>
                                              <p:spTgt spid="8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8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14:presetBounceEnd="60000">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14:bounceEnd="60000">
                                          <p:cBhvr additive="base">
                                            <p:cTn id="16" dur="500" fill="hold"/>
                                            <p:tgtEl>
                                              <p:spTgt spid="76"/>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7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14:presetBounceEnd="60000">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14:bounceEnd="60000">
                                          <p:cBhvr additive="base">
                                            <p:cTn id="21" dur="500" fill="hold"/>
                                            <p:tgtEl>
                                              <p:spTgt spid="84"/>
                                            </p:tgtEl>
                                            <p:attrNameLst>
                                              <p:attrName>ppt_x</p:attrName>
                                            </p:attrNameLst>
                                          </p:cBhvr>
                                          <p:tavLst>
                                            <p:tav tm="0">
                                              <p:val>
                                                <p:strVal val="0-#ppt_w/2"/>
                                              </p:val>
                                            </p:tav>
                                            <p:tav tm="100000">
                                              <p:val>
                                                <p:strVal val="#ppt_x"/>
                                              </p:val>
                                            </p:tav>
                                          </p:tavLst>
                                        </p:anim>
                                        <p:anim calcmode="lin" valueType="num" p14:bounceEnd="60000">
                                          <p:cBhvr additive="base">
                                            <p:cTn id="22" dur="500" fill="hold"/>
                                            <p:tgtEl>
                                              <p:spTgt spid="8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2" presetClass="entr" presetSubtype="1"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p:tgtEl>
                                              <p:spTgt spid="67"/>
                                            </p:tgtEl>
                                            <p:attrNameLst>
                                              <p:attrName>ppt_y</p:attrName>
                                            </p:attrNameLst>
                                          </p:cBhvr>
                                          <p:tavLst>
                                            <p:tav tm="0">
                                              <p:val>
                                                <p:strVal val="#ppt_y-#ppt_h*1.125000"/>
                                              </p:val>
                                            </p:tav>
                                            <p:tav tm="100000">
                                              <p:val>
                                                <p:strVal val="#ppt_y"/>
                                              </p:val>
                                            </p:tav>
                                          </p:tavLst>
                                        </p:anim>
                                        <p:animEffect transition="in" filter="wipe(down)">
                                          <p:cBhvr>
                                            <p:cTn id="27" dur="500"/>
                                            <p:tgtEl>
                                              <p:spTgt spid="67"/>
                                            </p:tgtEl>
                                          </p:cBhvr>
                                        </p:animEffect>
                                      </p:childTnLst>
                                    </p:cTn>
                                  </p:par>
                                </p:childTnLst>
                              </p:cTn>
                            </p:par>
                            <p:par>
                              <p:cTn id="28" fill="hold">
                                <p:stCondLst>
                                  <p:cond delay="2500"/>
                                </p:stCondLst>
                                <p:childTnLst>
                                  <p:par>
                                    <p:cTn id="29" presetID="12" presetClass="entr" presetSubtype="1"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p:tgtEl>
                                              <p:spTgt spid="68"/>
                                            </p:tgtEl>
                                            <p:attrNameLst>
                                              <p:attrName>ppt_y</p:attrName>
                                            </p:attrNameLst>
                                          </p:cBhvr>
                                          <p:tavLst>
                                            <p:tav tm="0">
                                              <p:val>
                                                <p:strVal val="#ppt_y-#ppt_h*1.125000"/>
                                              </p:val>
                                            </p:tav>
                                            <p:tav tm="100000">
                                              <p:val>
                                                <p:strVal val="#ppt_y"/>
                                              </p:val>
                                            </p:tav>
                                          </p:tavLst>
                                        </p:anim>
                                        <p:animEffect transition="in" filter="wipe(down)">
                                          <p:cBhvr>
                                            <p:cTn id="32" dur="500"/>
                                            <p:tgtEl>
                                              <p:spTgt spid="68"/>
                                            </p:tgtEl>
                                          </p:cBhvr>
                                        </p:animEffect>
                                      </p:childTnLst>
                                    </p:cTn>
                                  </p:par>
                                </p:childTnLst>
                              </p:cTn>
                            </p:par>
                            <p:par>
                              <p:cTn id="33" fill="hold">
                                <p:stCondLst>
                                  <p:cond delay="3000"/>
                                </p:stCondLst>
                                <p:childTnLst>
                                  <p:par>
                                    <p:cTn id="34" presetID="12" presetClass="entr" presetSubtype="1" fill="hold" grpId="0" nodeType="after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ppt_y</p:attrName>
                                            </p:attrNameLst>
                                          </p:cBhvr>
                                          <p:tavLst>
                                            <p:tav tm="0">
                                              <p:val>
                                                <p:strVal val="#ppt_y-#ppt_h*1.125000"/>
                                              </p:val>
                                            </p:tav>
                                            <p:tav tm="100000">
                                              <p:val>
                                                <p:strVal val="#ppt_y"/>
                                              </p:val>
                                            </p:tav>
                                          </p:tavLst>
                                        </p:anim>
                                        <p:animEffect transition="in" filter="wipe(down)">
                                          <p:cBhvr>
                                            <p:cTn id="37" dur="500"/>
                                            <p:tgtEl>
                                              <p:spTgt spid="69"/>
                                            </p:tgtEl>
                                          </p:cBhvr>
                                        </p:animEffect>
                                      </p:childTnLst>
                                    </p:cTn>
                                  </p:par>
                                </p:childTnLst>
                              </p:cTn>
                            </p:par>
                            <p:par>
                              <p:cTn id="38" fill="hold">
                                <p:stCondLst>
                                  <p:cond delay="3500"/>
                                </p:stCondLst>
                                <p:childTnLst>
                                  <p:par>
                                    <p:cTn id="39" presetID="18" presetClass="entr" presetSubtype="12"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strips(downLeft)">
                                          <p:cBhvr>
                                            <p:cTn id="4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outVertical)">
                                          <p:cBhvr>
                                            <p:cTn id="7" dur="500"/>
                                            <p:tgtEl>
                                              <p:spTgt spid="70"/>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0-#ppt_w/2"/>
                                              </p:val>
                                            </p:tav>
                                            <p:tav tm="100000">
                                              <p:val>
                                                <p:strVal val="#ppt_x"/>
                                              </p:val>
                                            </p:tav>
                                          </p:tavLst>
                                        </p:anim>
                                        <p:anim calcmode="lin" valueType="num">
                                          <p:cBhvr additive="base">
                                            <p:cTn id="12" dur="500" fill="hold"/>
                                            <p:tgtEl>
                                              <p:spTgt spid="8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fill="hold"/>
                                            <p:tgtEl>
                                              <p:spTgt spid="76"/>
                                            </p:tgtEl>
                                            <p:attrNameLst>
                                              <p:attrName>ppt_x</p:attrName>
                                            </p:attrNameLst>
                                          </p:cBhvr>
                                          <p:tavLst>
                                            <p:tav tm="0">
                                              <p:val>
                                                <p:strVal val="0-#ppt_w/2"/>
                                              </p:val>
                                            </p:tav>
                                            <p:tav tm="100000">
                                              <p:val>
                                                <p:strVal val="#ppt_x"/>
                                              </p:val>
                                            </p:tav>
                                          </p:tavLst>
                                        </p:anim>
                                        <p:anim calcmode="lin" valueType="num">
                                          <p:cBhvr additive="base">
                                            <p:cTn id="17" dur="500" fill="hold"/>
                                            <p:tgtEl>
                                              <p:spTgt spid="7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cBhvr additive="base">
                                            <p:cTn id="21" dur="500" fill="hold"/>
                                            <p:tgtEl>
                                              <p:spTgt spid="84"/>
                                            </p:tgtEl>
                                            <p:attrNameLst>
                                              <p:attrName>ppt_x</p:attrName>
                                            </p:attrNameLst>
                                          </p:cBhvr>
                                          <p:tavLst>
                                            <p:tav tm="0">
                                              <p:val>
                                                <p:strVal val="0-#ppt_w/2"/>
                                              </p:val>
                                            </p:tav>
                                            <p:tav tm="100000">
                                              <p:val>
                                                <p:strVal val="#ppt_x"/>
                                              </p:val>
                                            </p:tav>
                                          </p:tavLst>
                                        </p:anim>
                                        <p:anim calcmode="lin" valueType="num">
                                          <p:cBhvr additive="base">
                                            <p:cTn id="22" dur="500" fill="hold"/>
                                            <p:tgtEl>
                                              <p:spTgt spid="8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2" presetClass="entr" presetSubtype="1"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p:tgtEl>
                                              <p:spTgt spid="67"/>
                                            </p:tgtEl>
                                            <p:attrNameLst>
                                              <p:attrName>ppt_y</p:attrName>
                                            </p:attrNameLst>
                                          </p:cBhvr>
                                          <p:tavLst>
                                            <p:tav tm="0">
                                              <p:val>
                                                <p:strVal val="#ppt_y-#ppt_h*1.125000"/>
                                              </p:val>
                                            </p:tav>
                                            <p:tav tm="100000">
                                              <p:val>
                                                <p:strVal val="#ppt_y"/>
                                              </p:val>
                                            </p:tav>
                                          </p:tavLst>
                                        </p:anim>
                                        <p:animEffect transition="in" filter="wipe(down)">
                                          <p:cBhvr>
                                            <p:cTn id="27" dur="500"/>
                                            <p:tgtEl>
                                              <p:spTgt spid="67"/>
                                            </p:tgtEl>
                                          </p:cBhvr>
                                        </p:animEffect>
                                      </p:childTnLst>
                                    </p:cTn>
                                  </p:par>
                                </p:childTnLst>
                              </p:cTn>
                            </p:par>
                            <p:par>
                              <p:cTn id="28" fill="hold">
                                <p:stCondLst>
                                  <p:cond delay="2500"/>
                                </p:stCondLst>
                                <p:childTnLst>
                                  <p:par>
                                    <p:cTn id="29" presetID="12" presetClass="entr" presetSubtype="1"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p:tgtEl>
                                              <p:spTgt spid="68"/>
                                            </p:tgtEl>
                                            <p:attrNameLst>
                                              <p:attrName>ppt_y</p:attrName>
                                            </p:attrNameLst>
                                          </p:cBhvr>
                                          <p:tavLst>
                                            <p:tav tm="0">
                                              <p:val>
                                                <p:strVal val="#ppt_y-#ppt_h*1.125000"/>
                                              </p:val>
                                            </p:tav>
                                            <p:tav tm="100000">
                                              <p:val>
                                                <p:strVal val="#ppt_y"/>
                                              </p:val>
                                            </p:tav>
                                          </p:tavLst>
                                        </p:anim>
                                        <p:animEffect transition="in" filter="wipe(down)">
                                          <p:cBhvr>
                                            <p:cTn id="32" dur="500"/>
                                            <p:tgtEl>
                                              <p:spTgt spid="68"/>
                                            </p:tgtEl>
                                          </p:cBhvr>
                                        </p:animEffect>
                                      </p:childTnLst>
                                    </p:cTn>
                                  </p:par>
                                </p:childTnLst>
                              </p:cTn>
                            </p:par>
                            <p:par>
                              <p:cTn id="33" fill="hold">
                                <p:stCondLst>
                                  <p:cond delay="3000"/>
                                </p:stCondLst>
                                <p:childTnLst>
                                  <p:par>
                                    <p:cTn id="34" presetID="12" presetClass="entr" presetSubtype="1" fill="hold" grpId="0" nodeType="after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ppt_y</p:attrName>
                                            </p:attrNameLst>
                                          </p:cBhvr>
                                          <p:tavLst>
                                            <p:tav tm="0">
                                              <p:val>
                                                <p:strVal val="#ppt_y-#ppt_h*1.125000"/>
                                              </p:val>
                                            </p:tav>
                                            <p:tav tm="100000">
                                              <p:val>
                                                <p:strVal val="#ppt_y"/>
                                              </p:val>
                                            </p:tav>
                                          </p:tavLst>
                                        </p:anim>
                                        <p:animEffect transition="in" filter="wipe(down)">
                                          <p:cBhvr>
                                            <p:cTn id="37" dur="500"/>
                                            <p:tgtEl>
                                              <p:spTgt spid="69"/>
                                            </p:tgtEl>
                                          </p:cBhvr>
                                        </p:animEffect>
                                      </p:childTnLst>
                                    </p:cTn>
                                  </p:par>
                                </p:childTnLst>
                              </p:cTn>
                            </p:par>
                            <p:par>
                              <p:cTn id="38" fill="hold">
                                <p:stCondLst>
                                  <p:cond delay="3500"/>
                                </p:stCondLst>
                                <p:childTnLst>
                                  <p:par>
                                    <p:cTn id="39" presetID="18" presetClass="entr" presetSubtype="12"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strips(downLeft)">
                                          <p:cBhvr>
                                            <p:cTn id="4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5"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组合 3"/>
          <p:cNvGrpSpPr/>
          <p:nvPr/>
        </p:nvGrpSpPr>
        <p:grpSpPr>
          <a:xfrm>
            <a:off x="4312499" y="641742"/>
            <a:ext cx="5001690" cy="630494"/>
            <a:chOff x="4312499" y="641742"/>
            <a:chExt cx="5001690" cy="630494"/>
          </a:xfrm>
        </p:grpSpPr>
        <p:sp>
          <p:nvSpPr>
            <p:cNvPr id="5" name="矩形 4"/>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6" name="组合 5"/>
            <p:cNvGrpSpPr/>
            <p:nvPr/>
          </p:nvGrpSpPr>
          <p:grpSpPr>
            <a:xfrm>
              <a:off x="4342237" y="1226517"/>
              <a:ext cx="3507526" cy="45719"/>
              <a:chOff x="4371975" y="1226517"/>
              <a:chExt cx="3507526" cy="45719"/>
            </a:xfrm>
          </p:grpSpPr>
          <p:cxnSp>
            <p:nvCxnSpPr>
              <p:cNvPr id="7" name="直接连接符 6"/>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9" name="组合 8"/>
          <p:cNvGrpSpPr/>
          <p:nvPr/>
        </p:nvGrpSpPr>
        <p:grpSpPr>
          <a:xfrm>
            <a:off x="4032272" y="1107149"/>
            <a:ext cx="1597244" cy="1597244"/>
            <a:chOff x="4032272" y="1107149"/>
            <a:chExt cx="1597244" cy="1597244"/>
          </a:xfrm>
        </p:grpSpPr>
        <p:grpSp>
          <p:nvGrpSpPr>
            <p:cNvPr id="10" name="组合 9"/>
            <p:cNvGrpSpPr/>
            <p:nvPr/>
          </p:nvGrpSpPr>
          <p:grpSpPr>
            <a:xfrm>
              <a:off x="4032272" y="1107149"/>
              <a:ext cx="1597244" cy="1597244"/>
              <a:chOff x="4450768" y="3983297"/>
              <a:chExt cx="1417378" cy="1417378"/>
            </a:xfrm>
          </p:grpSpPr>
          <p:sp>
            <p:nvSpPr>
              <p:cNvPr id="15" name="椭圆 14"/>
              <p:cNvSpPr/>
              <p:nvPr/>
            </p:nvSpPr>
            <p:spPr>
              <a:xfrm>
                <a:off x="4450768" y="3983297"/>
                <a:ext cx="1417378" cy="1417378"/>
              </a:xfrm>
              <a:prstGeom prst="ellipse">
                <a:avLst/>
              </a:prstGeom>
              <a:gradFill flip="none" rotWithShape="1">
                <a:gsLst>
                  <a:gs pos="0">
                    <a:schemeClr val="tx1">
                      <a:alpha val="7000"/>
                    </a:schemeClr>
                  </a:gs>
                  <a:gs pos="93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5"/>
              <p:cNvSpPr/>
              <p:nvPr/>
            </p:nvSpPr>
            <p:spPr>
              <a:xfrm>
                <a:off x="4660859" y="4249271"/>
                <a:ext cx="889083" cy="88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1" name="Group 4"/>
            <p:cNvGrpSpPr>
              <a:grpSpLocks noChangeAspect="1"/>
            </p:cNvGrpSpPr>
            <p:nvPr/>
          </p:nvGrpSpPr>
          <p:grpSpPr bwMode="auto">
            <a:xfrm>
              <a:off x="4591095" y="1775669"/>
              <a:ext cx="325306" cy="260204"/>
              <a:chOff x="3751" y="2089"/>
              <a:chExt cx="1589" cy="1271"/>
            </a:xfrm>
          </p:grpSpPr>
          <p:sp>
            <p:nvSpPr>
              <p:cNvPr id="12" name="AutoShape 3"/>
              <p:cNvSpPr>
                <a:spLocks noChangeAspect="1" noChangeArrowheads="1" noTextEdit="1"/>
              </p:cNvSpPr>
              <p:nvPr/>
            </p:nvSpPr>
            <p:spPr bwMode="auto">
              <a:xfrm>
                <a:off x="3751" y="2089"/>
                <a:ext cx="1589"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5"/>
              <p:cNvSpPr>
                <a:spLocks noEditPoints="1"/>
              </p:cNvSpPr>
              <p:nvPr/>
            </p:nvSpPr>
            <p:spPr bwMode="auto">
              <a:xfrm>
                <a:off x="3752" y="2068"/>
                <a:ext cx="1566" cy="1315"/>
              </a:xfrm>
              <a:custGeom>
                <a:avLst/>
                <a:gdLst>
                  <a:gd name="T0" fmla="*/ 55 w 71"/>
                  <a:gd name="T1" fmla="*/ 0 h 59"/>
                  <a:gd name="T2" fmla="*/ 50 w 71"/>
                  <a:gd name="T3" fmla="*/ 0 h 59"/>
                  <a:gd name="T4" fmla="*/ 30 w 71"/>
                  <a:gd name="T5" fmla="*/ 16 h 59"/>
                  <a:gd name="T6" fmla="*/ 29 w 71"/>
                  <a:gd name="T7" fmla="*/ 20 h 59"/>
                  <a:gd name="T8" fmla="*/ 30 w 71"/>
                  <a:gd name="T9" fmla="*/ 26 h 59"/>
                  <a:gd name="T10" fmla="*/ 3 w 71"/>
                  <a:gd name="T11" fmla="*/ 45 h 59"/>
                  <a:gd name="T12" fmla="*/ 0 w 71"/>
                  <a:gd name="T13" fmla="*/ 51 h 59"/>
                  <a:gd name="T14" fmla="*/ 1 w 71"/>
                  <a:gd name="T15" fmla="*/ 55 h 59"/>
                  <a:gd name="T16" fmla="*/ 2 w 71"/>
                  <a:gd name="T17" fmla="*/ 56 h 59"/>
                  <a:gd name="T18" fmla="*/ 7 w 71"/>
                  <a:gd name="T19" fmla="*/ 59 h 59"/>
                  <a:gd name="T20" fmla="*/ 7 w 71"/>
                  <a:gd name="T21" fmla="*/ 59 h 59"/>
                  <a:gd name="T22" fmla="*/ 11 w 71"/>
                  <a:gd name="T23" fmla="*/ 58 h 59"/>
                  <a:gd name="T24" fmla="*/ 11 w 71"/>
                  <a:gd name="T25" fmla="*/ 58 h 59"/>
                  <a:gd name="T26" fmla="*/ 39 w 71"/>
                  <a:gd name="T27" fmla="*/ 38 h 59"/>
                  <a:gd name="T28" fmla="*/ 46 w 71"/>
                  <a:gd name="T29" fmla="*/ 41 h 59"/>
                  <a:gd name="T30" fmla="*/ 50 w 71"/>
                  <a:gd name="T31" fmla="*/ 41 h 59"/>
                  <a:gd name="T32" fmla="*/ 50 w 71"/>
                  <a:gd name="T33" fmla="*/ 41 h 59"/>
                  <a:gd name="T34" fmla="*/ 71 w 71"/>
                  <a:gd name="T35" fmla="*/ 25 h 59"/>
                  <a:gd name="T36" fmla="*/ 71 w 71"/>
                  <a:gd name="T37" fmla="*/ 25 h 59"/>
                  <a:gd name="T38" fmla="*/ 71 w 71"/>
                  <a:gd name="T39" fmla="*/ 20 h 59"/>
                  <a:gd name="T40" fmla="*/ 55 w 71"/>
                  <a:gd name="T41" fmla="*/ 0 h 59"/>
                  <a:gd name="T42" fmla="*/ 21 w 71"/>
                  <a:gd name="T43" fmla="*/ 46 h 59"/>
                  <a:gd name="T44" fmla="*/ 11 w 71"/>
                  <a:gd name="T45" fmla="*/ 53 h 59"/>
                  <a:gd name="T46" fmla="*/ 6 w 71"/>
                  <a:gd name="T47" fmla="*/ 52 h 59"/>
                  <a:gd name="T48" fmla="*/ 7 w 71"/>
                  <a:gd name="T49" fmla="*/ 48 h 59"/>
                  <a:gd name="T50" fmla="*/ 18 w 71"/>
                  <a:gd name="T51" fmla="*/ 40 h 59"/>
                  <a:gd name="T52" fmla="*/ 22 w 71"/>
                  <a:gd name="T53" fmla="*/ 41 h 59"/>
                  <a:gd name="T54" fmla="*/ 21 w 71"/>
                  <a:gd name="T55" fmla="*/ 46 h 59"/>
                  <a:gd name="T56" fmla="*/ 51 w 71"/>
                  <a:gd name="T57" fmla="*/ 33 h 59"/>
                  <a:gd name="T58" fmla="*/ 38 w 71"/>
                  <a:gd name="T59" fmla="*/ 20 h 59"/>
                  <a:gd name="T60" fmla="*/ 51 w 71"/>
                  <a:gd name="T61" fmla="*/ 7 h 59"/>
                  <a:gd name="T62" fmla="*/ 64 w 71"/>
                  <a:gd name="T63" fmla="*/ 20 h 59"/>
                  <a:gd name="T64" fmla="*/ 51 w 71"/>
                  <a:gd name="T65"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59">
                    <a:moveTo>
                      <a:pt x="55" y="0"/>
                    </a:moveTo>
                    <a:cubicBezTo>
                      <a:pt x="54" y="0"/>
                      <a:pt x="52" y="0"/>
                      <a:pt x="50" y="0"/>
                    </a:cubicBezTo>
                    <a:cubicBezTo>
                      <a:pt x="41" y="0"/>
                      <a:pt x="32" y="6"/>
                      <a:pt x="30" y="16"/>
                    </a:cubicBezTo>
                    <a:cubicBezTo>
                      <a:pt x="30" y="17"/>
                      <a:pt x="29" y="19"/>
                      <a:pt x="29" y="20"/>
                    </a:cubicBezTo>
                    <a:cubicBezTo>
                      <a:pt x="29" y="22"/>
                      <a:pt x="30" y="24"/>
                      <a:pt x="30" y="26"/>
                    </a:cubicBezTo>
                    <a:cubicBezTo>
                      <a:pt x="3" y="45"/>
                      <a:pt x="3" y="45"/>
                      <a:pt x="3" y="45"/>
                    </a:cubicBezTo>
                    <a:cubicBezTo>
                      <a:pt x="1" y="47"/>
                      <a:pt x="0" y="49"/>
                      <a:pt x="0" y="51"/>
                    </a:cubicBezTo>
                    <a:cubicBezTo>
                      <a:pt x="0" y="52"/>
                      <a:pt x="0" y="54"/>
                      <a:pt x="1" y="55"/>
                    </a:cubicBezTo>
                    <a:cubicBezTo>
                      <a:pt x="2" y="56"/>
                      <a:pt x="2" y="56"/>
                      <a:pt x="2" y="56"/>
                    </a:cubicBezTo>
                    <a:cubicBezTo>
                      <a:pt x="3" y="58"/>
                      <a:pt x="5" y="59"/>
                      <a:pt x="7" y="59"/>
                    </a:cubicBezTo>
                    <a:cubicBezTo>
                      <a:pt x="7" y="59"/>
                      <a:pt x="7" y="59"/>
                      <a:pt x="7" y="59"/>
                    </a:cubicBezTo>
                    <a:cubicBezTo>
                      <a:pt x="9" y="59"/>
                      <a:pt x="10" y="58"/>
                      <a:pt x="11" y="58"/>
                    </a:cubicBezTo>
                    <a:cubicBezTo>
                      <a:pt x="11" y="58"/>
                      <a:pt x="11" y="58"/>
                      <a:pt x="11" y="58"/>
                    </a:cubicBezTo>
                    <a:cubicBezTo>
                      <a:pt x="39" y="38"/>
                      <a:pt x="39" y="38"/>
                      <a:pt x="39" y="38"/>
                    </a:cubicBezTo>
                    <a:cubicBezTo>
                      <a:pt x="41" y="39"/>
                      <a:pt x="43" y="40"/>
                      <a:pt x="46" y="41"/>
                    </a:cubicBezTo>
                    <a:cubicBezTo>
                      <a:pt x="47" y="41"/>
                      <a:pt x="49" y="41"/>
                      <a:pt x="50" y="41"/>
                    </a:cubicBezTo>
                    <a:cubicBezTo>
                      <a:pt x="50" y="41"/>
                      <a:pt x="50" y="41"/>
                      <a:pt x="50" y="41"/>
                    </a:cubicBezTo>
                    <a:cubicBezTo>
                      <a:pt x="60" y="41"/>
                      <a:pt x="68" y="35"/>
                      <a:pt x="71" y="25"/>
                    </a:cubicBezTo>
                    <a:cubicBezTo>
                      <a:pt x="71" y="25"/>
                      <a:pt x="71" y="25"/>
                      <a:pt x="71" y="25"/>
                    </a:cubicBezTo>
                    <a:cubicBezTo>
                      <a:pt x="71" y="24"/>
                      <a:pt x="71" y="22"/>
                      <a:pt x="71" y="20"/>
                    </a:cubicBezTo>
                    <a:cubicBezTo>
                      <a:pt x="71" y="11"/>
                      <a:pt x="65" y="2"/>
                      <a:pt x="55" y="0"/>
                    </a:cubicBezTo>
                    <a:close/>
                    <a:moveTo>
                      <a:pt x="21" y="46"/>
                    </a:moveTo>
                    <a:cubicBezTo>
                      <a:pt x="11" y="53"/>
                      <a:pt x="11" y="53"/>
                      <a:pt x="11" y="53"/>
                    </a:cubicBezTo>
                    <a:cubicBezTo>
                      <a:pt x="9" y="54"/>
                      <a:pt x="7" y="54"/>
                      <a:pt x="6" y="52"/>
                    </a:cubicBezTo>
                    <a:cubicBezTo>
                      <a:pt x="5" y="51"/>
                      <a:pt x="5" y="49"/>
                      <a:pt x="7" y="48"/>
                    </a:cubicBezTo>
                    <a:cubicBezTo>
                      <a:pt x="18" y="40"/>
                      <a:pt x="18" y="40"/>
                      <a:pt x="18" y="40"/>
                    </a:cubicBezTo>
                    <a:cubicBezTo>
                      <a:pt x="19" y="39"/>
                      <a:pt x="21" y="40"/>
                      <a:pt x="22" y="41"/>
                    </a:cubicBezTo>
                    <a:cubicBezTo>
                      <a:pt x="24" y="43"/>
                      <a:pt x="23" y="45"/>
                      <a:pt x="21" y="46"/>
                    </a:cubicBezTo>
                    <a:close/>
                    <a:moveTo>
                      <a:pt x="51" y="33"/>
                    </a:moveTo>
                    <a:cubicBezTo>
                      <a:pt x="44" y="33"/>
                      <a:pt x="38" y="27"/>
                      <a:pt x="38" y="20"/>
                    </a:cubicBezTo>
                    <a:cubicBezTo>
                      <a:pt x="38" y="13"/>
                      <a:pt x="44" y="7"/>
                      <a:pt x="51" y="7"/>
                    </a:cubicBezTo>
                    <a:cubicBezTo>
                      <a:pt x="58" y="7"/>
                      <a:pt x="64" y="13"/>
                      <a:pt x="64" y="20"/>
                    </a:cubicBezTo>
                    <a:cubicBezTo>
                      <a:pt x="64" y="27"/>
                      <a:pt x="58" y="33"/>
                      <a:pt x="51" y="33"/>
                    </a:cubicBezTo>
                    <a:close/>
                  </a:path>
                </a:pathLst>
              </a:custGeom>
              <a:solidFill>
                <a:srgbClr val="284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6"/>
              <p:cNvSpPr/>
              <p:nvPr/>
            </p:nvSpPr>
            <p:spPr bwMode="auto">
              <a:xfrm>
                <a:off x="4767" y="2558"/>
                <a:ext cx="309" cy="178"/>
              </a:xfrm>
              <a:custGeom>
                <a:avLst/>
                <a:gdLst>
                  <a:gd name="T0" fmla="*/ 5 w 14"/>
                  <a:gd name="T1" fmla="*/ 8 h 8"/>
                  <a:gd name="T2" fmla="*/ 1 w 14"/>
                  <a:gd name="T3" fmla="*/ 7 h 8"/>
                  <a:gd name="T4" fmla="*/ 1 w 14"/>
                  <a:gd name="T5" fmla="*/ 7 h 8"/>
                  <a:gd name="T6" fmla="*/ 0 w 14"/>
                  <a:gd name="T7" fmla="*/ 5 h 8"/>
                  <a:gd name="T8" fmla="*/ 2 w 14"/>
                  <a:gd name="T9" fmla="*/ 4 h 8"/>
                  <a:gd name="T10" fmla="*/ 5 w 14"/>
                  <a:gd name="T11" fmla="*/ 5 h 8"/>
                  <a:gd name="T12" fmla="*/ 11 w 14"/>
                  <a:gd name="T13" fmla="*/ 1 h 8"/>
                  <a:gd name="T14" fmla="*/ 13 w 14"/>
                  <a:gd name="T15" fmla="*/ 1 h 8"/>
                  <a:gd name="T16" fmla="*/ 14 w 14"/>
                  <a:gd name="T17" fmla="*/ 2 h 8"/>
                  <a:gd name="T18" fmla="*/ 5 w 14"/>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5" y="8"/>
                    </a:moveTo>
                    <a:cubicBezTo>
                      <a:pt x="4" y="8"/>
                      <a:pt x="2" y="7"/>
                      <a:pt x="1" y="7"/>
                    </a:cubicBezTo>
                    <a:cubicBezTo>
                      <a:pt x="1" y="7"/>
                      <a:pt x="1" y="7"/>
                      <a:pt x="1" y="7"/>
                    </a:cubicBezTo>
                    <a:cubicBezTo>
                      <a:pt x="0" y="7"/>
                      <a:pt x="0" y="6"/>
                      <a:pt x="0" y="5"/>
                    </a:cubicBezTo>
                    <a:cubicBezTo>
                      <a:pt x="0" y="5"/>
                      <a:pt x="1" y="4"/>
                      <a:pt x="2" y="4"/>
                    </a:cubicBezTo>
                    <a:cubicBezTo>
                      <a:pt x="3" y="5"/>
                      <a:pt x="4" y="5"/>
                      <a:pt x="5" y="5"/>
                    </a:cubicBezTo>
                    <a:cubicBezTo>
                      <a:pt x="8" y="5"/>
                      <a:pt x="10" y="4"/>
                      <a:pt x="11" y="1"/>
                    </a:cubicBezTo>
                    <a:cubicBezTo>
                      <a:pt x="12" y="1"/>
                      <a:pt x="12" y="0"/>
                      <a:pt x="13" y="1"/>
                    </a:cubicBezTo>
                    <a:cubicBezTo>
                      <a:pt x="14" y="1"/>
                      <a:pt x="14" y="2"/>
                      <a:pt x="14" y="2"/>
                    </a:cubicBezTo>
                    <a:cubicBezTo>
                      <a:pt x="12" y="6"/>
                      <a:pt x="9" y="8"/>
                      <a:pt x="5" y="8"/>
                    </a:cubicBezTo>
                    <a:close/>
                  </a:path>
                </a:pathLst>
              </a:custGeom>
              <a:solidFill>
                <a:srgbClr val="284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17" name="组合 16"/>
          <p:cNvGrpSpPr/>
          <p:nvPr/>
        </p:nvGrpSpPr>
        <p:grpSpPr>
          <a:xfrm>
            <a:off x="4096151" y="1207674"/>
            <a:ext cx="4056977" cy="4056977"/>
            <a:chOff x="4418588" y="3856979"/>
            <a:chExt cx="4056977" cy="4056977"/>
          </a:xfrm>
        </p:grpSpPr>
        <p:sp>
          <p:nvSpPr>
            <p:cNvPr id="18" name="椭圆 17"/>
            <p:cNvSpPr/>
            <p:nvPr/>
          </p:nvSpPr>
          <p:spPr>
            <a:xfrm>
              <a:off x="4418588" y="3856979"/>
              <a:ext cx="4056977" cy="4056977"/>
            </a:xfrm>
            <a:prstGeom prst="ellipse">
              <a:avLst/>
            </a:prstGeom>
            <a:gradFill flip="none" rotWithShape="1">
              <a:gsLst>
                <a:gs pos="0">
                  <a:schemeClr val="tx1">
                    <a:alpha val="16000"/>
                  </a:schemeClr>
                </a:gs>
                <a:gs pos="93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椭圆 18"/>
            <p:cNvSpPr/>
            <p:nvPr/>
          </p:nvSpPr>
          <p:spPr>
            <a:xfrm>
              <a:off x="4913532" y="4299381"/>
              <a:ext cx="2623081" cy="2623081"/>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0" name="组合 19"/>
          <p:cNvGrpSpPr/>
          <p:nvPr/>
        </p:nvGrpSpPr>
        <p:grpSpPr>
          <a:xfrm>
            <a:off x="2621299" y="3711166"/>
            <a:ext cx="1553485" cy="1553485"/>
            <a:chOff x="2621299" y="3711166"/>
            <a:chExt cx="1553485" cy="1553485"/>
          </a:xfrm>
        </p:grpSpPr>
        <p:grpSp>
          <p:nvGrpSpPr>
            <p:cNvPr id="21" name="组合 20"/>
            <p:cNvGrpSpPr/>
            <p:nvPr/>
          </p:nvGrpSpPr>
          <p:grpSpPr>
            <a:xfrm>
              <a:off x="2621299" y="3711166"/>
              <a:ext cx="1553485" cy="1553485"/>
              <a:chOff x="3306703" y="5921713"/>
              <a:chExt cx="1553485" cy="1553485"/>
            </a:xfrm>
          </p:grpSpPr>
          <p:sp>
            <p:nvSpPr>
              <p:cNvPr id="26" name="椭圆 25"/>
              <p:cNvSpPr/>
              <p:nvPr/>
            </p:nvSpPr>
            <p:spPr>
              <a:xfrm>
                <a:off x="3306703" y="5921713"/>
                <a:ext cx="1553485" cy="1553485"/>
              </a:xfrm>
              <a:prstGeom prst="ellipse">
                <a:avLst/>
              </a:prstGeom>
              <a:gradFill flip="none" rotWithShape="1">
                <a:gsLst>
                  <a:gs pos="0">
                    <a:schemeClr val="tx1">
                      <a:alpha val="29000"/>
                    </a:schemeClr>
                  </a:gs>
                  <a:gs pos="93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p:cNvSpPr/>
              <p:nvPr/>
            </p:nvSpPr>
            <p:spPr>
              <a:xfrm>
                <a:off x="3493714" y="6057861"/>
                <a:ext cx="1223962" cy="1223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2" name="Group 9"/>
            <p:cNvGrpSpPr>
              <a:grpSpLocks noChangeAspect="1"/>
            </p:cNvGrpSpPr>
            <p:nvPr/>
          </p:nvGrpSpPr>
          <p:grpSpPr bwMode="auto">
            <a:xfrm>
              <a:off x="3218640" y="4227731"/>
              <a:ext cx="407326" cy="407326"/>
              <a:chOff x="3769" y="2089"/>
              <a:chExt cx="637" cy="637"/>
            </a:xfrm>
          </p:grpSpPr>
          <p:sp>
            <p:nvSpPr>
              <p:cNvPr id="23" name="AutoShape 8"/>
              <p:cNvSpPr>
                <a:spLocks noChangeAspect="1" noChangeArrowheads="1" noTextEdit="1"/>
              </p:cNvSpPr>
              <p:nvPr/>
            </p:nvSpPr>
            <p:spPr bwMode="auto">
              <a:xfrm>
                <a:off x="3769" y="2089"/>
                <a:ext cx="637"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10"/>
              <p:cNvSpPr/>
              <p:nvPr/>
            </p:nvSpPr>
            <p:spPr bwMode="auto">
              <a:xfrm>
                <a:off x="3758" y="2257"/>
                <a:ext cx="636" cy="480"/>
              </a:xfrm>
              <a:custGeom>
                <a:avLst/>
                <a:gdLst>
                  <a:gd name="T0" fmla="*/ 57 w 57"/>
                  <a:gd name="T1" fmla="*/ 11 h 43"/>
                  <a:gd name="T2" fmla="*/ 47 w 57"/>
                  <a:gd name="T3" fmla="*/ 0 h 43"/>
                  <a:gd name="T4" fmla="*/ 35 w 57"/>
                  <a:gd name="T5" fmla="*/ 0 h 43"/>
                  <a:gd name="T6" fmla="*/ 35 w 57"/>
                  <a:gd name="T7" fmla="*/ 8 h 43"/>
                  <a:gd name="T8" fmla="*/ 47 w 57"/>
                  <a:gd name="T9" fmla="*/ 8 h 43"/>
                  <a:gd name="T10" fmla="*/ 50 w 57"/>
                  <a:gd name="T11" fmla="*/ 11 h 43"/>
                  <a:gd name="T12" fmla="*/ 50 w 57"/>
                  <a:gd name="T13" fmla="*/ 33 h 43"/>
                  <a:gd name="T14" fmla="*/ 47 w 57"/>
                  <a:gd name="T15" fmla="*/ 36 h 43"/>
                  <a:gd name="T16" fmla="*/ 10 w 57"/>
                  <a:gd name="T17" fmla="*/ 36 h 43"/>
                  <a:gd name="T18" fmla="*/ 7 w 57"/>
                  <a:gd name="T19" fmla="*/ 33 h 43"/>
                  <a:gd name="T20" fmla="*/ 7 w 57"/>
                  <a:gd name="T21" fmla="*/ 11 h 43"/>
                  <a:gd name="T22" fmla="*/ 10 w 57"/>
                  <a:gd name="T23" fmla="*/ 8 h 43"/>
                  <a:gd name="T24" fmla="*/ 22 w 57"/>
                  <a:gd name="T25" fmla="*/ 8 h 43"/>
                  <a:gd name="T26" fmla="*/ 22 w 57"/>
                  <a:gd name="T27" fmla="*/ 0 h 43"/>
                  <a:gd name="T28" fmla="*/ 10 w 57"/>
                  <a:gd name="T29" fmla="*/ 0 h 43"/>
                  <a:gd name="T30" fmla="*/ 0 w 57"/>
                  <a:gd name="T31" fmla="*/ 11 h 43"/>
                  <a:gd name="T32" fmla="*/ 0 w 57"/>
                  <a:gd name="T33" fmla="*/ 33 h 43"/>
                  <a:gd name="T34" fmla="*/ 10 w 57"/>
                  <a:gd name="T35" fmla="*/ 43 h 43"/>
                  <a:gd name="T36" fmla="*/ 47 w 57"/>
                  <a:gd name="T37" fmla="*/ 43 h 43"/>
                  <a:gd name="T38" fmla="*/ 57 w 57"/>
                  <a:gd name="T39" fmla="*/ 33 h 43"/>
                  <a:gd name="T40" fmla="*/ 57 w 57"/>
                  <a:gd name="T41"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43">
                    <a:moveTo>
                      <a:pt x="57" y="11"/>
                    </a:moveTo>
                    <a:cubicBezTo>
                      <a:pt x="57" y="5"/>
                      <a:pt x="52" y="0"/>
                      <a:pt x="47" y="0"/>
                    </a:cubicBezTo>
                    <a:cubicBezTo>
                      <a:pt x="35" y="0"/>
                      <a:pt x="35" y="0"/>
                      <a:pt x="35" y="0"/>
                    </a:cubicBezTo>
                    <a:cubicBezTo>
                      <a:pt x="35" y="8"/>
                      <a:pt x="35" y="8"/>
                      <a:pt x="35" y="8"/>
                    </a:cubicBezTo>
                    <a:cubicBezTo>
                      <a:pt x="47" y="8"/>
                      <a:pt x="47" y="8"/>
                      <a:pt x="47" y="8"/>
                    </a:cubicBezTo>
                    <a:cubicBezTo>
                      <a:pt x="48" y="8"/>
                      <a:pt x="50" y="9"/>
                      <a:pt x="50" y="11"/>
                    </a:cubicBezTo>
                    <a:cubicBezTo>
                      <a:pt x="50" y="33"/>
                      <a:pt x="50" y="33"/>
                      <a:pt x="50" y="33"/>
                    </a:cubicBezTo>
                    <a:cubicBezTo>
                      <a:pt x="50" y="35"/>
                      <a:pt x="48" y="36"/>
                      <a:pt x="47" y="36"/>
                    </a:cubicBezTo>
                    <a:cubicBezTo>
                      <a:pt x="10" y="36"/>
                      <a:pt x="10" y="36"/>
                      <a:pt x="10" y="36"/>
                    </a:cubicBezTo>
                    <a:cubicBezTo>
                      <a:pt x="8" y="36"/>
                      <a:pt x="7" y="35"/>
                      <a:pt x="7" y="33"/>
                    </a:cubicBezTo>
                    <a:cubicBezTo>
                      <a:pt x="7" y="11"/>
                      <a:pt x="7" y="11"/>
                      <a:pt x="7" y="11"/>
                    </a:cubicBezTo>
                    <a:cubicBezTo>
                      <a:pt x="7" y="9"/>
                      <a:pt x="8" y="8"/>
                      <a:pt x="10" y="8"/>
                    </a:cubicBezTo>
                    <a:cubicBezTo>
                      <a:pt x="22" y="8"/>
                      <a:pt x="22" y="8"/>
                      <a:pt x="22" y="8"/>
                    </a:cubicBezTo>
                    <a:cubicBezTo>
                      <a:pt x="22" y="0"/>
                      <a:pt x="22" y="0"/>
                      <a:pt x="22" y="0"/>
                    </a:cubicBezTo>
                    <a:cubicBezTo>
                      <a:pt x="10" y="0"/>
                      <a:pt x="10" y="0"/>
                      <a:pt x="10" y="0"/>
                    </a:cubicBezTo>
                    <a:cubicBezTo>
                      <a:pt x="4" y="0"/>
                      <a:pt x="0" y="5"/>
                      <a:pt x="0" y="11"/>
                    </a:cubicBezTo>
                    <a:cubicBezTo>
                      <a:pt x="0" y="33"/>
                      <a:pt x="0" y="33"/>
                      <a:pt x="0" y="33"/>
                    </a:cubicBezTo>
                    <a:cubicBezTo>
                      <a:pt x="0" y="39"/>
                      <a:pt x="4" y="43"/>
                      <a:pt x="10" y="43"/>
                    </a:cubicBezTo>
                    <a:cubicBezTo>
                      <a:pt x="47" y="43"/>
                      <a:pt x="47" y="43"/>
                      <a:pt x="47" y="43"/>
                    </a:cubicBezTo>
                    <a:cubicBezTo>
                      <a:pt x="52" y="43"/>
                      <a:pt x="57" y="39"/>
                      <a:pt x="57" y="33"/>
                    </a:cubicBezTo>
                    <a:lnTo>
                      <a:pt x="57" y="11"/>
                    </a:lnTo>
                    <a:close/>
                  </a:path>
                </a:pathLst>
              </a:custGeom>
              <a:solidFill>
                <a:srgbClr val="284A7A">
                  <a:alpha val="53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11"/>
              <p:cNvSpPr/>
              <p:nvPr/>
            </p:nvSpPr>
            <p:spPr bwMode="auto">
              <a:xfrm>
                <a:off x="3925" y="2100"/>
                <a:ext cx="302" cy="526"/>
              </a:xfrm>
              <a:custGeom>
                <a:avLst/>
                <a:gdLst>
                  <a:gd name="T0" fmla="*/ 24 w 27"/>
                  <a:gd name="T1" fmla="*/ 26 h 47"/>
                  <a:gd name="T2" fmla="*/ 19 w 27"/>
                  <a:gd name="T3" fmla="*/ 26 h 47"/>
                  <a:gd name="T4" fmla="*/ 19 w 27"/>
                  <a:gd name="T5" fmla="*/ 23 h 47"/>
                  <a:gd name="T6" fmla="*/ 19 w 27"/>
                  <a:gd name="T7" fmla="*/ 16 h 47"/>
                  <a:gd name="T8" fmla="*/ 19 w 27"/>
                  <a:gd name="T9" fmla="*/ 2 h 47"/>
                  <a:gd name="T10" fmla="*/ 17 w 27"/>
                  <a:gd name="T11" fmla="*/ 0 h 47"/>
                  <a:gd name="T12" fmla="*/ 10 w 27"/>
                  <a:gd name="T13" fmla="*/ 0 h 47"/>
                  <a:gd name="T14" fmla="*/ 8 w 27"/>
                  <a:gd name="T15" fmla="*/ 2 h 47"/>
                  <a:gd name="T16" fmla="*/ 8 w 27"/>
                  <a:gd name="T17" fmla="*/ 16 h 47"/>
                  <a:gd name="T18" fmla="*/ 8 w 27"/>
                  <a:gd name="T19" fmla="*/ 23 h 47"/>
                  <a:gd name="T20" fmla="*/ 8 w 27"/>
                  <a:gd name="T21" fmla="*/ 26 h 47"/>
                  <a:gd name="T22" fmla="*/ 2 w 27"/>
                  <a:gd name="T23" fmla="*/ 26 h 47"/>
                  <a:gd name="T24" fmla="*/ 0 w 27"/>
                  <a:gd name="T25" fmla="*/ 28 h 47"/>
                  <a:gd name="T26" fmla="*/ 5 w 27"/>
                  <a:gd name="T27" fmla="*/ 35 h 47"/>
                  <a:gd name="T28" fmla="*/ 8 w 27"/>
                  <a:gd name="T29" fmla="*/ 39 h 47"/>
                  <a:gd name="T30" fmla="*/ 12 w 27"/>
                  <a:gd name="T31" fmla="*/ 46 h 47"/>
                  <a:gd name="T32" fmla="*/ 15 w 27"/>
                  <a:gd name="T33" fmla="*/ 46 h 47"/>
                  <a:gd name="T34" fmla="*/ 19 w 27"/>
                  <a:gd name="T35" fmla="*/ 39 h 47"/>
                  <a:gd name="T36" fmla="*/ 22 w 27"/>
                  <a:gd name="T37" fmla="*/ 35 h 47"/>
                  <a:gd name="T38" fmla="*/ 26 w 27"/>
                  <a:gd name="T39" fmla="*/ 28 h 47"/>
                  <a:gd name="T40" fmla="*/ 24 w 27"/>
                  <a:gd name="T41"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47">
                    <a:moveTo>
                      <a:pt x="24" y="26"/>
                    </a:moveTo>
                    <a:cubicBezTo>
                      <a:pt x="19" y="26"/>
                      <a:pt x="19" y="26"/>
                      <a:pt x="19" y="26"/>
                    </a:cubicBezTo>
                    <a:cubicBezTo>
                      <a:pt x="19" y="23"/>
                      <a:pt x="19" y="23"/>
                      <a:pt x="19" y="23"/>
                    </a:cubicBezTo>
                    <a:cubicBezTo>
                      <a:pt x="19" y="16"/>
                      <a:pt x="19" y="16"/>
                      <a:pt x="19" y="16"/>
                    </a:cubicBezTo>
                    <a:cubicBezTo>
                      <a:pt x="19" y="2"/>
                      <a:pt x="19" y="2"/>
                      <a:pt x="19" y="2"/>
                    </a:cubicBezTo>
                    <a:cubicBezTo>
                      <a:pt x="19" y="1"/>
                      <a:pt x="18" y="0"/>
                      <a:pt x="17" y="0"/>
                    </a:cubicBezTo>
                    <a:cubicBezTo>
                      <a:pt x="10" y="0"/>
                      <a:pt x="10" y="0"/>
                      <a:pt x="10" y="0"/>
                    </a:cubicBezTo>
                    <a:cubicBezTo>
                      <a:pt x="9" y="0"/>
                      <a:pt x="8" y="1"/>
                      <a:pt x="8" y="2"/>
                    </a:cubicBezTo>
                    <a:cubicBezTo>
                      <a:pt x="8" y="16"/>
                      <a:pt x="8" y="16"/>
                      <a:pt x="8" y="16"/>
                    </a:cubicBezTo>
                    <a:cubicBezTo>
                      <a:pt x="8" y="23"/>
                      <a:pt x="8" y="23"/>
                      <a:pt x="8" y="23"/>
                    </a:cubicBezTo>
                    <a:cubicBezTo>
                      <a:pt x="8" y="26"/>
                      <a:pt x="8" y="26"/>
                      <a:pt x="8" y="26"/>
                    </a:cubicBezTo>
                    <a:cubicBezTo>
                      <a:pt x="2" y="26"/>
                      <a:pt x="2" y="26"/>
                      <a:pt x="2" y="26"/>
                    </a:cubicBezTo>
                    <a:cubicBezTo>
                      <a:pt x="1" y="26"/>
                      <a:pt x="0" y="27"/>
                      <a:pt x="0" y="28"/>
                    </a:cubicBezTo>
                    <a:cubicBezTo>
                      <a:pt x="5" y="35"/>
                      <a:pt x="5" y="35"/>
                      <a:pt x="5" y="35"/>
                    </a:cubicBezTo>
                    <a:cubicBezTo>
                      <a:pt x="6" y="36"/>
                      <a:pt x="7" y="38"/>
                      <a:pt x="8" y="39"/>
                    </a:cubicBezTo>
                    <a:cubicBezTo>
                      <a:pt x="12" y="46"/>
                      <a:pt x="12" y="46"/>
                      <a:pt x="12" y="46"/>
                    </a:cubicBezTo>
                    <a:cubicBezTo>
                      <a:pt x="13" y="47"/>
                      <a:pt x="14" y="47"/>
                      <a:pt x="15" y="46"/>
                    </a:cubicBezTo>
                    <a:cubicBezTo>
                      <a:pt x="19" y="39"/>
                      <a:pt x="19" y="39"/>
                      <a:pt x="19" y="39"/>
                    </a:cubicBezTo>
                    <a:cubicBezTo>
                      <a:pt x="20" y="38"/>
                      <a:pt x="21" y="36"/>
                      <a:pt x="22" y="35"/>
                    </a:cubicBezTo>
                    <a:cubicBezTo>
                      <a:pt x="26" y="28"/>
                      <a:pt x="26" y="28"/>
                      <a:pt x="26" y="28"/>
                    </a:cubicBezTo>
                    <a:cubicBezTo>
                      <a:pt x="27" y="27"/>
                      <a:pt x="26" y="26"/>
                      <a:pt x="24" y="26"/>
                    </a:cubicBezTo>
                    <a:close/>
                  </a:path>
                </a:pathLst>
              </a:custGeom>
              <a:solidFill>
                <a:srgbClr val="284A7A">
                  <a:alpha val="59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28" name="组合 27"/>
          <p:cNvGrpSpPr/>
          <p:nvPr/>
        </p:nvGrpSpPr>
        <p:grpSpPr>
          <a:xfrm>
            <a:off x="7596163" y="2966786"/>
            <a:ext cx="1974536" cy="1974536"/>
            <a:chOff x="7596163" y="2966786"/>
            <a:chExt cx="1974536" cy="1974536"/>
          </a:xfrm>
        </p:grpSpPr>
        <p:grpSp>
          <p:nvGrpSpPr>
            <p:cNvPr id="29" name="组合 28"/>
            <p:cNvGrpSpPr/>
            <p:nvPr/>
          </p:nvGrpSpPr>
          <p:grpSpPr>
            <a:xfrm>
              <a:off x="7596163" y="2966786"/>
              <a:ext cx="1974536" cy="1974536"/>
              <a:chOff x="10348858" y="4297677"/>
              <a:chExt cx="1553485" cy="1553485"/>
            </a:xfrm>
          </p:grpSpPr>
          <p:sp>
            <p:nvSpPr>
              <p:cNvPr id="35" name="椭圆 34"/>
              <p:cNvSpPr/>
              <p:nvPr/>
            </p:nvSpPr>
            <p:spPr>
              <a:xfrm>
                <a:off x="10348858" y="4297677"/>
                <a:ext cx="1553485" cy="1553485"/>
              </a:xfrm>
              <a:prstGeom prst="ellipse">
                <a:avLst/>
              </a:prstGeom>
              <a:gradFill flip="none" rotWithShape="1">
                <a:gsLst>
                  <a:gs pos="0">
                    <a:schemeClr val="tx1">
                      <a:alpha val="29000"/>
                    </a:schemeClr>
                  </a:gs>
                  <a:gs pos="93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椭圆 35"/>
              <p:cNvSpPr/>
              <p:nvPr/>
            </p:nvSpPr>
            <p:spPr>
              <a:xfrm>
                <a:off x="10513620" y="4462439"/>
                <a:ext cx="1223962" cy="1223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 name="组合 29"/>
            <p:cNvGrpSpPr/>
            <p:nvPr/>
          </p:nvGrpSpPr>
          <p:grpSpPr>
            <a:xfrm>
              <a:off x="8371617" y="3806576"/>
              <a:ext cx="423628" cy="294956"/>
              <a:chOff x="5992813" y="3360740"/>
              <a:chExt cx="423628" cy="294956"/>
            </a:xfrm>
          </p:grpSpPr>
          <p:sp>
            <p:nvSpPr>
              <p:cNvPr id="31" name="Freeform 15"/>
              <p:cNvSpPr/>
              <p:nvPr/>
            </p:nvSpPr>
            <p:spPr bwMode="auto">
              <a:xfrm>
                <a:off x="5992813" y="3360740"/>
                <a:ext cx="100958" cy="294956"/>
              </a:xfrm>
              <a:custGeom>
                <a:avLst/>
                <a:gdLst>
                  <a:gd name="T0" fmla="*/ 14 w 15"/>
                  <a:gd name="T1" fmla="*/ 24 h 43"/>
                  <a:gd name="T2" fmla="*/ 12 w 15"/>
                  <a:gd name="T3" fmla="*/ 24 h 43"/>
                  <a:gd name="T4" fmla="*/ 12 w 15"/>
                  <a:gd name="T5" fmla="*/ 0 h 43"/>
                  <a:gd name="T6" fmla="*/ 4 w 15"/>
                  <a:gd name="T7" fmla="*/ 0 h 43"/>
                  <a:gd name="T8" fmla="*/ 4 w 15"/>
                  <a:gd name="T9" fmla="*/ 24 h 43"/>
                  <a:gd name="T10" fmla="*/ 2 w 15"/>
                  <a:gd name="T11" fmla="*/ 24 h 43"/>
                  <a:gd name="T12" fmla="*/ 0 w 15"/>
                  <a:gd name="T13" fmla="*/ 26 h 43"/>
                  <a:gd name="T14" fmla="*/ 0 w 15"/>
                  <a:gd name="T15" fmla="*/ 30 h 43"/>
                  <a:gd name="T16" fmla="*/ 2 w 15"/>
                  <a:gd name="T17" fmla="*/ 31 h 43"/>
                  <a:gd name="T18" fmla="*/ 4 w 15"/>
                  <a:gd name="T19" fmla="*/ 31 h 43"/>
                  <a:gd name="T20" fmla="*/ 4 w 15"/>
                  <a:gd name="T21" fmla="*/ 43 h 43"/>
                  <a:gd name="T22" fmla="*/ 12 w 15"/>
                  <a:gd name="T23" fmla="*/ 43 h 43"/>
                  <a:gd name="T24" fmla="*/ 12 w 15"/>
                  <a:gd name="T25" fmla="*/ 31 h 43"/>
                  <a:gd name="T26" fmla="*/ 14 w 15"/>
                  <a:gd name="T27" fmla="*/ 31 h 43"/>
                  <a:gd name="T28" fmla="*/ 15 w 15"/>
                  <a:gd name="T29" fmla="*/ 30 h 43"/>
                  <a:gd name="T30" fmla="*/ 15 w 15"/>
                  <a:gd name="T31" fmla="*/ 26 h 43"/>
                  <a:gd name="T32" fmla="*/ 14 w 15"/>
                  <a:gd name="T33"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3">
                    <a:moveTo>
                      <a:pt x="14" y="24"/>
                    </a:moveTo>
                    <a:cubicBezTo>
                      <a:pt x="12" y="24"/>
                      <a:pt x="12" y="24"/>
                      <a:pt x="12" y="24"/>
                    </a:cubicBezTo>
                    <a:cubicBezTo>
                      <a:pt x="12" y="0"/>
                      <a:pt x="12" y="0"/>
                      <a:pt x="12" y="0"/>
                    </a:cubicBezTo>
                    <a:cubicBezTo>
                      <a:pt x="4" y="0"/>
                      <a:pt x="4" y="0"/>
                      <a:pt x="4" y="0"/>
                    </a:cubicBezTo>
                    <a:cubicBezTo>
                      <a:pt x="4" y="24"/>
                      <a:pt x="4" y="24"/>
                      <a:pt x="4" y="24"/>
                    </a:cubicBezTo>
                    <a:cubicBezTo>
                      <a:pt x="2" y="24"/>
                      <a:pt x="2" y="24"/>
                      <a:pt x="2" y="24"/>
                    </a:cubicBezTo>
                    <a:cubicBezTo>
                      <a:pt x="1" y="24"/>
                      <a:pt x="0" y="25"/>
                      <a:pt x="0" y="26"/>
                    </a:cubicBezTo>
                    <a:cubicBezTo>
                      <a:pt x="0" y="30"/>
                      <a:pt x="0" y="30"/>
                      <a:pt x="0" y="30"/>
                    </a:cubicBezTo>
                    <a:cubicBezTo>
                      <a:pt x="0" y="31"/>
                      <a:pt x="1" y="31"/>
                      <a:pt x="2" y="31"/>
                    </a:cubicBezTo>
                    <a:cubicBezTo>
                      <a:pt x="4" y="31"/>
                      <a:pt x="4" y="31"/>
                      <a:pt x="4" y="31"/>
                    </a:cubicBezTo>
                    <a:cubicBezTo>
                      <a:pt x="4" y="43"/>
                      <a:pt x="4" y="43"/>
                      <a:pt x="4" y="43"/>
                    </a:cubicBezTo>
                    <a:cubicBezTo>
                      <a:pt x="12" y="43"/>
                      <a:pt x="12" y="43"/>
                      <a:pt x="12" y="43"/>
                    </a:cubicBezTo>
                    <a:cubicBezTo>
                      <a:pt x="12" y="31"/>
                      <a:pt x="12" y="31"/>
                      <a:pt x="12" y="31"/>
                    </a:cubicBezTo>
                    <a:cubicBezTo>
                      <a:pt x="14" y="31"/>
                      <a:pt x="14" y="31"/>
                      <a:pt x="14" y="31"/>
                    </a:cubicBezTo>
                    <a:cubicBezTo>
                      <a:pt x="15" y="31"/>
                      <a:pt x="15" y="31"/>
                      <a:pt x="15" y="30"/>
                    </a:cubicBezTo>
                    <a:cubicBezTo>
                      <a:pt x="15" y="26"/>
                      <a:pt x="15" y="26"/>
                      <a:pt x="15" y="26"/>
                    </a:cubicBezTo>
                    <a:cubicBezTo>
                      <a:pt x="15" y="25"/>
                      <a:pt x="15" y="24"/>
                      <a:pt x="14" y="24"/>
                    </a:cubicBezTo>
                    <a:close/>
                  </a:path>
                </a:pathLst>
              </a:custGeom>
              <a:solidFill>
                <a:srgbClr val="284A7A">
                  <a:alpha val="61000"/>
                </a:srgb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2" name="Freeform 16"/>
              <p:cNvSpPr/>
              <p:nvPr/>
            </p:nvSpPr>
            <p:spPr bwMode="auto">
              <a:xfrm>
                <a:off x="6100205" y="3360740"/>
                <a:ext cx="100958" cy="294956"/>
              </a:xfrm>
              <a:custGeom>
                <a:avLst/>
                <a:gdLst>
                  <a:gd name="T0" fmla="*/ 14 w 15"/>
                  <a:gd name="T1" fmla="*/ 11 h 43"/>
                  <a:gd name="T2" fmla="*/ 12 w 15"/>
                  <a:gd name="T3" fmla="*/ 11 h 43"/>
                  <a:gd name="T4" fmla="*/ 12 w 15"/>
                  <a:gd name="T5" fmla="*/ 0 h 43"/>
                  <a:gd name="T6" fmla="*/ 4 w 15"/>
                  <a:gd name="T7" fmla="*/ 0 h 43"/>
                  <a:gd name="T8" fmla="*/ 4 w 15"/>
                  <a:gd name="T9" fmla="*/ 11 h 43"/>
                  <a:gd name="T10" fmla="*/ 2 w 15"/>
                  <a:gd name="T11" fmla="*/ 11 h 43"/>
                  <a:gd name="T12" fmla="*/ 0 w 15"/>
                  <a:gd name="T13" fmla="*/ 12 h 43"/>
                  <a:gd name="T14" fmla="*/ 0 w 15"/>
                  <a:gd name="T15" fmla="*/ 16 h 43"/>
                  <a:gd name="T16" fmla="*/ 2 w 15"/>
                  <a:gd name="T17" fmla="*/ 18 h 43"/>
                  <a:gd name="T18" fmla="*/ 4 w 15"/>
                  <a:gd name="T19" fmla="*/ 18 h 43"/>
                  <a:gd name="T20" fmla="*/ 4 w 15"/>
                  <a:gd name="T21" fmla="*/ 43 h 43"/>
                  <a:gd name="T22" fmla="*/ 12 w 15"/>
                  <a:gd name="T23" fmla="*/ 43 h 43"/>
                  <a:gd name="T24" fmla="*/ 12 w 15"/>
                  <a:gd name="T25" fmla="*/ 18 h 43"/>
                  <a:gd name="T26" fmla="*/ 14 w 15"/>
                  <a:gd name="T27" fmla="*/ 18 h 43"/>
                  <a:gd name="T28" fmla="*/ 15 w 15"/>
                  <a:gd name="T29" fmla="*/ 16 h 43"/>
                  <a:gd name="T30" fmla="*/ 15 w 15"/>
                  <a:gd name="T31" fmla="*/ 12 h 43"/>
                  <a:gd name="T32" fmla="*/ 14 w 15"/>
                  <a:gd name="T33"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3">
                    <a:moveTo>
                      <a:pt x="14" y="11"/>
                    </a:moveTo>
                    <a:cubicBezTo>
                      <a:pt x="12" y="11"/>
                      <a:pt x="12" y="11"/>
                      <a:pt x="12" y="11"/>
                    </a:cubicBezTo>
                    <a:cubicBezTo>
                      <a:pt x="12" y="0"/>
                      <a:pt x="12" y="0"/>
                      <a:pt x="12" y="0"/>
                    </a:cubicBezTo>
                    <a:cubicBezTo>
                      <a:pt x="4" y="0"/>
                      <a:pt x="4" y="0"/>
                      <a:pt x="4" y="0"/>
                    </a:cubicBezTo>
                    <a:cubicBezTo>
                      <a:pt x="4" y="11"/>
                      <a:pt x="4" y="11"/>
                      <a:pt x="4" y="11"/>
                    </a:cubicBezTo>
                    <a:cubicBezTo>
                      <a:pt x="2" y="11"/>
                      <a:pt x="2" y="11"/>
                      <a:pt x="2" y="11"/>
                    </a:cubicBezTo>
                    <a:cubicBezTo>
                      <a:pt x="1" y="11"/>
                      <a:pt x="0" y="11"/>
                      <a:pt x="0" y="12"/>
                    </a:cubicBezTo>
                    <a:cubicBezTo>
                      <a:pt x="0" y="16"/>
                      <a:pt x="0" y="16"/>
                      <a:pt x="0" y="16"/>
                    </a:cubicBezTo>
                    <a:cubicBezTo>
                      <a:pt x="0" y="17"/>
                      <a:pt x="1" y="18"/>
                      <a:pt x="2" y="18"/>
                    </a:cubicBezTo>
                    <a:cubicBezTo>
                      <a:pt x="4" y="18"/>
                      <a:pt x="4" y="18"/>
                      <a:pt x="4" y="18"/>
                    </a:cubicBezTo>
                    <a:cubicBezTo>
                      <a:pt x="4" y="43"/>
                      <a:pt x="4" y="43"/>
                      <a:pt x="4" y="43"/>
                    </a:cubicBezTo>
                    <a:cubicBezTo>
                      <a:pt x="12" y="43"/>
                      <a:pt x="12" y="43"/>
                      <a:pt x="12" y="43"/>
                    </a:cubicBezTo>
                    <a:cubicBezTo>
                      <a:pt x="12" y="18"/>
                      <a:pt x="12" y="18"/>
                      <a:pt x="12" y="18"/>
                    </a:cubicBezTo>
                    <a:cubicBezTo>
                      <a:pt x="14" y="18"/>
                      <a:pt x="14" y="18"/>
                      <a:pt x="14" y="18"/>
                    </a:cubicBezTo>
                    <a:cubicBezTo>
                      <a:pt x="15" y="18"/>
                      <a:pt x="15" y="17"/>
                      <a:pt x="15" y="16"/>
                    </a:cubicBezTo>
                    <a:cubicBezTo>
                      <a:pt x="15" y="12"/>
                      <a:pt x="15" y="12"/>
                      <a:pt x="15" y="12"/>
                    </a:cubicBezTo>
                    <a:cubicBezTo>
                      <a:pt x="15" y="11"/>
                      <a:pt x="15" y="11"/>
                      <a:pt x="14" y="11"/>
                    </a:cubicBezTo>
                    <a:close/>
                  </a:path>
                </a:pathLst>
              </a:custGeom>
              <a:solidFill>
                <a:srgbClr val="284A7A">
                  <a:alpha val="61000"/>
                </a:srgb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3" name="Freeform 17"/>
              <p:cNvSpPr/>
              <p:nvPr/>
            </p:nvSpPr>
            <p:spPr bwMode="auto">
              <a:xfrm>
                <a:off x="6208091" y="3360740"/>
                <a:ext cx="100958" cy="294956"/>
              </a:xfrm>
              <a:custGeom>
                <a:avLst/>
                <a:gdLst>
                  <a:gd name="T0" fmla="*/ 14 w 15"/>
                  <a:gd name="T1" fmla="*/ 19 h 43"/>
                  <a:gd name="T2" fmla="*/ 12 w 15"/>
                  <a:gd name="T3" fmla="*/ 19 h 43"/>
                  <a:gd name="T4" fmla="*/ 12 w 15"/>
                  <a:gd name="T5" fmla="*/ 0 h 43"/>
                  <a:gd name="T6" fmla="*/ 4 w 15"/>
                  <a:gd name="T7" fmla="*/ 0 h 43"/>
                  <a:gd name="T8" fmla="*/ 4 w 15"/>
                  <a:gd name="T9" fmla="*/ 19 h 43"/>
                  <a:gd name="T10" fmla="*/ 2 w 15"/>
                  <a:gd name="T11" fmla="*/ 19 h 43"/>
                  <a:gd name="T12" fmla="*/ 0 w 15"/>
                  <a:gd name="T13" fmla="*/ 21 h 43"/>
                  <a:gd name="T14" fmla="*/ 0 w 15"/>
                  <a:gd name="T15" fmla="*/ 25 h 43"/>
                  <a:gd name="T16" fmla="*/ 2 w 15"/>
                  <a:gd name="T17" fmla="*/ 27 h 43"/>
                  <a:gd name="T18" fmla="*/ 4 w 15"/>
                  <a:gd name="T19" fmla="*/ 27 h 43"/>
                  <a:gd name="T20" fmla="*/ 4 w 15"/>
                  <a:gd name="T21" fmla="*/ 43 h 43"/>
                  <a:gd name="T22" fmla="*/ 12 w 15"/>
                  <a:gd name="T23" fmla="*/ 43 h 43"/>
                  <a:gd name="T24" fmla="*/ 12 w 15"/>
                  <a:gd name="T25" fmla="*/ 27 h 43"/>
                  <a:gd name="T26" fmla="*/ 14 w 15"/>
                  <a:gd name="T27" fmla="*/ 27 h 43"/>
                  <a:gd name="T28" fmla="*/ 15 w 15"/>
                  <a:gd name="T29" fmla="*/ 25 h 43"/>
                  <a:gd name="T30" fmla="*/ 15 w 15"/>
                  <a:gd name="T31" fmla="*/ 21 h 43"/>
                  <a:gd name="T32" fmla="*/ 14 w 15"/>
                  <a:gd name="T3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3">
                    <a:moveTo>
                      <a:pt x="14" y="19"/>
                    </a:moveTo>
                    <a:cubicBezTo>
                      <a:pt x="12" y="19"/>
                      <a:pt x="12" y="19"/>
                      <a:pt x="12" y="19"/>
                    </a:cubicBezTo>
                    <a:cubicBezTo>
                      <a:pt x="12" y="0"/>
                      <a:pt x="12" y="0"/>
                      <a:pt x="12" y="0"/>
                    </a:cubicBezTo>
                    <a:cubicBezTo>
                      <a:pt x="4" y="0"/>
                      <a:pt x="4" y="0"/>
                      <a:pt x="4" y="0"/>
                    </a:cubicBezTo>
                    <a:cubicBezTo>
                      <a:pt x="4" y="19"/>
                      <a:pt x="4" y="19"/>
                      <a:pt x="4" y="19"/>
                    </a:cubicBezTo>
                    <a:cubicBezTo>
                      <a:pt x="2" y="19"/>
                      <a:pt x="2" y="19"/>
                      <a:pt x="2" y="19"/>
                    </a:cubicBezTo>
                    <a:cubicBezTo>
                      <a:pt x="1" y="19"/>
                      <a:pt x="0" y="20"/>
                      <a:pt x="0" y="21"/>
                    </a:cubicBezTo>
                    <a:cubicBezTo>
                      <a:pt x="0" y="25"/>
                      <a:pt x="0" y="25"/>
                      <a:pt x="0" y="25"/>
                    </a:cubicBezTo>
                    <a:cubicBezTo>
                      <a:pt x="0" y="26"/>
                      <a:pt x="1" y="27"/>
                      <a:pt x="2" y="27"/>
                    </a:cubicBezTo>
                    <a:cubicBezTo>
                      <a:pt x="4" y="27"/>
                      <a:pt x="4" y="27"/>
                      <a:pt x="4" y="27"/>
                    </a:cubicBezTo>
                    <a:cubicBezTo>
                      <a:pt x="4" y="43"/>
                      <a:pt x="4" y="43"/>
                      <a:pt x="4" y="43"/>
                    </a:cubicBezTo>
                    <a:cubicBezTo>
                      <a:pt x="12" y="43"/>
                      <a:pt x="12" y="43"/>
                      <a:pt x="12" y="43"/>
                    </a:cubicBezTo>
                    <a:cubicBezTo>
                      <a:pt x="12" y="27"/>
                      <a:pt x="12" y="27"/>
                      <a:pt x="12" y="27"/>
                    </a:cubicBezTo>
                    <a:cubicBezTo>
                      <a:pt x="14" y="27"/>
                      <a:pt x="14" y="27"/>
                      <a:pt x="14" y="27"/>
                    </a:cubicBezTo>
                    <a:cubicBezTo>
                      <a:pt x="15" y="27"/>
                      <a:pt x="15" y="26"/>
                      <a:pt x="15" y="25"/>
                    </a:cubicBezTo>
                    <a:cubicBezTo>
                      <a:pt x="15" y="21"/>
                      <a:pt x="15" y="21"/>
                      <a:pt x="15" y="21"/>
                    </a:cubicBezTo>
                    <a:cubicBezTo>
                      <a:pt x="15" y="20"/>
                      <a:pt x="15" y="19"/>
                      <a:pt x="14" y="19"/>
                    </a:cubicBezTo>
                    <a:close/>
                  </a:path>
                </a:pathLst>
              </a:custGeom>
              <a:solidFill>
                <a:srgbClr val="284A7A">
                  <a:alpha val="61000"/>
                </a:srgb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4" name="Freeform 18"/>
              <p:cNvSpPr/>
              <p:nvPr/>
            </p:nvSpPr>
            <p:spPr bwMode="auto">
              <a:xfrm>
                <a:off x="6315483" y="3360740"/>
                <a:ext cx="100958" cy="294956"/>
              </a:xfrm>
              <a:custGeom>
                <a:avLst/>
                <a:gdLst>
                  <a:gd name="T0" fmla="*/ 14 w 15"/>
                  <a:gd name="T1" fmla="*/ 11 h 43"/>
                  <a:gd name="T2" fmla="*/ 12 w 15"/>
                  <a:gd name="T3" fmla="*/ 11 h 43"/>
                  <a:gd name="T4" fmla="*/ 12 w 15"/>
                  <a:gd name="T5" fmla="*/ 0 h 43"/>
                  <a:gd name="T6" fmla="*/ 4 w 15"/>
                  <a:gd name="T7" fmla="*/ 0 h 43"/>
                  <a:gd name="T8" fmla="*/ 4 w 15"/>
                  <a:gd name="T9" fmla="*/ 11 h 43"/>
                  <a:gd name="T10" fmla="*/ 2 w 15"/>
                  <a:gd name="T11" fmla="*/ 11 h 43"/>
                  <a:gd name="T12" fmla="*/ 0 w 15"/>
                  <a:gd name="T13" fmla="*/ 12 h 43"/>
                  <a:gd name="T14" fmla="*/ 0 w 15"/>
                  <a:gd name="T15" fmla="*/ 17 h 43"/>
                  <a:gd name="T16" fmla="*/ 2 w 15"/>
                  <a:gd name="T17" fmla="*/ 18 h 43"/>
                  <a:gd name="T18" fmla="*/ 4 w 15"/>
                  <a:gd name="T19" fmla="*/ 18 h 43"/>
                  <a:gd name="T20" fmla="*/ 4 w 15"/>
                  <a:gd name="T21" fmla="*/ 43 h 43"/>
                  <a:gd name="T22" fmla="*/ 12 w 15"/>
                  <a:gd name="T23" fmla="*/ 43 h 43"/>
                  <a:gd name="T24" fmla="*/ 12 w 15"/>
                  <a:gd name="T25" fmla="*/ 18 h 43"/>
                  <a:gd name="T26" fmla="*/ 14 w 15"/>
                  <a:gd name="T27" fmla="*/ 18 h 43"/>
                  <a:gd name="T28" fmla="*/ 15 w 15"/>
                  <a:gd name="T29" fmla="*/ 17 h 43"/>
                  <a:gd name="T30" fmla="*/ 15 w 15"/>
                  <a:gd name="T31" fmla="*/ 12 h 43"/>
                  <a:gd name="T32" fmla="*/ 14 w 15"/>
                  <a:gd name="T33"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3">
                    <a:moveTo>
                      <a:pt x="14" y="11"/>
                    </a:moveTo>
                    <a:cubicBezTo>
                      <a:pt x="12" y="11"/>
                      <a:pt x="12" y="11"/>
                      <a:pt x="12" y="11"/>
                    </a:cubicBezTo>
                    <a:cubicBezTo>
                      <a:pt x="12" y="0"/>
                      <a:pt x="12" y="0"/>
                      <a:pt x="12" y="0"/>
                    </a:cubicBezTo>
                    <a:cubicBezTo>
                      <a:pt x="4" y="0"/>
                      <a:pt x="4" y="0"/>
                      <a:pt x="4" y="0"/>
                    </a:cubicBezTo>
                    <a:cubicBezTo>
                      <a:pt x="4" y="11"/>
                      <a:pt x="4" y="11"/>
                      <a:pt x="4" y="11"/>
                    </a:cubicBezTo>
                    <a:cubicBezTo>
                      <a:pt x="2" y="11"/>
                      <a:pt x="2" y="11"/>
                      <a:pt x="2" y="11"/>
                    </a:cubicBezTo>
                    <a:cubicBezTo>
                      <a:pt x="1" y="11"/>
                      <a:pt x="0" y="12"/>
                      <a:pt x="0" y="12"/>
                    </a:cubicBezTo>
                    <a:cubicBezTo>
                      <a:pt x="0" y="17"/>
                      <a:pt x="0" y="17"/>
                      <a:pt x="0" y="17"/>
                    </a:cubicBezTo>
                    <a:cubicBezTo>
                      <a:pt x="0" y="18"/>
                      <a:pt x="1" y="18"/>
                      <a:pt x="2" y="18"/>
                    </a:cubicBezTo>
                    <a:cubicBezTo>
                      <a:pt x="4" y="18"/>
                      <a:pt x="4" y="18"/>
                      <a:pt x="4" y="18"/>
                    </a:cubicBezTo>
                    <a:cubicBezTo>
                      <a:pt x="4" y="43"/>
                      <a:pt x="4" y="43"/>
                      <a:pt x="4" y="43"/>
                    </a:cubicBezTo>
                    <a:cubicBezTo>
                      <a:pt x="12" y="43"/>
                      <a:pt x="12" y="43"/>
                      <a:pt x="12" y="43"/>
                    </a:cubicBezTo>
                    <a:cubicBezTo>
                      <a:pt x="12" y="18"/>
                      <a:pt x="12" y="18"/>
                      <a:pt x="12" y="18"/>
                    </a:cubicBezTo>
                    <a:cubicBezTo>
                      <a:pt x="14" y="18"/>
                      <a:pt x="14" y="18"/>
                      <a:pt x="14" y="18"/>
                    </a:cubicBezTo>
                    <a:cubicBezTo>
                      <a:pt x="15" y="18"/>
                      <a:pt x="15" y="18"/>
                      <a:pt x="15" y="17"/>
                    </a:cubicBezTo>
                    <a:cubicBezTo>
                      <a:pt x="15" y="12"/>
                      <a:pt x="15" y="12"/>
                      <a:pt x="15" y="12"/>
                    </a:cubicBezTo>
                    <a:cubicBezTo>
                      <a:pt x="15" y="12"/>
                      <a:pt x="15" y="11"/>
                      <a:pt x="14" y="11"/>
                    </a:cubicBezTo>
                    <a:close/>
                  </a:path>
                </a:pathLst>
              </a:custGeom>
              <a:solidFill>
                <a:srgbClr val="284A7A">
                  <a:alpha val="61000"/>
                </a:srgbClr>
              </a:solidFill>
              <a:ln>
                <a:noFill/>
              </a:ln>
            </p:spPr>
            <p:txBody>
              <a:bodyPr vert="horz" wrap="square" lIns="91440" tIns="45720" rIns="91440" bIns="45720" numCol="1" anchor="t" anchorCtr="0" compatLnSpc="1"/>
              <a:lstStyle/>
              <a:p>
                <a:endParaRPr lang="zh-CN" altLang="en-US">
                  <a:cs typeface="+mn-ea"/>
                  <a:sym typeface="+mn-lt"/>
                </a:endParaRPr>
              </a:p>
            </p:txBody>
          </p:sp>
        </p:grpSp>
      </p:grpSp>
      <p:sp>
        <p:nvSpPr>
          <p:cNvPr id="37" name="矩形 36"/>
          <p:cNvSpPr/>
          <p:nvPr/>
        </p:nvSpPr>
        <p:spPr>
          <a:xfrm>
            <a:off x="4849435" y="2772910"/>
            <a:ext cx="2110779" cy="376193"/>
          </a:xfrm>
          <a:prstGeom prst="rect">
            <a:avLst/>
          </a:prstGeom>
        </p:spPr>
        <p:txBody>
          <a:bodyPr wrap="square">
            <a:spAutoFit/>
          </a:bodyPr>
          <a:lstStyle/>
          <a:p>
            <a:pPr algn="ctr">
              <a:lnSpc>
                <a:spcPct val="150000"/>
              </a:lnSpc>
            </a:pPr>
            <a:r>
              <a:rPr lang="en-US" altLang="zh-CN" sz="1400" dirty="0">
                <a:solidFill>
                  <a:srgbClr val="0B2351">
                    <a:alpha val="57000"/>
                  </a:srgbClr>
                </a:solidFill>
                <a:cs typeface="+mn-ea"/>
                <a:sym typeface="+mn-lt"/>
              </a:rPr>
              <a:t>ADD TITLE HERE</a:t>
            </a:r>
            <a:endParaRPr lang="en-US" altLang="zh-CN" sz="1400" dirty="0">
              <a:solidFill>
                <a:srgbClr val="0B2351">
                  <a:alpha val="57000"/>
                </a:srgbClr>
              </a:solidFill>
              <a:cs typeface="+mn-ea"/>
              <a:sym typeface="+mn-lt"/>
            </a:endParaRPr>
          </a:p>
        </p:txBody>
      </p:sp>
      <p:sp>
        <p:nvSpPr>
          <p:cNvPr id="38" name="矩形 37"/>
          <p:cNvSpPr/>
          <p:nvPr/>
        </p:nvSpPr>
        <p:spPr>
          <a:xfrm>
            <a:off x="2080985" y="5447468"/>
            <a:ext cx="8030031" cy="756810"/>
          </a:xfrm>
          <a:prstGeom prst="rect">
            <a:avLst/>
          </a:prstGeom>
        </p:spPr>
        <p:txBody>
          <a:bodyPr wrap="square">
            <a:spAutoFit/>
          </a:bodyPr>
          <a:lstStyle/>
          <a:p>
            <a:pPr algn="ctr">
              <a:lnSpc>
                <a:spcPct val="150000"/>
              </a:lnSpc>
            </a:pPr>
            <a:endParaRPr lang="en-US" altLang="zh-CN" sz="1000" dirty="0">
              <a:solidFill>
                <a:schemeClr val="tx1">
                  <a:alpha val="72000"/>
                </a:schemeClr>
              </a:solidFill>
              <a:cs typeface="+mn-ea"/>
              <a:sym typeface="+mn-lt"/>
            </a:endParaRPr>
          </a:p>
          <a:p>
            <a:pPr algn="ctr">
              <a:lnSpc>
                <a:spcPct val="150000"/>
              </a:lnSpc>
            </a:pPr>
            <a:r>
              <a:rPr lang="en-US" altLang="zh-CN" sz="1000" dirty="0">
                <a:solidFill>
                  <a:schemeClr val="tx1">
                    <a:alpha val="72000"/>
                  </a:schemeClr>
                </a:solidFill>
                <a:cs typeface="+mn-ea"/>
                <a:sym typeface="+mn-lt"/>
              </a:rPr>
              <a:t>We have many PowerPoint templates that has been specifically designed to help</a:t>
            </a:r>
            <a:endParaRPr lang="en-US" altLang="zh-CN" sz="1000" dirty="0">
              <a:solidFill>
                <a:schemeClr val="tx1">
                  <a:alpha val="72000"/>
                </a:schemeClr>
              </a:solidFill>
              <a:cs typeface="+mn-ea"/>
              <a:sym typeface="+mn-lt"/>
            </a:endParaRPr>
          </a:p>
          <a:p>
            <a:pPr algn="ctr">
              <a:lnSpc>
                <a:spcPct val="150000"/>
              </a:lnSpc>
            </a:pPr>
            <a:r>
              <a:rPr lang="en-US" altLang="zh-CN" sz="1000" dirty="0">
                <a:solidFill>
                  <a:schemeClr val="tx1">
                    <a:alpha val="72000"/>
                  </a:schemeClr>
                </a:solidFill>
                <a:cs typeface="+mn-ea"/>
                <a:sym typeface="+mn-lt"/>
              </a:rPr>
              <a:t>We have many PowerPoint templates that has been specifically designed to help</a:t>
            </a:r>
            <a:endParaRPr lang="en-US" altLang="zh-CN" sz="1000" dirty="0">
              <a:solidFill>
                <a:schemeClr val="tx1">
                  <a:alpha val="72000"/>
                </a:schemeClr>
              </a:solidFill>
              <a:cs typeface="+mn-ea"/>
              <a:sym typeface="+mn-lt"/>
            </a:endParaRPr>
          </a:p>
        </p:txBody>
      </p:sp>
      <p:sp>
        <p:nvSpPr>
          <p:cNvPr id="39" name="矩形 38"/>
          <p:cNvSpPr/>
          <p:nvPr/>
        </p:nvSpPr>
        <p:spPr>
          <a:xfrm>
            <a:off x="10306050" y="5516300"/>
            <a:ext cx="57150" cy="688811"/>
          </a:xfrm>
          <a:prstGeom prst="rect">
            <a:avLst/>
          </a:prstGeom>
          <a:solidFill>
            <a:srgbClr val="28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3" presetClass="entr" presetSubtype="16" fill="hold" nodeType="withEffect">
                                      <p:stCondLst>
                                        <p:cond delay="130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6" presetClass="emph" presetSubtype="0" fill="hold" nodeType="withEffect" p14:presetBounceEnd="24000">
                                      <p:stCondLst>
                                        <p:cond delay="1700"/>
                                      </p:stCondLst>
                                      <p:childTnLst>
                                        <p:animScale p14:bounceEnd="24000">
                                          <p:cBhvr>
                                            <p:cTn id="13" dur="500" fill="hold"/>
                                            <p:tgtEl>
                                              <p:spTgt spid="17"/>
                                            </p:tgtEl>
                                          </p:cBhvr>
                                          <p:by x="108000" y="108000"/>
                                        </p:animScale>
                                      </p:childTnLst>
                                    </p:cTn>
                                  </p:par>
                                  <p:par>
                                    <p:cTn id="14" presetID="23" presetClass="entr" presetSubtype="16" fill="hold" nodeType="withEffect">
                                      <p:stCondLst>
                                        <p:cond delay="15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par>
                                    <p:cTn id="18" presetID="6" presetClass="emph" presetSubtype="0" fill="hold" nodeType="withEffect" p14:presetBounceEnd="24000">
                                      <p:stCondLst>
                                        <p:cond delay="1800"/>
                                      </p:stCondLst>
                                      <p:childTnLst>
                                        <p:animScale p14:bounceEnd="24000">
                                          <p:cBhvr>
                                            <p:cTn id="19" dur="500" fill="hold"/>
                                            <p:tgtEl>
                                              <p:spTgt spid="9"/>
                                            </p:tgtEl>
                                          </p:cBhvr>
                                          <p:by x="108000" y="108000"/>
                                        </p:animScale>
                                      </p:childTnLst>
                                    </p:cTn>
                                  </p:par>
                                  <p:par>
                                    <p:cTn id="20" presetID="23" presetClass="entr" presetSubtype="16" fill="hold" nodeType="withEffect">
                                      <p:stCondLst>
                                        <p:cond delay="150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24000">
                                      <p:stCondLst>
                                        <p:cond delay="1900"/>
                                      </p:stCondLst>
                                      <p:childTnLst>
                                        <p:animScale p14:bounceEnd="24000">
                                          <p:cBhvr>
                                            <p:cTn id="25" dur="500" fill="hold"/>
                                            <p:tgtEl>
                                              <p:spTgt spid="28"/>
                                            </p:tgtEl>
                                          </p:cBhvr>
                                          <p:by x="108000" y="108000"/>
                                        </p:animScale>
                                      </p:childTnLst>
                                    </p:cTn>
                                  </p:par>
                                  <p:par>
                                    <p:cTn id="26" presetID="23" presetClass="entr" presetSubtype="16" fill="hold" nodeType="withEffect">
                                      <p:stCondLst>
                                        <p:cond delay="18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childTnLst>
                                    </p:cTn>
                                  </p:par>
                                  <p:par>
                                    <p:cTn id="30" presetID="6" presetClass="emph" presetSubtype="0" fill="hold" nodeType="withEffect" p14:presetBounceEnd="24000">
                                      <p:stCondLst>
                                        <p:cond delay="2000"/>
                                      </p:stCondLst>
                                      <p:childTnLst>
                                        <p:animScale p14:bounceEnd="24000">
                                          <p:cBhvr>
                                            <p:cTn id="31" dur="500" fill="hold"/>
                                            <p:tgtEl>
                                              <p:spTgt spid="20"/>
                                            </p:tgtEl>
                                          </p:cBhvr>
                                          <p:by x="108000" y="108000"/>
                                        </p:animScale>
                                      </p:childTnLst>
                                    </p:cTn>
                                  </p:par>
                                  <p:par>
                                    <p:cTn id="32" presetID="12" presetClass="entr" presetSubtype="4" fill="hold" grpId="0" nodeType="withEffect">
                                      <p:stCondLst>
                                        <p:cond delay="180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p:tgtEl>
                                              <p:spTgt spid="37"/>
                                            </p:tgtEl>
                                            <p:attrNameLst>
                                              <p:attrName>ppt_y</p:attrName>
                                            </p:attrNameLst>
                                          </p:cBhvr>
                                          <p:tavLst>
                                            <p:tav tm="0">
                                              <p:val>
                                                <p:strVal val="#ppt_y+#ppt_h*1.125000"/>
                                              </p:val>
                                            </p:tav>
                                            <p:tav tm="100000">
                                              <p:val>
                                                <p:strVal val="#ppt_y"/>
                                              </p:val>
                                            </p:tav>
                                          </p:tavLst>
                                        </p:anim>
                                        <p:animEffect transition="in" filter="wipe(up)">
                                          <p:cBhvr>
                                            <p:cTn id="35" dur="500"/>
                                            <p:tgtEl>
                                              <p:spTgt spid="37"/>
                                            </p:tgtEl>
                                          </p:cBhvr>
                                        </p:animEffect>
                                      </p:childTnLst>
                                    </p:cTn>
                                  </p:par>
                                  <p:par>
                                    <p:cTn id="36" presetID="12" presetClass="entr" presetSubtype="2" fill="hold" grpId="0" nodeType="withEffect">
                                      <p:stCondLst>
                                        <p:cond delay="90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500"/>
                                            <p:tgtEl>
                                              <p:spTgt spid="38"/>
                                            </p:tgtEl>
                                            <p:attrNameLst>
                                              <p:attrName>ppt_x</p:attrName>
                                            </p:attrNameLst>
                                          </p:cBhvr>
                                          <p:tavLst>
                                            <p:tav tm="0">
                                              <p:val>
                                                <p:strVal val="#ppt_x+#ppt_w*1.125000"/>
                                              </p:val>
                                            </p:tav>
                                            <p:tav tm="100000">
                                              <p:val>
                                                <p:strVal val="#ppt_x"/>
                                              </p:val>
                                            </p:tav>
                                          </p:tavLst>
                                        </p:anim>
                                        <p:animEffect transition="in" filter="wipe(left)">
                                          <p:cBhvr>
                                            <p:cTn id="39" dur="500"/>
                                            <p:tgtEl>
                                              <p:spTgt spid="38"/>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par>
                                    <p:cTn id="43" presetID="22" presetClass="exit" presetSubtype="1" fill="hold" grpId="1" nodeType="withEffect">
                                      <p:stCondLst>
                                        <p:cond delay="500"/>
                                      </p:stCondLst>
                                      <p:childTnLst>
                                        <p:animEffect transition="out" filter="wipe(up)">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P spid="39"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3" presetClass="entr" presetSubtype="16" fill="hold" nodeType="withEffect">
                                      <p:stCondLst>
                                        <p:cond delay="130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6" presetClass="emph" presetSubtype="0" fill="hold" nodeType="withEffect">
                                      <p:stCondLst>
                                        <p:cond delay="1700"/>
                                      </p:stCondLst>
                                      <p:childTnLst>
                                        <p:animScale>
                                          <p:cBhvr>
                                            <p:cTn id="13" dur="500" fill="hold"/>
                                            <p:tgtEl>
                                              <p:spTgt spid="17"/>
                                            </p:tgtEl>
                                          </p:cBhvr>
                                          <p:by x="108000" y="108000"/>
                                        </p:animScale>
                                      </p:childTnLst>
                                    </p:cTn>
                                  </p:par>
                                  <p:par>
                                    <p:cTn id="14" presetID="23" presetClass="entr" presetSubtype="16" fill="hold" nodeType="withEffect">
                                      <p:stCondLst>
                                        <p:cond delay="15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par>
                                    <p:cTn id="18" presetID="6" presetClass="emph" presetSubtype="0" fill="hold" nodeType="withEffect">
                                      <p:stCondLst>
                                        <p:cond delay="1800"/>
                                      </p:stCondLst>
                                      <p:childTnLst>
                                        <p:animScale>
                                          <p:cBhvr>
                                            <p:cTn id="19" dur="500" fill="hold"/>
                                            <p:tgtEl>
                                              <p:spTgt spid="9"/>
                                            </p:tgtEl>
                                          </p:cBhvr>
                                          <p:by x="108000" y="108000"/>
                                        </p:animScale>
                                      </p:childTnLst>
                                    </p:cTn>
                                  </p:par>
                                  <p:par>
                                    <p:cTn id="20" presetID="23" presetClass="entr" presetSubtype="16" fill="hold" nodeType="withEffect">
                                      <p:stCondLst>
                                        <p:cond delay="150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1900"/>
                                      </p:stCondLst>
                                      <p:childTnLst>
                                        <p:animScale>
                                          <p:cBhvr>
                                            <p:cTn id="25" dur="500" fill="hold"/>
                                            <p:tgtEl>
                                              <p:spTgt spid="28"/>
                                            </p:tgtEl>
                                          </p:cBhvr>
                                          <p:by x="108000" y="108000"/>
                                        </p:animScale>
                                      </p:childTnLst>
                                    </p:cTn>
                                  </p:par>
                                  <p:par>
                                    <p:cTn id="26" presetID="23" presetClass="entr" presetSubtype="16" fill="hold" nodeType="withEffect">
                                      <p:stCondLst>
                                        <p:cond delay="18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childTnLst>
                                    </p:cTn>
                                  </p:par>
                                  <p:par>
                                    <p:cTn id="30" presetID="6" presetClass="emph" presetSubtype="0" fill="hold" nodeType="withEffect">
                                      <p:stCondLst>
                                        <p:cond delay="2000"/>
                                      </p:stCondLst>
                                      <p:childTnLst>
                                        <p:animScale>
                                          <p:cBhvr>
                                            <p:cTn id="31" dur="500" fill="hold"/>
                                            <p:tgtEl>
                                              <p:spTgt spid="20"/>
                                            </p:tgtEl>
                                          </p:cBhvr>
                                          <p:by x="108000" y="108000"/>
                                        </p:animScale>
                                      </p:childTnLst>
                                    </p:cTn>
                                  </p:par>
                                  <p:par>
                                    <p:cTn id="32" presetID="12" presetClass="entr" presetSubtype="4" fill="hold" grpId="0" nodeType="withEffect">
                                      <p:stCondLst>
                                        <p:cond delay="180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p:tgtEl>
                                              <p:spTgt spid="37"/>
                                            </p:tgtEl>
                                            <p:attrNameLst>
                                              <p:attrName>ppt_y</p:attrName>
                                            </p:attrNameLst>
                                          </p:cBhvr>
                                          <p:tavLst>
                                            <p:tav tm="0">
                                              <p:val>
                                                <p:strVal val="#ppt_y+#ppt_h*1.125000"/>
                                              </p:val>
                                            </p:tav>
                                            <p:tav tm="100000">
                                              <p:val>
                                                <p:strVal val="#ppt_y"/>
                                              </p:val>
                                            </p:tav>
                                          </p:tavLst>
                                        </p:anim>
                                        <p:animEffect transition="in" filter="wipe(up)">
                                          <p:cBhvr>
                                            <p:cTn id="35" dur="500"/>
                                            <p:tgtEl>
                                              <p:spTgt spid="37"/>
                                            </p:tgtEl>
                                          </p:cBhvr>
                                        </p:animEffect>
                                      </p:childTnLst>
                                    </p:cTn>
                                  </p:par>
                                  <p:par>
                                    <p:cTn id="36" presetID="12" presetClass="entr" presetSubtype="2" fill="hold" grpId="0" nodeType="withEffect">
                                      <p:stCondLst>
                                        <p:cond delay="90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500"/>
                                            <p:tgtEl>
                                              <p:spTgt spid="38"/>
                                            </p:tgtEl>
                                            <p:attrNameLst>
                                              <p:attrName>ppt_x</p:attrName>
                                            </p:attrNameLst>
                                          </p:cBhvr>
                                          <p:tavLst>
                                            <p:tav tm="0">
                                              <p:val>
                                                <p:strVal val="#ppt_x+#ppt_w*1.125000"/>
                                              </p:val>
                                            </p:tav>
                                            <p:tav tm="100000">
                                              <p:val>
                                                <p:strVal val="#ppt_x"/>
                                              </p:val>
                                            </p:tav>
                                          </p:tavLst>
                                        </p:anim>
                                        <p:animEffect transition="in" filter="wipe(left)">
                                          <p:cBhvr>
                                            <p:cTn id="39" dur="500"/>
                                            <p:tgtEl>
                                              <p:spTgt spid="38"/>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par>
                                    <p:cTn id="43" presetID="22" presetClass="exit" presetSubtype="1" fill="hold" grpId="1" nodeType="withEffect">
                                      <p:stCondLst>
                                        <p:cond delay="500"/>
                                      </p:stCondLst>
                                      <p:childTnLst>
                                        <p:animEffect transition="out" filter="wipe(up)">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P spid="39"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3645694" y="978694"/>
            <a:ext cx="4900613" cy="4900613"/>
          </a:xfrm>
          <a:prstGeom prst="ellipse">
            <a:avLst/>
          </a:prstGeom>
          <a:solidFill>
            <a:srgbClr val="FF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 name="椭圆 3"/>
          <p:cNvSpPr/>
          <p:nvPr/>
        </p:nvSpPr>
        <p:spPr>
          <a:xfrm>
            <a:off x="2050448" y="-549708"/>
            <a:ext cx="8096250" cy="809625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3" name="图片 2"/>
          <p:cNvPicPr>
            <a:picLocks noChangeAspect="1"/>
          </p:cNvPicPr>
          <p:nvPr/>
        </p:nvPicPr>
        <p:blipFill>
          <a:blip r:embed="rId2"/>
          <a:stretch>
            <a:fillRect/>
          </a:stretch>
        </p:blipFill>
        <p:spPr>
          <a:xfrm>
            <a:off x="4142707" y="1613500"/>
            <a:ext cx="3666582" cy="3656804"/>
          </a:xfrm>
          <a:prstGeom prst="rect">
            <a:avLst/>
          </a:prstGeom>
        </p:spPr>
      </p:pic>
      <p:grpSp>
        <p:nvGrpSpPr>
          <p:cNvPr id="6" name="组合 5"/>
          <p:cNvGrpSpPr/>
          <p:nvPr/>
        </p:nvGrpSpPr>
        <p:grpSpPr>
          <a:xfrm>
            <a:off x="4312499" y="641742"/>
            <a:ext cx="5001690" cy="630494"/>
            <a:chOff x="4312499" y="641742"/>
            <a:chExt cx="5001690" cy="630494"/>
          </a:xfrm>
        </p:grpSpPr>
        <p:sp>
          <p:nvSpPr>
            <p:cNvPr id="7" name="矩形 6"/>
            <p:cNvSpPr/>
            <p:nvPr/>
          </p:nvSpPr>
          <p:spPr>
            <a:xfrm>
              <a:off x="4312499" y="641742"/>
              <a:ext cx="50016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300" normalizeH="0" baseline="0" noProof="0" dirty="0">
                  <a:ln>
                    <a:noFill/>
                  </a:ln>
                  <a:solidFill>
                    <a:prstClr val="black"/>
                  </a:solidFill>
                  <a:effectLst/>
                  <a:uLnTx/>
                  <a:uFillTx/>
                  <a:cs typeface="+mn-ea"/>
                  <a:sym typeface="+mn-lt"/>
                </a:rPr>
                <a:t>ADD YOUR TEXT HERE</a:t>
              </a:r>
              <a:endParaRPr kumimoji="0" lang="zh-CN" altLang="en-US" sz="3200" b="0" i="0" u="none" strike="noStrike" kern="1200" cap="none" spc="300" normalizeH="0" baseline="0" noProof="0" dirty="0">
                <a:ln>
                  <a:noFill/>
                </a:ln>
                <a:solidFill>
                  <a:prstClr val="black"/>
                </a:solidFill>
                <a:effectLst/>
                <a:uLnTx/>
                <a:uFillTx/>
                <a:cs typeface="+mn-ea"/>
                <a:sym typeface="+mn-lt"/>
              </a:endParaRPr>
            </a:p>
          </p:txBody>
        </p:sp>
        <p:grpSp>
          <p:nvGrpSpPr>
            <p:cNvPr id="8" name="组合 7"/>
            <p:cNvGrpSpPr/>
            <p:nvPr/>
          </p:nvGrpSpPr>
          <p:grpSpPr>
            <a:xfrm>
              <a:off x="4342237" y="1226517"/>
              <a:ext cx="3507526" cy="45719"/>
              <a:chOff x="4371975" y="1226517"/>
              <a:chExt cx="3507526" cy="45719"/>
            </a:xfrm>
          </p:grpSpPr>
          <p:cxnSp>
            <p:nvCxnSpPr>
              <p:cNvPr id="9" name="直接连接符 8"/>
              <p:cNvCxnSpPr/>
              <p:nvPr/>
            </p:nvCxnSpPr>
            <p:spPr>
              <a:xfrm>
                <a:off x="4371975" y="1249376"/>
                <a:ext cx="350752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567738" y="1226517"/>
                <a:ext cx="11160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11" name="椭圆 10"/>
          <p:cNvSpPr/>
          <p:nvPr/>
        </p:nvSpPr>
        <p:spPr>
          <a:xfrm>
            <a:off x="1757921" y="1629566"/>
            <a:ext cx="1428071" cy="1428071"/>
          </a:xfrm>
          <a:prstGeom prst="ellipse">
            <a:avLst/>
          </a:prstGeom>
          <a:solidFill>
            <a:schemeClr val="bg1">
              <a:lumMod val="75000"/>
            </a:schemeClr>
          </a:solidFill>
          <a:ln>
            <a:noFill/>
          </a:ln>
          <a:effectLst>
            <a:outerShdw blurRad="228600" dist="1397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cs typeface="+mn-ea"/>
                <a:sym typeface="+mn-lt"/>
              </a:rPr>
              <a:t>PART ONE</a:t>
            </a: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2" name="椭圆 11"/>
          <p:cNvSpPr/>
          <p:nvPr/>
        </p:nvSpPr>
        <p:spPr>
          <a:xfrm rot="761475">
            <a:off x="3463589" y="5607394"/>
            <a:ext cx="454696" cy="4546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3" name="椭圆 12"/>
          <p:cNvSpPr/>
          <p:nvPr/>
        </p:nvSpPr>
        <p:spPr>
          <a:xfrm>
            <a:off x="10329275" y="4330360"/>
            <a:ext cx="851758" cy="851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 name="矩形 13"/>
          <p:cNvSpPr/>
          <p:nvPr/>
        </p:nvSpPr>
        <p:spPr>
          <a:xfrm>
            <a:off x="1048947" y="3498417"/>
            <a:ext cx="2928870" cy="757130"/>
          </a:xfrm>
          <a:prstGeom prst="rect">
            <a:avLst/>
          </a:prstGeom>
        </p:spPr>
        <p:txBody>
          <a:bodyPr wrap="square">
            <a:spAutoFit/>
          </a:bodyPr>
          <a:lstStyle/>
          <a:p>
            <a:pPr lvl="0" algn="ctr">
              <a:lnSpc>
                <a:spcPct val="120000"/>
              </a:lnSpc>
              <a:defRPr/>
            </a:pPr>
            <a:r>
              <a:rPr lang="en-US" altLang="zh-CN" sz="1200" dirty="0">
                <a:solidFill>
                  <a:prstClr val="black"/>
                </a:solidFill>
                <a:cs typeface="+mn-ea"/>
                <a:sym typeface="+mn-lt"/>
              </a:rPr>
              <a:t>We have many PowerPoint templates that has been specifically designed to help</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15" name="矩形 14"/>
          <p:cNvSpPr/>
          <p:nvPr/>
        </p:nvSpPr>
        <p:spPr>
          <a:xfrm>
            <a:off x="5284028" y="5118029"/>
            <a:ext cx="2928870" cy="757130"/>
          </a:xfrm>
          <a:prstGeom prst="rect">
            <a:avLst/>
          </a:prstGeom>
        </p:spPr>
        <p:txBody>
          <a:bodyPr wrap="square">
            <a:spAutoFit/>
          </a:bodyPr>
          <a:lstStyle/>
          <a:p>
            <a:pPr lvl="0" algn="ctr">
              <a:lnSpc>
                <a:spcPct val="120000"/>
              </a:lnSpc>
              <a:defRPr/>
            </a:pPr>
            <a:r>
              <a:rPr lang="en-US" altLang="zh-CN" sz="1200" dirty="0">
                <a:solidFill>
                  <a:prstClr val="black"/>
                </a:solidFill>
                <a:cs typeface="+mn-ea"/>
                <a:sym typeface="+mn-lt"/>
              </a:rPr>
              <a:t>We have many PowerPoint templates that has been specifically designed to help</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16" name="矩形 15"/>
          <p:cNvSpPr/>
          <p:nvPr/>
        </p:nvSpPr>
        <p:spPr>
          <a:xfrm>
            <a:off x="7652180" y="2939635"/>
            <a:ext cx="2928870" cy="757130"/>
          </a:xfrm>
          <a:prstGeom prst="rect">
            <a:avLst/>
          </a:prstGeom>
        </p:spPr>
        <p:txBody>
          <a:bodyPr wrap="square">
            <a:spAutoFit/>
          </a:bodyPr>
          <a:lstStyle/>
          <a:p>
            <a:pPr lvl="0" algn="ctr">
              <a:lnSpc>
                <a:spcPct val="120000"/>
              </a:lnSpc>
              <a:defRPr/>
            </a:pPr>
            <a:r>
              <a:rPr lang="en-US" altLang="zh-CN" sz="1200" dirty="0">
                <a:solidFill>
                  <a:prstClr val="black"/>
                </a:solidFill>
                <a:cs typeface="+mn-ea"/>
                <a:sym typeface="+mn-lt"/>
              </a:rPr>
              <a:t>We have many PowerPoint templates that has been specifically designed to help</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cxnSp>
        <p:nvCxnSpPr>
          <p:cNvPr id="17" name="直接连接符 16"/>
          <p:cNvCxnSpPr>
            <a:stCxn id="11" idx="5"/>
          </p:cNvCxnSpPr>
          <p:nvPr/>
        </p:nvCxnSpPr>
        <p:spPr>
          <a:xfrm>
            <a:off x="2976856" y="2848501"/>
            <a:ext cx="3112390" cy="5682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23" idx="0"/>
          </p:cNvCxnSpPr>
          <p:nvPr/>
        </p:nvCxnSpPr>
        <p:spPr>
          <a:xfrm flipV="1">
            <a:off x="5072446" y="3429000"/>
            <a:ext cx="1016800" cy="133188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6" idx="3"/>
          </p:cNvCxnSpPr>
          <p:nvPr/>
        </p:nvCxnSpPr>
        <p:spPr>
          <a:xfrm flipH="1">
            <a:off x="6089247" y="2521535"/>
            <a:ext cx="2092046" cy="895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5047855" y="2380855"/>
            <a:ext cx="2096291" cy="2096291"/>
          </a:xfrm>
          <a:prstGeom prst="ellipse">
            <a:avLst/>
          </a:prstGeom>
          <a:solidFill>
            <a:srgbClr val="F2F2F2"/>
          </a:solidFill>
          <a:ln>
            <a:noFill/>
          </a:ln>
          <a:effectLst>
            <a:outerShdw blurRad="228600" dist="1397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black">
                    <a:lumMod val="50000"/>
                    <a:lumOff val="50000"/>
                  </a:prstClr>
                </a:solidFill>
                <a:effectLst/>
                <a:uLnTx/>
                <a:uFillTx/>
                <a:cs typeface="+mn-ea"/>
                <a:sym typeface="+mn-lt"/>
              </a:rPr>
              <a:t>CORE</a:t>
            </a:r>
            <a:endParaRPr kumimoji="0" lang="zh-CN" altLang="en-US" sz="4000" b="0" i="0" u="none" strike="noStrike" kern="1200" cap="none" spc="0" normalizeH="0" baseline="0" noProof="0" dirty="0">
              <a:ln>
                <a:noFill/>
              </a:ln>
              <a:solidFill>
                <a:prstClr val="black">
                  <a:lumMod val="50000"/>
                  <a:lumOff val="50000"/>
                </a:prstClr>
              </a:solidFill>
              <a:effectLst/>
              <a:uLnTx/>
              <a:uFillTx/>
              <a:cs typeface="+mn-ea"/>
              <a:sym typeface="+mn-lt"/>
            </a:endParaRPr>
          </a:p>
        </p:txBody>
      </p:sp>
      <p:cxnSp>
        <p:nvCxnSpPr>
          <p:cNvPr id="21" name="直接连接符 20"/>
          <p:cNvCxnSpPr>
            <a:stCxn id="12" idx="6"/>
            <a:endCxn id="23" idx="5"/>
          </p:cNvCxnSpPr>
          <p:nvPr/>
        </p:nvCxnSpPr>
        <p:spPr>
          <a:xfrm flipV="1">
            <a:off x="3912730" y="5753324"/>
            <a:ext cx="674410" cy="1313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4026371" y="4558713"/>
            <a:ext cx="1195763" cy="1195763"/>
            <a:chOff x="4026371" y="4558713"/>
            <a:chExt cx="1195763" cy="1195763"/>
          </a:xfrm>
        </p:grpSpPr>
        <p:sp>
          <p:nvSpPr>
            <p:cNvPr id="23" name="椭圆 22"/>
            <p:cNvSpPr/>
            <p:nvPr/>
          </p:nvSpPr>
          <p:spPr>
            <a:xfrm rot="2913528">
              <a:off x="4026371" y="4558713"/>
              <a:ext cx="1195763" cy="119576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4" name="矩形 23"/>
            <p:cNvSpPr/>
            <p:nvPr/>
          </p:nvSpPr>
          <p:spPr>
            <a:xfrm>
              <a:off x="4044110" y="4858952"/>
              <a:ext cx="115848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cs typeface="+mn-ea"/>
                  <a:sym typeface="+mn-lt"/>
                </a:rPr>
                <a:t>PART THREE</a:t>
              </a: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grpSp>
        <p:nvGrpSpPr>
          <p:cNvPr id="25" name="组合 24"/>
          <p:cNvGrpSpPr/>
          <p:nvPr/>
        </p:nvGrpSpPr>
        <p:grpSpPr>
          <a:xfrm>
            <a:off x="8012850" y="1539778"/>
            <a:ext cx="1166107" cy="1150200"/>
            <a:chOff x="8012850" y="1539778"/>
            <a:chExt cx="1166107" cy="1150200"/>
          </a:xfrm>
        </p:grpSpPr>
        <p:sp>
          <p:nvSpPr>
            <p:cNvPr id="26" name="椭圆 25"/>
            <p:cNvSpPr/>
            <p:nvPr/>
          </p:nvSpPr>
          <p:spPr>
            <a:xfrm>
              <a:off x="8012850" y="1539778"/>
              <a:ext cx="1150200" cy="1150200"/>
            </a:xfrm>
            <a:prstGeom prst="ellipse">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27" name="矩形 26"/>
            <p:cNvSpPr/>
            <p:nvPr/>
          </p:nvSpPr>
          <p:spPr>
            <a:xfrm>
              <a:off x="8020470" y="1804864"/>
              <a:ext cx="115848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cs typeface="+mn-ea"/>
                  <a:sym typeface="+mn-lt"/>
                </a:rPr>
                <a:t>PART TWO</a:t>
              </a: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53" presetClass="entr" presetSubtype="52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par>
                          <p:cTn id="16" fill="hold">
                            <p:stCondLst>
                              <p:cond delay="1000"/>
                            </p:stCondLst>
                            <p:childTnLst>
                              <p:par>
                                <p:cTn id="17" presetID="53" presetClass="entr" presetSubtype="52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anim calcmode="lin" valueType="num">
                                      <p:cBhvr>
                                        <p:cTn id="22" dur="500" fill="hold"/>
                                        <p:tgtEl>
                                          <p:spTgt spid="5"/>
                                        </p:tgtEl>
                                        <p:attrNameLst>
                                          <p:attrName>ppt_x</p:attrName>
                                        </p:attrNameLst>
                                      </p:cBhvr>
                                      <p:tavLst>
                                        <p:tav tm="0">
                                          <p:val>
                                            <p:fltVal val="0.5"/>
                                          </p:val>
                                        </p:tav>
                                        <p:tav tm="100000">
                                          <p:val>
                                            <p:strVal val="#ppt_x"/>
                                          </p:val>
                                        </p:tav>
                                      </p:tavLst>
                                    </p:anim>
                                    <p:anim calcmode="lin" valueType="num">
                                      <p:cBhvr>
                                        <p:cTn id="23" dur="500" fill="hold"/>
                                        <p:tgtEl>
                                          <p:spTgt spid="5"/>
                                        </p:tgtEl>
                                        <p:attrNameLst>
                                          <p:attrName>ppt_y</p:attrName>
                                        </p:attrNameLst>
                                      </p:cBhvr>
                                      <p:tavLst>
                                        <p:tav tm="0">
                                          <p:val>
                                            <p:fltVal val="0.5"/>
                                          </p:val>
                                        </p:tav>
                                        <p:tav tm="100000">
                                          <p:val>
                                            <p:strVal val="#ppt_y"/>
                                          </p:val>
                                        </p:tav>
                                      </p:tavLst>
                                    </p:anim>
                                  </p:childTnLst>
                                </p:cTn>
                              </p:par>
                            </p:childTnLst>
                          </p:cTn>
                        </p:par>
                        <p:par>
                          <p:cTn id="24" fill="hold">
                            <p:stCondLst>
                              <p:cond delay="1500"/>
                            </p:stCondLst>
                            <p:childTnLst>
                              <p:par>
                                <p:cTn id="25" presetID="53" presetClass="entr" presetSubtype="52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fltVal val="0.5"/>
                                          </p:val>
                                        </p:tav>
                                        <p:tav tm="100000">
                                          <p:val>
                                            <p:strVal val="#ppt_x"/>
                                          </p:val>
                                        </p:tav>
                                      </p:tavLst>
                                    </p:anim>
                                    <p:anim calcmode="lin" valueType="num">
                                      <p:cBhvr>
                                        <p:cTn id="31" dur="500" fill="hold"/>
                                        <p:tgtEl>
                                          <p:spTgt spid="20"/>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par>
                          <p:cTn id="36" fill="hold">
                            <p:stCondLst>
                              <p:cond delay="2500"/>
                            </p:stCondLst>
                            <p:childTnLst>
                              <p:par>
                                <p:cTn id="37" presetID="49" presetClass="entr" presetSubtype="0" decel="10000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 calcmode="lin" valueType="num">
                                      <p:cBhvr>
                                        <p:cTn id="41" dur="500" fill="hold"/>
                                        <p:tgtEl>
                                          <p:spTgt spid="11"/>
                                        </p:tgtEl>
                                        <p:attrNameLst>
                                          <p:attrName>style.rotation</p:attrName>
                                        </p:attrNameLst>
                                      </p:cBhvr>
                                      <p:tavLst>
                                        <p:tav tm="0">
                                          <p:val>
                                            <p:fltVal val="360"/>
                                          </p:val>
                                        </p:tav>
                                        <p:tav tm="100000">
                                          <p:val>
                                            <p:fltVal val="0"/>
                                          </p:val>
                                        </p:tav>
                                      </p:tavLst>
                                    </p:anim>
                                    <p:animEffect transition="in" filter="fade">
                                      <p:cBhvr>
                                        <p:cTn id="42" dur="500"/>
                                        <p:tgtEl>
                                          <p:spTgt spid="1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par>
                          <p:cTn id="46" fill="hold">
                            <p:stCondLst>
                              <p:cond delay="3000"/>
                            </p:stCondLst>
                            <p:childTnLst>
                              <p:par>
                                <p:cTn id="47" presetID="22"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par>
                          <p:cTn id="50" fill="hold">
                            <p:stCondLst>
                              <p:cond delay="3500"/>
                            </p:stCondLst>
                            <p:childTnLst>
                              <p:par>
                                <p:cTn id="51" presetID="49" presetClass="entr" presetSubtype="0" decel="10000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 calcmode="lin" valueType="num">
                                      <p:cBhvr>
                                        <p:cTn id="55" dur="500" fill="hold"/>
                                        <p:tgtEl>
                                          <p:spTgt spid="22"/>
                                        </p:tgtEl>
                                        <p:attrNameLst>
                                          <p:attrName>style.rotation</p:attrName>
                                        </p:attrNameLst>
                                      </p:cBhvr>
                                      <p:tavLst>
                                        <p:tav tm="0">
                                          <p:val>
                                            <p:fltVal val="360"/>
                                          </p:val>
                                        </p:tav>
                                        <p:tav tm="100000">
                                          <p:val>
                                            <p:fltVal val="0"/>
                                          </p:val>
                                        </p:tav>
                                      </p:tavLst>
                                    </p:anim>
                                    <p:animEffect transition="in" filter="fade">
                                      <p:cBhvr>
                                        <p:cTn id="56" dur="500"/>
                                        <p:tgtEl>
                                          <p:spTgt spid="2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par>
                          <p:cTn id="60" fill="hold">
                            <p:stCondLst>
                              <p:cond delay="4000"/>
                            </p:stCondLst>
                            <p:childTnLst>
                              <p:par>
                                <p:cTn id="61" presetID="22" presetClass="entr" presetSubtype="2"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right)">
                                      <p:cBhvr>
                                        <p:cTn id="63" dur="500"/>
                                        <p:tgtEl>
                                          <p:spTgt spid="21"/>
                                        </p:tgtEl>
                                      </p:cBhvr>
                                    </p:animEffect>
                                  </p:childTnLst>
                                </p:cTn>
                              </p:par>
                            </p:childTnLst>
                          </p:cTn>
                        </p:par>
                        <p:par>
                          <p:cTn id="64" fill="hold">
                            <p:stCondLst>
                              <p:cond delay="4500"/>
                            </p:stCondLst>
                            <p:childTnLst>
                              <p:par>
                                <p:cTn id="65" presetID="22" presetClass="entr" presetSubtype="4"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par>
                          <p:cTn id="68" fill="hold">
                            <p:stCondLst>
                              <p:cond delay="5000"/>
                            </p:stCondLst>
                            <p:childTnLst>
                              <p:par>
                                <p:cTn id="69" presetID="49" presetClass="entr" presetSubtype="0" decel="10000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down)">
                                      <p:cBhvr>
                                        <p:cTn id="77" dur="500"/>
                                        <p:tgtEl>
                                          <p:spTgt spid="16"/>
                                        </p:tgtEl>
                                      </p:cBhvr>
                                    </p:animEffect>
                                  </p:childTnLst>
                                </p:cTn>
                              </p:par>
                            </p:childTnLst>
                          </p:cTn>
                        </p:par>
                        <p:par>
                          <p:cTn id="78" fill="hold">
                            <p:stCondLst>
                              <p:cond delay="5500"/>
                            </p:stCondLst>
                            <p:childTnLst>
                              <p:par>
                                <p:cTn id="79" presetID="22" presetClass="entr" presetSubtype="4"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500"/>
                                        <p:tgtEl>
                                          <p:spTgt spid="12"/>
                                        </p:tgtEl>
                                      </p:cBhvr>
                                    </p:animEffect>
                                  </p:childTnLst>
                                </p:cTn>
                              </p:par>
                            </p:childTnLst>
                          </p:cTn>
                        </p:par>
                        <p:par>
                          <p:cTn id="82" fill="hold">
                            <p:stCondLst>
                              <p:cond delay="6000"/>
                            </p:stCondLst>
                            <p:childTnLst>
                              <p:par>
                                <p:cTn id="83" presetID="37" presetClass="entr" presetSubtype="0"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900" decel="100000" fill="hold"/>
                                        <p:tgtEl>
                                          <p:spTgt spid="13"/>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1" grpId="0" animBg="1"/>
      <p:bldP spid="12" grpId="0" animBg="1"/>
      <p:bldP spid="13" grpId="0" animBg="1"/>
      <p:bldP spid="14" grpId="0"/>
      <p:bldP spid="15" grpId="0"/>
      <p:bldP spid="16"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a:stretch>
            <a:fillRect/>
          </a:stretch>
        </p:blipFill>
        <p:spPr>
          <a:xfrm rot="5400000">
            <a:off x="2638494" y="-2674589"/>
            <a:ext cx="6906130" cy="12183120"/>
          </a:xfrm>
          <a:prstGeom prst="rect">
            <a:avLst/>
          </a:prstGeom>
        </p:spPr>
      </p:pic>
      <p:sp>
        <p:nvSpPr>
          <p:cNvPr id="58" name="矩形 57"/>
          <p:cNvSpPr/>
          <p:nvPr/>
        </p:nvSpPr>
        <p:spPr>
          <a:xfrm>
            <a:off x="-76230" y="39704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790575" y="934669"/>
            <a:ext cx="10610850" cy="498866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aphicFrame>
        <p:nvGraphicFramePr>
          <p:cNvPr id="5" name="图表 4"/>
          <p:cNvGraphicFramePr/>
          <p:nvPr/>
        </p:nvGraphicFramePr>
        <p:xfrm>
          <a:off x="5971169" y="1677491"/>
          <a:ext cx="5254529" cy="3503019"/>
        </p:xfrm>
        <a:graphic>
          <a:graphicData uri="http://schemas.openxmlformats.org/drawingml/2006/chart">
            <c:chart xmlns:c="http://schemas.openxmlformats.org/drawingml/2006/chart" xmlns:r="http://schemas.openxmlformats.org/officeDocument/2006/relationships" r:id="rId1"/>
          </a:graphicData>
        </a:graphic>
      </p:graphicFrame>
      <p:sp>
        <p:nvSpPr>
          <p:cNvPr id="6" name="椭圆 5"/>
          <p:cNvSpPr/>
          <p:nvPr/>
        </p:nvSpPr>
        <p:spPr>
          <a:xfrm>
            <a:off x="6626758" y="1457325"/>
            <a:ext cx="3943350" cy="39433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椭圆 6"/>
          <p:cNvSpPr/>
          <p:nvPr/>
        </p:nvSpPr>
        <p:spPr>
          <a:xfrm>
            <a:off x="10489954" y="3376642"/>
            <a:ext cx="160308" cy="160308"/>
          </a:xfrm>
          <a:prstGeom prst="ellipse">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矩形 7"/>
          <p:cNvSpPr/>
          <p:nvPr/>
        </p:nvSpPr>
        <p:spPr>
          <a:xfrm>
            <a:off x="1669919" y="1241999"/>
            <a:ext cx="2964273"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dirty="0" smtClean="0">
                <a:ln>
                  <a:noFill/>
                </a:ln>
                <a:solidFill>
                  <a:srgbClr val="454545"/>
                </a:solidFill>
                <a:effectLst/>
                <a:uLnTx/>
                <a:uFillTx/>
                <a:cs typeface="+mn-ea"/>
                <a:sym typeface="+mn-lt"/>
              </a:rPr>
              <a:t>夏之恋</a:t>
            </a:r>
            <a:endParaRPr kumimoji="0" lang="zh-CN" altLang="en-US" sz="7200" b="1" i="0" u="none" strike="noStrike" kern="1200" cap="none" spc="0" normalizeH="0" baseline="0" noProof="0" dirty="0">
              <a:ln>
                <a:noFill/>
              </a:ln>
              <a:solidFill>
                <a:srgbClr val="454545"/>
              </a:solidFill>
              <a:effectLst/>
              <a:uLnTx/>
              <a:uFillTx/>
              <a:cs typeface="+mn-ea"/>
              <a:sym typeface="+mn-lt"/>
            </a:endParaRPr>
          </a:p>
        </p:txBody>
      </p:sp>
      <p:sp>
        <p:nvSpPr>
          <p:cNvPr id="9" name="矩形 8"/>
          <p:cNvSpPr/>
          <p:nvPr/>
        </p:nvSpPr>
        <p:spPr>
          <a:xfrm>
            <a:off x="1665982" y="2442328"/>
            <a:ext cx="4179082" cy="978729"/>
          </a:xfrm>
          <a:prstGeom prst="rect">
            <a:avLst/>
          </a:prstGeom>
        </p:spPr>
        <p:txBody>
          <a:bodyPr wrap="square">
            <a:spAutoFit/>
          </a:bodyPr>
          <a:lstStyle/>
          <a:p>
            <a:pPr marL="171450" lvl="0" indent="-171450" algn="just">
              <a:lnSpc>
                <a:spcPct val="120000"/>
              </a:lnSpc>
              <a:buFont typeface="Arial" panose="020B0604020202020204" pitchFamily="34" charset="0"/>
              <a:buChar char="•"/>
              <a:defRPr/>
            </a:pPr>
            <a:r>
              <a:rPr lang="en-US" altLang="zh-CN" sz="1200" dirty="0">
                <a:solidFill>
                  <a:prstClr val="black"/>
                </a:solidFill>
                <a:cs typeface="+mn-ea"/>
                <a:sym typeface="+mn-lt"/>
              </a:rPr>
              <a:t>We have many PowerPoint templates that has been specifically designed to help</a:t>
            </a:r>
            <a:endParaRPr kumimoji="0" lang="en-US" altLang="zh-CN" sz="1200" b="0" i="0" u="none" strike="noStrike" kern="1200" cap="none" spc="0" normalizeH="0" baseline="0" noProof="0" dirty="0">
              <a:ln>
                <a:noFill/>
              </a:ln>
              <a:solidFill>
                <a:prstClr val="black"/>
              </a:solidFill>
              <a:effectLst/>
              <a:uLnTx/>
              <a:uFillTx/>
              <a:cs typeface="+mn-ea"/>
              <a:sym typeface="+mn-lt"/>
            </a:endParaRPr>
          </a:p>
          <a:p>
            <a:pPr marL="171450" lvl="0" indent="-171450" algn="just">
              <a:lnSpc>
                <a:spcPct val="120000"/>
              </a:lnSpc>
              <a:buFont typeface="Arial" panose="020B0604020202020204" pitchFamily="34" charset="0"/>
              <a:buChar char="•"/>
              <a:defRPr/>
            </a:pPr>
            <a:r>
              <a:rPr lang="en-US" altLang="zh-CN" sz="1200" dirty="0">
                <a:solidFill>
                  <a:prstClr val="black"/>
                </a:solidFill>
                <a:cs typeface="+mn-ea"/>
                <a:sym typeface="+mn-lt"/>
              </a:rPr>
              <a:t>We have many PowerPoint templates that has been specifically designed to help</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10" name="圆角矩形 9"/>
          <p:cNvSpPr/>
          <p:nvPr/>
        </p:nvSpPr>
        <p:spPr>
          <a:xfrm>
            <a:off x="1694178" y="4848334"/>
            <a:ext cx="1358900" cy="332176"/>
          </a:xfrm>
          <a:prstGeom prst="roundRect">
            <a:avLst>
              <a:gd name="adj" fmla="val 50000"/>
            </a:avLst>
          </a:prstGeom>
          <a:solidFill>
            <a:srgbClr val="FF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cs typeface="+mn-ea"/>
                <a:sym typeface="+mn-lt"/>
              </a:rPr>
              <a:t>子</a:t>
            </a:r>
            <a:r>
              <a:rPr lang="zh-CN" altLang="en-US" sz="1400" dirty="0" smtClean="0">
                <a:solidFill>
                  <a:schemeClr val="tx1"/>
                </a:solidFill>
                <a:cs typeface="+mn-ea"/>
                <a:sym typeface="+mn-lt"/>
              </a:rPr>
              <a:t>沐创意素材</a:t>
            </a:r>
            <a:endParaRPr kumimoji="0" lang="zh-CN" altLang="en-US" sz="1400" b="0" i="0" u="none" strike="noStrike" kern="1200" cap="none" spc="0" normalizeH="0" baseline="0" noProof="0" dirty="0">
              <a:ln>
                <a:noFill/>
              </a:ln>
              <a:solidFill>
                <a:schemeClr val="tx1"/>
              </a:solidFill>
              <a:effectLst/>
              <a:uLnTx/>
              <a:uFillTx/>
              <a:cs typeface="+mn-ea"/>
              <a:sym typeface="+mn-lt"/>
            </a:endParaRPr>
          </a:p>
        </p:txBody>
      </p:sp>
      <p:grpSp>
        <p:nvGrpSpPr>
          <p:cNvPr id="11" name="组合 10"/>
          <p:cNvGrpSpPr/>
          <p:nvPr/>
        </p:nvGrpSpPr>
        <p:grpSpPr>
          <a:xfrm>
            <a:off x="6652158" y="2501900"/>
            <a:ext cx="3825762" cy="1963298"/>
            <a:chOff x="6652158" y="2501900"/>
            <a:chExt cx="3825762" cy="1963298"/>
          </a:xfrm>
        </p:grpSpPr>
        <p:sp>
          <p:nvSpPr>
            <p:cNvPr id="12" name="椭圆 11"/>
            <p:cNvSpPr/>
            <p:nvPr/>
          </p:nvSpPr>
          <p:spPr>
            <a:xfrm>
              <a:off x="6652158" y="2501900"/>
              <a:ext cx="264531" cy="264531"/>
            </a:xfrm>
            <a:prstGeom prst="ellipse">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3" name="椭圆 12"/>
            <p:cNvSpPr/>
            <p:nvPr/>
          </p:nvSpPr>
          <p:spPr>
            <a:xfrm>
              <a:off x="10213389" y="4200667"/>
              <a:ext cx="264531" cy="2645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14" name="组合 13"/>
          <p:cNvGrpSpPr/>
          <p:nvPr/>
        </p:nvGrpSpPr>
        <p:grpSpPr>
          <a:xfrm>
            <a:off x="8092021" y="1397792"/>
            <a:ext cx="1059600" cy="4062416"/>
            <a:chOff x="8092021" y="1397792"/>
            <a:chExt cx="1059600" cy="4062416"/>
          </a:xfrm>
        </p:grpSpPr>
        <p:sp>
          <p:nvSpPr>
            <p:cNvPr id="15" name="椭圆 14"/>
            <p:cNvSpPr/>
            <p:nvPr/>
          </p:nvSpPr>
          <p:spPr>
            <a:xfrm>
              <a:off x="8092021" y="5236010"/>
              <a:ext cx="224198" cy="224198"/>
            </a:xfrm>
            <a:prstGeom prst="ellipse">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6" name="椭圆 15"/>
            <p:cNvSpPr/>
            <p:nvPr/>
          </p:nvSpPr>
          <p:spPr>
            <a:xfrm>
              <a:off x="8927423" y="1397792"/>
              <a:ext cx="224198" cy="224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heel(1)">
                                          <p:cBhvr>
                                            <p:cTn id="11" dur="2000"/>
                                            <p:tgtEl>
                                              <p:spTgt spid="5">
                                                <p:graphicEl>
                                                  <a:chart seriesIdx="-3" categoryIdx="-3" bldStep="gridLegend"/>
                                                </p:graphicEl>
                                              </p:spTgt>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heel(1)">
                                          <p:cBhvr>
                                            <p:cTn id="15" dur="2000"/>
                                            <p:tgtEl>
                                              <p:spTgt spid="5">
                                                <p:graphicEl>
                                                  <a:chart seriesIdx="0" categoryIdx="-4" bldStep="series"/>
                                                </p:graphicEl>
                                              </p:spTgt>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heel(1)">
                                          <p:cBhvr>
                                            <p:cTn id="19" dur="2000"/>
                                            <p:tgtEl>
                                              <p:spTgt spid="5">
                                                <p:graphicEl>
                                                  <a:chart seriesIdx="1" categoryIdx="-4" bldStep="series"/>
                                                </p:graphicEl>
                                              </p:spTgt>
                                            </p:tgtEl>
                                          </p:cBhvr>
                                        </p:animEffect>
                                      </p:childTnLst>
                                    </p:cTn>
                                  </p:par>
                                </p:childTnLst>
                              </p:cTn>
                            </p:par>
                            <p:par>
                              <p:cTn id="20" fill="hold">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8000"/>
                                </p:stCondLst>
                                <p:childTnLst>
                                  <p:par>
                                    <p:cTn id="33" presetID="8" presetClass="emph" presetSubtype="0" fill="hold" nodeType="afterEffect" p14:presetBounceEnd="50000">
                                      <p:stCondLst>
                                        <p:cond delay="0"/>
                                      </p:stCondLst>
                                      <p:childTnLst>
                                        <p:animRot by="21600000" p14:bounceEnd="50000">
                                          <p:cBhvr>
                                            <p:cTn id="34" dur="5000" fill="hold"/>
                                            <p:tgtEl>
                                              <p:spTgt spid="11"/>
                                            </p:tgtEl>
                                            <p:attrNameLst>
                                              <p:attrName>r</p:attrName>
                                            </p:attrNameLst>
                                          </p:cBhvr>
                                        </p:animRo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8" presetClass="emph" presetSubtype="0" fill="hold" nodeType="withEffect" p14:presetBounceEnd="60000">
                                      <p:stCondLst>
                                        <p:cond delay="0"/>
                                      </p:stCondLst>
                                      <p:childTnLst>
                                        <p:animRot by="-43200000" p14:bounceEnd="60000">
                                          <p:cBhvr>
                                            <p:cTn id="39" dur="5000" fill="hold"/>
                                            <p:tgtEl>
                                              <p:spTgt spid="14"/>
                                            </p:tgtEl>
                                            <p:attrNameLst>
                                              <p:attrName>r</p:attrName>
                                            </p:attrNameLst>
                                          </p:cBhvr>
                                        </p:animRot>
                                      </p:childTnLst>
                                    </p:cTn>
                                  </p:par>
                                  <p:par>
                                    <p:cTn id="40" presetID="22" presetClass="entr" presetSubtype="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Sub>
              <a:bldChart bld="series"/>
            </p:bldSub>
          </p:bldGraphic>
          <p:bldP spid="6" grpId="0" animBg="1"/>
          <p:bldP spid="7" grpId="0" animBg="1"/>
          <p:bldP spid="8" grpId="0"/>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heel(1)">
                                          <p:cBhvr>
                                            <p:cTn id="11" dur="2000"/>
                                            <p:tgtEl>
                                              <p:spTgt spid="5">
                                                <p:graphicEl>
                                                  <a:chart seriesIdx="-3" categoryIdx="-3" bldStep="gridLegend"/>
                                                </p:graphicEl>
                                              </p:spTgt>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heel(1)">
                                          <p:cBhvr>
                                            <p:cTn id="15" dur="2000"/>
                                            <p:tgtEl>
                                              <p:spTgt spid="5">
                                                <p:graphicEl>
                                                  <a:chart seriesIdx="0" categoryIdx="-4" bldStep="series"/>
                                                </p:graphicEl>
                                              </p:spTgt>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heel(1)">
                                          <p:cBhvr>
                                            <p:cTn id="19" dur="2000"/>
                                            <p:tgtEl>
                                              <p:spTgt spid="5">
                                                <p:graphicEl>
                                                  <a:chart seriesIdx="1" categoryIdx="-4" bldStep="series"/>
                                                </p:graphicEl>
                                              </p:spTgt>
                                            </p:tgtEl>
                                          </p:cBhvr>
                                        </p:animEffect>
                                      </p:childTnLst>
                                    </p:cTn>
                                  </p:par>
                                </p:childTnLst>
                              </p:cTn>
                            </p:par>
                            <p:par>
                              <p:cTn id="20" fill="hold">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8000"/>
                                </p:stCondLst>
                                <p:childTnLst>
                                  <p:par>
                                    <p:cTn id="33" presetID="8" presetClass="emph" presetSubtype="0" fill="hold" nodeType="afterEffect">
                                      <p:stCondLst>
                                        <p:cond delay="0"/>
                                      </p:stCondLst>
                                      <p:childTnLst>
                                        <p:animRot by="21600000">
                                          <p:cBhvr>
                                            <p:cTn id="34" dur="5000" fill="hold"/>
                                            <p:tgtEl>
                                              <p:spTgt spid="11"/>
                                            </p:tgtEl>
                                            <p:attrNameLst>
                                              <p:attrName>r</p:attrName>
                                            </p:attrNameLst>
                                          </p:cBhvr>
                                        </p:animRo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8" presetClass="emph" presetSubtype="0" fill="hold" nodeType="withEffect">
                                      <p:stCondLst>
                                        <p:cond delay="0"/>
                                      </p:stCondLst>
                                      <p:childTnLst>
                                        <p:animRot by="-43200000">
                                          <p:cBhvr>
                                            <p:cTn id="39" dur="5000" fill="hold"/>
                                            <p:tgtEl>
                                              <p:spTgt spid="14"/>
                                            </p:tgtEl>
                                            <p:attrNameLst>
                                              <p:attrName>r</p:attrName>
                                            </p:attrNameLst>
                                          </p:cBhvr>
                                        </p:animRot>
                                      </p:childTnLst>
                                    </p:cTn>
                                  </p:par>
                                  <p:par>
                                    <p:cTn id="40" presetID="22" presetClass="entr" presetSubtype="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Sub>
              <a:bldChart bld="series"/>
            </p:bldSub>
          </p:bldGraphic>
          <p:bldP spid="6" grpId="0" animBg="1"/>
          <p:bldP spid="7" grpId="0" animBg="1"/>
          <p:bldP spid="8" grpId="0"/>
          <p:bldP spid="10"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3"/>
          <p:cNvPicPr>
            <a:picLocks noChangeAspect="1"/>
          </p:cNvPicPr>
          <p:nvPr>
            <p:custDataLst>
              <p:tags r:id="rId1"/>
            </p:custDataLst>
          </p:nvPr>
        </p:nvPicPr>
        <p:blipFill rotWithShape="1">
          <a:blip r:embed="rId2"/>
          <a:srcRect/>
          <a:stretch>
            <a:fillRect/>
          </a:stretch>
        </p:blipFill>
        <p:spPr>
          <a:xfrm rot="5400000">
            <a:off x="2615822" y="-2656763"/>
            <a:ext cx="6960357" cy="12192000"/>
          </a:xfrm>
          <a:prstGeom prst="rect">
            <a:avLst/>
          </a:prstGeom>
        </p:spPr>
      </p:pic>
      <p:sp>
        <p:nvSpPr>
          <p:cNvPr id="6" name="PA_文本框 4"/>
          <p:cNvSpPr txBox="1"/>
          <p:nvPr>
            <p:custDataLst>
              <p:tags r:id="rId3"/>
            </p:custDataLst>
          </p:nvPr>
        </p:nvSpPr>
        <p:spPr>
          <a:xfrm>
            <a:off x="2559762" y="1392194"/>
            <a:ext cx="2736647" cy="3154710"/>
          </a:xfrm>
          <a:prstGeom prst="rect">
            <a:avLst/>
          </a:prstGeom>
          <a:noFill/>
        </p:spPr>
        <p:txBody>
          <a:bodyPr wrap="none" rtlCol="0">
            <a:spAutoFit/>
          </a:bodyPr>
          <a:lstStyle/>
          <a:p>
            <a:pPr algn="ctr"/>
            <a:r>
              <a:rPr lang="zh-CN" altLang="en-US" sz="19900" dirty="0" smtClean="0">
                <a:solidFill>
                  <a:srgbClr val="35758F"/>
                </a:solidFill>
                <a:cs typeface="+mn-ea"/>
                <a:sym typeface="+mn-lt"/>
              </a:rPr>
              <a:t>夏</a:t>
            </a:r>
            <a:endParaRPr lang="zh-CN" altLang="en-US" sz="19900" dirty="0">
              <a:solidFill>
                <a:srgbClr val="35758F"/>
              </a:solidFill>
              <a:cs typeface="+mn-ea"/>
              <a:sym typeface="+mn-lt"/>
            </a:endParaRPr>
          </a:p>
        </p:txBody>
      </p:sp>
      <p:sp>
        <p:nvSpPr>
          <p:cNvPr id="7" name="PA_文本框 5"/>
          <p:cNvSpPr txBox="1"/>
          <p:nvPr>
            <p:custDataLst>
              <p:tags r:id="rId4"/>
            </p:custDataLst>
          </p:nvPr>
        </p:nvSpPr>
        <p:spPr>
          <a:xfrm>
            <a:off x="4613720" y="3633521"/>
            <a:ext cx="1659429" cy="1862048"/>
          </a:xfrm>
          <a:prstGeom prst="rect">
            <a:avLst/>
          </a:prstGeom>
          <a:noFill/>
        </p:spPr>
        <p:txBody>
          <a:bodyPr wrap="none" rtlCol="0">
            <a:spAutoFit/>
          </a:bodyPr>
          <a:lstStyle/>
          <a:p>
            <a:r>
              <a:rPr lang="zh-CN" altLang="en-US" sz="11500" dirty="0" smtClean="0">
                <a:solidFill>
                  <a:srgbClr val="35758F"/>
                </a:solidFill>
                <a:cs typeface="+mn-ea"/>
                <a:sym typeface="+mn-lt"/>
              </a:rPr>
              <a:t>二</a:t>
            </a:r>
            <a:endParaRPr lang="zh-CN" altLang="en-US" sz="11500" dirty="0">
              <a:solidFill>
                <a:srgbClr val="35758F"/>
              </a:solidFill>
              <a:cs typeface="+mn-ea"/>
              <a:sym typeface="+mn-lt"/>
            </a:endParaRPr>
          </a:p>
        </p:txBody>
      </p:sp>
      <p:sp>
        <p:nvSpPr>
          <p:cNvPr id="11" name="PA_矩形 10"/>
          <p:cNvSpPr/>
          <p:nvPr>
            <p:custDataLst>
              <p:tags r:id="rId5"/>
            </p:custDataLst>
          </p:nvPr>
        </p:nvSpPr>
        <p:spPr>
          <a:xfrm>
            <a:off x="5600495" y="3219049"/>
            <a:ext cx="4238759" cy="400110"/>
          </a:xfrm>
          <a:prstGeom prst="rect">
            <a:avLst/>
          </a:prstGeom>
        </p:spPr>
        <p:txBody>
          <a:bodyPr wrap="square">
            <a:spAutoFit/>
          </a:bodyPr>
          <a:lstStyle/>
          <a:p>
            <a:pPr lvl="0">
              <a:defRPr/>
            </a:pPr>
            <a:r>
              <a:rPr lang="en-US" altLang="zh-CN" sz="1000" spc="300" dirty="0">
                <a:cs typeface="+mn-ea"/>
                <a:sym typeface="+mn-lt"/>
              </a:rPr>
              <a:t>We have many PowerPoint templates that has been specifically designed to help</a:t>
            </a:r>
            <a:endParaRPr kumimoji="0" lang="zh-CN" altLang="en-US" sz="1000" b="0" i="0" u="none" strike="noStrike" kern="1200" cap="none" spc="300" normalizeH="0" baseline="0" noProof="0" dirty="0">
              <a:ln>
                <a:noFill/>
              </a:ln>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24000">
                                      <p:stCondLst>
                                        <p:cond delay="1700"/>
                                      </p:stCondLst>
                                      <p:childTnLst>
                                        <p:animScale p14:bounceEnd="24000">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24000">
                                      <p:stCondLst>
                                        <p:cond delay="1700"/>
                                      </p:stCondLst>
                                      <p:childTnLst>
                                        <p:animScale p14:bounceEnd="24000">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1700"/>
                                      </p:stCondLst>
                                      <p:childTnLst>
                                        <p:animScale>
                                          <p:cBhvr>
                                            <p:cTn id="10" dur="500" fill="hold"/>
                                            <p:tgtEl>
                                              <p:spTgt spid="6"/>
                                            </p:tgtEl>
                                          </p:cBhvr>
                                          <p:by x="108000" y="108000"/>
                                        </p:animScale>
                                      </p:childTnLst>
                                    </p:cTn>
                                  </p:par>
                                  <p:par>
                                    <p:cTn id="11" presetID="23" presetClass="entr" presetSubtype="16" fill="hold" grpId="0" nodeType="withEffect">
                                      <p:stCondLst>
                                        <p:cond delay="1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1700"/>
                                      </p:stCondLst>
                                      <p:childTnLst>
                                        <p:animScale>
                                          <p:cBhvr>
                                            <p:cTn id="16" dur="500" fill="hold"/>
                                            <p:tgtEl>
                                              <p:spTgt spid="7"/>
                                            </p:tgtEl>
                                          </p:cBhvr>
                                          <p:by x="108000" y="108000"/>
                                        </p:animScale>
                                      </p:childTnLst>
                                    </p:cTn>
                                  </p:par>
                                </p:childTnLst>
                              </p:cTn>
                            </p:par>
                            <p:par>
                              <p:cTn id="17" fill="hold">
                                <p:stCondLst>
                                  <p:cond delay="18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a:stretch>
            <a:fillRect/>
          </a:stretch>
        </p:blipFill>
        <p:spPr>
          <a:xfrm rot="5400000">
            <a:off x="2638494" y="-2693639"/>
            <a:ext cx="6906130" cy="12183120"/>
          </a:xfrm>
          <a:prstGeom prst="rect">
            <a:avLst/>
          </a:prstGeom>
        </p:spPr>
      </p:pic>
      <p:sp>
        <p:nvSpPr>
          <p:cNvPr id="58" name="矩形 57"/>
          <p:cNvSpPr/>
          <p:nvPr/>
        </p:nvSpPr>
        <p:spPr>
          <a:xfrm>
            <a:off x="-76230" y="377995"/>
            <a:ext cx="12335578" cy="6063916"/>
          </a:xfrm>
          <a:prstGeom prst="rect">
            <a:avLst/>
          </a:prstGeom>
          <a:solidFill>
            <a:srgbClr val="FFE9E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7308334" y="4262259"/>
            <a:ext cx="4342891" cy="11708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cs typeface="+mn-ea"/>
                <a:sym typeface="+mn-lt"/>
              </a:rPr>
              <a:t>attention </a:t>
            </a:r>
            <a:r>
              <a:rPr kumimoji="0" lang="en-US" altLang="zh-CN" sz="1200" b="0" i="0" u="none" strike="noStrike" kern="1200" cap="none" spc="0" normalizeH="0" baseline="0" noProof="0" dirty="0">
                <a:ln>
                  <a:noFill/>
                </a:ln>
                <a:solidFill>
                  <a:prstClr val="black"/>
                </a:solidFill>
                <a:effectLst/>
                <a:uLnTx/>
                <a:uFillTx/>
                <a:cs typeface="+mn-ea"/>
                <a:sym typeface="+mn-lt"/>
              </a:rPr>
              <a:t>in the demonstration of the template design and production, beautify, insisted on because of the love, so attention of the design concept, the pursuit of beauty and practical combination of, love life, love the design, </a:t>
            </a:r>
            <a:endParaRPr kumimoji="0" lang="zh-CN" altLang="en-US" sz="1200" b="0" i="0" u="none" strike="noStrike" kern="1200" cap="none" spc="0" normalizeH="0" baseline="0" noProof="0" dirty="0">
              <a:ln>
                <a:noFill/>
              </a:ln>
              <a:solidFill>
                <a:prstClr val="black"/>
              </a:solidFill>
              <a:effectLst/>
              <a:uLnTx/>
              <a:uFillTx/>
              <a:cs typeface="+mn-ea"/>
              <a:sym typeface="+mn-lt"/>
            </a:endParaRPr>
          </a:p>
        </p:txBody>
      </p:sp>
      <p:sp>
        <p:nvSpPr>
          <p:cNvPr id="5" name="圆角矩形 34"/>
          <p:cNvSpPr/>
          <p:nvPr/>
        </p:nvSpPr>
        <p:spPr>
          <a:xfrm>
            <a:off x="7391413" y="3828715"/>
            <a:ext cx="1547602" cy="332176"/>
          </a:xfrm>
          <a:prstGeom prst="roundRect">
            <a:avLst>
              <a:gd name="adj" fmla="val 50000"/>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cs typeface="+mn-ea"/>
                <a:sym typeface="+mn-lt"/>
              </a:rPr>
              <a:t>ADD TITLE HERE</a:t>
            </a: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pic>
        <p:nvPicPr>
          <p:cNvPr id="8" name="图片 7"/>
          <p:cNvPicPr>
            <a:picLocks noChangeAspect="1"/>
          </p:cNvPicPr>
          <p:nvPr/>
        </p:nvPicPr>
        <p:blipFill>
          <a:blip r:embed="rId2"/>
          <a:stretch>
            <a:fillRect/>
          </a:stretch>
        </p:blipFill>
        <p:spPr>
          <a:xfrm>
            <a:off x="7349334" y="853241"/>
            <a:ext cx="4138863" cy="2758568"/>
          </a:xfrm>
          <a:prstGeom prst="rect">
            <a:avLst/>
          </a:prstGeom>
        </p:spPr>
      </p:pic>
      <p:grpSp>
        <p:nvGrpSpPr>
          <p:cNvPr id="11" name="组合 10"/>
          <p:cNvGrpSpPr/>
          <p:nvPr/>
        </p:nvGrpSpPr>
        <p:grpSpPr>
          <a:xfrm>
            <a:off x="-762490" y="-534366"/>
            <a:ext cx="12954490" cy="7373316"/>
            <a:chOff x="-762491" y="-515316"/>
            <a:chExt cx="12954491" cy="7373316"/>
          </a:xfrm>
        </p:grpSpPr>
        <p:pic>
          <p:nvPicPr>
            <p:cNvPr id="12" name="图片 11"/>
            <p:cNvPicPr>
              <a:picLocks noChangeAspect="1"/>
            </p:cNvPicPr>
            <p:nvPr/>
          </p:nvPicPr>
          <p:blipFill rotWithShape="1">
            <a:blip r:embed="rId3"/>
            <a:srcRect/>
            <a:stretch>
              <a:fillRect/>
            </a:stretch>
          </p:blipFill>
          <p:spPr>
            <a:xfrm>
              <a:off x="-762491" y="-515316"/>
              <a:ext cx="12954491" cy="7373316"/>
            </a:xfrm>
            <a:prstGeom prst="rect">
              <a:avLst/>
            </a:prstGeom>
          </p:spPr>
        </p:pic>
        <p:pic>
          <p:nvPicPr>
            <p:cNvPr id="13" name="图片 12"/>
            <p:cNvPicPr>
              <a:picLocks noChangeAspect="1"/>
            </p:cNvPicPr>
            <p:nvPr/>
          </p:nvPicPr>
          <p:blipFill>
            <a:blip r:embed="rId4"/>
            <a:stretch>
              <a:fillRect/>
            </a:stretch>
          </p:blipFill>
          <p:spPr>
            <a:xfrm>
              <a:off x="-565485" y="607635"/>
              <a:ext cx="7717813" cy="623599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41" presetClass="entr" presetSubtype="0" fill="hold" grpId="0" nodeType="withEffect">
                                  <p:stCondLst>
                                    <p:cond delay="0"/>
                                  </p:stCondLst>
                                  <p:iterate type="lt">
                                    <p:tmPct val="300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ldLvl="0" animBg="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7.xml><?xml version="1.0" encoding="utf-8"?>
<p:tagLst xmlns:p="http://schemas.openxmlformats.org/presentationml/2006/main">
  <p:tag name="PA" val="v4.0.0"/>
</p:tagLst>
</file>

<file path=ppt/tags/tag18.xml><?xml version="1.0" encoding="utf-8"?>
<p:tagLst xmlns:p="http://schemas.openxmlformats.org/presentationml/2006/main">
  <p:tag name="PA" val="v4.0.0"/>
</p:tagLst>
</file>

<file path=ppt/tags/tag19.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PA" val="v4.0.0"/>
</p:tagLst>
</file>

<file path=ppt/tags/tag21.xml><?xml version="1.0" encoding="utf-8"?>
<p:tagLst xmlns:p="http://schemas.openxmlformats.org/presentationml/2006/main">
  <p:tag name="PA" val="v4.0.0"/>
</p:tagLst>
</file>

<file path=ppt/tags/tag22.xml><?xml version="1.0" encoding="utf-8"?>
<p:tagLst xmlns:p="http://schemas.openxmlformats.org/presentationml/2006/main">
  <p:tag name="PA" val="v4.0.0"/>
</p:tagLst>
</file>

<file path=ppt/tags/tag23.xml><?xml version="1.0" encoding="utf-8"?>
<p:tagLst xmlns:p="http://schemas.openxmlformats.org/presentationml/2006/main">
  <p:tag name="PA" val="v4.0.0"/>
</p:tagLst>
</file>

<file path=ppt/tags/tag24.xml><?xml version="1.0" encoding="utf-8"?>
<p:tagLst xmlns:p="http://schemas.openxmlformats.org/presentationml/2006/main">
  <p:tag name="MH" val="20160912010225"/>
  <p:tag name="MH_LIBRARY" val="GRAPHIC"/>
  <p:tag name="MH_TYPE" val="Picture"/>
  <p:tag name="MH_ORDER" val="1"/>
</p:tagLst>
</file>

<file path=ppt/tags/tag25.xml><?xml version="1.0" encoding="utf-8"?>
<p:tagLst xmlns:p="http://schemas.openxmlformats.org/presentationml/2006/main">
  <p:tag name="MH" val="20160912010225"/>
  <p:tag name="MH_LIBRARY" val="GRAPHIC"/>
  <p:tag name="MH_TYPE" val="Picture"/>
  <p:tag name="MH_ORDER" val="4"/>
</p:tagLst>
</file>

<file path=ppt/tags/tag26.xml><?xml version="1.0" encoding="utf-8"?>
<p:tagLst xmlns:p="http://schemas.openxmlformats.org/presentationml/2006/main">
  <p:tag name="MH" val="20160912010225"/>
  <p:tag name="MH_LIBRARY" val="GRAPHIC"/>
  <p:tag name="MH_TYPE" val="Picture"/>
  <p:tag name="MH_ORDER" val="5"/>
</p:tagLst>
</file>

<file path=ppt/tags/tag27.xml><?xml version="1.0" encoding="utf-8"?>
<p:tagLst xmlns:p="http://schemas.openxmlformats.org/presentationml/2006/main">
  <p:tag name="MH" val="20160912010225"/>
  <p:tag name="MH_LIBRARY" val="GRAPHIC"/>
  <p:tag name="MH_TYPE" val="Picture"/>
  <p:tag name="MH_ORDER" val="2"/>
</p:tagLst>
</file>

<file path=ppt/tags/tag28.xml><?xml version="1.0" encoding="utf-8"?>
<p:tagLst xmlns:p="http://schemas.openxmlformats.org/presentationml/2006/main">
  <p:tag name="MH" val="20160912010225"/>
  <p:tag name="MH_LIBRARY" val="GRAPHIC"/>
  <p:tag name="MH_TYPE" val="Picture"/>
  <p:tag name="MH_ORDER" val="3"/>
</p:tagLst>
</file>

<file path=ppt/tags/tag29.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PA" val="v4.0.0"/>
</p:tagLst>
</file>

<file path=ppt/tags/tag31.xml><?xml version="1.0" encoding="utf-8"?>
<p:tagLst xmlns:p="http://schemas.openxmlformats.org/presentationml/2006/main">
  <p:tag name="PA" val="v4.0.0"/>
</p:tagLst>
</file>

<file path=ppt/tags/tag32.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华文细黑"/>
        <a:ea typeface="楷体"/>
        <a:cs typeface=""/>
      </a:majorFont>
      <a:minorFont>
        <a:latin typeface="华文细黑"/>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6380</Words>
  <Application>WPS 演示</Application>
  <PresentationFormat>宽屏</PresentationFormat>
  <Paragraphs>231</Paragraphs>
  <Slides>25</Slides>
  <Notes>25</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Arial</vt:lpstr>
      <vt:lpstr>宋体</vt:lpstr>
      <vt:lpstr>Wingdings</vt:lpstr>
      <vt:lpstr>楷体</vt:lpstr>
      <vt:lpstr>华文细黑</vt:lpstr>
      <vt:lpstr>微软雅黑</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夏天1</dc:title>
  <dc:creator>1</dc:creator>
  <cp:lastModifiedBy>mayn</cp:lastModifiedBy>
  <cp:revision>72</cp:revision>
  <dcterms:created xsi:type="dcterms:W3CDTF">2018-05-15T05:58:00Z</dcterms:created>
  <dcterms:modified xsi:type="dcterms:W3CDTF">2019-02-18T02:57:43Z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2052-11.1.0.8472</vt:lpwstr>
  </property>
</Properties>
</file>