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2" r:id="rId3"/>
    <p:sldId id="283" r:id="rId4"/>
    <p:sldId id="268" r:id="rId5"/>
    <p:sldId id="269" r:id="rId6"/>
    <p:sldId id="270" r:id="rId7"/>
    <p:sldId id="277" r:id="rId8"/>
    <p:sldId id="278" r:id="rId9"/>
    <p:sldId id="284" r:id="rId10"/>
    <p:sldId id="257" r:id="rId11"/>
    <p:sldId id="258" r:id="rId12"/>
    <p:sldId id="265" r:id="rId13"/>
    <p:sldId id="266" r:id="rId14"/>
    <p:sldId id="276" r:id="rId15"/>
    <p:sldId id="285" r:id="rId16"/>
    <p:sldId id="259" r:id="rId17"/>
    <p:sldId id="262" r:id="rId18"/>
    <p:sldId id="263" r:id="rId19"/>
    <p:sldId id="273" r:id="rId20"/>
    <p:sldId id="275" r:id="rId21"/>
    <p:sldId id="286" r:id="rId22"/>
    <p:sldId id="261" r:id="rId23"/>
    <p:sldId id="267" r:id="rId24"/>
    <p:sldId id="281" r:id="rId25"/>
    <p:sldId id="274" r:id="rId26"/>
    <p:sldId id="279" r:id="rId27"/>
    <p:sldId id="287"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0507"/>
    <a:srgbClr val="284585"/>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9" d="100"/>
          <a:sy n="79" d="100"/>
        </p:scale>
        <p:origin x="108" y="25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Rendering Engine</c:v>
                </c:pt>
              </c:strCache>
            </c:strRef>
          </c:tx>
          <c:spPr>
            <a:solidFill>
              <a:schemeClr val="accent1"/>
            </a:solidFill>
          </c:spPr>
          <c:invertIfNegative val="0"/>
          <c:dPt>
            <c:idx val="1"/>
            <c:invertIfNegative val="0"/>
            <c:bubble3D val="0"/>
            <c:spPr>
              <a:solidFill>
                <a:schemeClr val="accent2"/>
              </a:solidFill>
            </c:spPr>
            <c:extLst>
              <c:ext xmlns:c16="http://schemas.microsoft.com/office/drawing/2014/chart" uri="{C3380CC4-5D6E-409C-BE32-E72D297353CC}">
                <c16:uniqueId val="{00000002-AC96-4196-81DD-4CBD37555689}"/>
              </c:ext>
            </c:extLst>
          </c:dPt>
          <c:dLbls>
            <c:spPr>
              <a:noFill/>
              <a:ln>
                <a:noFill/>
              </a:ln>
              <a:effectLst/>
            </c:spPr>
            <c:txPr>
              <a:bodyPr/>
              <a:lstStyle/>
              <a:p>
                <a:pPr>
                  <a:defRPr sz="1600" b="1">
                    <a:solidFill>
                      <a:schemeClr val="accent1"/>
                    </a:solidFill>
                    <a:latin typeface="微软雅黑" pitchFamily="34" charset="-122"/>
                    <a:ea typeface="微软雅黑"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IE5</c:v>
                </c:pt>
                <c:pt idx="1">
                  <c:v>IE7</c:v>
                </c:pt>
                <c:pt idx="2">
                  <c:v>IE8</c:v>
                </c:pt>
                <c:pt idx="3">
                  <c:v>IE9</c:v>
                </c:pt>
              </c:strCache>
            </c:strRef>
          </c:cat>
          <c:val>
            <c:numRef>
              <c:f>Sheet1!$B$2:$B$5</c:f>
              <c:numCache>
                <c:formatCode>0%</c:formatCode>
                <c:ptCount val="4"/>
                <c:pt idx="0">
                  <c:v>0.2</c:v>
                </c:pt>
                <c:pt idx="1">
                  <c:v>0.5</c:v>
                </c:pt>
                <c:pt idx="2">
                  <c:v>0.70000000000000007</c:v>
                </c:pt>
                <c:pt idx="3">
                  <c:v>1</c:v>
                </c:pt>
              </c:numCache>
            </c:numRef>
          </c:val>
          <c:extLst>
            <c:ext xmlns:c16="http://schemas.microsoft.com/office/drawing/2014/chart" uri="{C3380CC4-5D6E-409C-BE32-E72D297353CC}">
              <c16:uniqueId val="{00000005-AC96-4196-81DD-4CBD37555689}"/>
            </c:ext>
          </c:extLst>
        </c:ser>
        <c:dLbls>
          <c:showLegendKey val="0"/>
          <c:showVal val="1"/>
          <c:showCatName val="0"/>
          <c:showSerName val="0"/>
          <c:showPercent val="0"/>
          <c:showBubbleSize val="0"/>
        </c:dLbls>
        <c:gapWidth val="6"/>
        <c:overlap val="-98"/>
        <c:axId val="140444416"/>
        <c:axId val="140445952"/>
      </c:barChart>
      <c:catAx>
        <c:axId val="140444416"/>
        <c:scaling>
          <c:orientation val="minMax"/>
        </c:scaling>
        <c:delete val="1"/>
        <c:axPos val="b"/>
        <c:numFmt formatCode="General" sourceLinked="0"/>
        <c:majorTickMark val="out"/>
        <c:minorTickMark val="none"/>
        <c:tickLblPos val="none"/>
        <c:crossAx val="140445952"/>
        <c:crosses val="autoZero"/>
        <c:auto val="1"/>
        <c:lblAlgn val="ctr"/>
        <c:lblOffset val="100"/>
        <c:noMultiLvlLbl val="0"/>
      </c:catAx>
      <c:valAx>
        <c:axId val="140445952"/>
        <c:scaling>
          <c:orientation val="minMax"/>
        </c:scaling>
        <c:delete val="1"/>
        <c:axPos val="l"/>
        <c:numFmt formatCode="0%" sourceLinked="1"/>
        <c:majorTickMark val="out"/>
        <c:minorTickMark val="none"/>
        <c:tickLblPos val="none"/>
        <c:crossAx val="140444416"/>
        <c:crosses val="autoZero"/>
        <c:crossBetween val="between"/>
      </c:valAx>
    </c:plotArea>
    <c:plotVisOnly val="1"/>
    <c:dispBlanksAs val="gap"/>
    <c:showDLblsOverMax val="0"/>
  </c:chart>
  <c:txPr>
    <a:bodyPr/>
    <a:lstStyle/>
    <a:p>
      <a:pPr>
        <a:defRPr sz="1400">
          <a:solidFill>
            <a:schemeClr val="accent5"/>
          </a:solidFill>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E47B6B-EFD8-4FD5-910B-E4C4C3FC40BE}" type="datetimeFigureOut">
              <a:rPr lang="zh-CN" altLang="en-US" smtClean="0"/>
              <a:pPr/>
              <a:t>2018/12/6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9B334-B3DA-406B-8371-0F06CB62B409}" type="slidenum">
              <a:rPr lang="zh-CN" altLang="en-US" smtClean="0"/>
              <a:pPr/>
              <a:t>‹#›</a:t>
            </a:fld>
            <a:endParaRPr lang="zh-CN" altLang="en-US"/>
          </a:p>
        </p:txBody>
      </p:sp>
    </p:spTree>
    <p:extLst>
      <p:ext uri="{BB962C8B-B14F-4D97-AF65-F5344CB8AC3E}">
        <p14:creationId xmlns:p14="http://schemas.microsoft.com/office/powerpoint/2010/main" val="3040077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a:t>
            </a:fld>
            <a:endParaRPr lang="zh-CN" altLang="en-US"/>
          </a:p>
        </p:txBody>
      </p:sp>
    </p:spTree>
    <p:extLst>
      <p:ext uri="{BB962C8B-B14F-4D97-AF65-F5344CB8AC3E}">
        <p14:creationId xmlns:p14="http://schemas.microsoft.com/office/powerpoint/2010/main" val="547149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11</a:t>
            </a:fld>
            <a:endParaRPr lang="zh-CN" altLang="en-US"/>
          </a:p>
        </p:txBody>
      </p:sp>
    </p:spTree>
    <p:extLst>
      <p:ext uri="{BB962C8B-B14F-4D97-AF65-F5344CB8AC3E}">
        <p14:creationId xmlns:p14="http://schemas.microsoft.com/office/powerpoint/2010/main" val="1251052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12</a:t>
            </a:fld>
            <a:endParaRPr lang="zh-CN" altLang="en-US"/>
          </a:p>
        </p:txBody>
      </p:sp>
    </p:spTree>
    <p:extLst>
      <p:ext uri="{BB962C8B-B14F-4D97-AF65-F5344CB8AC3E}">
        <p14:creationId xmlns:p14="http://schemas.microsoft.com/office/powerpoint/2010/main" val="2973900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13</a:t>
            </a:fld>
            <a:endParaRPr lang="zh-CN" altLang="en-US"/>
          </a:p>
        </p:txBody>
      </p:sp>
    </p:spTree>
    <p:extLst>
      <p:ext uri="{BB962C8B-B14F-4D97-AF65-F5344CB8AC3E}">
        <p14:creationId xmlns:p14="http://schemas.microsoft.com/office/powerpoint/2010/main" val="1737779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14</a:t>
            </a:fld>
            <a:endParaRPr lang="zh-CN" altLang="en-US"/>
          </a:p>
        </p:txBody>
      </p:sp>
    </p:spTree>
    <p:extLst>
      <p:ext uri="{BB962C8B-B14F-4D97-AF65-F5344CB8AC3E}">
        <p14:creationId xmlns:p14="http://schemas.microsoft.com/office/powerpoint/2010/main" val="2358691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15</a:t>
            </a:fld>
            <a:endParaRPr lang="zh-CN" altLang="en-US"/>
          </a:p>
        </p:txBody>
      </p:sp>
    </p:spTree>
    <p:extLst>
      <p:ext uri="{BB962C8B-B14F-4D97-AF65-F5344CB8AC3E}">
        <p14:creationId xmlns:p14="http://schemas.microsoft.com/office/powerpoint/2010/main" val="1018773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16</a:t>
            </a:fld>
            <a:endParaRPr lang="zh-CN" altLang="en-US"/>
          </a:p>
        </p:txBody>
      </p:sp>
    </p:spTree>
    <p:extLst>
      <p:ext uri="{BB962C8B-B14F-4D97-AF65-F5344CB8AC3E}">
        <p14:creationId xmlns:p14="http://schemas.microsoft.com/office/powerpoint/2010/main" val="3343527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17</a:t>
            </a:fld>
            <a:endParaRPr lang="zh-CN" altLang="en-US"/>
          </a:p>
        </p:txBody>
      </p:sp>
    </p:spTree>
    <p:extLst>
      <p:ext uri="{BB962C8B-B14F-4D97-AF65-F5344CB8AC3E}">
        <p14:creationId xmlns:p14="http://schemas.microsoft.com/office/powerpoint/2010/main" val="23862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18</a:t>
            </a:fld>
            <a:endParaRPr lang="zh-CN" altLang="en-US"/>
          </a:p>
        </p:txBody>
      </p:sp>
    </p:spTree>
    <p:extLst>
      <p:ext uri="{BB962C8B-B14F-4D97-AF65-F5344CB8AC3E}">
        <p14:creationId xmlns:p14="http://schemas.microsoft.com/office/powerpoint/2010/main" val="3656239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19</a:t>
            </a:fld>
            <a:endParaRPr lang="zh-CN" altLang="en-US"/>
          </a:p>
        </p:txBody>
      </p:sp>
    </p:spTree>
    <p:extLst>
      <p:ext uri="{BB962C8B-B14F-4D97-AF65-F5344CB8AC3E}">
        <p14:creationId xmlns:p14="http://schemas.microsoft.com/office/powerpoint/2010/main" val="1368666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20</a:t>
            </a:fld>
            <a:endParaRPr lang="zh-CN" altLang="en-US"/>
          </a:p>
        </p:txBody>
      </p:sp>
    </p:spTree>
    <p:extLst>
      <p:ext uri="{BB962C8B-B14F-4D97-AF65-F5344CB8AC3E}">
        <p14:creationId xmlns:p14="http://schemas.microsoft.com/office/powerpoint/2010/main" val="283620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3</a:t>
            </a:fld>
            <a:endParaRPr lang="zh-CN" altLang="en-US"/>
          </a:p>
        </p:txBody>
      </p:sp>
    </p:spTree>
    <p:extLst>
      <p:ext uri="{BB962C8B-B14F-4D97-AF65-F5344CB8AC3E}">
        <p14:creationId xmlns:p14="http://schemas.microsoft.com/office/powerpoint/2010/main" val="551038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21</a:t>
            </a:fld>
            <a:endParaRPr lang="zh-CN" altLang="en-US"/>
          </a:p>
        </p:txBody>
      </p:sp>
    </p:spTree>
    <p:extLst>
      <p:ext uri="{BB962C8B-B14F-4D97-AF65-F5344CB8AC3E}">
        <p14:creationId xmlns:p14="http://schemas.microsoft.com/office/powerpoint/2010/main" val="2436992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22</a:t>
            </a:fld>
            <a:endParaRPr lang="zh-CN" altLang="en-US"/>
          </a:p>
        </p:txBody>
      </p:sp>
    </p:spTree>
    <p:extLst>
      <p:ext uri="{BB962C8B-B14F-4D97-AF65-F5344CB8AC3E}">
        <p14:creationId xmlns:p14="http://schemas.microsoft.com/office/powerpoint/2010/main" val="3957049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23</a:t>
            </a:fld>
            <a:endParaRPr lang="zh-CN" altLang="en-US"/>
          </a:p>
        </p:txBody>
      </p:sp>
    </p:spTree>
    <p:extLst>
      <p:ext uri="{BB962C8B-B14F-4D97-AF65-F5344CB8AC3E}">
        <p14:creationId xmlns:p14="http://schemas.microsoft.com/office/powerpoint/2010/main" val="3232764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24</a:t>
            </a:fld>
            <a:endParaRPr lang="zh-CN" altLang="en-US"/>
          </a:p>
        </p:txBody>
      </p:sp>
    </p:spTree>
    <p:extLst>
      <p:ext uri="{BB962C8B-B14F-4D97-AF65-F5344CB8AC3E}">
        <p14:creationId xmlns:p14="http://schemas.microsoft.com/office/powerpoint/2010/main" val="1387511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25</a:t>
            </a:fld>
            <a:endParaRPr lang="zh-CN" altLang="en-US"/>
          </a:p>
        </p:txBody>
      </p:sp>
    </p:spTree>
    <p:extLst>
      <p:ext uri="{BB962C8B-B14F-4D97-AF65-F5344CB8AC3E}">
        <p14:creationId xmlns:p14="http://schemas.microsoft.com/office/powerpoint/2010/main" val="2319791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26</a:t>
            </a:fld>
            <a:endParaRPr lang="zh-CN" altLang="en-US"/>
          </a:p>
        </p:txBody>
      </p:sp>
    </p:spTree>
    <p:extLst>
      <p:ext uri="{BB962C8B-B14F-4D97-AF65-F5344CB8AC3E}">
        <p14:creationId xmlns:p14="http://schemas.microsoft.com/office/powerpoint/2010/main" val="1023829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4</a:t>
            </a:fld>
            <a:endParaRPr lang="zh-CN" altLang="en-US"/>
          </a:p>
        </p:txBody>
      </p:sp>
    </p:spTree>
    <p:extLst>
      <p:ext uri="{BB962C8B-B14F-4D97-AF65-F5344CB8AC3E}">
        <p14:creationId xmlns:p14="http://schemas.microsoft.com/office/powerpoint/2010/main" val="1165826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5</a:t>
            </a:fld>
            <a:endParaRPr lang="zh-CN" altLang="en-US"/>
          </a:p>
        </p:txBody>
      </p:sp>
    </p:spTree>
    <p:extLst>
      <p:ext uri="{BB962C8B-B14F-4D97-AF65-F5344CB8AC3E}">
        <p14:creationId xmlns:p14="http://schemas.microsoft.com/office/powerpoint/2010/main" val="3575614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6</a:t>
            </a:fld>
            <a:endParaRPr lang="zh-CN" altLang="en-US"/>
          </a:p>
        </p:txBody>
      </p:sp>
    </p:spTree>
    <p:extLst>
      <p:ext uri="{BB962C8B-B14F-4D97-AF65-F5344CB8AC3E}">
        <p14:creationId xmlns:p14="http://schemas.microsoft.com/office/powerpoint/2010/main" val="1157001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7</a:t>
            </a:fld>
            <a:endParaRPr lang="zh-CN" altLang="en-US"/>
          </a:p>
        </p:txBody>
      </p:sp>
    </p:spTree>
    <p:extLst>
      <p:ext uri="{BB962C8B-B14F-4D97-AF65-F5344CB8AC3E}">
        <p14:creationId xmlns:p14="http://schemas.microsoft.com/office/powerpoint/2010/main" val="3768702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8</a:t>
            </a:fld>
            <a:endParaRPr lang="zh-CN" altLang="en-US"/>
          </a:p>
        </p:txBody>
      </p:sp>
    </p:spTree>
    <p:extLst>
      <p:ext uri="{BB962C8B-B14F-4D97-AF65-F5344CB8AC3E}">
        <p14:creationId xmlns:p14="http://schemas.microsoft.com/office/powerpoint/2010/main" val="358839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9</a:t>
            </a:fld>
            <a:endParaRPr lang="zh-CN" altLang="en-US"/>
          </a:p>
        </p:txBody>
      </p:sp>
    </p:spTree>
    <p:extLst>
      <p:ext uri="{BB962C8B-B14F-4D97-AF65-F5344CB8AC3E}">
        <p14:creationId xmlns:p14="http://schemas.microsoft.com/office/powerpoint/2010/main" val="2442682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10</a:t>
            </a:fld>
            <a:endParaRPr lang="zh-CN" altLang="en-US"/>
          </a:p>
        </p:txBody>
      </p:sp>
    </p:spTree>
    <p:extLst>
      <p:ext uri="{BB962C8B-B14F-4D97-AF65-F5344CB8AC3E}">
        <p14:creationId xmlns:p14="http://schemas.microsoft.com/office/powerpoint/2010/main" val="78885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pPr/>
              <a:t>2018/12/6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extLst>
      <p:ext uri="{BB962C8B-B14F-4D97-AF65-F5344CB8AC3E}">
        <p14:creationId xmlns:p14="http://schemas.microsoft.com/office/powerpoint/2010/main" val="3418514425"/>
      </p:ext>
    </p:extLst>
  </p:cSld>
  <p:clrMapOvr>
    <a:masterClrMapping/>
  </p:clrMapOvr>
  <p:transition spd="med" advClick="0" advTm="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pPr/>
              <a:t>2018/12/6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extLst>
      <p:ext uri="{BB962C8B-B14F-4D97-AF65-F5344CB8AC3E}">
        <p14:creationId xmlns:p14="http://schemas.microsoft.com/office/powerpoint/2010/main" val="2718678549"/>
      </p:ext>
    </p:extLst>
  </p:cSld>
  <p:clrMapOvr>
    <a:masterClrMapping/>
  </p:clrMapOvr>
  <p:transition spd="med" advClick="0" advTm="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pPr/>
              <a:t>2018/12/6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extLst>
      <p:ext uri="{BB962C8B-B14F-4D97-AF65-F5344CB8AC3E}">
        <p14:creationId xmlns:p14="http://schemas.microsoft.com/office/powerpoint/2010/main" val="310227679"/>
      </p:ext>
    </p:extLst>
  </p:cSld>
  <p:clrMapOvr>
    <a:masterClrMapping/>
  </p:clrMapOvr>
  <p:transition spd="med" advClick="0" advTm="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1F1F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50341163"/>
      </p:ext>
    </p:extLst>
  </p:cSld>
  <p:clrMapOvr>
    <a:masterClrMapping/>
  </p:clrMapOvr>
  <p:transition spd="med" advClick="0" advTm="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1F1F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501859"/>
      </p:ext>
    </p:extLst>
  </p:cSld>
  <p:clrMapOvr>
    <a:masterClrMapping/>
  </p:clrMapOvr>
  <p:transition spd="med" advClick="0" advTm="0">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1F1F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8307516"/>
      </p:ext>
    </p:extLst>
  </p:cSld>
  <p:clrMapOvr>
    <a:masterClrMapping/>
  </p:clrMapOvr>
  <p:transition spd="med" advClick="0" advTm="0">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1F1F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571446"/>
      </p:ext>
    </p:extLst>
  </p:cSld>
  <p:clrMapOvr>
    <a:masterClrMapping/>
  </p:clrMapOvr>
  <p:transition spd="med" advClick="0" advTm="0">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和内容">
    <p:bg>
      <p:bgPr>
        <a:solidFill>
          <a:srgbClr val="F1F1F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5610057"/>
      </p:ext>
    </p:extLst>
  </p:cSld>
  <p:clrMapOvr>
    <a:masterClrMapping/>
  </p:clrMapOvr>
  <p:transition spd="med" advClick="0"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pPr/>
              <a:t>2018/12/6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extLst>
      <p:ext uri="{BB962C8B-B14F-4D97-AF65-F5344CB8AC3E}">
        <p14:creationId xmlns:p14="http://schemas.microsoft.com/office/powerpoint/2010/main" val="3279149237"/>
      </p:ext>
    </p:extLst>
  </p:cSld>
  <p:clrMapOvr>
    <a:masterClrMapping/>
  </p:clrMapOvr>
  <p:transition spd="med" advClick="0"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pPr/>
              <a:t>2018/12/6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extLst>
      <p:ext uri="{BB962C8B-B14F-4D97-AF65-F5344CB8AC3E}">
        <p14:creationId xmlns:p14="http://schemas.microsoft.com/office/powerpoint/2010/main" val="2142134983"/>
      </p:ext>
    </p:extLst>
  </p:cSld>
  <p:clrMapOvr>
    <a:masterClrMapping/>
  </p:clrMapOvr>
  <p:transition spd="med" advClick="0"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pPr/>
              <a:t>2018/12/6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extLst>
      <p:ext uri="{BB962C8B-B14F-4D97-AF65-F5344CB8AC3E}">
        <p14:creationId xmlns:p14="http://schemas.microsoft.com/office/powerpoint/2010/main" val="983261952"/>
      </p:ext>
    </p:extLst>
  </p:cSld>
  <p:clrMapOvr>
    <a:masterClrMapping/>
  </p:clrMapOvr>
  <p:transition spd="med" advClick="0"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pPr/>
              <a:t>2018/12/6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extLst>
      <p:ext uri="{BB962C8B-B14F-4D97-AF65-F5344CB8AC3E}">
        <p14:creationId xmlns:p14="http://schemas.microsoft.com/office/powerpoint/2010/main" val="1579557760"/>
      </p:ext>
    </p:extLst>
  </p:cSld>
  <p:clrMapOvr>
    <a:masterClrMapping/>
  </p:clrMapOvr>
  <p:transition spd="med" advClick="0"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pPr/>
              <a:t>2018/12/6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extLst>
      <p:ext uri="{BB962C8B-B14F-4D97-AF65-F5344CB8AC3E}">
        <p14:creationId xmlns:p14="http://schemas.microsoft.com/office/powerpoint/2010/main" val="4190927272"/>
      </p:ext>
    </p:extLst>
  </p:cSld>
  <p:clrMapOvr>
    <a:masterClrMapping/>
  </p:clrMapOvr>
  <p:transition spd="med" advClick="0" advTm="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pPr/>
              <a:t>2018/12/6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extLst>
      <p:ext uri="{BB962C8B-B14F-4D97-AF65-F5344CB8AC3E}">
        <p14:creationId xmlns:p14="http://schemas.microsoft.com/office/powerpoint/2010/main" val="96147258"/>
      </p:ext>
    </p:extLst>
  </p:cSld>
  <p:clrMapOvr>
    <a:masterClrMapping/>
  </p:clrMapOvr>
  <p:transition spd="med" advClick="0" advTm="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pPr/>
              <a:t>2018/12/6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extLst>
      <p:ext uri="{BB962C8B-B14F-4D97-AF65-F5344CB8AC3E}">
        <p14:creationId xmlns:p14="http://schemas.microsoft.com/office/powerpoint/2010/main" val="244105539"/>
      </p:ext>
    </p:extLst>
  </p:cSld>
  <p:clrMapOvr>
    <a:masterClrMapping/>
  </p:clrMapOvr>
  <p:transition spd="med" advClick="0" advTm="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pPr/>
              <a:t>2018/12/6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extLst>
      <p:ext uri="{BB962C8B-B14F-4D97-AF65-F5344CB8AC3E}">
        <p14:creationId xmlns:p14="http://schemas.microsoft.com/office/powerpoint/2010/main" val="2392944547"/>
      </p:ext>
    </p:extLst>
  </p:cSld>
  <p:clrMapOvr>
    <a:masterClrMapping/>
  </p:clrMapOvr>
  <p:transition spd="med" advClick="0" advTm="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pPr/>
              <a:t>2018/12/6</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pPr/>
              <a:t>‹#›</a:t>
            </a:fld>
            <a:endParaRPr lang="zh-CN" altLang="en-US"/>
          </a:p>
        </p:txBody>
      </p:sp>
    </p:spTree>
    <p:extLst>
      <p:ext uri="{BB962C8B-B14F-4D97-AF65-F5344CB8AC3E}">
        <p14:creationId xmlns:p14="http://schemas.microsoft.com/office/powerpoint/2010/main" val="1712794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advClick="0" advTm="0">
    <p:pull/>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6" name="组合 5"/>
          <p:cNvGrpSpPr/>
          <p:nvPr/>
        </p:nvGrpSpPr>
        <p:grpSpPr>
          <a:xfrm>
            <a:off x="0" y="3786390"/>
            <a:ext cx="9144000" cy="1357110"/>
            <a:chOff x="0" y="3786390"/>
            <a:chExt cx="8458200" cy="135711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6390"/>
              <a:ext cx="4229100" cy="1357110"/>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229100" y="3786390"/>
              <a:ext cx="4229100" cy="1357110"/>
            </a:xfrm>
            <a:prstGeom prst="rect">
              <a:avLst/>
            </a:prstGeom>
          </p:spPr>
        </p:pic>
      </p:gr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6936" y="395601"/>
            <a:ext cx="911610" cy="936507"/>
          </a:xfrm>
          <a:prstGeom prst="rect">
            <a:avLst/>
          </a:prstGeom>
        </p:spPr>
      </p:pic>
      <p:pic>
        <p:nvPicPr>
          <p:cNvPr id="8" name="图片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99369" y="225000"/>
            <a:ext cx="2457331" cy="5143500"/>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5778" y="1262036"/>
            <a:ext cx="2175421" cy="3881464"/>
          </a:xfrm>
          <a:prstGeom prst="rect">
            <a:avLst/>
          </a:prstGeom>
        </p:spPr>
      </p:pic>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00" y="1718751"/>
            <a:ext cx="1747970" cy="3260985"/>
          </a:xfrm>
          <a:prstGeom prst="rect">
            <a:avLst/>
          </a:prstGeom>
        </p:spPr>
      </p:pic>
      <p:sp>
        <p:nvSpPr>
          <p:cNvPr id="17" name="文本框 16"/>
          <p:cNvSpPr txBox="1"/>
          <p:nvPr/>
        </p:nvSpPr>
        <p:spPr>
          <a:xfrm>
            <a:off x="1906170" y="1575981"/>
            <a:ext cx="4262705" cy="584775"/>
          </a:xfrm>
          <a:prstGeom prst="rect">
            <a:avLst/>
          </a:prstGeom>
          <a:noFill/>
        </p:spPr>
        <p:txBody>
          <a:bodyPr wrap="none" rtlCol="0">
            <a:spAutoFit/>
          </a:bodyPr>
          <a:lstStyle/>
          <a:p>
            <a:r>
              <a:rPr lang="zh-CN" altLang="en-US" sz="3200" b="1" smtClean="0">
                <a:solidFill>
                  <a:srgbClr val="E70507"/>
                </a:solidFill>
                <a:latin typeface="+mj-ea"/>
                <a:ea typeface="+mj-ea"/>
              </a:rPr>
              <a:t>精美篮球比赛</a:t>
            </a:r>
            <a:r>
              <a:rPr lang="en-US" altLang="zh-CN" sz="3200" b="1" dirty="0">
                <a:solidFill>
                  <a:srgbClr val="E70507"/>
                </a:solidFill>
                <a:latin typeface="+mj-ea"/>
                <a:ea typeface="+mj-ea"/>
              </a:rPr>
              <a:t>PPT</a:t>
            </a:r>
            <a:r>
              <a:rPr lang="zh-CN" altLang="en-US" sz="3200" b="1" dirty="0">
                <a:solidFill>
                  <a:srgbClr val="E70507"/>
                </a:solidFill>
                <a:latin typeface="+mj-ea"/>
                <a:ea typeface="+mj-ea"/>
              </a:rPr>
              <a:t>模板</a:t>
            </a:r>
          </a:p>
        </p:txBody>
      </p:sp>
      <p:sp>
        <p:nvSpPr>
          <p:cNvPr id="18" name="文本框 17"/>
          <p:cNvSpPr txBox="1"/>
          <p:nvPr/>
        </p:nvSpPr>
        <p:spPr>
          <a:xfrm>
            <a:off x="3222090" y="3052710"/>
            <a:ext cx="1261884" cy="523220"/>
          </a:xfrm>
          <a:prstGeom prst="rect">
            <a:avLst/>
          </a:prstGeom>
          <a:noFill/>
        </p:spPr>
        <p:txBody>
          <a:bodyPr wrap="none" rtlCol="0">
            <a:spAutoFit/>
          </a:bodyPr>
          <a:lstStyle/>
          <a:p>
            <a:r>
              <a:rPr lang="zh-CN" altLang="en-US" sz="2800" b="1" dirty="0">
                <a:solidFill>
                  <a:srgbClr val="284585"/>
                </a:solidFill>
                <a:latin typeface="+mj-ea"/>
                <a:ea typeface="+mj-ea"/>
              </a:rPr>
              <a:t>有梦想</a:t>
            </a:r>
          </a:p>
        </p:txBody>
      </p:sp>
      <p:sp>
        <p:nvSpPr>
          <p:cNvPr id="19" name="文本框 18"/>
          <p:cNvSpPr txBox="1"/>
          <p:nvPr/>
        </p:nvSpPr>
        <p:spPr>
          <a:xfrm>
            <a:off x="3720184" y="3575930"/>
            <a:ext cx="1980029" cy="400110"/>
          </a:xfrm>
          <a:prstGeom prst="rect">
            <a:avLst/>
          </a:prstGeom>
          <a:noFill/>
        </p:spPr>
        <p:txBody>
          <a:bodyPr wrap="none" rtlCol="0">
            <a:spAutoFit/>
          </a:bodyPr>
          <a:lstStyle/>
          <a:p>
            <a:r>
              <a:rPr lang="zh-CN" altLang="en-US" sz="2000" b="1" dirty="0">
                <a:solidFill>
                  <a:srgbClr val="284585"/>
                </a:solidFill>
                <a:latin typeface="+mj-ea"/>
                <a:ea typeface="+mj-ea"/>
              </a:rPr>
              <a:t>你就是超级英雄</a:t>
            </a:r>
          </a:p>
        </p:txBody>
      </p:sp>
      <p:sp>
        <p:nvSpPr>
          <p:cNvPr id="20" name="文本框 19"/>
          <p:cNvSpPr txBox="1"/>
          <p:nvPr/>
        </p:nvSpPr>
        <p:spPr>
          <a:xfrm>
            <a:off x="2601897" y="1133433"/>
            <a:ext cx="3127779" cy="461665"/>
          </a:xfrm>
          <a:prstGeom prst="rect">
            <a:avLst/>
          </a:prstGeom>
          <a:noFill/>
        </p:spPr>
        <p:txBody>
          <a:bodyPr wrap="none" rtlCol="0">
            <a:spAutoFit/>
          </a:bodyPr>
          <a:lstStyle/>
          <a:p>
            <a:r>
              <a:rPr lang="en-US" altLang="zh-CN" sz="2400" b="1" dirty="0">
                <a:solidFill>
                  <a:srgbClr val="284585"/>
                </a:solidFill>
              </a:rPr>
              <a:t>2019POWERPOINT</a:t>
            </a:r>
            <a:endParaRPr lang="zh-CN" altLang="en-US" sz="2400" b="1" dirty="0">
              <a:solidFill>
                <a:srgbClr val="284585"/>
              </a:solidFill>
            </a:endParaRPr>
          </a:p>
        </p:txBody>
      </p:sp>
      <p:sp>
        <p:nvSpPr>
          <p:cNvPr id="21" name="文本框 20"/>
          <p:cNvSpPr txBox="1"/>
          <p:nvPr/>
        </p:nvSpPr>
        <p:spPr>
          <a:xfrm>
            <a:off x="2601897" y="2248703"/>
            <a:ext cx="1733167" cy="338554"/>
          </a:xfrm>
          <a:prstGeom prst="rect">
            <a:avLst/>
          </a:prstGeom>
          <a:noFill/>
        </p:spPr>
        <p:txBody>
          <a:bodyPr wrap="none" rtlCol="0">
            <a:spAutoFit/>
          </a:bodyPr>
          <a:lstStyle/>
          <a:p>
            <a:r>
              <a:rPr lang="zh-CN" altLang="en-US" sz="1600" dirty="0">
                <a:solidFill>
                  <a:srgbClr val="284585"/>
                </a:solidFill>
              </a:rPr>
              <a:t>汇报人：  导师：</a:t>
            </a:r>
          </a:p>
        </p:txBody>
      </p:sp>
    </p:spTree>
    <p:extLst>
      <p:ext uri="{BB962C8B-B14F-4D97-AF65-F5344CB8AC3E}">
        <p14:creationId xmlns:p14="http://schemas.microsoft.com/office/powerpoint/2010/main" val="2968376374"/>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1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42" presetClass="entr" presetSubtype="0" fill="hold" nodeType="withEffect">
                                  <p:stCondLst>
                                    <p:cond delay="3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par>
                          <p:cTn id="24" fill="hold">
                            <p:stCondLst>
                              <p:cond delay="3300"/>
                            </p:stCondLst>
                            <p:childTnLst>
                              <p:par>
                                <p:cTn id="25" presetID="42"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4300"/>
                            </p:stCondLst>
                            <p:childTnLst>
                              <p:par>
                                <p:cTn id="31" presetID="47"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par>
                          <p:cTn id="36" fill="hold">
                            <p:stCondLst>
                              <p:cond delay="5300"/>
                            </p:stCondLst>
                            <p:childTnLst>
                              <p:par>
                                <p:cTn id="37" presetID="16" presetClass="entr" presetSubtype="2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par>
                          <p:cTn id="40" fill="hold">
                            <p:stCondLst>
                              <p:cond delay="5800"/>
                            </p:stCondLst>
                            <p:childTnLst>
                              <p:par>
                                <p:cTn id="41" presetID="10"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6300"/>
                            </p:stCondLst>
                            <p:childTnLst>
                              <p:par>
                                <p:cTn id="45" presetID="50" presetClass="entr" presetSubtype="0" decel="100000" fill="hold" grpId="1"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ppt_w</p:attrName>
                                        </p:attrNameLst>
                                      </p:cBhvr>
                                      <p:tavLst>
                                        <p:tav tm="0">
                                          <p:val>
                                            <p:strVal val="#ppt_w+.3"/>
                                          </p:val>
                                        </p:tav>
                                        <p:tav tm="100000">
                                          <p:val>
                                            <p:strVal val="#ppt_w"/>
                                          </p:val>
                                        </p:tav>
                                      </p:tavLst>
                                    </p:anim>
                                    <p:anim calcmode="lin" valueType="num">
                                      <p:cBhvr>
                                        <p:cTn id="48" dur="1000" fill="hold"/>
                                        <p:tgtEl>
                                          <p:spTgt spid="18"/>
                                        </p:tgtEl>
                                        <p:attrNameLst>
                                          <p:attrName>ppt_h</p:attrName>
                                        </p:attrNameLst>
                                      </p:cBhvr>
                                      <p:tavLst>
                                        <p:tav tm="0">
                                          <p:val>
                                            <p:strVal val="#ppt_h"/>
                                          </p:val>
                                        </p:tav>
                                        <p:tav tm="100000">
                                          <p:val>
                                            <p:strVal val="#ppt_h"/>
                                          </p:val>
                                        </p:tav>
                                      </p:tavLst>
                                    </p:anim>
                                    <p:animEffect transition="in" filter="fade">
                                      <p:cBhvr>
                                        <p:cTn id="49" dur="1000"/>
                                        <p:tgtEl>
                                          <p:spTgt spid="18"/>
                                        </p:tgtEl>
                                      </p:cBhvr>
                                    </p:animEffect>
                                  </p:childTnLst>
                                </p:cTn>
                              </p:par>
                            </p:childTnLst>
                          </p:cTn>
                        </p:par>
                        <p:par>
                          <p:cTn id="50" fill="hold">
                            <p:stCondLst>
                              <p:cond delay="7300"/>
                            </p:stCondLst>
                            <p:childTnLst>
                              <p:par>
                                <p:cTn id="51" presetID="17" presetClass="entr" presetSubtype="10" fill="hold" grpId="0" nodeType="afterEffect">
                                  <p:stCondLst>
                                    <p:cond delay="0"/>
                                  </p:stCondLst>
                                  <p:iterate type="lt">
                                    <p:tmPct val="14000"/>
                                  </p:iterate>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1"/>
      <p:bldP spid="19" grpId="0"/>
      <p:bldP spid="20"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点击添加标题文本</a:t>
            </a:r>
          </a:p>
        </p:txBody>
      </p:sp>
      <p:sp>
        <p:nvSpPr>
          <p:cNvPr id="17" name="TextBox 16"/>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
        <p:nvSpPr>
          <p:cNvPr id="27" name="箭头3"/>
          <p:cNvSpPr>
            <a:spLocks/>
          </p:cNvSpPr>
          <p:nvPr/>
        </p:nvSpPr>
        <p:spPr bwMode="gray">
          <a:xfrm flipV="1">
            <a:off x="1531850" y="2889667"/>
            <a:ext cx="819764" cy="114053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a:ex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a:ea typeface="宋体"/>
            </a:endParaRPr>
          </a:p>
        </p:txBody>
      </p:sp>
      <p:sp>
        <p:nvSpPr>
          <p:cNvPr id="28" name="箭头2"/>
          <p:cNvSpPr>
            <a:spLocks/>
          </p:cNvSpPr>
          <p:nvPr/>
        </p:nvSpPr>
        <p:spPr bwMode="gray">
          <a:xfrm rot="16200000">
            <a:off x="1747861" y="2415012"/>
            <a:ext cx="243647" cy="97440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a:ex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a:ea typeface="宋体"/>
            </a:endParaRPr>
          </a:p>
        </p:txBody>
      </p:sp>
      <p:sp>
        <p:nvSpPr>
          <p:cNvPr id="29" name="箭头1"/>
          <p:cNvSpPr>
            <a:spLocks/>
          </p:cNvSpPr>
          <p:nvPr/>
        </p:nvSpPr>
        <p:spPr bwMode="gray">
          <a:xfrm>
            <a:off x="1526579" y="1643759"/>
            <a:ext cx="819764" cy="132119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a:ex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a:ea typeface="宋体"/>
            </a:endParaRPr>
          </a:p>
        </p:txBody>
      </p:sp>
      <p:sp>
        <p:nvSpPr>
          <p:cNvPr id="30" name="文本1"/>
          <p:cNvSpPr>
            <a:spLocks noChangeArrowheads="1"/>
          </p:cNvSpPr>
          <p:nvPr/>
        </p:nvSpPr>
        <p:spPr bwMode="gray">
          <a:xfrm>
            <a:off x="3378267" y="1352205"/>
            <a:ext cx="4434093" cy="896993"/>
          </a:xfrm>
          <a:prstGeom prst="roundRect">
            <a:avLst>
              <a:gd name="adj" fmla="val 11505"/>
            </a:avLst>
          </a:prstGeom>
          <a:noFill/>
          <a:ln w="15875" cap="flat" cmpd="sng" algn="ctr">
            <a:solidFill>
              <a:schemeClr val="accent1"/>
            </a:solidFill>
            <a:prstDash val="solid"/>
          </a:ln>
          <a:effectLst/>
          <a:ex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31" name="标题1"/>
          <p:cNvSpPr>
            <a:spLocks noChangeArrowheads="1"/>
          </p:cNvSpPr>
          <p:nvPr/>
        </p:nvSpPr>
        <p:spPr bwMode="gray">
          <a:xfrm>
            <a:off x="2446313" y="1347614"/>
            <a:ext cx="931954" cy="901585"/>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ysClr val="window" lastClr="FFFFFF">
                    <a:lumMod val="95000"/>
                  </a:sysClr>
                </a:solidFill>
                <a:latin typeface="微软雅黑" pitchFamily="34" charset="-122"/>
                <a:ea typeface="微软雅黑" pitchFamily="34" charset="-122"/>
              </a:rPr>
              <a:t>添加标题</a:t>
            </a:r>
            <a:endParaRPr lang="zh-CN" altLang="zh-CN" sz="1400" b="1" dirty="0">
              <a:solidFill>
                <a:sysClr val="window" lastClr="FFFFFF">
                  <a:lumMod val="95000"/>
                </a:sysClr>
              </a:solidFill>
              <a:latin typeface="微软雅黑" pitchFamily="34" charset="-122"/>
              <a:ea typeface="微软雅黑" pitchFamily="34" charset="-122"/>
            </a:endParaRPr>
          </a:p>
        </p:txBody>
      </p:sp>
      <p:sp>
        <p:nvSpPr>
          <p:cNvPr id="32" name="文本2"/>
          <p:cNvSpPr>
            <a:spLocks noChangeArrowheads="1"/>
          </p:cNvSpPr>
          <p:nvPr/>
        </p:nvSpPr>
        <p:spPr bwMode="gray">
          <a:xfrm>
            <a:off x="3378267" y="2442238"/>
            <a:ext cx="4434093" cy="894027"/>
          </a:xfrm>
          <a:prstGeom prst="roundRect">
            <a:avLst>
              <a:gd name="adj" fmla="val 11505"/>
            </a:avLst>
          </a:prstGeom>
          <a:noFill/>
          <a:ln w="15875" cap="flat" cmpd="sng" algn="ctr">
            <a:solidFill>
              <a:schemeClr val="accent1"/>
            </a:solidFill>
            <a:prstDash val="solid"/>
          </a:ln>
          <a:effectLst/>
          <a:ex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33" name="标题2"/>
          <p:cNvSpPr>
            <a:spLocks noChangeArrowheads="1"/>
          </p:cNvSpPr>
          <p:nvPr/>
        </p:nvSpPr>
        <p:spPr bwMode="gray">
          <a:xfrm>
            <a:off x="2446313" y="2442238"/>
            <a:ext cx="931955" cy="894027"/>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ysClr val="window" lastClr="FFFFFF">
                    <a:lumMod val="95000"/>
                  </a:sysClr>
                </a:solidFill>
                <a:latin typeface="微软雅黑" pitchFamily="34" charset="-122"/>
                <a:ea typeface="微软雅黑" pitchFamily="34" charset="-122"/>
              </a:rPr>
              <a:t>添加标题</a:t>
            </a:r>
            <a:endParaRPr lang="zh-CN" altLang="zh-CN" sz="1400" b="1" dirty="0">
              <a:solidFill>
                <a:sysClr val="window" lastClr="FFFFFF">
                  <a:lumMod val="95000"/>
                </a:sysClr>
              </a:solidFill>
              <a:latin typeface="微软雅黑" pitchFamily="34" charset="-122"/>
              <a:ea typeface="微软雅黑" pitchFamily="34" charset="-122"/>
            </a:endParaRPr>
          </a:p>
        </p:txBody>
      </p:sp>
      <p:sp>
        <p:nvSpPr>
          <p:cNvPr id="34" name="文本3"/>
          <p:cNvSpPr>
            <a:spLocks noChangeArrowheads="1"/>
          </p:cNvSpPr>
          <p:nvPr/>
        </p:nvSpPr>
        <p:spPr bwMode="ltGray">
          <a:xfrm>
            <a:off x="3378267" y="3523042"/>
            <a:ext cx="4434093" cy="886051"/>
          </a:xfrm>
          <a:prstGeom prst="roundRect">
            <a:avLst>
              <a:gd name="adj" fmla="val 11505"/>
            </a:avLst>
          </a:prstGeom>
          <a:noFill/>
          <a:ln w="15875" cap="flat" cmpd="sng" algn="ctr">
            <a:solidFill>
              <a:schemeClr val="accent1"/>
            </a:solidFill>
            <a:prstDash val="solid"/>
          </a:ln>
          <a:effectLst/>
          <a:ex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35" name="标题3"/>
          <p:cNvSpPr>
            <a:spLocks noChangeArrowheads="1"/>
          </p:cNvSpPr>
          <p:nvPr/>
        </p:nvSpPr>
        <p:spPr bwMode="gray">
          <a:xfrm>
            <a:off x="2446313" y="3523042"/>
            <a:ext cx="931954" cy="886051"/>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ysClr val="window" lastClr="FFFFFF">
                    <a:lumMod val="95000"/>
                  </a:sysClr>
                </a:solidFill>
                <a:latin typeface="微软雅黑" pitchFamily="34" charset="-122"/>
                <a:ea typeface="微软雅黑" pitchFamily="34" charset="-122"/>
              </a:rPr>
              <a:t>添加标题</a:t>
            </a:r>
            <a:endParaRPr lang="zh-CN" altLang="zh-CN" sz="1400" b="1" dirty="0">
              <a:solidFill>
                <a:sysClr val="window" lastClr="FFFFFF">
                  <a:lumMod val="95000"/>
                </a:sysClr>
              </a:solidFill>
              <a:latin typeface="微软雅黑" pitchFamily="34" charset="-122"/>
              <a:ea typeface="微软雅黑" pitchFamily="34" charset="-122"/>
            </a:endParaRPr>
          </a:p>
        </p:txBody>
      </p:sp>
      <p:sp>
        <p:nvSpPr>
          <p:cNvPr id="36" name="Oval 19"/>
          <p:cNvSpPr>
            <a:spLocks noChangeArrowheads="1"/>
          </p:cNvSpPr>
          <p:nvPr/>
        </p:nvSpPr>
        <p:spPr bwMode="auto">
          <a:xfrm>
            <a:off x="1111928" y="2442238"/>
            <a:ext cx="892911" cy="894027"/>
          </a:xfrm>
          <a:prstGeom prst="ellipse">
            <a:avLst/>
          </a:prstGeom>
          <a:solidFill>
            <a:schemeClr val="accent1"/>
          </a:solidFill>
          <a:ln w="9525">
            <a:noFill/>
            <a:round/>
            <a:headEnd/>
            <a:tailEnd/>
          </a:ln>
          <a:effectLst/>
        </p:spPr>
        <p:txBody>
          <a:bodyPr lIns="62118" tIns="31058" rIns="62118" bIns="31058" anchor="ctr"/>
          <a:lstStyle/>
          <a:p>
            <a:pPr algn="ctr">
              <a:lnSpc>
                <a:spcPct val="120000"/>
              </a:lnSpc>
              <a:defRPr/>
            </a:pPr>
            <a:r>
              <a:rPr lang="zh-CN" altLang="en-US" sz="1900" b="1" kern="0" dirty="0">
                <a:solidFill>
                  <a:schemeClr val="bg1"/>
                </a:solidFill>
                <a:latin typeface="Arial" pitchFamily="34" charset="0"/>
                <a:ea typeface="微软雅黑" pitchFamily="34" charset="-122"/>
              </a:rPr>
              <a:t>工作</a:t>
            </a:r>
            <a:endParaRPr lang="en-US" altLang="zh-CN" sz="1900" b="1" kern="0" dirty="0">
              <a:solidFill>
                <a:schemeClr val="bg1"/>
              </a:solidFill>
              <a:latin typeface="Arial" pitchFamily="34" charset="0"/>
              <a:ea typeface="微软雅黑" pitchFamily="34" charset="-122"/>
            </a:endParaRPr>
          </a:p>
          <a:p>
            <a:pPr algn="ctr">
              <a:lnSpc>
                <a:spcPct val="120000"/>
              </a:lnSpc>
              <a:defRPr/>
            </a:pPr>
            <a:r>
              <a:rPr lang="zh-CN" altLang="en-US" sz="1900" b="1" kern="0" dirty="0">
                <a:solidFill>
                  <a:schemeClr val="bg1"/>
                </a:solidFill>
                <a:latin typeface="Arial" pitchFamily="34" charset="0"/>
                <a:ea typeface="微软雅黑" pitchFamily="34" charset="-122"/>
              </a:rPr>
              <a:t>概述</a:t>
            </a:r>
          </a:p>
        </p:txBody>
      </p:sp>
    </p:spTree>
    <p:extLst>
      <p:ext uri="{BB962C8B-B14F-4D97-AF65-F5344CB8AC3E}">
        <p14:creationId xmlns:p14="http://schemas.microsoft.com/office/powerpoint/2010/main" val="1349116848"/>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点击添加标题文本</a:t>
            </a:r>
          </a:p>
        </p:txBody>
      </p:sp>
      <p:sp>
        <p:nvSpPr>
          <p:cNvPr id="43" name="TextBox 42"/>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cxnSp>
        <p:nvCxnSpPr>
          <p:cNvPr id="44" name="Straight Connector 30"/>
          <p:cNvCxnSpPr/>
          <p:nvPr/>
        </p:nvCxnSpPr>
        <p:spPr>
          <a:xfrm>
            <a:off x="1720006" y="2625020"/>
            <a:ext cx="0" cy="10335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35"/>
          <p:cNvCxnSpPr/>
          <p:nvPr/>
        </p:nvCxnSpPr>
        <p:spPr>
          <a:xfrm>
            <a:off x="3167163" y="2625020"/>
            <a:ext cx="0" cy="10335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Content Placeholder 2"/>
          <p:cNvSpPr txBox="1">
            <a:spLocks/>
          </p:cNvSpPr>
          <p:nvPr/>
        </p:nvSpPr>
        <p:spPr>
          <a:xfrm>
            <a:off x="1608730" y="3863107"/>
            <a:ext cx="6325104" cy="796875"/>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pPr>
            <a:r>
              <a:rPr lang="zh-CN" altLang="en-US" b="1" dirty="0">
                <a:solidFill>
                  <a:schemeClr val="accent1"/>
                </a:solidFill>
                <a:latin typeface="微软雅黑" pitchFamily="34" charset="-122"/>
                <a:ea typeface="微软雅黑" pitchFamily="34" charset="-122"/>
              </a:rPr>
              <a:t>单击此处添加标题</a:t>
            </a:r>
          </a:p>
          <a:p>
            <a:pPr marL="0" indent="0">
              <a:lnSpc>
                <a:spcPct val="130000"/>
              </a:lnSpc>
              <a:buNone/>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您的内容打在这里，或者通过复制您的文本后，在此框中选择粘贴，并选择只保留文字。在此录入上述图表的综合描述说明，在此录入上述图表的综合描述说明。</a:t>
            </a:r>
          </a:p>
        </p:txBody>
      </p:sp>
      <p:cxnSp>
        <p:nvCxnSpPr>
          <p:cNvPr id="47" name="Straight Connector 52"/>
          <p:cNvCxnSpPr/>
          <p:nvPr/>
        </p:nvCxnSpPr>
        <p:spPr>
          <a:xfrm>
            <a:off x="4577183" y="2625020"/>
            <a:ext cx="0" cy="10335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63"/>
          <p:cNvCxnSpPr/>
          <p:nvPr/>
        </p:nvCxnSpPr>
        <p:spPr>
          <a:xfrm>
            <a:off x="6115990" y="2625020"/>
            <a:ext cx="0" cy="10335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67"/>
          <p:cNvCxnSpPr/>
          <p:nvPr/>
        </p:nvCxnSpPr>
        <p:spPr>
          <a:xfrm>
            <a:off x="7470855" y="2625020"/>
            <a:ext cx="0" cy="10335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Content Placeholder 2"/>
          <p:cNvSpPr txBox="1">
            <a:spLocks/>
          </p:cNvSpPr>
          <p:nvPr/>
        </p:nvSpPr>
        <p:spPr>
          <a:xfrm>
            <a:off x="6890517" y="2064081"/>
            <a:ext cx="1484620" cy="529312"/>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您的内容打在这里，或者通过复制您的文本在此框中粘贴</a:t>
            </a:r>
            <a:endParaRPr lang="en-US" altLang="zh-CN" sz="1100" dirty="0">
              <a:solidFill>
                <a:schemeClr val="tx1">
                  <a:lumMod val="75000"/>
                  <a:lumOff val="25000"/>
                </a:schemeClr>
              </a:solidFill>
              <a:latin typeface="微软雅黑" pitchFamily="34" charset="-122"/>
              <a:ea typeface="微软雅黑" pitchFamily="34" charset="-122"/>
            </a:endParaRPr>
          </a:p>
        </p:txBody>
      </p:sp>
      <p:pic>
        <p:nvPicPr>
          <p:cNvPr id="51" name="Picture 77" descr="F:\Trabajos\Envato\Graphic River\Mica PPT\mountains.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107504" y="3165528"/>
            <a:ext cx="7885646" cy="493037"/>
          </a:xfrm>
          <a:prstGeom prst="rect">
            <a:avLst/>
          </a:prstGeom>
          <a:noFill/>
          <a:extLst>
            <a:ext uri="{909E8E84-426E-40DD-AFC4-6F175D3DCCD1}">
              <a14:hiddenFill xmlns:a14="http://schemas.microsoft.com/office/drawing/2010/main">
                <a:solidFill>
                  <a:srgbClr val="FFFFFF"/>
                </a:solidFill>
              </a14:hiddenFill>
            </a:ext>
          </a:extLst>
        </p:spPr>
      </p:pic>
      <p:sp>
        <p:nvSpPr>
          <p:cNvPr id="52" name="Content Placeholder 2"/>
          <p:cNvSpPr txBox="1">
            <a:spLocks/>
          </p:cNvSpPr>
          <p:nvPr/>
        </p:nvSpPr>
        <p:spPr>
          <a:xfrm>
            <a:off x="5398348" y="2064081"/>
            <a:ext cx="1426962" cy="529312"/>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您的内容打在这里，或者通过复制您的文本在此框中粘贴</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53" name="Content Placeholder 2"/>
          <p:cNvSpPr txBox="1">
            <a:spLocks/>
          </p:cNvSpPr>
          <p:nvPr/>
        </p:nvSpPr>
        <p:spPr>
          <a:xfrm>
            <a:off x="3997965" y="2064081"/>
            <a:ext cx="1426962" cy="529312"/>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您的内容打在这里，或者通过复制您的文本在此框中粘贴</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54" name="Content Placeholder 2"/>
          <p:cNvSpPr txBox="1">
            <a:spLocks/>
          </p:cNvSpPr>
          <p:nvPr/>
        </p:nvSpPr>
        <p:spPr>
          <a:xfrm>
            <a:off x="2456424" y="2064081"/>
            <a:ext cx="1491776" cy="529312"/>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您的内容打在这里，或者通过复制您的文本在此框中粘贴</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55" name="Content Placeholder 2"/>
          <p:cNvSpPr txBox="1">
            <a:spLocks/>
          </p:cNvSpPr>
          <p:nvPr/>
        </p:nvSpPr>
        <p:spPr>
          <a:xfrm>
            <a:off x="1021866" y="2064081"/>
            <a:ext cx="1458188" cy="529312"/>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您的内容打在这里，或者通过复制您的文本在此框中粘贴</a:t>
            </a:r>
            <a:endParaRPr lang="en-US" sz="1100" dirty="0">
              <a:solidFill>
                <a:schemeClr val="tx1">
                  <a:lumMod val="75000"/>
                  <a:lumOff val="25000"/>
                </a:schemeClr>
              </a:solidFill>
              <a:latin typeface="微软雅黑" pitchFamily="34" charset="-122"/>
              <a:ea typeface="微软雅黑" pitchFamily="34" charset="-122"/>
            </a:endParaRPr>
          </a:p>
        </p:txBody>
      </p:sp>
      <p:grpSp>
        <p:nvGrpSpPr>
          <p:cNvPr id="56" name="组合 55"/>
          <p:cNvGrpSpPr/>
          <p:nvPr/>
        </p:nvGrpSpPr>
        <p:grpSpPr>
          <a:xfrm>
            <a:off x="1359593" y="1306944"/>
            <a:ext cx="700868" cy="585088"/>
            <a:chOff x="2677316" y="1530277"/>
            <a:chExt cx="1031953" cy="860599"/>
          </a:xfrm>
        </p:grpSpPr>
        <p:sp>
          <p:nvSpPr>
            <p:cNvPr id="57" name="Teardrop 36"/>
            <p:cNvSpPr/>
            <p:nvPr/>
          </p:nvSpPr>
          <p:spPr>
            <a:xfrm rot="8100000">
              <a:off x="2759470" y="1530277"/>
              <a:ext cx="882869"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latin typeface="微软雅黑" pitchFamily="34" charset="-122"/>
                <a:ea typeface="微软雅黑" pitchFamily="34" charset="-122"/>
              </a:endParaRPr>
            </a:p>
          </p:txBody>
        </p:sp>
        <p:sp>
          <p:nvSpPr>
            <p:cNvPr id="58" name="TextBox 57"/>
            <p:cNvSpPr txBox="1"/>
            <p:nvPr/>
          </p:nvSpPr>
          <p:spPr>
            <a:xfrm>
              <a:off x="2677316" y="1819793"/>
              <a:ext cx="1031953" cy="384799"/>
            </a:xfrm>
            <a:prstGeom prst="rect">
              <a:avLst/>
            </a:prstGeom>
            <a:noFill/>
          </p:spPr>
          <p:txBody>
            <a:bodyPr wrap="square" rtlCol="0">
              <a:spAutoFit/>
            </a:bodyPr>
            <a:lstStyle/>
            <a:p>
              <a:pPr algn="ctr"/>
              <a:r>
                <a:rPr lang="en-US" altLang="zh-CN" sz="1100" b="1" dirty="0">
                  <a:solidFill>
                    <a:schemeClr val="bg1"/>
                  </a:solidFill>
                  <a:latin typeface="微软雅黑" pitchFamily="34" charset="-122"/>
                  <a:ea typeface="微软雅黑" pitchFamily="34" charset="-122"/>
                </a:rPr>
                <a:t>2012</a:t>
              </a:r>
              <a:r>
                <a:rPr lang="zh-CN" altLang="en-US" sz="1100" b="1" dirty="0">
                  <a:solidFill>
                    <a:schemeClr val="bg1"/>
                  </a:solidFill>
                  <a:latin typeface="微软雅黑" pitchFamily="34" charset="-122"/>
                  <a:ea typeface="微软雅黑" pitchFamily="34" charset="-122"/>
                </a:rPr>
                <a:t>年</a:t>
              </a:r>
              <a:endParaRPr lang="zh-CN" altLang="en-US" sz="1100" dirty="0">
                <a:solidFill>
                  <a:schemeClr val="bg1"/>
                </a:solidFill>
              </a:endParaRPr>
            </a:p>
          </p:txBody>
        </p:sp>
      </p:grpSp>
      <p:grpSp>
        <p:nvGrpSpPr>
          <p:cNvPr id="59" name="组合 58"/>
          <p:cNvGrpSpPr/>
          <p:nvPr/>
        </p:nvGrpSpPr>
        <p:grpSpPr>
          <a:xfrm>
            <a:off x="2852463" y="1309822"/>
            <a:ext cx="700868" cy="585088"/>
            <a:chOff x="4532339" y="1534510"/>
            <a:chExt cx="1031953" cy="860599"/>
          </a:xfrm>
        </p:grpSpPr>
        <p:sp>
          <p:nvSpPr>
            <p:cNvPr id="60" name="Teardrop 44"/>
            <p:cNvSpPr/>
            <p:nvPr/>
          </p:nvSpPr>
          <p:spPr>
            <a:xfrm rot="8100000">
              <a:off x="4606882" y="1534510"/>
              <a:ext cx="882869" cy="8605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latin typeface="微软雅黑" pitchFamily="34" charset="-122"/>
                <a:ea typeface="微软雅黑" pitchFamily="34" charset="-122"/>
              </a:endParaRPr>
            </a:p>
          </p:txBody>
        </p:sp>
        <p:sp>
          <p:nvSpPr>
            <p:cNvPr id="61" name="TextBox 60"/>
            <p:cNvSpPr txBox="1"/>
            <p:nvPr/>
          </p:nvSpPr>
          <p:spPr>
            <a:xfrm>
              <a:off x="4532339" y="1823935"/>
              <a:ext cx="1031953" cy="384799"/>
            </a:xfrm>
            <a:prstGeom prst="rect">
              <a:avLst/>
            </a:prstGeom>
            <a:noFill/>
          </p:spPr>
          <p:txBody>
            <a:bodyPr wrap="square" rtlCol="0">
              <a:spAutoFit/>
            </a:bodyPr>
            <a:lstStyle/>
            <a:p>
              <a:pPr algn="ctr"/>
              <a:r>
                <a:rPr lang="en-US" altLang="zh-CN" sz="1100" b="1" dirty="0">
                  <a:solidFill>
                    <a:schemeClr val="bg1"/>
                  </a:solidFill>
                  <a:latin typeface="微软雅黑" pitchFamily="34" charset="-122"/>
                  <a:ea typeface="微软雅黑" pitchFamily="34" charset="-122"/>
                </a:rPr>
                <a:t>2013</a:t>
              </a:r>
              <a:r>
                <a:rPr lang="zh-CN" altLang="en-US" sz="1100" b="1" dirty="0">
                  <a:solidFill>
                    <a:schemeClr val="bg1"/>
                  </a:solidFill>
                  <a:latin typeface="微软雅黑" pitchFamily="34" charset="-122"/>
                  <a:ea typeface="微软雅黑" pitchFamily="34" charset="-122"/>
                </a:rPr>
                <a:t>年</a:t>
              </a:r>
              <a:endParaRPr lang="zh-CN" altLang="en-US" sz="1100" dirty="0">
                <a:solidFill>
                  <a:schemeClr val="bg1"/>
                </a:solidFill>
              </a:endParaRPr>
            </a:p>
          </p:txBody>
        </p:sp>
      </p:grpSp>
      <p:grpSp>
        <p:nvGrpSpPr>
          <p:cNvPr id="62" name="组合 61"/>
          <p:cNvGrpSpPr/>
          <p:nvPr/>
        </p:nvGrpSpPr>
        <p:grpSpPr>
          <a:xfrm>
            <a:off x="4262484" y="1309822"/>
            <a:ext cx="700868" cy="585088"/>
            <a:chOff x="6416419" y="1534510"/>
            <a:chExt cx="1031953" cy="860599"/>
          </a:xfrm>
        </p:grpSpPr>
        <p:sp>
          <p:nvSpPr>
            <p:cNvPr id="63" name="Teardrop 58"/>
            <p:cNvSpPr/>
            <p:nvPr/>
          </p:nvSpPr>
          <p:spPr>
            <a:xfrm rot="8100000">
              <a:off x="6490962" y="1534510"/>
              <a:ext cx="882869"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latin typeface="微软雅黑" pitchFamily="34" charset="-122"/>
                <a:ea typeface="微软雅黑" pitchFamily="34" charset="-122"/>
              </a:endParaRPr>
            </a:p>
          </p:txBody>
        </p:sp>
        <p:sp>
          <p:nvSpPr>
            <p:cNvPr id="64" name="TextBox 63"/>
            <p:cNvSpPr txBox="1"/>
            <p:nvPr/>
          </p:nvSpPr>
          <p:spPr>
            <a:xfrm>
              <a:off x="6416419" y="1816551"/>
              <a:ext cx="1031953" cy="384799"/>
            </a:xfrm>
            <a:prstGeom prst="rect">
              <a:avLst/>
            </a:prstGeom>
            <a:noFill/>
          </p:spPr>
          <p:txBody>
            <a:bodyPr wrap="square" rtlCol="0">
              <a:spAutoFit/>
            </a:bodyPr>
            <a:lstStyle/>
            <a:p>
              <a:pPr algn="ctr"/>
              <a:r>
                <a:rPr lang="en-US" altLang="zh-CN" sz="1100" b="1" dirty="0">
                  <a:solidFill>
                    <a:schemeClr val="bg1"/>
                  </a:solidFill>
                  <a:latin typeface="微软雅黑" pitchFamily="34" charset="-122"/>
                  <a:ea typeface="微软雅黑" pitchFamily="34" charset="-122"/>
                </a:rPr>
                <a:t>2014</a:t>
              </a:r>
              <a:r>
                <a:rPr lang="zh-CN" altLang="en-US" sz="1100" b="1" dirty="0">
                  <a:solidFill>
                    <a:schemeClr val="bg1"/>
                  </a:solidFill>
                  <a:latin typeface="微软雅黑" pitchFamily="34" charset="-122"/>
                  <a:ea typeface="微软雅黑" pitchFamily="34" charset="-122"/>
                </a:rPr>
                <a:t>年</a:t>
              </a:r>
              <a:endParaRPr lang="zh-CN" altLang="en-US" sz="1100" dirty="0">
                <a:solidFill>
                  <a:schemeClr val="bg1"/>
                </a:solidFill>
              </a:endParaRPr>
            </a:p>
          </p:txBody>
        </p:sp>
      </p:grpSp>
      <p:grpSp>
        <p:nvGrpSpPr>
          <p:cNvPr id="65" name="组合 64"/>
          <p:cNvGrpSpPr/>
          <p:nvPr/>
        </p:nvGrpSpPr>
        <p:grpSpPr>
          <a:xfrm>
            <a:off x="5801291" y="1309822"/>
            <a:ext cx="700868" cy="585088"/>
            <a:chOff x="8271039" y="1534510"/>
            <a:chExt cx="1031953" cy="860599"/>
          </a:xfrm>
        </p:grpSpPr>
        <p:sp>
          <p:nvSpPr>
            <p:cNvPr id="66" name="Teardrop 65"/>
            <p:cNvSpPr/>
            <p:nvPr/>
          </p:nvSpPr>
          <p:spPr>
            <a:xfrm rot="8100000">
              <a:off x="8345582" y="1534510"/>
              <a:ext cx="882869" cy="8605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latin typeface="微软雅黑" pitchFamily="34" charset="-122"/>
                <a:ea typeface="微软雅黑" pitchFamily="34" charset="-122"/>
              </a:endParaRPr>
            </a:p>
          </p:txBody>
        </p:sp>
        <p:sp>
          <p:nvSpPr>
            <p:cNvPr id="67" name="TextBox 66"/>
            <p:cNvSpPr txBox="1"/>
            <p:nvPr/>
          </p:nvSpPr>
          <p:spPr>
            <a:xfrm>
              <a:off x="8271039" y="1823410"/>
              <a:ext cx="1031953" cy="384799"/>
            </a:xfrm>
            <a:prstGeom prst="rect">
              <a:avLst/>
            </a:prstGeom>
            <a:noFill/>
          </p:spPr>
          <p:txBody>
            <a:bodyPr wrap="square" rtlCol="0">
              <a:spAutoFit/>
            </a:bodyPr>
            <a:lstStyle/>
            <a:p>
              <a:pPr algn="ctr"/>
              <a:r>
                <a:rPr lang="en-US" altLang="zh-CN" sz="1100" b="1" dirty="0">
                  <a:solidFill>
                    <a:schemeClr val="bg1"/>
                  </a:solidFill>
                  <a:latin typeface="微软雅黑" pitchFamily="34" charset="-122"/>
                  <a:ea typeface="微软雅黑" pitchFamily="34" charset="-122"/>
                </a:rPr>
                <a:t>2015</a:t>
              </a:r>
              <a:r>
                <a:rPr lang="zh-CN" altLang="en-US" sz="1100" b="1" dirty="0">
                  <a:solidFill>
                    <a:schemeClr val="bg1"/>
                  </a:solidFill>
                  <a:latin typeface="微软雅黑" pitchFamily="34" charset="-122"/>
                  <a:ea typeface="微软雅黑" pitchFamily="34" charset="-122"/>
                </a:rPr>
                <a:t>年</a:t>
              </a:r>
              <a:endParaRPr lang="zh-CN" altLang="en-US" sz="1100" dirty="0">
                <a:solidFill>
                  <a:schemeClr val="bg1"/>
                </a:solidFill>
              </a:endParaRPr>
            </a:p>
          </p:txBody>
        </p:sp>
      </p:grpSp>
      <p:grpSp>
        <p:nvGrpSpPr>
          <p:cNvPr id="68" name="组合 67"/>
          <p:cNvGrpSpPr/>
          <p:nvPr/>
        </p:nvGrpSpPr>
        <p:grpSpPr>
          <a:xfrm>
            <a:off x="7156156" y="1309822"/>
            <a:ext cx="700868" cy="585088"/>
            <a:chOff x="10099471" y="1534510"/>
            <a:chExt cx="1031953" cy="860599"/>
          </a:xfrm>
        </p:grpSpPr>
        <p:sp>
          <p:nvSpPr>
            <p:cNvPr id="69" name="Teardrop 69"/>
            <p:cNvSpPr/>
            <p:nvPr/>
          </p:nvSpPr>
          <p:spPr>
            <a:xfrm rot="8100000">
              <a:off x="10174014" y="1534510"/>
              <a:ext cx="882869"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latin typeface="微软雅黑" pitchFamily="34" charset="-122"/>
                <a:ea typeface="微软雅黑" pitchFamily="34" charset="-122"/>
              </a:endParaRPr>
            </a:p>
          </p:txBody>
        </p:sp>
        <p:sp>
          <p:nvSpPr>
            <p:cNvPr id="70" name="TextBox 69"/>
            <p:cNvSpPr txBox="1"/>
            <p:nvPr/>
          </p:nvSpPr>
          <p:spPr>
            <a:xfrm>
              <a:off x="10099471" y="1812320"/>
              <a:ext cx="1031953" cy="384799"/>
            </a:xfrm>
            <a:prstGeom prst="rect">
              <a:avLst/>
            </a:prstGeom>
            <a:noFill/>
          </p:spPr>
          <p:txBody>
            <a:bodyPr wrap="square" rtlCol="0">
              <a:spAutoFit/>
            </a:bodyPr>
            <a:lstStyle/>
            <a:p>
              <a:pPr algn="ctr"/>
              <a:r>
                <a:rPr lang="en-US" altLang="zh-CN" sz="1100" b="1" dirty="0">
                  <a:solidFill>
                    <a:schemeClr val="bg1"/>
                  </a:solidFill>
                  <a:latin typeface="微软雅黑" pitchFamily="34" charset="-122"/>
                  <a:ea typeface="微软雅黑" pitchFamily="34" charset="-122"/>
                </a:rPr>
                <a:t>2016</a:t>
              </a:r>
              <a:r>
                <a:rPr lang="zh-CN" altLang="en-US" sz="1100" b="1" dirty="0">
                  <a:solidFill>
                    <a:schemeClr val="bg1"/>
                  </a:solidFill>
                  <a:latin typeface="微软雅黑" pitchFamily="34" charset="-122"/>
                  <a:ea typeface="微软雅黑" pitchFamily="34" charset="-122"/>
                </a:rPr>
                <a:t>年</a:t>
              </a:r>
              <a:endParaRPr lang="zh-CN" altLang="en-US" sz="1100" dirty="0">
                <a:solidFill>
                  <a:schemeClr val="bg1"/>
                </a:solidFill>
              </a:endParaRPr>
            </a:p>
          </p:txBody>
        </p:sp>
      </p:grpSp>
      <p:pic>
        <p:nvPicPr>
          <p:cNvPr id="71" name="Picture 77" descr="F:\Trabajos\Envato\Graphic River\Mica PPT\mountains.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l="50681"/>
          <a:stretch/>
        </p:blipFill>
        <p:spPr bwMode="auto">
          <a:xfrm rot="10800000" flipV="1">
            <a:off x="6839379" y="3053547"/>
            <a:ext cx="2307543" cy="609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234683"/>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par>
                                <p:cTn id="8" presetID="22" presetClass="entr" presetSubtype="4"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down)">
                                      <p:cBhvr>
                                        <p:cTn id="10" dur="500"/>
                                        <p:tgtEl>
                                          <p:spTgt spid="71"/>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down)">
                                      <p:cBhvr>
                                        <p:cTn id="14" dur="500"/>
                                        <p:tgtEl>
                                          <p:spTgt spid="4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par>
                                <p:cTn id="19" presetID="47"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strVal val="#ppt_x"/>
                                          </p:val>
                                        </p:tav>
                                        <p:tav tm="100000">
                                          <p:val>
                                            <p:strVal val="#ppt_x"/>
                                          </p:val>
                                        </p:tav>
                                      </p:tavLst>
                                    </p:anim>
                                    <p:anim calcmode="lin" valueType="num">
                                      <p:cBhvr>
                                        <p:cTn id="23" dur="500" fill="hold"/>
                                        <p:tgtEl>
                                          <p:spTgt spid="5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47" presetClass="entr" presetSubtype="0"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anim calcmode="lin" valueType="num">
                                      <p:cBhvr>
                                        <p:cTn id="35" dur="500" fill="hold"/>
                                        <p:tgtEl>
                                          <p:spTgt spid="59"/>
                                        </p:tgtEl>
                                        <p:attrNameLst>
                                          <p:attrName>ppt_x</p:attrName>
                                        </p:attrNameLst>
                                      </p:cBhvr>
                                      <p:tavLst>
                                        <p:tav tm="0">
                                          <p:val>
                                            <p:strVal val="#ppt_x"/>
                                          </p:val>
                                        </p:tav>
                                        <p:tav tm="100000">
                                          <p:val>
                                            <p:strVal val="#ppt_x"/>
                                          </p:val>
                                        </p:tav>
                                      </p:tavLst>
                                    </p:anim>
                                    <p:anim calcmode="lin" valueType="num">
                                      <p:cBhvr>
                                        <p:cTn id="36" dur="500" fill="hold"/>
                                        <p:tgtEl>
                                          <p:spTgt spid="59"/>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2" presetClass="entr" presetSubtype="4"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down)">
                                      <p:cBhvr>
                                        <p:cTn id="40" dur="500"/>
                                        <p:tgtEl>
                                          <p:spTgt spid="47"/>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par>
                                <p:cTn id="45" presetID="47" presetClass="entr" presetSubtype="0"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anim calcmode="lin" valueType="num">
                                      <p:cBhvr>
                                        <p:cTn id="48" dur="500" fill="hold"/>
                                        <p:tgtEl>
                                          <p:spTgt spid="62"/>
                                        </p:tgtEl>
                                        <p:attrNameLst>
                                          <p:attrName>ppt_x</p:attrName>
                                        </p:attrNameLst>
                                      </p:cBhvr>
                                      <p:tavLst>
                                        <p:tav tm="0">
                                          <p:val>
                                            <p:strVal val="#ppt_x"/>
                                          </p:val>
                                        </p:tav>
                                        <p:tav tm="100000">
                                          <p:val>
                                            <p:strVal val="#ppt_x"/>
                                          </p:val>
                                        </p:tav>
                                      </p:tavLst>
                                    </p:anim>
                                    <p:anim calcmode="lin" valueType="num">
                                      <p:cBhvr>
                                        <p:cTn id="49" dur="500" fill="hold"/>
                                        <p:tgtEl>
                                          <p:spTgt spid="62"/>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4"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par>
                                <p:cTn id="58" presetID="47" presetClass="entr" presetSubtype="0" fill="hold"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22" presetClass="entr" presetSubtype="4" fill="hold" nodeType="after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par>
                          <p:cTn id="67" fill="hold">
                            <p:stCondLst>
                              <p:cond delay="5000"/>
                            </p:stCondLst>
                            <p:childTnLst>
                              <p:par>
                                <p:cTn id="68" presetID="10" presetClass="entr" presetSubtype="0"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par>
                                <p:cTn id="71" presetID="47" presetClass="entr" presetSubtype="0" fill="hold" nodeType="with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anim calcmode="lin" valueType="num">
                                      <p:cBhvr>
                                        <p:cTn id="74" dur="500" fill="hold"/>
                                        <p:tgtEl>
                                          <p:spTgt spid="68"/>
                                        </p:tgtEl>
                                        <p:attrNameLst>
                                          <p:attrName>ppt_x</p:attrName>
                                        </p:attrNameLst>
                                      </p:cBhvr>
                                      <p:tavLst>
                                        <p:tav tm="0">
                                          <p:val>
                                            <p:strVal val="#ppt_x"/>
                                          </p:val>
                                        </p:tav>
                                        <p:tav tm="100000">
                                          <p:val>
                                            <p:strVal val="#ppt_x"/>
                                          </p:val>
                                        </p:tav>
                                      </p:tavLst>
                                    </p:anim>
                                    <p:anim calcmode="lin" valueType="num">
                                      <p:cBhvr>
                                        <p:cTn id="75" dur="500" fill="hold"/>
                                        <p:tgtEl>
                                          <p:spTgt spid="68"/>
                                        </p:tgtEl>
                                        <p:attrNameLst>
                                          <p:attrName>ppt_y</p:attrName>
                                        </p:attrNameLst>
                                      </p:cBhvr>
                                      <p:tavLst>
                                        <p:tav tm="0">
                                          <p:val>
                                            <p:strVal val="#ppt_y-.1"/>
                                          </p:val>
                                        </p:tav>
                                        <p:tav tm="100000">
                                          <p:val>
                                            <p:strVal val="#ppt_y"/>
                                          </p:val>
                                        </p:tav>
                                      </p:tavLst>
                                    </p:anim>
                                  </p:childTnLst>
                                </p:cTn>
                              </p:par>
                              <p:par>
                                <p:cTn id="76" presetID="12" presetClass="entr" presetSubtype="4" fill="hold" grpId="0" nodeType="withEffect">
                                  <p:stCondLst>
                                    <p:cond delay="0"/>
                                  </p:stCondLst>
                                  <p:iterate type="lt">
                                    <p:tmPct val="13248"/>
                                  </p:iterate>
                                  <p:childTnLst>
                                    <p:set>
                                      <p:cBhvr>
                                        <p:cTn id="77" dur="1" fill="hold">
                                          <p:stCondLst>
                                            <p:cond delay="0"/>
                                          </p:stCondLst>
                                        </p:cTn>
                                        <p:tgtEl>
                                          <p:spTgt spid="46"/>
                                        </p:tgtEl>
                                        <p:attrNameLst>
                                          <p:attrName>style.visibility</p:attrName>
                                        </p:attrNameLst>
                                      </p:cBhvr>
                                      <p:to>
                                        <p:strVal val="visible"/>
                                      </p:to>
                                    </p:set>
                                    <p:anim calcmode="lin" valueType="num">
                                      <p:cBhvr additive="base">
                                        <p:cTn id="78" dur="300"/>
                                        <p:tgtEl>
                                          <p:spTgt spid="46"/>
                                        </p:tgtEl>
                                        <p:attrNameLst>
                                          <p:attrName>ppt_y</p:attrName>
                                        </p:attrNameLst>
                                      </p:cBhvr>
                                      <p:tavLst>
                                        <p:tav tm="0">
                                          <p:val>
                                            <p:strVal val="#ppt_y+#ppt_h*1.125000"/>
                                          </p:val>
                                        </p:tav>
                                        <p:tav tm="100000">
                                          <p:val>
                                            <p:strVal val="#ppt_y"/>
                                          </p:val>
                                        </p:tav>
                                      </p:tavLst>
                                    </p:anim>
                                    <p:animEffect transition="in" filter="wipe(up)">
                                      <p:cBhvr>
                                        <p:cTn id="79" dur="3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P spid="52" grpId="0"/>
      <p:bldP spid="53" grpId="0"/>
      <p:bldP spid="54"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05275" y="1450692"/>
            <a:ext cx="1061816" cy="253910"/>
          </a:xfrm>
          <a:prstGeom prst="rect">
            <a:avLst/>
          </a:prstGeom>
        </p:spPr>
        <p:txBody>
          <a:bodyPr wrap="none" lIns="68573" tIns="34287" rIns="68573" bIns="34287">
            <a:spAutoFit/>
          </a:bodyPr>
          <a:lstStyle/>
          <a:p>
            <a:r>
              <a:rPr lang="zh-CN" altLang="en-US" sz="1200" b="1" dirty="0">
                <a:solidFill>
                  <a:schemeClr val="accent1"/>
                </a:solidFill>
                <a:latin typeface="微软雅黑" pitchFamily="34" charset="-122"/>
                <a:ea typeface="微软雅黑" pitchFamily="34" charset="-122"/>
              </a:rPr>
              <a:t>此处添加标题</a:t>
            </a:r>
            <a:endParaRPr lang="en-US" altLang="zh-CN" sz="1200" b="1" dirty="0">
              <a:solidFill>
                <a:schemeClr val="accent1"/>
              </a:solidFill>
              <a:latin typeface="微软雅黑" pitchFamily="34" charset="-122"/>
              <a:ea typeface="微软雅黑" pitchFamily="34" charset="-122"/>
            </a:endParaRPr>
          </a:p>
        </p:txBody>
      </p:sp>
      <p:sp>
        <p:nvSpPr>
          <p:cNvPr id="4" name="矩形 3"/>
          <p:cNvSpPr/>
          <p:nvPr/>
        </p:nvSpPr>
        <p:spPr>
          <a:xfrm>
            <a:off x="5695552" y="3085019"/>
            <a:ext cx="1061816" cy="253910"/>
          </a:xfrm>
          <a:prstGeom prst="rect">
            <a:avLst/>
          </a:prstGeom>
        </p:spPr>
        <p:txBody>
          <a:bodyPr wrap="none" lIns="68573" tIns="34287" rIns="68573" bIns="34287">
            <a:spAutoFit/>
          </a:bodyPr>
          <a:lstStyle/>
          <a:p>
            <a:r>
              <a:rPr lang="zh-CN" altLang="en-US" sz="1200" b="1" dirty="0">
                <a:solidFill>
                  <a:schemeClr val="accent1"/>
                </a:solidFill>
                <a:latin typeface="微软雅黑" pitchFamily="34" charset="-122"/>
                <a:ea typeface="微软雅黑" pitchFamily="34" charset="-122"/>
              </a:rPr>
              <a:t>此处添加标题</a:t>
            </a:r>
            <a:endParaRPr lang="en-US" altLang="zh-CN" sz="1200" b="1" dirty="0">
              <a:solidFill>
                <a:schemeClr val="accent1"/>
              </a:solidFill>
              <a:latin typeface="微软雅黑" pitchFamily="34" charset="-122"/>
              <a:ea typeface="微软雅黑" pitchFamily="34" charset="-122"/>
            </a:endParaRPr>
          </a:p>
        </p:txBody>
      </p:sp>
      <p:sp>
        <p:nvSpPr>
          <p:cNvPr id="5" name="矩形 4"/>
          <p:cNvSpPr/>
          <p:nvPr/>
        </p:nvSpPr>
        <p:spPr>
          <a:xfrm>
            <a:off x="1979480" y="2242989"/>
            <a:ext cx="1061816" cy="253910"/>
          </a:xfrm>
          <a:prstGeom prst="rect">
            <a:avLst/>
          </a:prstGeom>
        </p:spPr>
        <p:txBody>
          <a:bodyPr wrap="none" lIns="68573" tIns="34287" rIns="68573" bIns="34287">
            <a:spAutoFit/>
          </a:bodyPr>
          <a:lstStyle/>
          <a:p>
            <a:pPr algn="r"/>
            <a:r>
              <a:rPr lang="zh-CN" altLang="en-US" sz="1200" b="1" dirty="0">
                <a:solidFill>
                  <a:schemeClr val="accent1"/>
                </a:solidFill>
                <a:latin typeface="微软雅黑" pitchFamily="34" charset="-122"/>
                <a:ea typeface="微软雅黑" pitchFamily="34" charset="-122"/>
              </a:rPr>
              <a:t>此处添加标题</a:t>
            </a:r>
            <a:endParaRPr lang="en-US" altLang="zh-CN" sz="1200" b="1" dirty="0">
              <a:solidFill>
                <a:schemeClr val="accent1"/>
              </a:solidFill>
              <a:latin typeface="微软雅黑" pitchFamily="34" charset="-122"/>
              <a:ea typeface="微软雅黑" pitchFamily="34" charset="-122"/>
            </a:endParaRPr>
          </a:p>
        </p:txBody>
      </p:sp>
      <p:sp>
        <p:nvSpPr>
          <p:cNvPr id="6" name="等腰三角形 5"/>
          <p:cNvSpPr>
            <a:spLocks noChangeAspect="1" noChangeArrowheads="1"/>
          </p:cNvSpPr>
          <p:nvPr/>
        </p:nvSpPr>
        <p:spPr bwMode="auto">
          <a:xfrm rot="5400000" flipV="1">
            <a:off x="5474017" y="1832394"/>
            <a:ext cx="179437" cy="154736"/>
          </a:xfrm>
          <a:prstGeom prst="triangle">
            <a:avLst>
              <a:gd name="adj" fmla="val 50000"/>
            </a:avLst>
          </a:prstGeom>
          <a:solidFill>
            <a:schemeClr val="accent1"/>
          </a:solidFill>
          <a:ln>
            <a:noFill/>
          </a:ln>
          <a:extLst/>
        </p:spPr>
        <p:txBody>
          <a:bodyPr lIns="68573" tIns="34287" rIns="68573" bIns="34287"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500">
              <a:solidFill>
                <a:schemeClr val="tx1">
                  <a:lumMod val="65000"/>
                  <a:lumOff val="35000"/>
                </a:schemeClr>
              </a:solidFill>
              <a:sym typeface="微软雅黑" pitchFamily="34" charset="-122"/>
            </a:endParaRPr>
          </a:p>
        </p:txBody>
      </p:sp>
      <p:sp>
        <p:nvSpPr>
          <p:cNvPr id="7" name="矩形 47"/>
          <p:cNvSpPr>
            <a:spLocks noChangeArrowheads="1"/>
          </p:cNvSpPr>
          <p:nvPr/>
        </p:nvSpPr>
        <p:spPr bwMode="auto">
          <a:xfrm>
            <a:off x="5695555" y="1761746"/>
            <a:ext cx="2116805"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100" dirty="0">
                <a:solidFill>
                  <a:srgbClr val="333333"/>
                </a:solidFill>
                <a:sym typeface="微软雅黑" pitchFamily="34" charset="-122"/>
              </a:rPr>
              <a:t>您的内容打在这里，或者通过复制您的文本后，在此框中选择粘贴，并选择只保留文字。</a:t>
            </a:r>
          </a:p>
        </p:txBody>
      </p:sp>
      <p:sp>
        <p:nvSpPr>
          <p:cNvPr id="9" name="等腰三角形 18"/>
          <p:cNvSpPr>
            <a:spLocks noChangeAspect="1" noChangeArrowheads="1"/>
          </p:cNvSpPr>
          <p:nvPr/>
        </p:nvSpPr>
        <p:spPr bwMode="auto">
          <a:xfrm rot="5400000" flipV="1">
            <a:off x="5474017" y="3469695"/>
            <a:ext cx="179437" cy="154736"/>
          </a:xfrm>
          <a:prstGeom prst="triangle">
            <a:avLst>
              <a:gd name="adj" fmla="val 50000"/>
            </a:avLst>
          </a:prstGeom>
          <a:solidFill>
            <a:schemeClr val="accent1"/>
          </a:solidFill>
          <a:ln>
            <a:noFill/>
          </a:ln>
          <a:extLst/>
        </p:spPr>
        <p:txBody>
          <a:bodyPr lIns="68573" tIns="34287" rIns="68573" bIns="34287"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500">
              <a:solidFill>
                <a:schemeClr val="tx1">
                  <a:lumMod val="65000"/>
                  <a:lumOff val="35000"/>
                </a:schemeClr>
              </a:solidFill>
              <a:sym typeface="微软雅黑" pitchFamily="34" charset="-122"/>
            </a:endParaRPr>
          </a:p>
        </p:txBody>
      </p:sp>
      <p:sp>
        <p:nvSpPr>
          <p:cNvPr id="10" name="矩形 47"/>
          <p:cNvSpPr>
            <a:spLocks noChangeArrowheads="1"/>
          </p:cNvSpPr>
          <p:nvPr/>
        </p:nvSpPr>
        <p:spPr bwMode="auto">
          <a:xfrm>
            <a:off x="5695555" y="3399050"/>
            <a:ext cx="2116805"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100" dirty="0">
                <a:solidFill>
                  <a:srgbClr val="333333"/>
                </a:solidFill>
                <a:sym typeface="微软雅黑" pitchFamily="34" charset="-122"/>
              </a:rPr>
              <a:t>您的内容打在这里，或者通过复制您的文本后，在此框中选择粘贴，并选择只保留文字。</a:t>
            </a:r>
          </a:p>
        </p:txBody>
      </p:sp>
      <p:sp>
        <p:nvSpPr>
          <p:cNvPr id="11" name="等腰三角形 18"/>
          <p:cNvSpPr>
            <a:spLocks noChangeAspect="1" noChangeArrowheads="1"/>
          </p:cNvSpPr>
          <p:nvPr/>
        </p:nvSpPr>
        <p:spPr bwMode="auto">
          <a:xfrm rot="16200000" flipH="1" flipV="1">
            <a:off x="3171284" y="2622228"/>
            <a:ext cx="179437" cy="154736"/>
          </a:xfrm>
          <a:prstGeom prst="triangle">
            <a:avLst>
              <a:gd name="adj" fmla="val 50000"/>
            </a:avLst>
          </a:prstGeom>
          <a:solidFill>
            <a:schemeClr val="accent1"/>
          </a:solidFill>
          <a:ln>
            <a:noFill/>
          </a:ln>
          <a:extLst/>
        </p:spPr>
        <p:txBody>
          <a:bodyPr lIns="68573" tIns="34287" rIns="68573" bIns="34287"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500">
              <a:solidFill>
                <a:schemeClr val="accent3">
                  <a:lumMod val="75000"/>
                </a:schemeClr>
              </a:solidFill>
              <a:sym typeface="微软雅黑" pitchFamily="34" charset="-122"/>
            </a:endParaRPr>
          </a:p>
        </p:txBody>
      </p:sp>
      <p:sp>
        <p:nvSpPr>
          <p:cNvPr id="12" name="矩形 47"/>
          <p:cNvSpPr>
            <a:spLocks noChangeArrowheads="1"/>
          </p:cNvSpPr>
          <p:nvPr/>
        </p:nvSpPr>
        <p:spPr bwMode="auto">
          <a:xfrm>
            <a:off x="1302089" y="2551577"/>
            <a:ext cx="1832440" cy="88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100" dirty="0">
                <a:solidFill>
                  <a:srgbClr val="333333"/>
                </a:solidFill>
                <a:sym typeface="微软雅黑" pitchFamily="34" charset="-122"/>
              </a:rPr>
              <a:t>您的内容打在这里，或者通过复制您的文本后，在此框中选择粘贴，并选择只保留文字。</a:t>
            </a:r>
          </a:p>
        </p:txBody>
      </p:sp>
      <p:sp>
        <p:nvSpPr>
          <p:cNvPr id="13" name="形状 12"/>
          <p:cNvSpPr/>
          <p:nvPr/>
        </p:nvSpPr>
        <p:spPr>
          <a:xfrm>
            <a:off x="3445716" y="2189127"/>
            <a:ext cx="1400989" cy="1401200"/>
          </a:xfrm>
          <a:prstGeom prst="leftCircularArrow">
            <a:avLst>
              <a:gd name="adj1" fmla="val 8909"/>
              <a:gd name="adj2" fmla="val 1142322"/>
              <a:gd name="adj3" fmla="val 6293598"/>
              <a:gd name="adj4" fmla="val 18900002"/>
              <a:gd name="adj5" fmla="val 12500"/>
            </a:avLst>
          </a:prstGeom>
          <a:solidFill>
            <a:schemeClr val="accent2"/>
          </a:solidFill>
          <a:ln>
            <a:noFill/>
          </a:ln>
          <a:effectLst/>
        </p:spPr>
        <p:style>
          <a:lnRef idx="0">
            <a:scrgbClr r="0" g="0" b="0"/>
          </a:lnRef>
          <a:fillRef idx="3">
            <a:scrgbClr r="0" g="0" b="0"/>
          </a:fillRef>
          <a:effectRef idx="2">
            <a:scrgbClr r="0" g="0" b="0"/>
          </a:effectRef>
          <a:fontRef idx="minor">
            <a:schemeClr val="lt1"/>
          </a:fontRef>
        </p:style>
      </p:sp>
      <p:sp>
        <p:nvSpPr>
          <p:cNvPr id="14" name="空心弧 13"/>
          <p:cNvSpPr/>
          <p:nvPr/>
        </p:nvSpPr>
        <p:spPr>
          <a:xfrm>
            <a:off x="3948405" y="3106035"/>
            <a:ext cx="1203665" cy="1204148"/>
          </a:xfrm>
          <a:prstGeom prst="blockArc">
            <a:avLst>
              <a:gd name="adj1" fmla="val 13624405"/>
              <a:gd name="adj2" fmla="val 17228224"/>
              <a:gd name="adj3" fmla="val 11481"/>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sp>
      <p:sp>
        <p:nvSpPr>
          <p:cNvPr id="15" name="空心弧 14"/>
          <p:cNvSpPr/>
          <p:nvPr/>
        </p:nvSpPr>
        <p:spPr>
          <a:xfrm>
            <a:off x="3948405" y="3106035"/>
            <a:ext cx="1203665" cy="1204148"/>
          </a:xfrm>
          <a:prstGeom prst="blockArc">
            <a:avLst>
              <a:gd name="adj1" fmla="val 17085111"/>
              <a:gd name="adj2" fmla="val 10799997"/>
              <a:gd name="adj3" fmla="val 11504"/>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sp>
      <p:sp>
        <p:nvSpPr>
          <p:cNvPr id="16" name="任意多边形 15"/>
          <p:cNvSpPr/>
          <p:nvPr/>
        </p:nvSpPr>
        <p:spPr>
          <a:xfrm rot="17307692">
            <a:off x="4216529" y="1801423"/>
            <a:ext cx="1214450" cy="654324"/>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900">
              <a:solidFill>
                <a:schemeClr val="accent1">
                  <a:lumMod val="75000"/>
                </a:schemeClr>
              </a:solidFill>
            </a:endParaRPr>
          </a:p>
        </p:txBody>
      </p:sp>
      <p:sp>
        <p:nvSpPr>
          <p:cNvPr id="17" name="任意多边形 16"/>
          <p:cNvSpPr/>
          <p:nvPr/>
        </p:nvSpPr>
        <p:spPr>
          <a:xfrm rot="17307692">
            <a:off x="3919473" y="1463063"/>
            <a:ext cx="797547" cy="558426"/>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900">
              <a:solidFill>
                <a:schemeClr val="accent1">
                  <a:lumMod val="75000"/>
                </a:schemeClr>
              </a:solidFill>
            </a:endParaRPr>
          </a:p>
        </p:txBody>
      </p:sp>
      <p:sp>
        <p:nvSpPr>
          <p:cNvPr id="18" name="TextBox 17"/>
          <p:cNvSpPr txBox="1"/>
          <p:nvPr/>
        </p:nvSpPr>
        <p:spPr>
          <a:xfrm>
            <a:off x="4334078" y="1689254"/>
            <a:ext cx="505588" cy="654025"/>
          </a:xfrm>
          <a:prstGeom prst="rect">
            <a:avLst/>
          </a:prstGeom>
          <a:noFill/>
        </p:spPr>
        <p:txBody>
          <a:bodyPr wrap="none" lIns="68580" tIns="34290" rIns="68580" bIns="34290" rtlCol="0">
            <a:spAutoFit/>
          </a:bodyPr>
          <a:lstStyle/>
          <a:p>
            <a:r>
              <a:rPr lang="en-US" altLang="zh-CN" sz="3800" b="1" dirty="0">
                <a:solidFill>
                  <a:schemeClr val="accent1"/>
                </a:solidFill>
                <a:latin typeface="微软雅黑" pitchFamily="34" charset="-122"/>
                <a:ea typeface="微软雅黑" pitchFamily="34" charset="-122"/>
              </a:rPr>
              <a:t>A</a:t>
            </a:r>
            <a:endParaRPr lang="zh-CN" altLang="en-US" sz="3800" b="1" dirty="0">
              <a:solidFill>
                <a:schemeClr val="accent1"/>
              </a:solidFill>
              <a:latin typeface="微软雅黑" pitchFamily="34" charset="-122"/>
              <a:ea typeface="微软雅黑" pitchFamily="34" charset="-122"/>
            </a:endParaRPr>
          </a:p>
        </p:txBody>
      </p:sp>
      <p:sp>
        <p:nvSpPr>
          <p:cNvPr id="19" name="TextBox 18"/>
          <p:cNvSpPr txBox="1"/>
          <p:nvPr/>
        </p:nvSpPr>
        <p:spPr>
          <a:xfrm>
            <a:off x="3894669" y="2551577"/>
            <a:ext cx="471924" cy="654025"/>
          </a:xfrm>
          <a:prstGeom prst="rect">
            <a:avLst/>
          </a:prstGeom>
          <a:noFill/>
        </p:spPr>
        <p:txBody>
          <a:bodyPr wrap="none" lIns="68580" tIns="34290" rIns="68580" bIns="34290" rtlCol="0">
            <a:spAutoFit/>
          </a:bodyPr>
          <a:lstStyle/>
          <a:p>
            <a:r>
              <a:rPr lang="en-US" altLang="zh-CN" sz="3800" b="1" dirty="0">
                <a:solidFill>
                  <a:schemeClr val="accent2"/>
                </a:solidFill>
                <a:latin typeface="微软雅黑" pitchFamily="34" charset="-122"/>
                <a:ea typeface="微软雅黑" pitchFamily="34" charset="-122"/>
              </a:rPr>
              <a:t>B</a:t>
            </a:r>
            <a:endParaRPr lang="zh-CN" altLang="en-US" sz="3800" b="1" dirty="0">
              <a:solidFill>
                <a:schemeClr val="accent2"/>
              </a:solidFill>
              <a:latin typeface="微软雅黑" pitchFamily="34" charset="-122"/>
              <a:ea typeface="微软雅黑" pitchFamily="34" charset="-122"/>
            </a:endParaRPr>
          </a:p>
        </p:txBody>
      </p:sp>
      <p:sp>
        <p:nvSpPr>
          <p:cNvPr id="20" name="TextBox 19"/>
          <p:cNvSpPr txBox="1"/>
          <p:nvPr/>
        </p:nvSpPr>
        <p:spPr>
          <a:xfrm>
            <a:off x="4321139" y="3408178"/>
            <a:ext cx="467116" cy="654025"/>
          </a:xfrm>
          <a:prstGeom prst="rect">
            <a:avLst/>
          </a:prstGeom>
          <a:noFill/>
        </p:spPr>
        <p:txBody>
          <a:bodyPr wrap="none" lIns="68580" tIns="34290" rIns="68580" bIns="34290" rtlCol="0">
            <a:spAutoFit/>
          </a:bodyPr>
          <a:lstStyle/>
          <a:p>
            <a:r>
              <a:rPr lang="en-US" altLang="zh-CN" sz="3800" b="1" dirty="0">
                <a:solidFill>
                  <a:schemeClr val="accent1"/>
                </a:solidFill>
                <a:latin typeface="微软雅黑" pitchFamily="34" charset="-122"/>
                <a:ea typeface="微软雅黑" pitchFamily="34" charset="-122"/>
              </a:rPr>
              <a:t>C</a:t>
            </a:r>
            <a:endParaRPr lang="zh-CN" altLang="en-US" sz="3800" b="1" dirty="0">
              <a:solidFill>
                <a:schemeClr val="accent1"/>
              </a:solidFill>
              <a:latin typeface="微软雅黑" pitchFamily="34" charset="-122"/>
              <a:ea typeface="微软雅黑" pitchFamily="34" charset="-122"/>
            </a:endParaRPr>
          </a:p>
        </p:txBody>
      </p:sp>
      <p:sp>
        <p:nvSpPr>
          <p:cNvPr id="21" name="TextBox 20"/>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点击添加标题文本</a:t>
            </a:r>
          </a:p>
        </p:txBody>
      </p:sp>
      <p:sp>
        <p:nvSpPr>
          <p:cNvPr id="22" name="TextBox 21"/>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643125192"/>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350"/>
                                        <p:tgtEl>
                                          <p:spTgt spid="17"/>
                                        </p:tgtEl>
                                      </p:cBhvr>
                                    </p:animEffect>
                                  </p:childTnLst>
                                </p:cTn>
                              </p:par>
                            </p:childTnLst>
                          </p:cTn>
                        </p:par>
                        <p:par>
                          <p:cTn id="8" fill="hold">
                            <p:stCondLst>
                              <p:cond delay="35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600"/>
                                        <p:tgtEl>
                                          <p:spTgt spid="16"/>
                                        </p:tgtEl>
                                      </p:cBhvr>
                                    </p:animEffect>
                                  </p:childTnLst>
                                </p:cTn>
                              </p:par>
                            </p:childTnLst>
                          </p:cTn>
                        </p:par>
                        <p:par>
                          <p:cTn id="12" fill="hold">
                            <p:stCondLst>
                              <p:cond delay="95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45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26" presetClass="emph" presetSubtype="0" fill="hold" grpId="1" nodeType="with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p:stCondLst>
                              <p:cond delay="195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450"/>
                            </p:stCondLst>
                            <p:childTnLst>
                              <p:par>
                                <p:cTn id="30" presetID="22" presetClass="entr" presetSubtype="1"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750"/>
                                        <p:tgtEl>
                                          <p:spTgt spid="13"/>
                                        </p:tgtEl>
                                      </p:cBhvr>
                                    </p:animEffect>
                                  </p:childTnLst>
                                </p:cTn>
                              </p:par>
                            </p:childTnLst>
                          </p:cTn>
                        </p:par>
                        <p:par>
                          <p:cTn id="33" fill="hold">
                            <p:stCondLst>
                              <p:cond delay="32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3700"/>
                            </p:stCondLst>
                            <p:childTnLst>
                              <p:par>
                                <p:cTn id="38" presetID="1"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26" presetClass="emph" presetSubtype="0" fill="hold" grpId="1" nodeType="with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par>
                          <p:cTn id="43" fill="hold">
                            <p:stCondLst>
                              <p:cond delay="4200"/>
                            </p:stCondLst>
                            <p:childTnLst>
                              <p:par>
                                <p:cTn id="44" presetID="22" presetClass="entr" presetSubtype="2"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right)">
                                      <p:cBhvr>
                                        <p:cTn id="46" dur="500"/>
                                        <p:tgtEl>
                                          <p:spTgt spid="5"/>
                                        </p:tgtEl>
                                      </p:cBhvr>
                                    </p:animEffect>
                                  </p:childTnLst>
                                </p:cTn>
                              </p:par>
                            </p:childTnLst>
                          </p:cTn>
                        </p:par>
                        <p:par>
                          <p:cTn id="47" fill="hold">
                            <p:stCondLst>
                              <p:cond delay="4700"/>
                            </p:stCondLst>
                            <p:childTnLst>
                              <p:par>
                                <p:cTn id="48" presetID="22" presetClass="entr" presetSubtype="2"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right)">
                                      <p:cBhvr>
                                        <p:cTn id="50" dur="500"/>
                                        <p:tgtEl>
                                          <p:spTgt spid="12"/>
                                        </p:tgtEl>
                                      </p:cBhvr>
                                    </p:animEffect>
                                  </p:childTnLst>
                                </p:cTn>
                              </p:par>
                            </p:childTnLst>
                          </p:cTn>
                        </p:par>
                        <p:par>
                          <p:cTn id="51" fill="hold">
                            <p:stCondLst>
                              <p:cond delay="5200"/>
                            </p:stCondLst>
                            <p:childTnLst>
                              <p:par>
                                <p:cTn id="52" presetID="22" presetClass="entr" presetSubtype="8"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250"/>
                                        <p:tgtEl>
                                          <p:spTgt spid="14"/>
                                        </p:tgtEl>
                                      </p:cBhvr>
                                    </p:animEffect>
                                  </p:childTnLst>
                                </p:cTn>
                              </p:par>
                            </p:childTnLst>
                          </p:cTn>
                        </p:par>
                        <p:par>
                          <p:cTn id="55" fill="hold">
                            <p:stCondLst>
                              <p:cond delay="5450"/>
                            </p:stCondLst>
                            <p:childTnLst>
                              <p:par>
                                <p:cTn id="56" presetID="21" presetClass="entr" presetSubtype="1"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heel(1)">
                                      <p:cBhvr>
                                        <p:cTn id="58" dur="1000"/>
                                        <p:tgtEl>
                                          <p:spTgt spid="15"/>
                                        </p:tgtEl>
                                      </p:cBhvr>
                                    </p:animEffect>
                                  </p:childTnLst>
                                </p:cTn>
                              </p:par>
                            </p:childTnLst>
                          </p:cTn>
                        </p:par>
                        <p:par>
                          <p:cTn id="59" fill="hold">
                            <p:stCondLst>
                              <p:cond delay="6450"/>
                            </p:stCondLst>
                            <p:childTnLst>
                              <p:par>
                                <p:cTn id="60" presetID="10"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6950"/>
                            </p:stCondLst>
                            <p:childTnLst>
                              <p:par>
                                <p:cTn id="64" presetID="1" presetClass="entr" presetSubtype="0"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childTnLst>
                                </p:cTn>
                              </p:par>
                              <p:par>
                                <p:cTn id="66" presetID="26" presetClass="emph" presetSubtype="0" fill="hold" grpId="1" nodeType="withEffect">
                                  <p:stCondLst>
                                    <p:cond delay="0"/>
                                  </p:stCondLst>
                                  <p:childTnLst>
                                    <p:animEffect transition="out" filter="fade">
                                      <p:cBhvr>
                                        <p:cTn id="67" dur="500" tmFilter="0, 0; .2, .5; .8, .5; 1, 0"/>
                                        <p:tgtEl>
                                          <p:spTgt spid="9"/>
                                        </p:tgtEl>
                                      </p:cBhvr>
                                    </p:animEffect>
                                    <p:animScale>
                                      <p:cBhvr>
                                        <p:cTn id="68" dur="250" autoRev="1" fill="hold"/>
                                        <p:tgtEl>
                                          <p:spTgt spid="9"/>
                                        </p:tgtEl>
                                      </p:cBhvr>
                                      <p:by x="105000" y="105000"/>
                                    </p:animScale>
                                  </p:childTnLst>
                                </p:cTn>
                              </p:par>
                            </p:childTnLst>
                          </p:cTn>
                        </p:par>
                        <p:par>
                          <p:cTn id="69" fill="hold">
                            <p:stCondLst>
                              <p:cond delay="7450"/>
                            </p:stCondLst>
                            <p:childTnLst>
                              <p:par>
                                <p:cTn id="70" presetID="22" presetClass="entr" presetSubtype="8" fill="hold" grpId="0"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left)">
                                      <p:cBhvr>
                                        <p:cTn id="72" dur="500"/>
                                        <p:tgtEl>
                                          <p:spTgt spid="4"/>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6" grpId="1" animBg="1"/>
      <p:bldP spid="7" grpId="0"/>
      <p:bldP spid="9" grpId="0" animBg="1"/>
      <p:bldP spid="9" grpId="1" animBg="1"/>
      <p:bldP spid="10" grpId="0"/>
      <p:bldP spid="11" grpId="0" animBg="1"/>
      <p:bldP spid="11" grpId="1" animBg="1"/>
      <p:bldP spid="12" grpId="0"/>
      <p:bldP spid="16"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flipH="1">
            <a:off x="5820877" y="3305109"/>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760084" y="4136717"/>
            <a:ext cx="87708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807654" y="3317164"/>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2807655" y="2384235"/>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3592798" y="1341039"/>
            <a:ext cx="707403" cy="178728"/>
            <a:chOff x="4470269" y="1661160"/>
            <a:chExt cx="1290451" cy="262890"/>
          </a:xfrm>
        </p:grpSpPr>
        <p:cxnSp>
          <p:nvCxnSpPr>
            <p:cNvPr id="52" name="直接连接符 51"/>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5013940" y="2025918"/>
            <a:ext cx="817690" cy="714916"/>
            <a:chOff x="6842760" y="2637270"/>
            <a:chExt cx="1203960" cy="1051560"/>
          </a:xfrm>
          <a:solidFill>
            <a:schemeClr val="accent2">
              <a:lumMod val="75000"/>
            </a:schemeClr>
          </a:solidFill>
        </p:grpSpPr>
        <p:sp>
          <p:nvSpPr>
            <p:cNvPr id="55" name="六边形 54"/>
            <p:cNvSpPr/>
            <p:nvPr/>
          </p:nvSpPr>
          <p:spPr>
            <a:xfrm>
              <a:off x="684276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61"/>
            <p:cNvSpPr txBox="1"/>
            <p:nvPr/>
          </p:nvSpPr>
          <p:spPr>
            <a:xfrm>
              <a:off x="7024263" y="2809108"/>
              <a:ext cx="820724" cy="679057"/>
            </a:xfrm>
            <a:prstGeom prst="rect">
              <a:avLst/>
            </a:prstGeom>
            <a:noFill/>
          </p:spPr>
          <p:txBody>
            <a:bodyPr wrap="square" rtlCol="0">
              <a:spAutoFit/>
            </a:bodyPr>
            <a:lstStyle/>
            <a:p>
              <a:pPr algn="ctr"/>
              <a:r>
                <a:rPr lang="en-US" altLang="zh-CN" sz="2400" dirty="0">
                  <a:solidFill>
                    <a:srgbClr val="E7E7E7"/>
                  </a:solidFill>
                  <a:latin typeface="Arial" panose="020B0604020202020204" pitchFamily="34" charset="0"/>
                  <a:ea typeface="微软雅黑" panose="020B0503020204020204" pitchFamily="34" charset="-122"/>
                  <a:cs typeface="Arial" panose="020B0604020202020204" pitchFamily="34" charset="0"/>
                </a:rPr>
                <a:t>02</a:t>
              </a:r>
              <a:endParaRPr lang="zh-CN" altLang="en-US" sz="24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7" name="组合 56"/>
          <p:cNvGrpSpPr/>
          <p:nvPr/>
        </p:nvGrpSpPr>
        <p:grpSpPr>
          <a:xfrm>
            <a:off x="4119540" y="1510452"/>
            <a:ext cx="817690" cy="714917"/>
            <a:chOff x="5525852" y="1879080"/>
            <a:chExt cx="1203960" cy="1051560"/>
          </a:xfrm>
          <a:solidFill>
            <a:schemeClr val="accent2">
              <a:lumMod val="75000"/>
            </a:schemeClr>
          </a:solidFill>
        </p:grpSpPr>
        <p:sp>
          <p:nvSpPr>
            <p:cNvPr id="58" name="六边形 57"/>
            <p:cNvSpPr/>
            <p:nvPr/>
          </p:nvSpPr>
          <p:spPr>
            <a:xfrm>
              <a:off x="5525852" y="187908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cs typeface="Arial" panose="020B0604020202020204" pitchFamily="34" charset="0"/>
              </a:endParaRPr>
            </a:p>
          </p:txBody>
        </p:sp>
        <p:sp>
          <p:nvSpPr>
            <p:cNvPr id="59" name="文本框 64"/>
            <p:cNvSpPr txBox="1"/>
            <p:nvPr/>
          </p:nvSpPr>
          <p:spPr>
            <a:xfrm>
              <a:off x="5686670" y="1989361"/>
              <a:ext cx="882326" cy="727721"/>
            </a:xfrm>
            <a:prstGeom prst="rect">
              <a:avLst/>
            </a:prstGeom>
            <a:noFill/>
          </p:spPr>
          <p:txBody>
            <a:bodyPr wrap="square" rtlCol="0">
              <a:spAutoFit/>
            </a:bodyPr>
            <a:lstStyle/>
            <a:p>
              <a:pPr algn="ctr">
                <a:lnSpc>
                  <a:spcPct val="120000"/>
                </a:lnSpc>
              </a:pPr>
              <a:r>
                <a:rPr lang="en-US" altLang="zh-CN" sz="24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24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p:nvPr/>
        </p:nvGrpSpPr>
        <p:grpSpPr>
          <a:xfrm>
            <a:off x="5003188" y="2947652"/>
            <a:ext cx="817690" cy="714917"/>
            <a:chOff x="6842760" y="4008870"/>
            <a:chExt cx="1203960" cy="1051560"/>
          </a:xfrm>
          <a:solidFill>
            <a:schemeClr val="accent2">
              <a:lumMod val="75000"/>
            </a:schemeClr>
          </a:solidFill>
        </p:grpSpPr>
        <p:sp>
          <p:nvSpPr>
            <p:cNvPr id="61" name="六边形 60"/>
            <p:cNvSpPr/>
            <p:nvPr/>
          </p:nvSpPr>
          <p:spPr>
            <a:xfrm>
              <a:off x="684276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7"/>
            <p:cNvSpPr txBox="1"/>
            <p:nvPr/>
          </p:nvSpPr>
          <p:spPr>
            <a:xfrm>
              <a:off x="6981635" y="4119151"/>
              <a:ext cx="926211" cy="727721"/>
            </a:xfrm>
            <a:prstGeom prst="rect">
              <a:avLst/>
            </a:prstGeom>
            <a:noFill/>
          </p:spPr>
          <p:txBody>
            <a:bodyPr wrap="square" rtlCol="0">
              <a:spAutoFit/>
            </a:bodyPr>
            <a:lstStyle/>
            <a:p>
              <a:pPr algn="ctr">
                <a:lnSpc>
                  <a:spcPct val="120000"/>
                </a:lnSpc>
              </a:pPr>
              <a:r>
                <a:rPr lang="en-US" altLang="zh-CN" sz="24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03</a:t>
              </a:r>
              <a:endParaRPr lang="zh-CN" altLang="en-US" sz="24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组合 62"/>
          <p:cNvGrpSpPr/>
          <p:nvPr/>
        </p:nvGrpSpPr>
        <p:grpSpPr>
          <a:xfrm>
            <a:off x="3223302" y="2958416"/>
            <a:ext cx="817690" cy="714917"/>
            <a:chOff x="4206240" y="4008870"/>
            <a:chExt cx="1203960" cy="1051560"/>
          </a:xfrm>
          <a:solidFill>
            <a:schemeClr val="accent2">
              <a:lumMod val="75000"/>
            </a:schemeClr>
          </a:solidFill>
        </p:grpSpPr>
        <p:sp>
          <p:nvSpPr>
            <p:cNvPr id="64" name="六边形 63"/>
            <p:cNvSpPr/>
            <p:nvPr/>
          </p:nvSpPr>
          <p:spPr>
            <a:xfrm>
              <a:off x="420624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70"/>
            <p:cNvSpPr txBox="1"/>
            <p:nvPr/>
          </p:nvSpPr>
          <p:spPr>
            <a:xfrm>
              <a:off x="4397859" y="4119151"/>
              <a:ext cx="820724" cy="727721"/>
            </a:xfrm>
            <a:prstGeom prst="rect">
              <a:avLst/>
            </a:prstGeom>
            <a:noFill/>
          </p:spPr>
          <p:txBody>
            <a:bodyPr wrap="square" rtlCol="0">
              <a:spAutoFit/>
            </a:bodyPr>
            <a:lstStyle/>
            <a:p>
              <a:pPr algn="ctr">
                <a:lnSpc>
                  <a:spcPct val="120000"/>
                </a:lnSpc>
              </a:pPr>
              <a:r>
                <a:rPr lang="en-US" altLang="zh-CN" sz="24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05</a:t>
              </a:r>
              <a:endParaRPr lang="zh-CN" altLang="en-US" sz="24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6" name="组合 65"/>
          <p:cNvGrpSpPr/>
          <p:nvPr/>
        </p:nvGrpSpPr>
        <p:grpSpPr>
          <a:xfrm>
            <a:off x="3223302" y="2025918"/>
            <a:ext cx="817690" cy="714916"/>
            <a:chOff x="4206240" y="2637270"/>
            <a:chExt cx="1203960" cy="1051560"/>
          </a:xfrm>
          <a:solidFill>
            <a:schemeClr val="accent2">
              <a:lumMod val="75000"/>
            </a:schemeClr>
          </a:solidFill>
        </p:grpSpPr>
        <p:sp>
          <p:nvSpPr>
            <p:cNvPr id="67" name="六边形 66"/>
            <p:cNvSpPr/>
            <p:nvPr/>
          </p:nvSpPr>
          <p:spPr>
            <a:xfrm>
              <a:off x="420624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73"/>
            <p:cNvSpPr txBox="1"/>
            <p:nvPr/>
          </p:nvSpPr>
          <p:spPr>
            <a:xfrm>
              <a:off x="4387743" y="2809108"/>
              <a:ext cx="820724" cy="679057"/>
            </a:xfrm>
            <a:prstGeom prst="rect">
              <a:avLst/>
            </a:prstGeom>
            <a:noFill/>
          </p:spPr>
          <p:txBody>
            <a:bodyPr wrap="square" rtlCol="0">
              <a:spAutoFit/>
            </a:bodyPr>
            <a:lstStyle/>
            <a:p>
              <a:pPr algn="ctr"/>
              <a:r>
                <a:rPr lang="en-US" altLang="zh-CN" sz="2400" dirty="0">
                  <a:solidFill>
                    <a:srgbClr val="E7E7E7"/>
                  </a:solidFill>
                  <a:latin typeface="Arial" panose="020B0604020202020204" pitchFamily="34" charset="0"/>
                  <a:ea typeface="微软雅黑" panose="020B0503020204020204" pitchFamily="34" charset="-122"/>
                  <a:cs typeface="Arial" panose="020B0604020202020204" pitchFamily="34" charset="0"/>
                </a:rPr>
                <a:t>06</a:t>
              </a:r>
              <a:endParaRPr lang="zh-CN" altLang="en-US" sz="24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9" name="组合 68"/>
          <p:cNvGrpSpPr/>
          <p:nvPr/>
        </p:nvGrpSpPr>
        <p:grpSpPr>
          <a:xfrm>
            <a:off x="4119540" y="3427660"/>
            <a:ext cx="817690" cy="714916"/>
            <a:chOff x="5525852" y="4683240"/>
            <a:chExt cx="1203960" cy="1051560"/>
          </a:xfrm>
          <a:solidFill>
            <a:schemeClr val="accent2">
              <a:lumMod val="75000"/>
            </a:schemeClr>
          </a:solidFill>
        </p:grpSpPr>
        <p:sp>
          <p:nvSpPr>
            <p:cNvPr id="70" name="六边形 69"/>
            <p:cNvSpPr/>
            <p:nvPr/>
          </p:nvSpPr>
          <p:spPr>
            <a:xfrm>
              <a:off x="5525852" y="468324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6"/>
            <p:cNvSpPr txBox="1"/>
            <p:nvPr/>
          </p:nvSpPr>
          <p:spPr>
            <a:xfrm>
              <a:off x="5693284" y="4855078"/>
              <a:ext cx="820724" cy="679057"/>
            </a:xfrm>
            <a:prstGeom prst="rect">
              <a:avLst/>
            </a:prstGeom>
            <a:noFill/>
          </p:spPr>
          <p:txBody>
            <a:bodyPr wrap="square" rtlCol="0">
              <a:spAutoFit/>
            </a:bodyPr>
            <a:lstStyle/>
            <a:p>
              <a:pPr algn="ctr"/>
              <a:r>
                <a:rPr lang="en-US" altLang="zh-CN" sz="2400" dirty="0">
                  <a:solidFill>
                    <a:srgbClr val="E7E7E7"/>
                  </a:solidFill>
                  <a:latin typeface="Arial" panose="020B0604020202020204" pitchFamily="34" charset="0"/>
                  <a:ea typeface="微软雅黑" panose="020B0503020204020204" pitchFamily="34" charset="-122"/>
                  <a:cs typeface="Arial" panose="020B0604020202020204" pitchFamily="34" charset="0"/>
                </a:rPr>
                <a:t>04</a:t>
              </a:r>
              <a:endParaRPr lang="zh-CN" altLang="en-US" sz="24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72" name="矩形 71"/>
          <p:cNvSpPr/>
          <p:nvPr/>
        </p:nvSpPr>
        <p:spPr>
          <a:xfrm>
            <a:off x="2594291" y="1182292"/>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73" name="矩形 47"/>
          <p:cNvSpPr>
            <a:spLocks noChangeArrowheads="1"/>
          </p:cNvSpPr>
          <p:nvPr/>
        </p:nvSpPr>
        <p:spPr bwMode="auto">
          <a:xfrm>
            <a:off x="1331640" y="1430406"/>
            <a:ext cx="2234476" cy="43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sp>
        <p:nvSpPr>
          <p:cNvPr id="74" name="矩形 73"/>
          <p:cNvSpPr/>
          <p:nvPr/>
        </p:nvSpPr>
        <p:spPr>
          <a:xfrm>
            <a:off x="1782472" y="2104082"/>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75" name="矩形 47"/>
          <p:cNvSpPr>
            <a:spLocks noChangeArrowheads="1"/>
          </p:cNvSpPr>
          <p:nvPr/>
        </p:nvSpPr>
        <p:spPr bwMode="auto">
          <a:xfrm>
            <a:off x="1043609" y="2352195"/>
            <a:ext cx="1707622" cy="6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sp>
        <p:nvSpPr>
          <p:cNvPr id="76" name="矩形 75"/>
          <p:cNvSpPr/>
          <p:nvPr/>
        </p:nvSpPr>
        <p:spPr>
          <a:xfrm>
            <a:off x="1782472" y="3069053"/>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77" name="矩形 47"/>
          <p:cNvSpPr>
            <a:spLocks noChangeArrowheads="1"/>
          </p:cNvSpPr>
          <p:nvPr/>
        </p:nvSpPr>
        <p:spPr bwMode="auto">
          <a:xfrm>
            <a:off x="1043608" y="3317164"/>
            <a:ext cx="1707621" cy="6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sp>
        <p:nvSpPr>
          <p:cNvPr id="78" name="矩形 77"/>
          <p:cNvSpPr/>
          <p:nvPr/>
        </p:nvSpPr>
        <p:spPr>
          <a:xfrm>
            <a:off x="6259748" y="1701957"/>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79" name="矩形 47"/>
          <p:cNvSpPr>
            <a:spLocks noChangeArrowheads="1"/>
          </p:cNvSpPr>
          <p:nvPr/>
        </p:nvSpPr>
        <p:spPr bwMode="auto">
          <a:xfrm>
            <a:off x="6279402" y="1960787"/>
            <a:ext cx="1820990" cy="61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sp>
        <p:nvSpPr>
          <p:cNvPr id="80" name="矩形 79"/>
          <p:cNvSpPr/>
          <p:nvPr/>
        </p:nvSpPr>
        <p:spPr>
          <a:xfrm>
            <a:off x="6279025" y="2846293"/>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81" name="矩形 47"/>
          <p:cNvSpPr>
            <a:spLocks noChangeArrowheads="1"/>
          </p:cNvSpPr>
          <p:nvPr/>
        </p:nvSpPr>
        <p:spPr bwMode="auto">
          <a:xfrm>
            <a:off x="6291460" y="3105124"/>
            <a:ext cx="1820990" cy="61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sp>
        <p:nvSpPr>
          <p:cNvPr id="82" name="矩形 81"/>
          <p:cNvSpPr/>
          <p:nvPr/>
        </p:nvSpPr>
        <p:spPr>
          <a:xfrm>
            <a:off x="5678017" y="3785973"/>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83" name="矩形 47"/>
          <p:cNvSpPr>
            <a:spLocks noChangeArrowheads="1"/>
          </p:cNvSpPr>
          <p:nvPr/>
        </p:nvSpPr>
        <p:spPr bwMode="auto">
          <a:xfrm>
            <a:off x="5697675" y="4044806"/>
            <a:ext cx="2198750" cy="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grpSp>
        <p:nvGrpSpPr>
          <p:cNvPr id="84" name="组合 83"/>
          <p:cNvGrpSpPr/>
          <p:nvPr/>
        </p:nvGrpSpPr>
        <p:grpSpPr>
          <a:xfrm flipH="1">
            <a:off x="5646818" y="1856647"/>
            <a:ext cx="600459" cy="178728"/>
            <a:chOff x="4255294" y="1661160"/>
            <a:chExt cx="1505426" cy="262890"/>
          </a:xfrm>
        </p:grpSpPr>
        <p:cxnSp>
          <p:nvCxnSpPr>
            <p:cNvPr id="85" name="直接连接符 84"/>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3887578" y="2289632"/>
            <a:ext cx="1281625" cy="1082733"/>
            <a:chOff x="5927099" y="3207123"/>
            <a:chExt cx="1887055" cy="1592580"/>
          </a:xfrm>
          <a:solidFill>
            <a:schemeClr val="accent3">
              <a:lumMod val="75000"/>
            </a:schemeClr>
          </a:solidFill>
        </p:grpSpPr>
        <p:sp>
          <p:nvSpPr>
            <p:cNvPr id="88" name="六边形 87"/>
            <p:cNvSpPr/>
            <p:nvPr/>
          </p:nvSpPr>
          <p:spPr>
            <a:xfrm>
              <a:off x="5927099" y="3207123"/>
              <a:ext cx="1887055" cy="159258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latin typeface="Arial" panose="020B0604020202020204" pitchFamily="34" charset="0"/>
                <a:ea typeface="微软雅黑" panose="020B0503020204020204" pitchFamily="34" charset="-122"/>
                <a:cs typeface="Arial" panose="020B0604020202020204" pitchFamily="34" charset="0"/>
              </a:endParaRPr>
            </a:p>
          </p:txBody>
        </p:sp>
        <p:sp>
          <p:nvSpPr>
            <p:cNvPr id="89" name="文本框 1"/>
            <p:cNvSpPr txBox="1"/>
            <p:nvPr/>
          </p:nvSpPr>
          <p:spPr>
            <a:xfrm>
              <a:off x="6291627" y="3451750"/>
              <a:ext cx="1157998" cy="1140644"/>
            </a:xfrm>
            <a:prstGeom prst="rect">
              <a:avLst/>
            </a:prstGeom>
            <a:noFill/>
          </p:spPr>
          <p:txBody>
            <a:bodyPr wrap="square" rtlCol="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项目情况</a:t>
              </a:r>
            </a:p>
          </p:txBody>
        </p:sp>
      </p:grpSp>
      <p:sp>
        <p:nvSpPr>
          <p:cNvPr id="45" name="TextBox 44"/>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点击添加标题文本</a:t>
            </a:r>
          </a:p>
        </p:txBody>
      </p:sp>
      <p:sp>
        <p:nvSpPr>
          <p:cNvPr id="46" name="TextBox 45"/>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289837806"/>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250" fill="hold"/>
                                        <p:tgtEl>
                                          <p:spTgt spid="57"/>
                                        </p:tgtEl>
                                        <p:attrNameLst>
                                          <p:attrName>ppt_x</p:attrName>
                                        </p:attrNameLst>
                                      </p:cBhvr>
                                      <p:tavLst>
                                        <p:tav tm="0">
                                          <p:val>
                                            <p:strVal val="#ppt_x"/>
                                          </p:val>
                                        </p:tav>
                                        <p:tav tm="100000">
                                          <p:val>
                                            <p:strVal val="#ppt_x"/>
                                          </p:val>
                                        </p:tav>
                                      </p:tavLst>
                                    </p:anim>
                                    <p:anim calcmode="lin" valueType="num">
                                      <p:cBhvr additive="base">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p:stCondLst>
                              <p:cond delay="17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p:stCondLst>
                              <p:cond delay="22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250" fill="hold"/>
                                        <p:tgtEl>
                                          <p:spTgt spid="54"/>
                                        </p:tgtEl>
                                        <p:attrNameLst>
                                          <p:attrName>ppt_x</p:attrName>
                                        </p:attrNameLst>
                                      </p:cBhvr>
                                      <p:tavLst>
                                        <p:tav tm="0">
                                          <p:val>
                                            <p:strVal val="1+#ppt_w/2"/>
                                          </p:val>
                                        </p:tav>
                                        <p:tav tm="100000">
                                          <p:val>
                                            <p:strVal val="#ppt_x"/>
                                          </p:val>
                                        </p:tav>
                                      </p:tavLst>
                                    </p:anim>
                                    <p:anim calcmode="lin" valueType="num">
                                      <p:cBhvr additive="base">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p:stCondLst>
                              <p:cond delay="275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p:stCondLst>
                              <p:cond delay="325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p:stCondLst>
                              <p:cond delay="375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250" fill="hold"/>
                                        <p:tgtEl>
                                          <p:spTgt spid="60"/>
                                        </p:tgtEl>
                                        <p:attrNameLst>
                                          <p:attrName>ppt_x</p:attrName>
                                        </p:attrNameLst>
                                      </p:cBhvr>
                                      <p:tavLst>
                                        <p:tav tm="0">
                                          <p:val>
                                            <p:strVal val="1+#ppt_w/2"/>
                                          </p:val>
                                        </p:tav>
                                        <p:tav tm="100000">
                                          <p:val>
                                            <p:strVal val="#ppt_x"/>
                                          </p:val>
                                        </p:tav>
                                      </p:tavLst>
                                    </p:anim>
                                    <p:anim calcmode="lin" valueType="num">
                                      <p:cBhvr additive="base">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250" fill="hold"/>
                                        <p:tgtEl>
                                          <p:spTgt spid="69"/>
                                        </p:tgtEl>
                                        <p:attrNameLst>
                                          <p:attrName>ppt_x</p:attrName>
                                        </p:attrNameLst>
                                      </p:cBhvr>
                                      <p:tavLst>
                                        <p:tav tm="0">
                                          <p:val>
                                            <p:strVal val="#ppt_x"/>
                                          </p:val>
                                        </p:tav>
                                        <p:tav tm="100000">
                                          <p:val>
                                            <p:strVal val="#ppt_x"/>
                                          </p:val>
                                        </p:tav>
                                      </p:tavLst>
                                    </p:anim>
                                    <p:anim calcmode="lin" valueType="num">
                                      <p:cBhvr additive="base">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p:stCondLst>
                              <p:cond delay="575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p:stCondLst>
                              <p:cond delay="675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250" fill="hold"/>
                                        <p:tgtEl>
                                          <p:spTgt spid="63"/>
                                        </p:tgtEl>
                                        <p:attrNameLst>
                                          <p:attrName>ppt_x</p:attrName>
                                        </p:attrNameLst>
                                      </p:cBhvr>
                                      <p:tavLst>
                                        <p:tav tm="0">
                                          <p:val>
                                            <p:strVal val="0-#ppt_w/2"/>
                                          </p:val>
                                        </p:tav>
                                        <p:tav tm="100000">
                                          <p:val>
                                            <p:strVal val="#ppt_x"/>
                                          </p:val>
                                        </p:tav>
                                      </p:tavLst>
                                    </p:anim>
                                    <p:anim calcmode="lin" valueType="num">
                                      <p:cBhvr additive="base">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p:stCondLst>
                              <p:cond delay="72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p:stCondLst>
                              <p:cond delay="750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p:stCondLst>
                              <p:cond delay="800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additive="base">
                                        <p:cTn id="93" dur="250" fill="hold"/>
                                        <p:tgtEl>
                                          <p:spTgt spid="66"/>
                                        </p:tgtEl>
                                        <p:attrNameLst>
                                          <p:attrName>ppt_x</p:attrName>
                                        </p:attrNameLst>
                                      </p:cBhvr>
                                      <p:tavLst>
                                        <p:tav tm="0">
                                          <p:val>
                                            <p:strVal val="0-#ppt_w/2"/>
                                          </p:val>
                                        </p:tav>
                                        <p:tav tm="100000">
                                          <p:val>
                                            <p:strVal val="#ppt_x"/>
                                          </p:val>
                                        </p:tav>
                                      </p:tavLst>
                                    </p:anim>
                                    <p:anim calcmode="lin" valueType="num">
                                      <p:cBhvr additive="base">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p:stCondLst>
                              <p:cond delay="8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p:stCondLst>
                              <p:cond delay="875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8"/>
          <p:cNvGrpSpPr>
            <a:grpSpLocks/>
          </p:cNvGrpSpPr>
          <p:nvPr/>
        </p:nvGrpSpPr>
        <p:grpSpPr bwMode="auto">
          <a:xfrm>
            <a:off x="2366628" y="1131590"/>
            <a:ext cx="1442867" cy="845091"/>
            <a:chOff x="0" y="0"/>
            <a:chExt cx="9801" cy="6692"/>
          </a:xfrm>
          <a:solidFill>
            <a:schemeClr val="accent1"/>
          </a:solidFill>
        </p:grpSpPr>
        <p:sp>
          <p:nvSpPr>
            <p:cNvPr id="22" name="曲线 948"/>
            <p:cNvSpPr>
              <a:spLocks/>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3" name="曲线 948"/>
            <p:cNvSpPr>
              <a:spLocks/>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4" name="曲线 950"/>
            <p:cNvSpPr>
              <a:spLocks/>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grpSp>
        <p:nvGrpSpPr>
          <p:cNvPr id="25" name="Group 12"/>
          <p:cNvGrpSpPr>
            <a:grpSpLocks/>
          </p:cNvGrpSpPr>
          <p:nvPr/>
        </p:nvGrpSpPr>
        <p:grpSpPr bwMode="auto">
          <a:xfrm>
            <a:off x="5120293" y="1131590"/>
            <a:ext cx="1442867" cy="845091"/>
            <a:chOff x="0" y="0"/>
            <a:chExt cx="9801" cy="6692"/>
          </a:xfrm>
          <a:solidFill>
            <a:schemeClr val="accent2"/>
          </a:solidFill>
        </p:grpSpPr>
        <p:sp>
          <p:nvSpPr>
            <p:cNvPr id="45" name="曲线 948"/>
            <p:cNvSpPr>
              <a:spLocks/>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1400" b="1">
                <a:solidFill>
                  <a:srgbClr val="F8F8F8"/>
                </a:solidFill>
                <a:ea typeface="微软雅黑" pitchFamily="34" charset="-122"/>
              </a:endParaRPr>
            </a:p>
          </p:txBody>
        </p:sp>
        <p:sp>
          <p:nvSpPr>
            <p:cNvPr id="46" name="曲线 948"/>
            <p:cNvSpPr>
              <a:spLocks/>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1400" b="1">
                <a:solidFill>
                  <a:srgbClr val="F8F8F8"/>
                </a:solidFill>
                <a:ea typeface="微软雅黑" pitchFamily="34" charset="-122"/>
              </a:endParaRPr>
            </a:p>
          </p:txBody>
        </p:sp>
        <p:sp>
          <p:nvSpPr>
            <p:cNvPr id="47" name="曲线 950"/>
            <p:cNvSpPr>
              <a:spLocks/>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1400" b="1">
                <a:solidFill>
                  <a:srgbClr val="F8F8F8"/>
                </a:solidFill>
                <a:ea typeface="微软雅黑" pitchFamily="34" charset="-122"/>
              </a:endParaRPr>
            </a:p>
          </p:txBody>
        </p:sp>
      </p:grpSp>
      <p:sp>
        <p:nvSpPr>
          <p:cNvPr id="48" name="Text Box 16"/>
          <p:cNvSpPr txBox="1">
            <a:spLocks noChangeArrowheads="1"/>
          </p:cNvSpPr>
          <p:nvPr/>
        </p:nvSpPr>
        <p:spPr bwMode="auto">
          <a:xfrm>
            <a:off x="2366628" y="2091043"/>
            <a:ext cx="1611874" cy="251094"/>
          </a:xfrm>
          <a:prstGeom prst="rect">
            <a:avLst/>
          </a:prstGeom>
          <a:solidFill>
            <a:schemeClr val="accent1"/>
          </a:solidFill>
          <a:ln w="3175" cap="flat" cmpd="sng">
            <a:noFill/>
            <a:bevel/>
            <a:headEnd/>
            <a:tailEnd/>
          </a:ln>
        </p:spPr>
        <p:txBody>
          <a:bodyPr lIns="62118" tIns="31058" rIns="62118" bIns="31058" anchor="ctr"/>
          <a:lstStyle>
            <a:defPPr>
              <a:defRPr lang="zh-CN"/>
            </a:defPPr>
          </a:lstStyle>
          <a:p>
            <a:pPr algn="ctr">
              <a:lnSpc>
                <a:spcPct val="130000"/>
              </a:lnSpc>
            </a:pPr>
            <a:r>
              <a:rPr lang="en-US" altLang="zh-CN" sz="1100" b="1" dirty="0">
                <a:solidFill>
                  <a:srgbClr val="F8F8F8"/>
                </a:solidFill>
                <a:latin typeface="微软雅黑" pitchFamily="34" charset="-122"/>
                <a:ea typeface="微软雅黑" pitchFamily="34" charset="-122"/>
              </a:rPr>
              <a:t>A</a:t>
            </a:r>
            <a:r>
              <a:rPr lang="zh-CN" altLang="en-US" sz="1100" b="1" dirty="0">
                <a:solidFill>
                  <a:srgbClr val="F8F8F8"/>
                </a:solidFill>
                <a:latin typeface="微软雅黑" pitchFamily="34" charset="-122"/>
                <a:ea typeface="微软雅黑" pitchFamily="34" charset="-122"/>
              </a:rPr>
              <a:t>团队</a:t>
            </a:r>
          </a:p>
        </p:txBody>
      </p:sp>
      <p:sp>
        <p:nvSpPr>
          <p:cNvPr id="49" name="Rectangle 17"/>
          <p:cNvSpPr>
            <a:spLocks noChangeArrowheads="1"/>
          </p:cNvSpPr>
          <p:nvPr/>
        </p:nvSpPr>
        <p:spPr bwMode="auto">
          <a:xfrm>
            <a:off x="2366629" y="2384607"/>
            <a:ext cx="1612953" cy="1462218"/>
          </a:xfrm>
          <a:prstGeom prst="rect">
            <a:avLst/>
          </a:prstGeom>
          <a:solidFill>
            <a:schemeClr val="accent1"/>
          </a:solidFill>
          <a:ln>
            <a:noFill/>
          </a:ln>
          <a:effectLst/>
          <a:extLst/>
        </p:spPr>
        <p:txBody>
          <a:bodyPr lIns="62118" tIns="31058" rIns="62118" bIns="31058" anchor="ctr"/>
          <a:lstStyle/>
          <a:p>
            <a:pPr>
              <a:lnSpc>
                <a:spcPct val="130000"/>
              </a:lnSpc>
            </a:pPr>
            <a:endParaRPr lang="zh-CN" altLang="en-US" sz="1000">
              <a:latin typeface="微软雅黑" pitchFamily="34" charset="-122"/>
              <a:ea typeface="微软雅黑" pitchFamily="34" charset="-122"/>
            </a:endParaRPr>
          </a:p>
        </p:txBody>
      </p:sp>
      <p:sp>
        <p:nvSpPr>
          <p:cNvPr id="50" name="Text Box 18"/>
          <p:cNvSpPr txBox="1">
            <a:spLocks noChangeArrowheads="1"/>
          </p:cNvSpPr>
          <p:nvPr/>
        </p:nvSpPr>
        <p:spPr bwMode="auto">
          <a:xfrm>
            <a:off x="5119215" y="2091044"/>
            <a:ext cx="1612953" cy="272019"/>
          </a:xfrm>
          <a:prstGeom prst="rect">
            <a:avLst/>
          </a:prstGeom>
          <a:solidFill>
            <a:schemeClr val="accent2"/>
          </a:solidFill>
          <a:ln w="3175" cap="flat" cmpd="sng">
            <a:noFill/>
            <a:bevel/>
            <a:headEnd/>
            <a:tailEnd/>
          </a:ln>
        </p:spPr>
        <p:txBody>
          <a:bodyPr lIns="62118" tIns="31058" rIns="62118" bIns="31058" anchor="ctr"/>
          <a:lstStyle>
            <a:defPPr>
              <a:defRPr lang="zh-CN"/>
            </a:defPPr>
            <a:lvl1pPr algn="ctr">
              <a:defRPr sz="2000" b="1">
                <a:solidFill>
                  <a:srgbClr val="F8F8F8"/>
                </a:solidFill>
                <a:ea typeface="微软雅黑" pitchFamily="34" charset="-122"/>
              </a:defRPr>
            </a:lvl1pPr>
          </a:lstStyle>
          <a:p>
            <a:pPr>
              <a:lnSpc>
                <a:spcPct val="130000"/>
              </a:lnSpc>
            </a:pPr>
            <a:r>
              <a:rPr lang="en-US" altLang="zh-CN" sz="1100" dirty="0">
                <a:latin typeface="微软雅黑" pitchFamily="34" charset="-122"/>
              </a:rPr>
              <a:t>B</a:t>
            </a:r>
            <a:r>
              <a:rPr lang="zh-CN" altLang="en-US" sz="1100" dirty="0">
                <a:latin typeface="微软雅黑" pitchFamily="34" charset="-122"/>
              </a:rPr>
              <a:t>团队</a:t>
            </a:r>
          </a:p>
        </p:txBody>
      </p:sp>
      <p:sp>
        <p:nvSpPr>
          <p:cNvPr id="51" name="Rectangle 19"/>
          <p:cNvSpPr>
            <a:spLocks noChangeArrowheads="1"/>
          </p:cNvSpPr>
          <p:nvPr/>
        </p:nvSpPr>
        <p:spPr bwMode="auto">
          <a:xfrm>
            <a:off x="5119215" y="2384607"/>
            <a:ext cx="1612953" cy="1462218"/>
          </a:xfrm>
          <a:prstGeom prst="rect">
            <a:avLst/>
          </a:prstGeom>
          <a:solidFill>
            <a:schemeClr val="accent2"/>
          </a:solidFill>
          <a:ln>
            <a:noFill/>
          </a:ln>
          <a:effectLst/>
          <a:extLst/>
        </p:spPr>
        <p:txBody>
          <a:bodyPr lIns="62118" tIns="31058" rIns="62118" bIns="31058" anchor="ctr"/>
          <a:lstStyle/>
          <a:p>
            <a:pPr>
              <a:lnSpc>
                <a:spcPct val="130000"/>
              </a:lnSpc>
            </a:pPr>
            <a:endParaRPr lang="zh-CN" altLang="en-US" sz="1000">
              <a:latin typeface="微软雅黑" pitchFamily="34" charset="-122"/>
              <a:ea typeface="微软雅黑" pitchFamily="34" charset="-122"/>
            </a:endParaRPr>
          </a:p>
        </p:txBody>
      </p:sp>
      <p:sp>
        <p:nvSpPr>
          <p:cNvPr id="52" name="Text Box 20"/>
          <p:cNvSpPr txBox="1">
            <a:spLocks noChangeArrowheads="1"/>
          </p:cNvSpPr>
          <p:nvPr/>
        </p:nvSpPr>
        <p:spPr bwMode="auto">
          <a:xfrm>
            <a:off x="2486306" y="2481759"/>
            <a:ext cx="1401631" cy="1239648"/>
          </a:xfrm>
          <a:prstGeom prst="rect">
            <a:avLst/>
          </a:prstGeom>
          <a:noFill/>
          <a:ln>
            <a:noFill/>
          </a:ln>
          <a:effectLst/>
          <a:extLst/>
        </p:spPr>
        <p:txBody>
          <a:bodyPr lIns="62118" tIns="31058" rIns="62118" bIns="31058">
            <a:spAutoFit/>
          </a:bodyPr>
          <a:lstStyle/>
          <a:p>
            <a:pPr>
              <a:lnSpc>
                <a:spcPct val="130000"/>
              </a:lnSpc>
            </a:pPr>
            <a:r>
              <a:rPr lang="zh-CN" altLang="en-US" sz="1200" dirty="0">
                <a:solidFill>
                  <a:srgbClr val="F8F8F8"/>
                </a:solidFill>
                <a:latin typeface="微软雅黑" pitchFamily="34" charset="-122"/>
                <a:ea typeface="微软雅黑" pitchFamily="34" charset="-122"/>
              </a:rPr>
              <a:t>您的内容打在这里，或者通过复制您的文本后，在此框中选择粘贴，并选择只保留文字。</a:t>
            </a:r>
          </a:p>
        </p:txBody>
      </p:sp>
      <p:sp>
        <p:nvSpPr>
          <p:cNvPr id="53" name="Text Box 21"/>
          <p:cNvSpPr txBox="1">
            <a:spLocks noChangeArrowheads="1"/>
          </p:cNvSpPr>
          <p:nvPr/>
        </p:nvSpPr>
        <p:spPr bwMode="auto">
          <a:xfrm>
            <a:off x="5239970" y="2481759"/>
            <a:ext cx="1401631" cy="1239648"/>
          </a:xfrm>
          <a:prstGeom prst="rect">
            <a:avLst/>
          </a:prstGeom>
          <a:noFill/>
          <a:ln>
            <a:noFill/>
          </a:ln>
          <a:effectLst/>
          <a:extLst/>
        </p:spPr>
        <p:txBody>
          <a:bodyPr lIns="62118" tIns="31058" rIns="62118" bIns="31058">
            <a:spAutoFit/>
          </a:bodyPr>
          <a:lstStyle/>
          <a:p>
            <a:pPr>
              <a:lnSpc>
                <a:spcPct val="130000"/>
              </a:lnSpc>
            </a:pPr>
            <a:r>
              <a:rPr lang="zh-CN" altLang="en-US" sz="1200" dirty="0">
                <a:solidFill>
                  <a:srgbClr val="F8F8F8"/>
                </a:solidFill>
                <a:latin typeface="微软雅黑" pitchFamily="34" charset="-122"/>
                <a:ea typeface="微软雅黑" pitchFamily="34" charset="-122"/>
              </a:rPr>
              <a:t>您的内容打在这里，或者通过复制您的文本后，在此框中选择粘贴，并选择只保留文字。</a:t>
            </a:r>
          </a:p>
        </p:txBody>
      </p:sp>
      <p:grpSp>
        <p:nvGrpSpPr>
          <p:cNvPr id="54" name="Group 22"/>
          <p:cNvGrpSpPr>
            <a:grpSpLocks/>
          </p:cNvGrpSpPr>
          <p:nvPr/>
        </p:nvGrpSpPr>
        <p:grpSpPr bwMode="auto">
          <a:xfrm>
            <a:off x="4199673" y="2005143"/>
            <a:ext cx="733160" cy="733910"/>
            <a:chOff x="0" y="0"/>
            <a:chExt cx="1700" cy="1700"/>
          </a:xfrm>
          <a:solidFill>
            <a:schemeClr val="bg1">
              <a:lumMod val="65000"/>
            </a:schemeClr>
          </a:solidFill>
        </p:grpSpPr>
        <p:sp>
          <p:nvSpPr>
            <p:cNvPr id="55" name="Oval 23"/>
            <p:cNvSpPr>
              <a:spLocks noChangeArrowheads="1"/>
            </p:cNvSpPr>
            <p:nvPr/>
          </p:nvSpPr>
          <p:spPr bwMode="auto">
            <a:xfrm>
              <a:off x="0" y="0"/>
              <a:ext cx="1700" cy="1700"/>
            </a:xfrm>
            <a:prstGeom prst="ellipse">
              <a:avLst/>
            </a:prstGeom>
            <a:solidFill>
              <a:schemeClr val="accent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30000"/>
                </a:lnSpc>
              </a:pPr>
              <a:endParaRPr lang="zh-CN" altLang="en-US" sz="1000">
                <a:latin typeface="微软雅黑" pitchFamily="34" charset="-122"/>
                <a:ea typeface="微软雅黑" pitchFamily="34" charset="-122"/>
              </a:endParaRPr>
            </a:p>
          </p:txBody>
        </p:sp>
        <p:sp>
          <p:nvSpPr>
            <p:cNvPr id="56" name="WordArt 24"/>
            <p:cNvSpPr>
              <a:spLocks noChangeArrowheads="1" noChangeShapeType="1"/>
            </p:cNvSpPr>
            <p:nvPr/>
          </p:nvSpPr>
          <p:spPr bwMode="auto">
            <a:xfrm>
              <a:off x="215" y="350"/>
              <a:ext cx="1245" cy="950"/>
            </a:xfrm>
            <a:prstGeom prst="rect">
              <a:avLst/>
            </a:prstGeo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lnSpc>
                  <a:spcPct val="130000"/>
                </a:lnSpc>
              </a:pPr>
              <a:r>
                <a:rPr lang="en-US" altLang="zh-CN" sz="1000" b="1" dirty="0">
                  <a:solidFill>
                    <a:srgbClr val="F8F8F8"/>
                  </a:solidFill>
                  <a:latin typeface="微软雅黑" pitchFamily="34" charset="-122"/>
                  <a:ea typeface="微软雅黑" pitchFamily="34" charset="-122"/>
                </a:rPr>
                <a:t>VS</a:t>
              </a:r>
              <a:endParaRPr lang="zh-CN" altLang="en-US" sz="1000" b="1" dirty="0">
                <a:solidFill>
                  <a:srgbClr val="F8F8F8"/>
                </a:solidFill>
                <a:latin typeface="微软雅黑" pitchFamily="34" charset="-122"/>
                <a:ea typeface="微软雅黑" pitchFamily="34" charset="-122"/>
              </a:endParaRPr>
            </a:p>
          </p:txBody>
        </p:sp>
      </p:grpSp>
      <p:sp>
        <p:nvSpPr>
          <p:cNvPr id="57" name="Rectangle 269"/>
          <p:cNvSpPr/>
          <p:nvPr/>
        </p:nvSpPr>
        <p:spPr>
          <a:xfrm>
            <a:off x="1115616" y="4062849"/>
            <a:ext cx="6984776" cy="597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2118" tIns="31058" rIns="62118" bIns="31058" rtlCol="0" anchor="ctr"/>
          <a:lstStyle/>
          <a:p>
            <a:pPr algn="ctr"/>
            <a:endParaRPr lang="en-US" sz="700">
              <a:solidFill>
                <a:schemeClr val="accent1">
                  <a:lumMod val="75000"/>
                </a:schemeClr>
              </a:solidFill>
              <a:latin typeface="微软雅黑" pitchFamily="34" charset="-122"/>
              <a:ea typeface="微软雅黑" pitchFamily="34" charset="-122"/>
            </a:endParaRPr>
          </a:p>
        </p:txBody>
      </p:sp>
      <p:sp>
        <p:nvSpPr>
          <p:cNvPr id="58" name="Text Box 7"/>
          <p:cNvSpPr txBox="1">
            <a:spLocks noChangeArrowheads="1"/>
          </p:cNvSpPr>
          <p:nvPr/>
        </p:nvSpPr>
        <p:spPr bwMode="auto">
          <a:xfrm>
            <a:off x="1547664" y="4099883"/>
            <a:ext cx="5986642" cy="488091"/>
          </a:xfrm>
          <a:prstGeom prst="rect">
            <a:avLst/>
          </a:prstGeom>
          <a:noFill/>
          <a:ln w="9525">
            <a:noFill/>
            <a:miter lim="800000"/>
            <a:headEnd/>
            <a:tailEnd/>
          </a:ln>
        </p:spPr>
        <p:txBody>
          <a:bodyPr wrap="square" lIns="31058" tIns="15530" rIns="31058" bIns="15530" anchor="ctr">
            <a:spAutoFit/>
          </a:bodyPr>
          <a:lstStyle/>
          <a:p>
            <a:pPr algn="ctr" defTabSz="739264">
              <a:lnSpc>
                <a:spcPct val="130000"/>
              </a:lnSpc>
            </a:pPr>
            <a:r>
              <a:rPr lang="zh-CN" altLang="en-US" sz="1200" dirty="0">
                <a:solidFill>
                  <a:schemeClr val="bg1"/>
                </a:solidFill>
                <a:latin typeface="微软雅黑" pitchFamily="34" charset="-122"/>
                <a:ea typeface="微软雅黑" pitchFamily="34" charset="-122"/>
                <a:cs typeface="Open Sans Semibold" pitchFamily="34" charset="0"/>
              </a:rPr>
              <a:t>您的内容打在这里，或者通过复制您的文本后，在此框中选择粘贴，并选择只保留文字。在此录入上述图表的综合描述说明，在此录入上述图表的综合描述说明。</a:t>
            </a:r>
            <a:endParaRPr lang="en-US" sz="1200" dirty="0">
              <a:solidFill>
                <a:schemeClr val="bg1"/>
              </a:solidFill>
              <a:latin typeface="微软雅黑" pitchFamily="34" charset="-122"/>
              <a:ea typeface="微软雅黑" pitchFamily="34" charset="-122"/>
              <a:cs typeface="Open Sans Semibold" pitchFamily="34" charset="0"/>
            </a:endParaRPr>
          </a:p>
        </p:txBody>
      </p:sp>
      <p:sp>
        <p:nvSpPr>
          <p:cNvPr id="26" name="TextBox 25"/>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点击添加标题文本</a:t>
            </a:r>
          </a:p>
        </p:txBody>
      </p:sp>
      <p:sp>
        <p:nvSpPr>
          <p:cNvPr id="27" name="TextBox 26"/>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3959871304"/>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childTnLst>
                          </p:cTn>
                        </p:par>
                        <p:par>
                          <p:cTn id="13" fill="hold">
                            <p:stCondLst>
                              <p:cond delay="700"/>
                            </p:stCondLst>
                            <p:childTnLst>
                              <p:par>
                                <p:cTn id="14" presetID="22" presetClass="entr" presetSubtype="1"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par>
                                <p:cTn id="17" presetID="22" presetClass="entr" presetSubtype="1" fill="hold" grpId="0" nodeType="withEffect">
                                  <p:stCondLst>
                                    <p:cond delay="60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par>
                          <p:cTn id="20" fill="hold">
                            <p:stCondLst>
                              <p:cond delay="1800"/>
                            </p:stCondLst>
                            <p:childTnLst>
                              <p:par>
                                <p:cTn id="21" presetID="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up)">
                                      <p:cBhvr>
                                        <p:cTn id="32" dur="500"/>
                                        <p:tgtEl>
                                          <p:spTgt spid="51"/>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up)">
                                      <p:cBhvr>
                                        <p:cTn id="36" dur="500"/>
                                        <p:tgtEl>
                                          <p:spTgt spid="53"/>
                                        </p:tgtEl>
                                      </p:cBhvr>
                                    </p:animEffect>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fltVal val="0"/>
                                          </p:val>
                                        </p:tav>
                                        <p:tav tm="100000">
                                          <p:val>
                                            <p:strVal val="#ppt_w"/>
                                          </p:val>
                                        </p:tav>
                                      </p:tavLst>
                                    </p:anim>
                                    <p:anim calcmode="lin" valueType="num">
                                      <p:cBhvr>
                                        <p:cTn id="41" dur="500" fill="hold"/>
                                        <p:tgtEl>
                                          <p:spTgt spid="54"/>
                                        </p:tgtEl>
                                        <p:attrNameLst>
                                          <p:attrName>ppt_h</p:attrName>
                                        </p:attrNameLst>
                                      </p:cBhvr>
                                      <p:tavLst>
                                        <p:tav tm="0">
                                          <p:val>
                                            <p:fltVal val="0"/>
                                          </p:val>
                                        </p:tav>
                                        <p:tav tm="100000">
                                          <p:val>
                                            <p:strVal val="#ppt_h"/>
                                          </p:val>
                                        </p:tav>
                                      </p:tavLst>
                                    </p:anim>
                                    <p:animEffect transition="in" filter="fade">
                                      <p:cBhvr>
                                        <p:cTn id="42" dur="500"/>
                                        <p:tgtEl>
                                          <p:spTgt spid="5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4250"/>
                            </p:stCondLst>
                            <p:childTnLst>
                              <p:par>
                                <p:cTn id="49" presetID="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250" fill="hold"/>
                                        <p:tgtEl>
                                          <p:spTgt spid="58"/>
                                        </p:tgtEl>
                                        <p:attrNameLst>
                                          <p:attrName>ppt_x</p:attrName>
                                        </p:attrNameLst>
                                      </p:cBhvr>
                                      <p:tavLst>
                                        <p:tav tm="0">
                                          <p:val>
                                            <p:strVal val="#ppt_x"/>
                                          </p:val>
                                        </p:tav>
                                        <p:tav tm="100000">
                                          <p:val>
                                            <p:strVal val="#ppt_x"/>
                                          </p:val>
                                        </p:tav>
                                      </p:tavLst>
                                    </p:anim>
                                    <p:anim calcmode="lin" valueType="num">
                                      <p:cBhvr additive="base">
                                        <p:cTn id="52" dur="2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autoUpdateAnimBg="0"/>
      <p:bldP spid="49" grpId="0" animBg="1"/>
      <p:bldP spid="50" grpId="0" bldLvl="0" animBg="1" autoUpdateAnimBg="0"/>
      <p:bldP spid="51" grpId="0" animBg="1"/>
      <p:bldP spid="52" grpId="0" bldLvl="0"/>
      <p:bldP spid="53" grpId="0"/>
      <p:bldP spid="57" grpId="0" animBg="1"/>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753" y="1643229"/>
            <a:ext cx="6804248" cy="1648601"/>
          </a:xfrm>
          <a:prstGeom prst="rect">
            <a:avLst/>
          </a:prstGeom>
          <a:solidFill>
            <a:schemeClr val="accent1"/>
          </a:solidFill>
          <a:ln w="9525">
            <a:noFill/>
            <a:miter lim="800000"/>
            <a:headEnd/>
            <a:tailEnd/>
          </a:ln>
        </p:spPr>
        <p:txBody>
          <a:bodyPr wrap="none" anchor="ctr"/>
          <a:lstStyle/>
          <a:p>
            <a:endParaRPr lang="zh-CN" altLang="en-US" sz="1600">
              <a:latin typeface="Calibri" pitchFamily="34" charset="0"/>
            </a:endParaRPr>
          </a:p>
        </p:txBody>
      </p:sp>
      <p:sp>
        <p:nvSpPr>
          <p:cNvPr id="23" name="矩形 22"/>
          <p:cNvSpPr/>
          <p:nvPr/>
        </p:nvSpPr>
        <p:spPr>
          <a:xfrm>
            <a:off x="1" y="1643229"/>
            <a:ext cx="2339751" cy="1648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5235" fontAlgn="auto">
              <a:spcBef>
                <a:spcPts val="0"/>
              </a:spcBef>
              <a:spcAft>
                <a:spcPts val="0"/>
              </a:spcAft>
              <a:defRPr/>
            </a:pPr>
            <a:endParaRPr lang="zh-CN" altLang="en-US" sz="1600"/>
          </a:p>
        </p:txBody>
      </p:sp>
      <p:sp>
        <p:nvSpPr>
          <p:cNvPr id="24" name="Text Box 2"/>
          <p:cNvSpPr txBox="1">
            <a:spLocks noChangeArrowheads="1"/>
          </p:cNvSpPr>
          <p:nvPr/>
        </p:nvSpPr>
        <p:spPr bwMode="auto">
          <a:xfrm>
            <a:off x="2699792" y="1923678"/>
            <a:ext cx="4858820" cy="646331"/>
          </a:xfrm>
          <a:prstGeom prst="rect">
            <a:avLst/>
          </a:prstGeom>
          <a:noFill/>
          <a:ln w="9525">
            <a:noFill/>
            <a:miter lim="800000"/>
            <a:headEnd/>
            <a:tailEnd/>
          </a:ln>
        </p:spPr>
        <p:txBody>
          <a:bodyPr wrap="square">
            <a:spAutoFit/>
          </a:bodyPr>
          <a:lstStyle/>
          <a:p>
            <a:pPr lvl="0">
              <a:defRPr/>
            </a:pPr>
            <a:r>
              <a:rPr lang="zh-CN" altLang="en-US" sz="3600" b="1" kern="0" dirty="0">
                <a:solidFill>
                  <a:schemeClr val="bg1"/>
                </a:solidFill>
                <a:latin typeface="微软雅黑" pitchFamily="34" charset="-122"/>
                <a:ea typeface="微软雅黑" pitchFamily="34" charset="-122"/>
              </a:rPr>
              <a:t>在此输入过渡页标题</a:t>
            </a:r>
          </a:p>
        </p:txBody>
      </p:sp>
      <p:sp>
        <p:nvSpPr>
          <p:cNvPr id="25" name="Text Box 2"/>
          <p:cNvSpPr txBox="1">
            <a:spLocks noChangeArrowheads="1"/>
          </p:cNvSpPr>
          <p:nvPr/>
        </p:nvSpPr>
        <p:spPr bwMode="auto">
          <a:xfrm>
            <a:off x="2749180" y="2643758"/>
            <a:ext cx="4809432" cy="307777"/>
          </a:xfrm>
          <a:prstGeom prst="rect">
            <a:avLst/>
          </a:prstGeom>
          <a:noFill/>
          <a:ln w="9525">
            <a:noFill/>
            <a:miter lim="800000"/>
            <a:headEnd/>
            <a:tailEnd/>
          </a:ln>
        </p:spPr>
        <p:txBody>
          <a:bodyPr wrap="square">
            <a:spAutoFit/>
          </a:bodyPr>
          <a:lstStyle/>
          <a:p>
            <a:pPr lvl="0">
              <a:defRPr/>
            </a:pPr>
            <a:r>
              <a:rPr lang="zh-CN" altLang="en-US" sz="1400" kern="0" dirty="0">
                <a:solidFill>
                  <a:schemeClr val="bg1"/>
                </a:solidFill>
                <a:latin typeface="微软雅黑" pitchFamily="34" charset="-122"/>
                <a:ea typeface="微软雅黑" pitchFamily="34" charset="-122"/>
              </a:rPr>
              <a:t>点击录入此部分的内容及说明，简单扼要。</a:t>
            </a:r>
          </a:p>
        </p:txBody>
      </p:sp>
      <p:sp>
        <p:nvSpPr>
          <p:cNvPr id="7" name="TextBox 6"/>
          <p:cNvSpPr txBox="1"/>
          <p:nvPr/>
        </p:nvSpPr>
        <p:spPr>
          <a:xfrm>
            <a:off x="482695" y="1773272"/>
            <a:ext cx="1386918" cy="1446550"/>
          </a:xfrm>
          <a:prstGeom prst="rect">
            <a:avLst/>
          </a:prstGeom>
          <a:noFill/>
        </p:spPr>
        <p:txBody>
          <a:bodyPr wrap="none" rtlCol="0">
            <a:spAutoFit/>
          </a:bodyPr>
          <a:lstStyle/>
          <a:p>
            <a:pPr algn="ctr"/>
            <a:r>
              <a:rPr lang="en-US" altLang="zh-CN" sz="8800" dirty="0">
                <a:solidFill>
                  <a:schemeClr val="bg1"/>
                </a:solidFill>
                <a:latin typeface="Impact" panose="020B0806030902050204" pitchFamily="34" charset="0"/>
                <a:ea typeface="微软雅黑" panose="020B0503020204020204" pitchFamily="34" charset="-122"/>
              </a:rPr>
              <a:t>03</a:t>
            </a:r>
            <a:endParaRPr lang="zh-CN" altLang="en-US" sz="8800" dirty="0">
              <a:solidFill>
                <a:schemeClr val="bg1"/>
              </a:solidFill>
              <a:latin typeface="Impact" panose="020B0806030902050204" pitchFamily="34" charset="0"/>
              <a:ea typeface="微软雅黑" panose="020B0503020204020204" pitchFamily="34" charset="-122"/>
            </a:endParaRPr>
          </a:p>
        </p:txBody>
      </p:sp>
    </p:spTree>
    <p:extLst>
      <p:ext uri="{BB962C8B-B14F-4D97-AF65-F5344CB8AC3E}">
        <p14:creationId xmlns:p14="http://schemas.microsoft.com/office/powerpoint/2010/main" val="3769899517"/>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style.rotation</p:attrName>
                                        </p:attrNameLst>
                                      </p:cBhvr>
                                      <p:tavLst>
                                        <p:tav tm="0">
                                          <p:val>
                                            <p:fltVal val="360"/>
                                          </p:val>
                                        </p:tav>
                                        <p:tav tm="100000">
                                          <p:val>
                                            <p:fltVal val="0"/>
                                          </p:val>
                                        </p:tav>
                                      </p:tavLst>
                                    </p:anim>
                                    <p:animEffect transition="in" filter="fade">
                                      <p:cBhvr>
                                        <p:cTn id="19" dur="500"/>
                                        <p:tgtEl>
                                          <p:spTgt spid="7"/>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4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flipH="1">
            <a:off x="1980408" y="2837406"/>
            <a:ext cx="2252381" cy="38301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4" name="五边形 3"/>
          <p:cNvSpPr/>
          <p:nvPr/>
        </p:nvSpPr>
        <p:spPr>
          <a:xfrm flipH="1">
            <a:off x="2847579" y="3292213"/>
            <a:ext cx="1385210" cy="38301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5" name="五边形 4"/>
          <p:cNvSpPr/>
          <p:nvPr/>
        </p:nvSpPr>
        <p:spPr>
          <a:xfrm flipH="1">
            <a:off x="2320612" y="3747020"/>
            <a:ext cx="1912176" cy="38301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6" name="五边形 5"/>
          <p:cNvSpPr/>
          <p:nvPr/>
        </p:nvSpPr>
        <p:spPr>
          <a:xfrm flipH="1">
            <a:off x="1475656" y="4201827"/>
            <a:ext cx="2757132" cy="38301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7" name="TextBox 159"/>
          <p:cNvSpPr txBox="1"/>
          <p:nvPr/>
        </p:nvSpPr>
        <p:spPr>
          <a:xfrm>
            <a:off x="3602427" y="287531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73%</a:t>
            </a:r>
            <a:endParaRPr lang="zh-CN" altLang="en-US" sz="1600" b="1" dirty="0">
              <a:solidFill>
                <a:schemeClr val="bg1"/>
              </a:solidFill>
              <a:latin typeface="微软雅黑" pitchFamily="34" charset="-122"/>
              <a:ea typeface="微软雅黑" pitchFamily="34" charset="-122"/>
            </a:endParaRPr>
          </a:p>
        </p:txBody>
      </p:sp>
      <p:sp>
        <p:nvSpPr>
          <p:cNvPr id="9" name="TextBox 160"/>
          <p:cNvSpPr txBox="1"/>
          <p:nvPr/>
        </p:nvSpPr>
        <p:spPr>
          <a:xfrm>
            <a:off x="3595213" y="3333742"/>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30%</a:t>
            </a:r>
            <a:endParaRPr lang="zh-CN" altLang="en-US" sz="1600" b="1" dirty="0">
              <a:solidFill>
                <a:schemeClr val="bg1"/>
              </a:solidFill>
              <a:latin typeface="微软雅黑" pitchFamily="34" charset="-122"/>
              <a:ea typeface="微软雅黑" pitchFamily="34" charset="-122"/>
            </a:endParaRPr>
          </a:p>
        </p:txBody>
      </p:sp>
      <p:sp>
        <p:nvSpPr>
          <p:cNvPr id="10" name="TextBox 161"/>
          <p:cNvSpPr txBox="1"/>
          <p:nvPr/>
        </p:nvSpPr>
        <p:spPr>
          <a:xfrm>
            <a:off x="3595214" y="3788609"/>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50%</a:t>
            </a:r>
            <a:endParaRPr lang="zh-CN" altLang="en-US" sz="1600" b="1" dirty="0">
              <a:solidFill>
                <a:schemeClr val="bg1"/>
              </a:solidFill>
              <a:latin typeface="微软雅黑" pitchFamily="34" charset="-122"/>
              <a:ea typeface="微软雅黑" pitchFamily="34" charset="-122"/>
            </a:endParaRPr>
          </a:p>
        </p:txBody>
      </p:sp>
      <p:sp>
        <p:nvSpPr>
          <p:cNvPr id="11" name="TextBox 162"/>
          <p:cNvSpPr txBox="1"/>
          <p:nvPr/>
        </p:nvSpPr>
        <p:spPr>
          <a:xfrm>
            <a:off x="3614451" y="4247864"/>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75%</a:t>
            </a:r>
            <a:endParaRPr lang="zh-CN" altLang="en-US" sz="1600" b="1" dirty="0">
              <a:solidFill>
                <a:schemeClr val="bg1"/>
              </a:solidFill>
              <a:latin typeface="微软雅黑" pitchFamily="34" charset="-122"/>
              <a:ea typeface="微软雅黑" pitchFamily="34" charset="-122"/>
            </a:endParaRPr>
          </a:p>
        </p:txBody>
      </p:sp>
      <p:sp>
        <p:nvSpPr>
          <p:cNvPr id="12" name="五边形 11"/>
          <p:cNvSpPr/>
          <p:nvPr/>
        </p:nvSpPr>
        <p:spPr>
          <a:xfrm>
            <a:off x="4959426" y="2839397"/>
            <a:ext cx="1149664" cy="38301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b="1">
              <a:solidFill>
                <a:schemeClr val="bg1"/>
              </a:solidFill>
              <a:latin typeface="微软雅黑" pitchFamily="34" charset="-122"/>
              <a:ea typeface="微软雅黑" pitchFamily="34" charset="-122"/>
            </a:endParaRPr>
          </a:p>
        </p:txBody>
      </p:sp>
      <p:sp>
        <p:nvSpPr>
          <p:cNvPr id="13" name="五边形 12"/>
          <p:cNvSpPr/>
          <p:nvPr/>
        </p:nvSpPr>
        <p:spPr>
          <a:xfrm>
            <a:off x="4959427" y="3294204"/>
            <a:ext cx="2170277" cy="38301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14" name="五边形 13"/>
          <p:cNvSpPr/>
          <p:nvPr/>
        </p:nvSpPr>
        <p:spPr>
          <a:xfrm>
            <a:off x="4959426" y="3749012"/>
            <a:ext cx="1360817" cy="38301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b="1">
              <a:solidFill>
                <a:schemeClr val="bg1"/>
              </a:solidFill>
              <a:latin typeface="微软雅黑" pitchFamily="34" charset="-122"/>
              <a:ea typeface="微软雅黑" pitchFamily="34" charset="-122"/>
            </a:endParaRPr>
          </a:p>
        </p:txBody>
      </p:sp>
      <p:sp>
        <p:nvSpPr>
          <p:cNvPr id="15" name="五边形 14"/>
          <p:cNvSpPr/>
          <p:nvPr/>
        </p:nvSpPr>
        <p:spPr>
          <a:xfrm>
            <a:off x="4959426" y="4203818"/>
            <a:ext cx="2900981" cy="38301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16" name="TextBox 173"/>
          <p:cNvSpPr txBox="1"/>
          <p:nvPr/>
        </p:nvSpPr>
        <p:spPr>
          <a:xfrm>
            <a:off x="5029504" y="288178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20%</a:t>
            </a:r>
            <a:endParaRPr lang="zh-CN" altLang="en-US" sz="1600" b="1" dirty="0">
              <a:solidFill>
                <a:schemeClr val="bg1"/>
              </a:solidFill>
              <a:latin typeface="微软雅黑" pitchFamily="34" charset="-122"/>
              <a:ea typeface="微软雅黑" pitchFamily="34" charset="-122"/>
            </a:endParaRPr>
          </a:p>
        </p:txBody>
      </p:sp>
      <p:sp>
        <p:nvSpPr>
          <p:cNvPr id="17" name="TextBox 174"/>
          <p:cNvSpPr txBox="1"/>
          <p:nvPr/>
        </p:nvSpPr>
        <p:spPr>
          <a:xfrm>
            <a:off x="5029503" y="3329205"/>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56%</a:t>
            </a:r>
            <a:endParaRPr lang="zh-CN" altLang="en-US" sz="1600" b="1" dirty="0">
              <a:solidFill>
                <a:schemeClr val="bg1"/>
              </a:solidFill>
              <a:latin typeface="微软雅黑" pitchFamily="34" charset="-122"/>
              <a:ea typeface="微软雅黑" pitchFamily="34" charset="-122"/>
            </a:endParaRPr>
          </a:p>
        </p:txBody>
      </p:sp>
      <p:sp>
        <p:nvSpPr>
          <p:cNvPr id="18" name="TextBox 175"/>
          <p:cNvSpPr txBox="1"/>
          <p:nvPr/>
        </p:nvSpPr>
        <p:spPr>
          <a:xfrm>
            <a:off x="5029505" y="378860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29%</a:t>
            </a:r>
            <a:endParaRPr lang="zh-CN" altLang="en-US" sz="1600" b="1" dirty="0">
              <a:solidFill>
                <a:schemeClr val="bg1"/>
              </a:solidFill>
              <a:latin typeface="微软雅黑" pitchFamily="34" charset="-122"/>
              <a:ea typeface="微软雅黑" pitchFamily="34" charset="-122"/>
            </a:endParaRPr>
          </a:p>
        </p:txBody>
      </p:sp>
      <p:sp>
        <p:nvSpPr>
          <p:cNvPr id="19" name="TextBox 176"/>
          <p:cNvSpPr txBox="1"/>
          <p:nvPr/>
        </p:nvSpPr>
        <p:spPr>
          <a:xfrm>
            <a:off x="5042237" y="424540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77%</a:t>
            </a:r>
            <a:endParaRPr lang="zh-CN" altLang="en-US" sz="1600" b="1" dirty="0">
              <a:solidFill>
                <a:schemeClr val="bg1"/>
              </a:solidFill>
              <a:latin typeface="微软雅黑" pitchFamily="34" charset="-122"/>
              <a:ea typeface="微软雅黑" pitchFamily="34" charset="-122"/>
            </a:endParaRPr>
          </a:p>
        </p:txBody>
      </p:sp>
      <p:sp>
        <p:nvSpPr>
          <p:cNvPr id="20" name="TextBox 180"/>
          <p:cNvSpPr txBox="1"/>
          <p:nvPr/>
        </p:nvSpPr>
        <p:spPr>
          <a:xfrm>
            <a:off x="4310732" y="2916721"/>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itchFamily="34" charset="-122"/>
                <a:ea typeface="微软雅黑" pitchFamily="34" charset="-122"/>
              </a:rPr>
              <a:t>项目一</a:t>
            </a:r>
          </a:p>
        </p:txBody>
      </p:sp>
      <p:sp>
        <p:nvSpPr>
          <p:cNvPr id="21" name="TextBox 181"/>
          <p:cNvSpPr txBox="1"/>
          <p:nvPr/>
        </p:nvSpPr>
        <p:spPr>
          <a:xfrm>
            <a:off x="4310732" y="3368305"/>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itchFamily="34" charset="-122"/>
                <a:ea typeface="微软雅黑" pitchFamily="34" charset="-122"/>
              </a:rPr>
              <a:t>项目二</a:t>
            </a:r>
          </a:p>
        </p:txBody>
      </p:sp>
      <p:sp>
        <p:nvSpPr>
          <p:cNvPr id="22" name="TextBox 182"/>
          <p:cNvSpPr txBox="1"/>
          <p:nvPr/>
        </p:nvSpPr>
        <p:spPr>
          <a:xfrm>
            <a:off x="4310906" y="3823112"/>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itchFamily="34" charset="-122"/>
                <a:ea typeface="微软雅黑" pitchFamily="34" charset="-122"/>
              </a:rPr>
              <a:t>项目三</a:t>
            </a:r>
          </a:p>
        </p:txBody>
      </p:sp>
      <p:sp>
        <p:nvSpPr>
          <p:cNvPr id="23" name="TextBox 183"/>
          <p:cNvSpPr txBox="1"/>
          <p:nvPr/>
        </p:nvSpPr>
        <p:spPr>
          <a:xfrm>
            <a:off x="4310906" y="4279911"/>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itchFamily="34" charset="-122"/>
                <a:ea typeface="微软雅黑" pitchFamily="34" charset="-122"/>
              </a:rPr>
              <a:t>项目四</a:t>
            </a:r>
          </a:p>
        </p:txBody>
      </p:sp>
      <p:sp>
        <p:nvSpPr>
          <p:cNvPr id="24" name="Oval 4"/>
          <p:cNvSpPr/>
          <p:nvPr/>
        </p:nvSpPr>
        <p:spPr>
          <a:xfrm>
            <a:off x="4957546" y="1131590"/>
            <a:ext cx="838590" cy="79095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en-US" sz="1400" b="1" dirty="0">
                <a:solidFill>
                  <a:schemeClr val="bg1"/>
                </a:solidFill>
                <a:latin typeface="微软雅黑" pitchFamily="34" charset="-122"/>
                <a:ea typeface="微软雅黑" pitchFamily="34" charset="-122"/>
              </a:rPr>
              <a:t>2018</a:t>
            </a:r>
          </a:p>
        </p:txBody>
      </p:sp>
      <p:sp>
        <p:nvSpPr>
          <p:cNvPr id="25" name="Oval 5"/>
          <p:cNvSpPr/>
          <p:nvPr/>
        </p:nvSpPr>
        <p:spPr>
          <a:xfrm>
            <a:off x="3411117" y="1131590"/>
            <a:ext cx="838590" cy="790950"/>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en-US" altLang="zh-CN" sz="1400" b="1" dirty="0">
                <a:solidFill>
                  <a:schemeClr val="bg1"/>
                </a:solidFill>
                <a:latin typeface="微软雅黑" pitchFamily="34" charset="-122"/>
                <a:ea typeface="微软雅黑" pitchFamily="34" charset="-122"/>
              </a:rPr>
              <a:t>2017</a:t>
            </a:r>
            <a:endParaRPr lang="en-US" sz="1400" b="1" dirty="0">
              <a:solidFill>
                <a:schemeClr val="bg1"/>
              </a:solidFill>
              <a:latin typeface="微软雅黑" pitchFamily="34" charset="-122"/>
              <a:ea typeface="微软雅黑" pitchFamily="34" charset="-122"/>
            </a:endParaRPr>
          </a:p>
        </p:txBody>
      </p:sp>
      <p:sp>
        <p:nvSpPr>
          <p:cNvPr id="26" name="Text Box 10"/>
          <p:cNvSpPr txBox="1">
            <a:spLocks noChangeArrowheads="1"/>
          </p:cNvSpPr>
          <p:nvPr/>
        </p:nvSpPr>
        <p:spPr bwMode="auto">
          <a:xfrm>
            <a:off x="4959426" y="2019822"/>
            <a:ext cx="3717030" cy="754822"/>
          </a:xfrm>
          <a:prstGeom prst="rect">
            <a:avLst/>
          </a:prstGeom>
          <a:noFill/>
          <a:ln w="9525">
            <a:noFill/>
            <a:miter lim="800000"/>
            <a:headEnd/>
            <a:tailEnd/>
          </a:ln>
        </p:spPr>
        <p:txBody>
          <a:bodyPr wrap="square" lIns="34290" tIns="17145" rIns="34290" bIns="17145">
            <a:spAutoFit/>
          </a:bodyPr>
          <a:lstStyle/>
          <a:p>
            <a:pPr defTabSz="816174">
              <a:lnSpc>
                <a:spcPct val="130000"/>
              </a:lnSpc>
            </a:pPr>
            <a:r>
              <a:rPr lang="zh-CN" altLang="en-US" sz="1200" b="1" dirty="0">
                <a:solidFill>
                  <a:schemeClr val="tx1">
                    <a:lumMod val="75000"/>
                    <a:lumOff val="25000"/>
                  </a:schemeClr>
                </a:solidFill>
                <a:latin typeface="微软雅黑" pitchFamily="34" charset="-122"/>
                <a:ea typeface="微软雅黑" pitchFamily="34" charset="-122"/>
                <a:cs typeface="Open Sans" pitchFamily="34" charset="0"/>
              </a:rPr>
              <a:t>单击此处添加标题</a:t>
            </a:r>
            <a:endParaRPr lang="en-US" altLang="zh-CN" sz="1200" b="1" dirty="0">
              <a:solidFill>
                <a:schemeClr val="tx1">
                  <a:lumMod val="75000"/>
                  <a:lumOff val="25000"/>
                </a:schemeClr>
              </a:solidFill>
              <a:latin typeface="微软雅黑" pitchFamily="34" charset="-122"/>
              <a:ea typeface="微软雅黑" pitchFamily="34" charset="-122"/>
              <a:cs typeface="Open Sans" pitchFamily="34" charset="0"/>
            </a:endParaRPr>
          </a:p>
          <a:p>
            <a:pPr defTabSz="816174">
              <a:lnSpc>
                <a:spcPct val="130000"/>
              </a:lnSpc>
            </a:pPr>
            <a:r>
              <a:rPr lang="zh-CN" altLang="en-US" sz="1200" dirty="0">
                <a:solidFill>
                  <a:schemeClr val="tx1">
                    <a:lumMod val="75000"/>
                    <a:lumOff val="25000"/>
                  </a:schemeClr>
                </a:solidFill>
                <a:latin typeface="微软雅黑" pitchFamily="34" charset="-122"/>
                <a:ea typeface="微软雅黑" pitchFamily="34" charset="-122"/>
                <a:cs typeface="Open Sans" pitchFamily="34" charset="0"/>
              </a:rPr>
              <a:t>您的内容打在这里，或者通过复制您的文本后，在此框中选择粘贴，并选择只保留文字。</a:t>
            </a:r>
            <a:endParaRPr lang="en-US" sz="1200" dirty="0">
              <a:solidFill>
                <a:schemeClr val="tx1">
                  <a:lumMod val="75000"/>
                  <a:lumOff val="25000"/>
                </a:schemeClr>
              </a:solidFill>
              <a:latin typeface="微软雅黑" pitchFamily="34" charset="-122"/>
              <a:ea typeface="微软雅黑" pitchFamily="34" charset="-122"/>
              <a:cs typeface="Open Sans" pitchFamily="34" charset="0"/>
            </a:endParaRPr>
          </a:p>
        </p:txBody>
      </p:sp>
      <p:sp>
        <p:nvSpPr>
          <p:cNvPr id="27" name="Text Box 10"/>
          <p:cNvSpPr txBox="1">
            <a:spLocks noChangeArrowheads="1"/>
          </p:cNvSpPr>
          <p:nvPr/>
        </p:nvSpPr>
        <p:spPr bwMode="auto">
          <a:xfrm>
            <a:off x="611560" y="2019821"/>
            <a:ext cx="3631847" cy="754822"/>
          </a:xfrm>
          <a:prstGeom prst="rect">
            <a:avLst/>
          </a:prstGeom>
          <a:noFill/>
          <a:ln w="9525">
            <a:noFill/>
            <a:miter lim="800000"/>
            <a:headEnd/>
            <a:tailEnd/>
          </a:ln>
        </p:spPr>
        <p:txBody>
          <a:bodyPr wrap="square" lIns="34290" tIns="17145" rIns="34290" bIns="17145">
            <a:spAutoFit/>
          </a:bodyPr>
          <a:lstStyle/>
          <a:p>
            <a:pPr algn="r" defTabSz="816174">
              <a:lnSpc>
                <a:spcPct val="130000"/>
              </a:lnSpc>
            </a:pPr>
            <a:r>
              <a:rPr lang="zh-CN" altLang="en-US" sz="1200" b="1" dirty="0">
                <a:solidFill>
                  <a:schemeClr val="tx1">
                    <a:lumMod val="75000"/>
                    <a:lumOff val="25000"/>
                  </a:schemeClr>
                </a:solidFill>
                <a:latin typeface="微软雅黑" pitchFamily="34" charset="-122"/>
                <a:ea typeface="微软雅黑" pitchFamily="34" charset="-122"/>
                <a:cs typeface="Open Sans" pitchFamily="34" charset="0"/>
              </a:rPr>
              <a:t>单击此处添加标题</a:t>
            </a:r>
            <a:endParaRPr lang="en-US" altLang="zh-CN" sz="1200" b="1" dirty="0">
              <a:solidFill>
                <a:schemeClr val="tx1">
                  <a:lumMod val="75000"/>
                  <a:lumOff val="25000"/>
                </a:schemeClr>
              </a:solidFill>
              <a:latin typeface="微软雅黑" pitchFamily="34" charset="-122"/>
              <a:ea typeface="微软雅黑" pitchFamily="34" charset="-122"/>
              <a:cs typeface="Open Sans" pitchFamily="34" charset="0"/>
            </a:endParaRPr>
          </a:p>
          <a:p>
            <a:pPr algn="r" defTabSz="816174">
              <a:lnSpc>
                <a:spcPct val="130000"/>
              </a:lnSpc>
            </a:pPr>
            <a:r>
              <a:rPr lang="zh-CN" altLang="en-US" sz="1200" dirty="0">
                <a:solidFill>
                  <a:schemeClr val="tx1">
                    <a:lumMod val="75000"/>
                    <a:lumOff val="25000"/>
                  </a:schemeClr>
                </a:solidFill>
                <a:latin typeface="微软雅黑" pitchFamily="34" charset="-122"/>
                <a:ea typeface="微软雅黑" pitchFamily="34" charset="-122"/>
                <a:cs typeface="Open Sans" pitchFamily="34" charset="0"/>
              </a:rPr>
              <a:t>您的内容打在这里，或者通过复制您的文本后，在此框中选择粘贴，并选择只保留文字。</a:t>
            </a:r>
            <a:endParaRPr lang="en-US" sz="1200" dirty="0">
              <a:solidFill>
                <a:schemeClr val="tx1">
                  <a:lumMod val="75000"/>
                  <a:lumOff val="25000"/>
                </a:schemeClr>
              </a:solidFill>
              <a:latin typeface="微软雅黑" pitchFamily="34" charset="-122"/>
              <a:ea typeface="微软雅黑" pitchFamily="34" charset="-122"/>
              <a:cs typeface="Open Sans" pitchFamily="34" charset="0"/>
            </a:endParaRPr>
          </a:p>
        </p:txBody>
      </p:sp>
      <p:sp>
        <p:nvSpPr>
          <p:cNvPr id="28" name="TextBox 27"/>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点击添加标题文本</a:t>
            </a:r>
          </a:p>
        </p:txBody>
      </p:sp>
      <p:sp>
        <p:nvSpPr>
          <p:cNvPr id="29" name="TextBox 28"/>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1391724479"/>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2" presetClass="entr" presetSubtype="4" decel="10000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30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par>
                                <p:cTn id="55" presetID="22" presetClass="entr" presetSubtype="2" fill="hold" grpId="0" nodeType="withEffect">
                                  <p:stCondLst>
                                    <p:cond delay="100"/>
                                  </p:stCondLst>
                                  <p:childTnLst>
                                    <p:set>
                                      <p:cBhvr>
                                        <p:cTn id="56" dur="1" fill="hold">
                                          <p:stCondLst>
                                            <p:cond delay="0"/>
                                          </p:stCondLst>
                                        </p:cTn>
                                        <p:tgtEl>
                                          <p:spTgt spid="4"/>
                                        </p:tgtEl>
                                        <p:attrNameLst>
                                          <p:attrName>style.visibility</p:attrName>
                                        </p:attrNameLst>
                                      </p:cBhvr>
                                      <p:to>
                                        <p:strVal val="visible"/>
                                      </p:to>
                                    </p:set>
                                    <p:animEffect transition="in" filter="wipe(right)">
                                      <p:cBhvr>
                                        <p:cTn id="57" dur="500"/>
                                        <p:tgtEl>
                                          <p:spTgt spid="4"/>
                                        </p:tgtEl>
                                      </p:cBhvr>
                                    </p:animEffect>
                                  </p:childTnLst>
                                </p:cTn>
                              </p:par>
                              <p:par>
                                <p:cTn id="58" presetID="22" presetClass="entr" presetSubtype="2" fill="hold" grpId="0" nodeType="withEffect">
                                  <p:stCondLst>
                                    <p:cond delay="20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500"/>
                                        <p:tgtEl>
                                          <p:spTgt spid="5"/>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6"/>
                                        </p:tgtEl>
                                        <p:attrNameLst>
                                          <p:attrName>style.visibility</p:attrName>
                                        </p:attrNameLst>
                                      </p:cBhvr>
                                      <p:to>
                                        <p:strVal val="visible"/>
                                      </p:to>
                                    </p:set>
                                    <p:animEffect transition="in" filter="wipe(right)">
                                      <p:cBhvr>
                                        <p:cTn id="63" dur="500"/>
                                        <p:tgtEl>
                                          <p:spTgt spid="6"/>
                                        </p:tgtEl>
                                      </p:cBhvr>
                                    </p:animEffect>
                                  </p:childTnLst>
                                </p:cTn>
                              </p:par>
                            </p:childTnLst>
                          </p:cTn>
                        </p:par>
                        <p:par>
                          <p:cTn id="64" fill="hold">
                            <p:stCondLst>
                              <p:cond delay="33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15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par>
                                <p:cTn id="74" presetID="22" presetClass="entr" presetSubtype="8" fill="hold" grpId="0" nodeType="withEffect">
                                  <p:stCondLst>
                                    <p:cond delay="45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right)">
                                      <p:cBhvr>
                                        <p:cTn id="79" dur="500"/>
                                        <p:tgtEl>
                                          <p:spTgt spid="7"/>
                                        </p:tgtEl>
                                      </p:cBhvr>
                                    </p:animEffect>
                                  </p:childTnLst>
                                </p:cTn>
                              </p:par>
                              <p:par>
                                <p:cTn id="80" presetID="22" presetClass="entr" presetSubtype="2" fill="hold" grpId="0" nodeType="withEffect">
                                  <p:stCondLst>
                                    <p:cond delay="150"/>
                                  </p:stCondLst>
                                  <p:childTnLst>
                                    <p:set>
                                      <p:cBhvr>
                                        <p:cTn id="81" dur="1" fill="hold">
                                          <p:stCondLst>
                                            <p:cond delay="0"/>
                                          </p:stCondLst>
                                        </p:cTn>
                                        <p:tgtEl>
                                          <p:spTgt spid="9"/>
                                        </p:tgtEl>
                                        <p:attrNameLst>
                                          <p:attrName>style.visibility</p:attrName>
                                        </p:attrNameLst>
                                      </p:cBhvr>
                                      <p:to>
                                        <p:strVal val="visible"/>
                                      </p:to>
                                    </p:set>
                                    <p:animEffect transition="in" filter="wipe(right)">
                                      <p:cBhvr>
                                        <p:cTn id="82" dur="500"/>
                                        <p:tgtEl>
                                          <p:spTgt spid="9"/>
                                        </p:tgtEl>
                                      </p:cBhvr>
                                    </p:animEffect>
                                  </p:childTnLst>
                                </p:cTn>
                              </p:par>
                              <p:par>
                                <p:cTn id="83" presetID="22" presetClass="entr" presetSubtype="2" fill="hold" grpId="0" nodeType="withEffect">
                                  <p:stCondLst>
                                    <p:cond delay="300"/>
                                  </p:stCondLst>
                                  <p:childTnLst>
                                    <p:set>
                                      <p:cBhvr>
                                        <p:cTn id="84" dur="1" fill="hold">
                                          <p:stCondLst>
                                            <p:cond delay="0"/>
                                          </p:stCondLst>
                                        </p:cTn>
                                        <p:tgtEl>
                                          <p:spTgt spid="10"/>
                                        </p:tgtEl>
                                        <p:attrNameLst>
                                          <p:attrName>style.visibility</p:attrName>
                                        </p:attrNameLst>
                                      </p:cBhvr>
                                      <p:to>
                                        <p:strVal val="visible"/>
                                      </p:to>
                                    </p:set>
                                    <p:animEffect transition="in" filter="wipe(right)">
                                      <p:cBhvr>
                                        <p:cTn id="85" dur="500"/>
                                        <p:tgtEl>
                                          <p:spTgt spid="10"/>
                                        </p:tgtEl>
                                      </p:cBhvr>
                                    </p:animEffect>
                                  </p:childTnLst>
                                </p:cTn>
                              </p:par>
                              <p:par>
                                <p:cTn id="86" presetID="22" presetClass="entr" presetSubtype="2" fill="hold" grpId="0" nodeType="withEffect">
                                  <p:stCondLst>
                                    <p:cond delay="450"/>
                                  </p:stCondLst>
                                  <p:childTnLst>
                                    <p:set>
                                      <p:cBhvr>
                                        <p:cTn id="87" dur="1" fill="hold">
                                          <p:stCondLst>
                                            <p:cond delay="0"/>
                                          </p:stCondLst>
                                        </p:cTn>
                                        <p:tgtEl>
                                          <p:spTgt spid="11"/>
                                        </p:tgtEl>
                                        <p:attrNameLst>
                                          <p:attrName>style.visibility</p:attrName>
                                        </p:attrNameLst>
                                      </p:cBhvr>
                                      <p:to>
                                        <p:strVal val="visible"/>
                                      </p:to>
                                    </p:set>
                                    <p:animEffect transition="in" filter="wipe(right)">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animBg="1"/>
      <p:bldP spid="25" grpId="0" animBg="1"/>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567257" y="1176418"/>
            <a:ext cx="8016139" cy="613694"/>
          </a:xfrm>
          <a:prstGeom prst="rect">
            <a:avLst/>
          </a:prstGeom>
        </p:spPr>
        <p:txBody>
          <a:bodyPr wrap="square">
            <a:spAutoFit/>
          </a:bodyPr>
          <a:lstStyle/>
          <a:p>
            <a:pPr>
              <a:lnSpc>
                <a:spcPct val="150000"/>
              </a:lnSpc>
              <a:spcBef>
                <a:spcPts val="600"/>
              </a:spcBef>
              <a:spcAft>
                <a:spcPts val="600"/>
              </a:spcAft>
              <a:defRPr/>
            </a:pPr>
            <a:r>
              <a:rPr lang="zh-CN" altLang="en-US" sz="1200" dirty="0">
                <a:solidFill>
                  <a:schemeClr val="tx1">
                    <a:lumMod val="85000"/>
                    <a:lumOff val="15000"/>
                  </a:schemeClr>
                </a:solidFill>
                <a:latin typeface="微软雅黑" pitchFamily="34" charset="-122"/>
                <a:ea typeface="微软雅黑"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pic>
        <p:nvPicPr>
          <p:cNvPr id="28" name="图片 27"/>
          <p:cNvPicPr>
            <a:picLocks noChangeAspect="1"/>
          </p:cNvPicPr>
          <p:nvPr/>
        </p:nvPicPr>
        <p:blipFill rotWithShape="1">
          <a:blip r:embed="rId3" cstate="print">
            <a:extLst>
              <a:ext uri="{28A0092B-C50C-407E-A947-70E740481C1C}">
                <a14:useLocalDpi xmlns:a14="http://schemas.microsoft.com/office/drawing/2010/main" val="0"/>
              </a:ext>
            </a:extLst>
          </a:blip>
          <a:srcRect t="16006" b="21838"/>
          <a:stretch/>
        </p:blipFill>
        <p:spPr>
          <a:xfrm>
            <a:off x="567258" y="2106429"/>
            <a:ext cx="5486547" cy="2419988"/>
          </a:xfrm>
          <a:prstGeom prst="rect">
            <a:avLst/>
          </a:prstGeom>
        </p:spPr>
      </p:pic>
      <p:sp>
        <p:nvSpPr>
          <p:cNvPr id="29" name="Rectangle 12"/>
          <p:cNvSpPr/>
          <p:nvPr/>
        </p:nvSpPr>
        <p:spPr bwMode="auto">
          <a:xfrm>
            <a:off x="6130216" y="2106429"/>
            <a:ext cx="2453181" cy="2419987"/>
          </a:xfrm>
          <a:prstGeom prst="rect">
            <a:avLst/>
          </a:prstGeom>
          <a:solidFill>
            <a:schemeClr val="accent1"/>
          </a:solidFill>
          <a:ln w="9525" cap="flat" cmpd="sng" algn="ctr">
            <a:noFill/>
            <a:prstDash val="solid"/>
            <a:headEnd type="none" w="med" len="med"/>
            <a:tailEnd type="none" w="med" len="med"/>
          </a:ln>
          <a:effectLst/>
        </p:spPr>
        <p:txBody>
          <a:bodyPr rot="0" spcFirstLastPara="0" vert="horz" wrap="square" lIns="137166" tIns="68583" rIns="34292" bIns="34292" numCol="1" spcCol="0" rtlCol="0" fromWordArt="0" anchor="t"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450"/>
              </a:spcAft>
              <a:buClrTx/>
              <a:buSzTx/>
              <a:buFontTx/>
              <a:buNone/>
              <a:tabLst/>
              <a:defRPr/>
            </a:pPr>
            <a:endParaRPr kumimoji="0" lang="en-US" sz="2700" b="0" i="0" u="none" strike="noStrike" kern="1200" cap="none" spc="0" normalizeH="0" baseline="0" noProof="0" dirty="0">
              <a:ln>
                <a:noFill/>
              </a:ln>
              <a:solidFill>
                <a:srgbClr val="FFFFFF">
                  <a:alpha val="99000"/>
                </a:srgbClr>
              </a:solidFill>
              <a:effectLst/>
              <a:uLnTx/>
              <a:uFillTx/>
              <a:latin typeface="Segoe UI Light" pitchFamily="34" charset="0"/>
              <a:ea typeface="+mn-ea"/>
              <a:cs typeface="+mn-cs"/>
            </a:endParaRPr>
          </a:p>
        </p:txBody>
      </p:sp>
      <p:sp>
        <p:nvSpPr>
          <p:cNvPr id="30" name="文本框 81"/>
          <p:cNvSpPr txBox="1">
            <a:spLocks noChangeArrowheads="1"/>
          </p:cNvSpPr>
          <p:nvPr/>
        </p:nvSpPr>
        <p:spPr bwMode="auto">
          <a:xfrm>
            <a:off x="6423157" y="2493443"/>
            <a:ext cx="1944216" cy="173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nSpc>
                <a:spcPct val="150000"/>
              </a:lnSpc>
            </a:pPr>
            <a:r>
              <a:rPr lang="zh-CN" altLang="en-US" sz="1200" dirty="0">
                <a:solidFill>
                  <a:schemeClr val="bg1"/>
                </a:solidFill>
                <a:latin typeface="微软雅黑" pitchFamily="34" charset="-122"/>
                <a:ea typeface="微软雅黑" pitchFamily="34" charset="-122"/>
              </a:rPr>
              <a:t>此处输入您的文本请在此处输入您的文本此处输入您的文本此处输入您的文本此处输入您的文本请在此处输入您的文本此处输入您的文本。</a:t>
            </a:r>
          </a:p>
        </p:txBody>
      </p:sp>
      <p:sp>
        <p:nvSpPr>
          <p:cNvPr id="6" name="TextBox 5"/>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点击添加标题文本</a:t>
            </a:r>
          </a:p>
        </p:txBody>
      </p:sp>
      <p:sp>
        <p:nvSpPr>
          <p:cNvPr id="7" name="TextBox 6"/>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2463717098"/>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childTnLst>
                          </p:cTn>
                        </p:par>
                        <p:par>
                          <p:cTn id="8" fill="hold">
                            <p:stCondLst>
                              <p:cond delay="2580"/>
                            </p:stCondLst>
                            <p:childTnLst>
                              <p:par>
                                <p:cTn id="9" presetID="22" presetClass="entr" presetSubtype="2"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500"/>
                                        <p:tgtEl>
                                          <p:spTgt spid="29"/>
                                        </p:tgtEl>
                                      </p:cBhvr>
                                    </p:animEffect>
                                  </p:childTnLst>
                                </p:cTn>
                              </p:par>
                            </p:childTnLst>
                          </p:cTn>
                        </p:par>
                        <p:par>
                          <p:cTn id="15" fill="hold">
                            <p:stCondLst>
                              <p:cond delay="3080"/>
                            </p:stCondLst>
                            <p:childTnLst>
                              <p:par>
                                <p:cTn id="16" presetID="22" presetClass="entr" presetSubtype="2"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right)">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64500" y="1407910"/>
            <a:ext cx="1918068" cy="680813"/>
            <a:chOff x="3666731" y="1984470"/>
            <a:chExt cx="2636520" cy="1447800"/>
          </a:xfrm>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tx2">
                    <a:lumMod val="75000"/>
                  </a:schemeClr>
                </a:solidFill>
                <a:latin typeface="Arial" panose="020B0604020202020204" pitchFamily="34" charset="0"/>
                <a:ea typeface="微软雅黑" pitchFamily="34" charset="-122"/>
                <a:cs typeface="Arial" panose="020B0604020202020204" pitchFamily="34" charset="0"/>
              </a:endParaRPr>
            </a:p>
          </p:txBody>
        </p:sp>
        <p:sp>
          <p:nvSpPr>
            <p:cNvPr id="5" name="文本框 35"/>
            <p:cNvSpPr txBox="1"/>
            <p:nvPr/>
          </p:nvSpPr>
          <p:spPr>
            <a:xfrm>
              <a:off x="3971726" y="2364755"/>
              <a:ext cx="2230360" cy="687235"/>
            </a:xfrm>
            <a:prstGeom prst="rect">
              <a:avLst/>
            </a:prstGeom>
            <a:noFill/>
          </p:spPr>
          <p:txBody>
            <a:bodyPr wrap="square" rtlCol="0" anchor="ctr">
              <a:spAutoFit/>
            </a:bodyPr>
            <a:lstStyle/>
            <a:p>
              <a:pPr algn="ctr"/>
              <a:r>
                <a:rPr lang="zh-CN" altLang="en-US" sz="1500" b="1" dirty="0">
                  <a:solidFill>
                    <a:schemeClr val="bg1">
                      <a:lumMod val="95000"/>
                    </a:schemeClr>
                  </a:solidFill>
                  <a:latin typeface="Arial" panose="020B0604020202020204" pitchFamily="34" charset="0"/>
                  <a:ea typeface="微软雅黑" pitchFamily="34" charset="-122"/>
                  <a:cs typeface="Arial" panose="020B0604020202020204" pitchFamily="34" charset="0"/>
                </a:rPr>
                <a:t>第二季度</a:t>
              </a:r>
              <a:endParaRPr lang="zh-CN" altLang="en-US" sz="1500" b="1" baseline="-3000" dirty="0">
                <a:solidFill>
                  <a:schemeClr val="bg1">
                    <a:lumMod val="95000"/>
                  </a:schemeClr>
                </a:solidFill>
                <a:latin typeface="Arial" panose="020B0604020202020204" pitchFamily="34" charset="0"/>
                <a:ea typeface="微软雅黑" pitchFamily="34" charset="-122"/>
                <a:cs typeface="Arial" panose="020B0604020202020204" pitchFamily="34" charset="0"/>
              </a:endParaRPr>
            </a:p>
          </p:txBody>
        </p:sp>
      </p:grpSp>
      <p:grpSp>
        <p:nvGrpSpPr>
          <p:cNvPr id="6" name="组合 5"/>
          <p:cNvGrpSpPr/>
          <p:nvPr/>
        </p:nvGrpSpPr>
        <p:grpSpPr>
          <a:xfrm>
            <a:off x="1261360" y="1407910"/>
            <a:ext cx="1918068" cy="680813"/>
            <a:chOff x="1436370" y="1984470"/>
            <a:chExt cx="2636520" cy="1447800"/>
          </a:xfrm>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tx2">
                    <a:lumMod val="75000"/>
                  </a:schemeClr>
                </a:solidFill>
                <a:latin typeface="Arial" panose="020B0604020202020204" pitchFamily="34" charset="0"/>
                <a:ea typeface="微软雅黑" pitchFamily="34" charset="-122"/>
                <a:cs typeface="Arial" panose="020B0604020202020204" pitchFamily="34" charset="0"/>
              </a:endParaRPr>
            </a:p>
          </p:txBody>
        </p:sp>
        <p:sp>
          <p:nvSpPr>
            <p:cNvPr id="9" name="文本框 43"/>
            <p:cNvSpPr txBox="1"/>
            <p:nvPr/>
          </p:nvSpPr>
          <p:spPr>
            <a:xfrm>
              <a:off x="1709209" y="2315665"/>
              <a:ext cx="2293960" cy="785412"/>
            </a:xfrm>
            <a:prstGeom prst="rect">
              <a:avLst/>
            </a:prstGeom>
            <a:noFill/>
          </p:spPr>
          <p:txBody>
            <a:bodyPr wrap="square" rtlCol="0" anchor="ctr">
              <a:spAutoFit/>
            </a:bodyPr>
            <a:lstStyle/>
            <a:p>
              <a:pPr algn="ctr">
                <a:lnSpc>
                  <a:spcPct val="120000"/>
                </a:lnSpc>
              </a:pPr>
              <a:r>
                <a:rPr lang="zh-CN" altLang="en-US" sz="1500" b="1" dirty="0">
                  <a:solidFill>
                    <a:schemeClr val="bg1">
                      <a:lumMod val="95000"/>
                    </a:schemeClr>
                  </a:solidFill>
                  <a:latin typeface="Arial" panose="020B0604020202020204" pitchFamily="34" charset="0"/>
                  <a:ea typeface="微软雅黑" pitchFamily="34" charset="-122"/>
                  <a:cs typeface="Arial" panose="020B0604020202020204" pitchFamily="34" charset="0"/>
                </a:rPr>
                <a:t>第一季度</a:t>
              </a:r>
              <a:endParaRPr lang="zh-CN" altLang="en-US" sz="1500" b="1" baseline="-3000" dirty="0">
                <a:solidFill>
                  <a:schemeClr val="bg1">
                    <a:lumMod val="95000"/>
                  </a:schemeClr>
                </a:solidFill>
                <a:latin typeface="Arial" panose="020B0604020202020204" pitchFamily="34" charset="0"/>
                <a:ea typeface="微软雅黑" pitchFamily="34" charset="-122"/>
                <a:cs typeface="Arial" panose="020B0604020202020204" pitchFamily="34" charset="0"/>
              </a:endParaRPr>
            </a:p>
          </p:txBody>
        </p:sp>
      </p:grpSp>
      <p:grpSp>
        <p:nvGrpSpPr>
          <p:cNvPr id="10" name="组合 9"/>
          <p:cNvGrpSpPr/>
          <p:nvPr/>
        </p:nvGrpSpPr>
        <p:grpSpPr>
          <a:xfrm>
            <a:off x="6070781" y="1407910"/>
            <a:ext cx="1918068" cy="680813"/>
            <a:chOff x="8127453" y="1984470"/>
            <a:chExt cx="2636520" cy="1447800"/>
          </a:xfrm>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tx2">
                    <a:lumMod val="75000"/>
                  </a:schemeClr>
                </a:solidFill>
                <a:latin typeface="Arial" panose="020B0604020202020204" pitchFamily="34" charset="0"/>
                <a:ea typeface="微软雅黑" pitchFamily="34" charset="-122"/>
                <a:cs typeface="Arial" panose="020B0604020202020204" pitchFamily="34" charset="0"/>
              </a:endParaRPr>
            </a:p>
          </p:txBody>
        </p:sp>
        <p:sp>
          <p:nvSpPr>
            <p:cNvPr id="12" name="文本框 46"/>
            <p:cNvSpPr txBox="1"/>
            <p:nvPr/>
          </p:nvSpPr>
          <p:spPr>
            <a:xfrm>
              <a:off x="8439016" y="2315665"/>
              <a:ext cx="2230360" cy="785412"/>
            </a:xfrm>
            <a:prstGeom prst="rect">
              <a:avLst/>
            </a:prstGeom>
            <a:noFill/>
          </p:spPr>
          <p:txBody>
            <a:bodyPr wrap="square" rtlCol="0" anchor="ctr">
              <a:spAutoFit/>
            </a:bodyPr>
            <a:lstStyle/>
            <a:p>
              <a:pPr algn="ctr">
                <a:lnSpc>
                  <a:spcPct val="120000"/>
                </a:lnSpc>
              </a:pPr>
              <a:r>
                <a:rPr lang="zh-CN" altLang="en-US" sz="1500" b="1" dirty="0">
                  <a:solidFill>
                    <a:schemeClr val="bg1">
                      <a:lumMod val="95000"/>
                    </a:schemeClr>
                  </a:solidFill>
                  <a:latin typeface="Arial" panose="020B0604020202020204" pitchFamily="34" charset="0"/>
                  <a:ea typeface="微软雅黑" pitchFamily="34" charset="-122"/>
                  <a:cs typeface="Arial" panose="020B0604020202020204" pitchFamily="34" charset="0"/>
                </a:rPr>
                <a:t>第四季度</a:t>
              </a:r>
              <a:endParaRPr lang="zh-CN" altLang="en-US" sz="1500" b="1" baseline="-3000" dirty="0">
                <a:solidFill>
                  <a:schemeClr val="bg1">
                    <a:lumMod val="95000"/>
                  </a:schemeClr>
                </a:solidFill>
                <a:latin typeface="Arial" panose="020B0604020202020204" pitchFamily="34" charset="0"/>
                <a:ea typeface="微软雅黑" pitchFamily="34" charset="-122"/>
                <a:cs typeface="Arial" panose="020B0604020202020204" pitchFamily="34" charset="0"/>
              </a:endParaRPr>
            </a:p>
          </p:txBody>
        </p:sp>
      </p:grpSp>
      <p:grpSp>
        <p:nvGrpSpPr>
          <p:cNvPr id="13" name="组合 12"/>
          <p:cNvGrpSpPr/>
          <p:nvPr/>
        </p:nvGrpSpPr>
        <p:grpSpPr>
          <a:xfrm>
            <a:off x="4467640" y="1407910"/>
            <a:ext cx="1918068" cy="680813"/>
            <a:chOff x="5897092" y="1984470"/>
            <a:chExt cx="2636520" cy="1447800"/>
          </a:xfrm>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tx2">
                    <a:lumMod val="75000"/>
                  </a:schemeClr>
                </a:solidFill>
                <a:latin typeface="Arial" panose="020B0604020202020204" pitchFamily="34" charset="0"/>
                <a:ea typeface="微软雅黑" pitchFamily="34" charset="-122"/>
                <a:cs typeface="Arial" panose="020B0604020202020204" pitchFamily="34" charset="0"/>
              </a:endParaRPr>
            </a:p>
          </p:txBody>
        </p:sp>
        <p:sp>
          <p:nvSpPr>
            <p:cNvPr id="15" name="文本框 49"/>
            <p:cNvSpPr txBox="1"/>
            <p:nvPr/>
          </p:nvSpPr>
          <p:spPr>
            <a:xfrm>
              <a:off x="6227711" y="2315669"/>
              <a:ext cx="2205655" cy="785412"/>
            </a:xfrm>
            <a:prstGeom prst="rect">
              <a:avLst/>
            </a:prstGeom>
            <a:noFill/>
          </p:spPr>
          <p:txBody>
            <a:bodyPr wrap="square" rtlCol="0" anchor="ctr">
              <a:spAutoFit/>
            </a:bodyPr>
            <a:lstStyle/>
            <a:p>
              <a:pPr algn="ctr">
                <a:lnSpc>
                  <a:spcPct val="120000"/>
                </a:lnSpc>
              </a:pPr>
              <a:r>
                <a:rPr lang="zh-CN" altLang="en-US" sz="1500" b="1" dirty="0">
                  <a:solidFill>
                    <a:schemeClr val="bg1">
                      <a:lumMod val="95000"/>
                    </a:schemeClr>
                  </a:solidFill>
                  <a:latin typeface="Arial" panose="020B0604020202020204" pitchFamily="34" charset="0"/>
                  <a:ea typeface="微软雅黑" pitchFamily="34" charset="-122"/>
                  <a:cs typeface="Arial" panose="020B0604020202020204" pitchFamily="34" charset="0"/>
                </a:rPr>
                <a:t>第三季度</a:t>
              </a:r>
              <a:endParaRPr lang="zh-CN" altLang="en-US" sz="1500" b="1" baseline="-3000" dirty="0">
                <a:solidFill>
                  <a:schemeClr val="bg1">
                    <a:lumMod val="95000"/>
                  </a:schemeClr>
                </a:solidFill>
                <a:latin typeface="Arial" panose="020B0604020202020204" pitchFamily="34" charset="0"/>
                <a:ea typeface="微软雅黑" pitchFamily="34" charset="-122"/>
                <a:cs typeface="Arial" panose="020B0604020202020204" pitchFamily="34" charset="0"/>
              </a:endParaRPr>
            </a:p>
          </p:txBody>
        </p:sp>
      </p:grpSp>
      <p:sp>
        <p:nvSpPr>
          <p:cNvPr id="16" name="矩形 47"/>
          <p:cNvSpPr>
            <a:spLocks noChangeArrowheads="1"/>
          </p:cNvSpPr>
          <p:nvPr/>
        </p:nvSpPr>
        <p:spPr bwMode="auto">
          <a:xfrm>
            <a:off x="1061304" y="4105560"/>
            <a:ext cx="7039088"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100" dirty="0">
                <a:sym typeface="微软雅黑"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17" name="矩形 16"/>
          <p:cNvSpPr/>
          <p:nvPr/>
        </p:nvSpPr>
        <p:spPr>
          <a:xfrm>
            <a:off x="1637846" y="2297224"/>
            <a:ext cx="1061816" cy="253910"/>
          </a:xfrm>
          <a:prstGeom prst="rect">
            <a:avLst/>
          </a:prstGeom>
        </p:spPr>
        <p:txBody>
          <a:bodyPr wrap="none" lIns="68573" tIns="34287" rIns="68573" bIns="34287">
            <a:spAutoFit/>
          </a:bodyPr>
          <a:lstStyle/>
          <a:p>
            <a:pPr algn="ctr"/>
            <a:r>
              <a:rPr lang="zh-CN" altLang="en-US" sz="1200" b="1" dirty="0">
                <a:latin typeface="微软雅黑" pitchFamily="34" charset="-122"/>
                <a:ea typeface="微软雅黑" pitchFamily="34" charset="-122"/>
              </a:rPr>
              <a:t>单击添加标题</a:t>
            </a:r>
            <a:endParaRPr lang="en-US" altLang="zh-CN" sz="1200" b="1" dirty="0">
              <a:latin typeface="微软雅黑" pitchFamily="34" charset="-122"/>
              <a:ea typeface="微软雅黑" pitchFamily="34" charset="-122"/>
            </a:endParaRPr>
          </a:p>
        </p:txBody>
      </p:sp>
      <p:sp>
        <p:nvSpPr>
          <p:cNvPr id="18" name="矩形 47"/>
          <p:cNvSpPr>
            <a:spLocks noChangeArrowheads="1"/>
          </p:cNvSpPr>
          <p:nvPr/>
        </p:nvSpPr>
        <p:spPr bwMode="auto">
          <a:xfrm>
            <a:off x="1455527" y="2656564"/>
            <a:ext cx="1430914"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100" dirty="0">
                <a:sym typeface="微软雅黑" pitchFamily="34" charset="-122"/>
              </a:rPr>
              <a:t>在此录入上述图表的描述说明，在此录入上述图表的描述说明，在此录入上述图表的描述说明。</a:t>
            </a:r>
          </a:p>
        </p:txBody>
      </p:sp>
      <p:sp>
        <p:nvSpPr>
          <p:cNvPr id="19" name="矩形 18"/>
          <p:cNvSpPr/>
          <p:nvPr/>
        </p:nvSpPr>
        <p:spPr>
          <a:xfrm>
            <a:off x="3263325" y="2297224"/>
            <a:ext cx="1061816" cy="253910"/>
          </a:xfrm>
          <a:prstGeom prst="rect">
            <a:avLst/>
          </a:prstGeom>
        </p:spPr>
        <p:txBody>
          <a:bodyPr wrap="none" lIns="68573" tIns="34287" rIns="68573" bIns="34287">
            <a:spAutoFit/>
          </a:bodyPr>
          <a:lstStyle/>
          <a:p>
            <a:pPr algn="ctr"/>
            <a:r>
              <a:rPr lang="zh-CN" altLang="en-US" sz="1200" b="1" dirty="0">
                <a:latin typeface="微软雅黑" pitchFamily="34" charset="-122"/>
                <a:ea typeface="微软雅黑" pitchFamily="34" charset="-122"/>
              </a:rPr>
              <a:t>单击添加标题</a:t>
            </a:r>
            <a:endParaRPr lang="en-US" altLang="zh-CN" sz="1200" b="1" dirty="0">
              <a:latin typeface="微软雅黑" pitchFamily="34" charset="-122"/>
              <a:ea typeface="微软雅黑" pitchFamily="34" charset="-122"/>
            </a:endParaRPr>
          </a:p>
        </p:txBody>
      </p:sp>
      <p:sp>
        <p:nvSpPr>
          <p:cNvPr id="20" name="矩形 47"/>
          <p:cNvSpPr>
            <a:spLocks noChangeArrowheads="1"/>
          </p:cNvSpPr>
          <p:nvPr/>
        </p:nvSpPr>
        <p:spPr bwMode="auto">
          <a:xfrm>
            <a:off x="3113009" y="2656564"/>
            <a:ext cx="1406521"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100" dirty="0">
                <a:sym typeface="微软雅黑" pitchFamily="34" charset="-122"/>
              </a:rPr>
              <a:t>在此录入上述图表的描述说明，在此录入上述图表的描述说明，在此录入上述图表的描述说明。</a:t>
            </a:r>
          </a:p>
        </p:txBody>
      </p:sp>
      <p:sp>
        <p:nvSpPr>
          <p:cNvPr id="21" name="矩形 20"/>
          <p:cNvSpPr/>
          <p:nvPr/>
        </p:nvSpPr>
        <p:spPr>
          <a:xfrm>
            <a:off x="4888803" y="2297224"/>
            <a:ext cx="1061816" cy="253910"/>
          </a:xfrm>
          <a:prstGeom prst="rect">
            <a:avLst/>
          </a:prstGeom>
        </p:spPr>
        <p:txBody>
          <a:bodyPr wrap="none" lIns="68573" tIns="34287" rIns="68573" bIns="34287">
            <a:spAutoFit/>
          </a:bodyPr>
          <a:lstStyle/>
          <a:p>
            <a:pPr algn="ctr"/>
            <a:r>
              <a:rPr lang="zh-CN" altLang="en-US" sz="1200" b="1" dirty="0">
                <a:latin typeface="微软雅黑" pitchFamily="34" charset="-122"/>
                <a:ea typeface="微软雅黑" pitchFamily="34" charset="-122"/>
              </a:rPr>
              <a:t>单击添加标题</a:t>
            </a:r>
            <a:endParaRPr lang="en-US" altLang="zh-CN" sz="1200" b="1" dirty="0">
              <a:latin typeface="微软雅黑" pitchFamily="34" charset="-122"/>
              <a:ea typeface="微软雅黑" pitchFamily="34" charset="-122"/>
            </a:endParaRPr>
          </a:p>
        </p:txBody>
      </p:sp>
      <p:sp>
        <p:nvSpPr>
          <p:cNvPr id="22" name="矩形 47"/>
          <p:cNvSpPr>
            <a:spLocks noChangeArrowheads="1"/>
          </p:cNvSpPr>
          <p:nvPr/>
        </p:nvSpPr>
        <p:spPr bwMode="auto">
          <a:xfrm>
            <a:off x="4746098" y="2656564"/>
            <a:ext cx="1419455"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100" dirty="0">
                <a:sym typeface="微软雅黑" pitchFamily="34" charset="-122"/>
              </a:rPr>
              <a:t>在此录入上述图表的描述说明，在此录入上述图表的描述说明，在此录入上述图表的描述说明。</a:t>
            </a:r>
          </a:p>
        </p:txBody>
      </p:sp>
      <p:sp>
        <p:nvSpPr>
          <p:cNvPr id="23" name="矩形 22"/>
          <p:cNvSpPr/>
          <p:nvPr/>
        </p:nvSpPr>
        <p:spPr>
          <a:xfrm>
            <a:off x="6514281" y="2297224"/>
            <a:ext cx="1061816" cy="253910"/>
          </a:xfrm>
          <a:prstGeom prst="rect">
            <a:avLst/>
          </a:prstGeom>
        </p:spPr>
        <p:txBody>
          <a:bodyPr wrap="none" lIns="68573" tIns="34287" rIns="68573" bIns="34287">
            <a:spAutoFit/>
          </a:bodyPr>
          <a:lstStyle/>
          <a:p>
            <a:pPr algn="ctr"/>
            <a:r>
              <a:rPr lang="zh-CN" altLang="en-US" sz="1200" b="1" dirty="0">
                <a:latin typeface="微软雅黑" pitchFamily="34" charset="-122"/>
                <a:ea typeface="微软雅黑" pitchFamily="34" charset="-122"/>
              </a:rPr>
              <a:t>单击添加标题</a:t>
            </a:r>
            <a:endParaRPr lang="en-US" altLang="zh-CN" sz="1200" b="1" dirty="0">
              <a:latin typeface="微软雅黑" pitchFamily="34" charset="-122"/>
              <a:ea typeface="微软雅黑" pitchFamily="34" charset="-122"/>
            </a:endParaRPr>
          </a:p>
        </p:txBody>
      </p:sp>
      <p:sp>
        <p:nvSpPr>
          <p:cNvPr id="24" name="矩形 47"/>
          <p:cNvSpPr>
            <a:spLocks noChangeArrowheads="1"/>
          </p:cNvSpPr>
          <p:nvPr/>
        </p:nvSpPr>
        <p:spPr bwMode="auto">
          <a:xfrm>
            <a:off x="6392121" y="2656564"/>
            <a:ext cx="1406245"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100" dirty="0">
                <a:sym typeface="微软雅黑" pitchFamily="34" charset="-122"/>
              </a:rPr>
              <a:t>在此录入上述图表的描述说明，在此录入上述图表的描述说明，在此录入上述图表的描述说明。</a:t>
            </a:r>
          </a:p>
        </p:txBody>
      </p:sp>
      <p:cxnSp>
        <p:nvCxnSpPr>
          <p:cNvPr id="25" name="直接连接符 8"/>
          <p:cNvCxnSpPr/>
          <p:nvPr/>
        </p:nvCxnSpPr>
        <p:spPr>
          <a:xfrm>
            <a:off x="1070885" y="4013801"/>
            <a:ext cx="70199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点击添加标题文本</a:t>
            </a:r>
          </a:p>
        </p:txBody>
      </p:sp>
      <p:sp>
        <p:nvSpPr>
          <p:cNvPr id="27" name="TextBox 26"/>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4161000192"/>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p:stCondLst>
                              <p:cond delay="9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p:stCondLst>
                              <p:cond delay="18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p:stCondLst>
                              <p:cond delay="27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p:stCondLst>
                              <p:cond delay="36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bwMode="auto">
          <a:xfrm>
            <a:off x="1588874" y="1622548"/>
            <a:ext cx="1689706" cy="1949000"/>
          </a:xfrm>
          <a:prstGeom prst="roundRect">
            <a:avLst>
              <a:gd name="adj" fmla="val 5680"/>
            </a:avLst>
          </a:prstGeom>
          <a:noFill/>
          <a:ln w="19050" cap="flat" cmpd="sng" algn="ctr">
            <a:solidFill>
              <a:schemeClr val="accent1"/>
            </a:solid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pPr lvl="2"/>
            <a:endParaRPr lang="zh-CN" altLang="en-US">
              <a:solidFill>
                <a:schemeClr val="accent2">
                  <a:lumMod val="75000"/>
                </a:schemeClr>
              </a:solidFill>
            </a:endParaRPr>
          </a:p>
        </p:txBody>
      </p:sp>
      <p:sp>
        <p:nvSpPr>
          <p:cNvPr id="22" name="圆角矩形 21"/>
          <p:cNvSpPr/>
          <p:nvPr/>
        </p:nvSpPr>
        <p:spPr bwMode="auto">
          <a:xfrm>
            <a:off x="5898234" y="1622548"/>
            <a:ext cx="1689706" cy="1949000"/>
          </a:xfrm>
          <a:prstGeom prst="roundRect">
            <a:avLst>
              <a:gd name="adj" fmla="val 5070"/>
            </a:avLst>
          </a:prstGeom>
          <a:noFill/>
          <a:ln w="19050" cap="flat" cmpd="sng" algn="ctr">
            <a:solidFill>
              <a:schemeClr val="accent1"/>
            </a:solid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pPr lvl="2"/>
            <a:endParaRPr lang="zh-CN" altLang="en-US">
              <a:solidFill>
                <a:schemeClr val="accent2">
                  <a:lumMod val="75000"/>
                </a:schemeClr>
              </a:solidFill>
            </a:endParaRPr>
          </a:p>
        </p:txBody>
      </p:sp>
      <p:sp>
        <p:nvSpPr>
          <p:cNvPr id="23" name="矩形 26"/>
          <p:cNvSpPr>
            <a:spLocks noChangeArrowheads="1"/>
          </p:cNvSpPr>
          <p:nvPr/>
        </p:nvSpPr>
        <p:spPr bwMode="auto">
          <a:xfrm>
            <a:off x="6019308" y="1719952"/>
            <a:ext cx="1467161" cy="1858099"/>
          </a:xfrm>
          <a:prstGeom prst="rect">
            <a:avLst/>
          </a:prstGeom>
          <a:noFill/>
          <a:ln w="9525">
            <a:noFill/>
            <a:miter lim="800000"/>
            <a:headEnd/>
            <a:tailEnd/>
          </a:ln>
        </p:spPr>
        <p:txBody>
          <a:bodyPr wrap="square" lIns="62118" tIns="31058" rIns="62118" bIns="31058">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4" name="圆角矩形 23"/>
          <p:cNvSpPr/>
          <p:nvPr/>
        </p:nvSpPr>
        <p:spPr bwMode="auto">
          <a:xfrm>
            <a:off x="3724505" y="1622548"/>
            <a:ext cx="1689706" cy="1949000"/>
          </a:xfrm>
          <a:prstGeom prst="roundRect">
            <a:avLst>
              <a:gd name="adj" fmla="val 5070"/>
            </a:avLst>
          </a:prstGeom>
          <a:noFill/>
          <a:ln w="19050" cap="flat" cmpd="sng" algn="ctr">
            <a:solidFill>
              <a:schemeClr val="accent1"/>
            </a:solid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pPr lvl="2"/>
            <a:endParaRPr lang="zh-CN" altLang="en-US">
              <a:solidFill>
                <a:schemeClr val="accent2">
                  <a:lumMod val="75000"/>
                </a:schemeClr>
              </a:solidFill>
            </a:endParaRPr>
          </a:p>
        </p:txBody>
      </p:sp>
      <p:sp>
        <p:nvSpPr>
          <p:cNvPr id="26" name="TextBox 32"/>
          <p:cNvSpPr txBox="1">
            <a:spLocks noChangeArrowheads="1"/>
          </p:cNvSpPr>
          <p:nvPr/>
        </p:nvSpPr>
        <p:spPr bwMode="auto">
          <a:xfrm>
            <a:off x="1689913" y="1732171"/>
            <a:ext cx="1458126" cy="1858099"/>
          </a:xfrm>
          <a:prstGeom prst="rect">
            <a:avLst/>
          </a:prstGeom>
          <a:noFill/>
          <a:ln w="9525">
            <a:noFill/>
            <a:miter lim="800000"/>
            <a:headEnd/>
            <a:tailEnd/>
          </a:ln>
        </p:spPr>
        <p:txBody>
          <a:bodyPr wrap="square" lIns="62118" tIns="31058" rIns="62118" bIns="31058">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7" name="Rectangle 20"/>
          <p:cNvSpPr>
            <a:spLocks noChangeArrowheads="1"/>
          </p:cNvSpPr>
          <p:nvPr/>
        </p:nvSpPr>
        <p:spPr bwMode="auto">
          <a:xfrm>
            <a:off x="1928356" y="4069860"/>
            <a:ext cx="5328877" cy="446106"/>
          </a:xfrm>
          <a:prstGeom prst="roundRect">
            <a:avLst/>
          </a:prstGeom>
          <a:no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a:solidFill>
                <a:schemeClr val="accent2">
                  <a:lumMod val="75000"/>
                </a:schemeClr>
              </a:solidFill>
            </a:endParaRPr>
          </a:p>
        </p:txBody>
      </p:sp>
      <p:sp>
        <p:nvSpPr>
          <p:cNvPr id="28" name="矩形 27"/>
          <p:cNvSpPr/>
          <p:nvPr/>
        </p:nvSpPr>
        <p:spPr bwMode="auto">
          <a:xfrm>
            <a:off x="1356843" y="4147798"/>
            <a:ext cx="6455517" cy="278166"/>
          </a:xfrm>
          <a:prstGeom prst="rect">
            <a:avLst/>
          </a:prstGeom>
          <a:solidFill>
            <a:schemeClr val="accent1"/>
          </a:solidFill>
          <a:ln w="28575">
            <a:noFill/>
          </a:ln>
          <a:scene3d>
            <a:camera prst="orthographicFront"/>
            <a:lightRig rig="threePt" dir="t"/>
          </a:scene3d>
          <a:sp3d/>
        </p:spPr>
        <p:txBody>
          <a:bodyPr wrap="square" lIns="62118" tIns="31058" rIns="62118" bIns="31058">
            <a:spAutoFit/>
          </a:bodyPr>
          <a:lstStyle/>
          <a:p>
            <a:pPr algn="ctr">
              <a:tabLst>
                <a:tab pos="5789009" algn="r"/>
              </a:tabLst>
              <a:defRPr/>
            </a:pPr>
            <a:r>
              <a:rPr lang="zh-CN" altLang="en-US" sz="1400" dirty="0">
                <a:solidFill>
                  <a:schemeClr val="bg1"/>
                </a:solidFill>
                <a:latin typeface="微软雅黑" pitchFamily="34" charset="-122"/>
                <a:ea typeface="微软雅黑" pitchFamily="34" charset="-122"/>
              </a:rPr>
              <a:t>单击此处添加标题</a:t>
            </a:r>
          </a:p>
        </p:txBody>
      </p:sp>
      <p:sp>
        <p:nvSpPr>
          <p:cNvPr id="29" name="燕尾形 28"/>
          <p:cNvSpPr/>
          <p:nvPr/>
        </p:nvSpPr>
        <p:spPr>
          <a:xfrm rot="16200000" flipH="1" flipV="1">
            <a:off x="6608954" y="3628094"/>
            <a:ext cx="268262" cy="44890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a:solidFill>
                <a:schemeClr val="accent2">
                  <a:lumMod val="75000"/>
                </a:schemeClr>
              </a:solidFill>
            </a:endParaRPr>
          </a:p>
        </p:txBody>
      </p:sp>
      <p:sp>
        <p:nvSpPr>
          <p:cNvPr id="30" name="圆角矩形 29"/>
          <p:cNvSpPr/>
          <p:nvPr/>
        </p:nvSpPr>
        <p:spPr>
          <a:xfrm>
            <a:off x="3724505" y="1203598"/>
            <a:ext cx="1689706" cy="290618"/>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a:solidFill>
                <a:schemeClr val="accent2">
                  <a:lumMod val="75000"/>
                </a:schemeClr>
              </a:solidFill>
            </a:endParaRPr>
          </a:p>
        </p:txBody>
      </p:sp>
      <p:sp>
        <p:nvSpPr>
          <p:cNvPr id="31" name="圆角矩形 30"/>
          <p:cNvSpPr/>
          <p:nvPr/>
        </p:nvSpPr>
        <p:spPr>
          <a:xfrm>
            <a:off x="5898234" y="1203598"/>
            <a:ext cx="1689706" cy="290618"/>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a:solidFill>
                <a:schemeClr val="accent2">
                  <a:lumMod val="75000"/>
                </a:schemeClr>
              </a:solidFill>
            </a:endParaRPr>
          </a:p>
        </p:txBody>
      </p:sp>
      <p:sp>
        <p:nvSpPr>
          <p:cNvPr id="32" name="圆角矩形 31"/>
          <p:cNvSpPr/>
          <p:nvPr/>
        </p:nvSpPr>
        <p:spPr>
          <a:xfrm>
            <a:off x="1588874" y="1203598"/>
            <a:ext cx="1689706" cy="290618"/>
          </a:xfrm>
          <a:prstGeom prst="roundRect">
            <a:avLst/>
          </a:prstGeom>
          <a:solidFill>
            <a:schemeClr val="accent1"/>
          </a:solidFill>
          <a:ln w="38100"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a:solidFill>
                <a:schemeClr val="accent2">
                  <a:lumMod val="75000"/>
                </a:schemeClr>
              </a:solidFill>
            </a:endParaRPr>
          </a:p>
        </p:txBody>
      </p:sp>
      <p:sp>
        <p:nvSpPr>
          <p:cNvPr id="33" name="矩形 32"/>
          <p:cNvSpPr>
            <a:spLocks noChangeArrowheads="1"/>
          </p:cNvSpPr>
          <p:nvPr/>
        </p:nvSpPr>
        <p:spPr bwMode="auto">
          <a:xfrm>
            <a:off x="1623656" y="1225921"/>
            <a:ext cx="1517422" cy="230170"/>
          </a:xfrm>
          <a:prstGeom prst="rect">
            <a:avLst/>
          </a:prstGeom>
          <a:noFill/>
          <a:ln>
            <a:noFill/>
          </a:ln>
          <a:scene3d>
            <a:camera prst="orthographicFront"/>
            <a:lightRig rig="threePt" dir="t"/>
          </a:scene3d>
          <a:sp3d/>
        </p:spPr>
        <p:txBody>
          <a:bodyPr wrap="square" lIns="62118" tIns="31058" rIns="62118" bIns="31058">
            <a:spAutoFit/>
          </a:bodyPr>
          <a:lstStyle/>
          <a:p>
            <a:pPr algn="ctr">
              <a:defRPr/>
            </a:pPr>
            <a:r>
              <a:rPr lang="zh-CN" altLang="en-US" sz="1100" b="1" dirty="0">
                <a:solidFill>
                  <a:schemeClr val="bg1"/>
                </a:solidFill>
                <a:latin typeface="微软雅黑" pitchFamily="34" charset="-122"/>
                <a:ea typeface="微软雅黑" pitchFamily="34" charset="-122"/>
              </a:rPr>
              <a:t>单击此处添加标题</a:t>
            </a:r>
          </a:p>
        </p:txBody>
      </p:sp>
      <p:sp>
        <p:nvSpPr>
          <p:cNvPr id="34" name="矩形 33"/>
          <p:cNvSpPr>
            <a:spLocks noChangeArrowheads="1"/>
          </p:cNvSpPr>
          <p:nvPr/>
        </p:nvSpPr>
        <p:spPr bwMode="auto">
          <a:xfrm>
            <a:off x="5994179" y="1225921"/>
            <a:ext cx="1517422" cy="230170"/>
          </a:xfrm>
          <a:prstGeom prst="rect">
            <a:avLst/>
          </a:prstGeom>
          <a:noFill/>
          <a:ln>
            <a:noFill/>
          </a:ln>
          <a:scene3d>
            <a:camera prst="orthographicFront"/>
            <a:lightRig rig="threePt" dir="t"/>
          </a:scene3d>
          <a:sp3d/>
        </p:spPr>
        <p:txBody>
          <a:bodyPr wrap="square" lIns="62118" tIns="31058" rIns="62118" bIns="31058">
            <a:spAutoFit/>
          </a:bodyPr>
          <a:lstStyle/>
          <a:p>
            <a:pPr algn="ctr">
              <a:defRPr/>
            </a:pPr>
            <a:r>
              <a:rPr lang="zh-CN" altLang="en-US" sz="1100" b="1" dirty="0">
                <a:solidFill>
                  <a:schemeClr val="bg1"/>
                </a:solidFill>
                <a:latin typeface="微软雅黑" pitchFamily="34" charset="-122"/>
                <a:ea typeface="微软雅黑" pitchFamily="34" charset="-122"/>
              </a:rPr>
              <a:t>单击此处添加标题</a:t>
            </a:r>
          </a:p>
        </p:txBody>
      </p:sp>
      <p:sp>
        <p:nvSpPr>
          <p:cNvPr id="35" name="矩形 34"/>
          <p:cNvSpPr>
            <a:spLocks noChangeArrowheads="1"/>
          </p:cNvSpPr>
          <p:nvPr/>
        </p:nvSpPr>
        <p:spPr bwMode="auto">
          <a:xfrm>
            <a:off x="3820451" y="1225921"/>
            <a:ext cx="1517422" cy="230170"/>
          </a:xfrm>
          <a:prstGeom prst="rect">
            <a:avLst/>
          </a:prstGeom>
          <a:noFill/>
          <a:ln>
            <a:noFill/>
          </a:ln>
          <a:scene3d>
            <a:camera prst="orthographicFront"/>
            <a:lightRig rig="threePt" dir="t"/>
          </a:scene3d>
          <a:sp3d/>
        </p:spPr>
        <p:txBody>
          <a:bodyPr wrap="square" lIns="62118" tIns="31058" rIns="62118" bIns="31058">
            <a:spAutoFit/>
          </a:bodyPr>
          <a:lstStyle/>
          <a:p>
            <a:pPr algn="ctr">
              <a:defRPr/>
            </a:pPr>
            <a:r>
              <a:rPr lang="zh-CN" altLang="en-US" sz="1100" b="1" dirty="0">
                <a:solidFill>
                  <a:schemeClr val="bg1"/>
                </a:solidFill>
                <a:latin typeface="微软雅黑" pitchFamily="34" charset="-122"/>
                <a:ea typeface="微软雅黑" pitchFamily="34" charset="-122"/>
              </a:rPr>
              <a:t>单击此处添加标题</a:t>
            </a:r>
          </a:p>
        </p:txBody>
      </p:sp>
      <p:sp>
        <p:nvSpPr>
          <p:cNvPr id="36" name="燕尾形 35"/>
          <p:cNvSpPr/>
          <p:nvPr/>
        </p:nvSpPr>
        <p:spPr>
          <a:xfrm rot="16200000" flipH="1" flipV="1">
            <a:off x="4471691" y="3628094"/>
            <a:ext cx="268262" cy="44890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a:solidFill>
                <a:schemeClr val="accent2">
                  <a:lumMod val="75000"/>
                </a:schemeClr>
              </a:solidFill>
            </a:endParaRPr>
          </a:p>
        </p:txBody>
      </p:sp>
      <p:sp>
        <p:nvSpPr>
          <p:cNvPr id="37" name="燕尾形 36"/>
          <p:cNvSpPr/>
          <p:nvPr/>
        </p:nvSpPr>
        <p:spPr>
          <a:xfrm rot="16200000" flipH="1" flipV="1">
            <a:off x="2320389" y="3628094"/>
            <a:ext cx="268262" cy="44890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a:solidFill>
                <a:schemeClr val="accent2">
                  <a:lumMod val="75000"/>
                </a:schemeClr>
              </a:solidFill>
            </a:endParaRPr>
          </a:p>
        </p:txBody>
      </p:sp>
      <p:sp>
        <p:nvSpPr>
          <p:cNvPr id="19" name="TextBox 18"/>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点击添加标题文本</a:t>
            </a:r>
          </a:p>
        </p:txBody>
      </p:sp>
      <p:sp>
        <p:nvSpPr>
          <p:cNvPr id="20" name="TextBox 19"/>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
        <p:nvSpPr>
          <p:cNvPr id="39" name="TextBox 32">
            <a:extLst>
              <a:ext uri="{FF2B5EF4-FFF2-40B4-BE49-F238E27FC236}">
                <a16:creationId xmlns:a16="http://schemas.microsoft.com/office/drawing/2014/main" id="{286158EC-2475-42AE-9B20-4FC436E76A36}"/>
              </a:ext>
            </a:extLst>
          </p:cNvPr>
          <p:cNvSpPr txBox="1">
            <a:spLocks noChangeArrowheads="1"/>
          </p:cNvSpPr>
          <p:nvPr/>
        </p:nvSpPr>
        <p:spPr bwMode="auto">
          <a:xfrm>
            <a:off x="3794073" y="1732171"/>
            <a:ext cx="1458126" cy="1858099"/>
          </a:xfrm>
          <a:prstGeom prst="rect">
            <a:avLst/>
          </a:prstGeom>
          <a:noFill/>
          <a:ln w="9525">
            <a:noFill/>
            <a:miter lim="800000"/>
            <a:headEnd/>
            <a:tailEnd/>
          </a:ln>
        </p:spPr>
        <p:txBody>
          <a:bodyPr wrap="square" lIns="62118" tIns="31058" rIns="62118" bIns="31058">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Tree>
    <p:extLst>
      <p:ext uri="{BB962C8B-B14F-4D97-AF65-F5344CB8AC3E}">
        <p14:creationId xmlns:p14="http://schemas.microsoft.com/office/powerpoint/2010/main" val="2193824152"/>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450" decel="100000" fill="hold"/>
                                        <p:tgtEl>
                                          <p:spTgt spid="3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450" decel="100000" fill="hold"/>
                                        <p:tgtEl>
                                          <p:spTgt spid="30"/>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3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anim calcmode="lin" valueType="num">
                                      <p:cBhvr>
                                        <p:cTn id="20" dur="500" fill="hold"/>
                                        <p:tgtEl>
                                          <p:spTgt spid="31"/>
                                        </p:tgtEl>
                                        <p:attrNameLst>
                                          <p:attrName>ppt_x</p:attrName>
                                        </p:attrNameLst>
                                      </p:cBhvr>
                                      <p:tavLst>
                                        <p:tav tm="0">
                                          <p:val>
                                            <p:strVal val="#ppt_x"/>
                                          </p:val>
                                        </p:tav>
                                        <p:tav tm="100000">
                                          <p:val>
                                            <p:strVal val="#ppt_x"/>
                                          </p:val>
                                        </p:tav>
                                      </p:tavLst>
                                    </p:anim>
                                    <p:anim calcmode="lin" valueType="num">
                                      <p:cBhvr>
                                        <p:cTn id="21" dur="450" decel="100000" fill="hold"/>
                                        <p:tgtEl>
                                          <p:spTgt spid="31"/>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31"/>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slide(fromBottom)">
                                      <p:cBhvr>
                                        <p:cTn id="26" dur="500"/>
                                        <p:tgtEl>
                                          <p:spTgt spid="33"/>
                                        </p:tgtEl>
                                      </p:cBhvr>
                                    </p:animEffect>
                                  </p:childTnLst>
                                </p:cTn>
                              </p:par>
                            </p:childTnLst>
                          </p:cTn>
                        </p:par>
                        <p:par>
                          <p:cTn id="27" fill="hold">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slide(fromBottom)">
                                      <p:cBhvr>
                                        <p:cTn id="30" dur="500"/>
                                        <p:tgtEl>
                                          <p:spTgt spid="35"/>
                                        </p:tgtEl>
                                      </p:cBhvr>
                                    </p:animEffect>
                                  </p:childTnLst>
                                </p:cTn>
                              </p:par>
                            </p:childTnLst>
                          </p:cTn>
                        </p:par>
                        <p:par>
                          <p:cTn id="31" fill="hold">
                            <p:stCondLst>
                              <p:cond delay="1500"/>
                            </p:stCondLst>
                            <p:childTnLst>
                              <p:par>
                                <p:cTn id="32" presetID="12" presetClass="entr" presetSubtype="4"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slide(fromBottom)">
                                      <p:cBhvr>
                                        <p:cTn id="34" dur="500"/>
                                        <p:tgtEl>
                                          <p:spTgt spid="34"/>
                                        </p:tgtEl>
                                      </p:cBhvr>
                                    </p:animEffect>
                                  </p:childTnLst>
                                </p:cTn>
                              </p:par>
                            </p:childTnLst>
                          </p:cTn>
                        </p:par>
                        <p:par>
                          <p:cTn id="35" fill="hold">
                            <p:stCondLst>
                              <p:cond delay="2000"/>
                            </p:stCondLst>
                            <p:childTnLst>
                              <p:par>
                                <p:cTn id="36" presetID="12" presetClass="entr" presetSubtype="1"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lide(fromTop)">
                                      <p:cBhvr>
                                        <p:cTn id="38" dur="500"/>
                                        <p:tgtEl>
                                          <p:spTgt spid="21"/>
                                        </p:tgtEl>
                                      </p:cBhvr>
                                    </p:animEffect>
                                  </p:childTnLst>
                                </p:cTn>
                              </p:par>
                            </p:childTnLst>
                          </p:cTn>
                        </p:par>
                        <p:par>
                          <p:cTn id="39" fill="hold">
                            <p:stCondLst>
                              <p:cond delay="2500"/>
                            </p:stCondLst>
                            <p:childTnLst>
                              <p:par>
                                <p:cTn id="40" presetID="12" presetClass="entr" presetSubtype="1"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slide(fromTop)">
                                      <p:cBhvr>
                                        <p:cTn id="42" dur="500"/>
                                        <p:tgtEl>
                                          <p:spTgt spid="24"/>
                                        </p:tgtEl>
                                      </p:cBhvr>
                                    </p:animEffect>
                                  </p:childTnLst>
                                </p:cTn>
                              </p:par>
                            </p:childTnLst>
                          </p:cTn>
                        </p:par>
                        <p:par>
                          <p:cTn id="43" fill="hold">
                            <p:stCondLst>
                              <p:cond delay="3000"/>
                            </p:stCondLst>
                            <p:childTnLst>
                              <p:par>
                                <p:cTn id="44" presetID="12" presetClass="entr" presetSubtype="1"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slide(fromTop)">
                                      <p:cBhvr>
                                        <p:cTn id="46" dur="500"/>
                                        <p:tgtEl>
                                          <p:spTgt spid="22"/>
                                        </p:tgtEl>
                                      </p:cBhvr>
                                    </p:animEffect>
                                  </p:childTnLst>
                                </p:cTn>
                              </p:par>
                            </p:childTnLst>
                          </p:cTn>
                        </p:par>
                        <p:par>
                          <p:cTn id="47" fill="hold">
                            <p:stCondLst>
                              <p:cond delay="3500"/>
                            </p:stCondLst>
                            <p:childTnLst>
                              <p:par>
                                <p:cTn id="48" presetID="49" presetClass="entr" presetSubtype="0" decel="10000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 calcmode="lin" valueType="num">
                                      <p:cBhvr>
                                        <p:cTn id="52" dur="500" fill="hold"/>
                                        <p:tgtEl>
                                          <p:spTgt spid="26"/>
                                        </p:tgtEl>
                                        <p:attrNameLst>
                                          <p:attrName>style.rotation</p:attrName>
                                        </p:attrNameLst>
                                      </p:cBhvr>
                                      <p:tavLst>
                                        <p:tav tm="0">
                                          <p:val>
                                            <p:fltVal val="360"/>
                                          </p:val>
                                        </p:tav>
                                        <p:tav tm="100000">
                                          <p:val>
                                            <p:fltVal val="0"/>
                                          </p:val>
                                        </p:tav>
                                      </p:tavLst>
                                    </p:anim>
                                    <p:animEffect transition="in" filter="fade">
                                      <p:cBhvr>
                                        <p:cTn id="53" dur="500"/>
                                        <p:tgtEl>
                                          <p:spTgt spid="26"/>
                                        </p:tgtEl>
                                      </p:cBhvr>
                                    </p:animEffect>
                                  </p:childTnLst>
                                </p:cTn>
                              </p:par>
                            </p:childTnLst>
                          </p:cTn>
                        </p:par>
                        <p:par>
                          <p:cTn id="54" fill="hold">
                            <p:stCondLst>
                              <p:cond delay="4000"/>
                            </p:stCondLst>
                            <p:childTnLst>
                              <p:par>
                                <p:cTn id="55" presetID="49" presetClass="entr" presetSubtype="0" decel="10000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 calcmode="lin" valueType="num">
                                      <p:cBhvr>
                                        <p:cTn id="59" dur="500" fill="hold"/>
                                        <p:tgtEl>
                                          <p:spTgt spid="23"/>
                                        </p:tgtEl>
                                        <p:attrNameLst>
                                          <p:attrName>style.rotation</p:attrName>
                                        </p:attrNameLst>
                                      </p:cBhvr>
                                      <p:tavLst>
                                        <p:tav tm="0">
                                          <p:val>
                                            <p:fltVal val="360"/>
                                          </p:val>
                                        </p:tav>
                                        <p:tav tm="100000">
                                          <p:val>
                                            <p:fltVal val="0"/>
                                          </p:val>
                                        </p:tav>
                                      </p:tavLst>
                                    </p:anim>
                                    <p:animEffect transition="in" filter="fade">
                                      <p:cBhvr>
                                        <p:cTn id="60" dur="500"/>
                                        <p:tgtEl>
                                          <p:spTgt spid="23"/>
                                        </p:tgtEl>
                                      </p:cBhvr>
                                    </p:animEffect>
                                  </p:childTnLst>
                                </p:cTn>
                              </p:par>
                            </p:childTnLst>
                          </p:cTn>
                        </p:par>
                        <p:par>
                          <p:cTn id="61" fill="hold">
                            <p:stCondLst>
                              <p:cond delay="4500"/>
                            </p:stCondLst>
                            <p:childTnLst>
                              <p:par>
                                <p:cTn id="62" presetID="12" presetClass="entr" presetSubtype="1"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slide(fromTop)">
                                      <p:cBhvr>
                                        <p:cTn id="64" dur="500"/>
                                        <p:tgtEl>
                                          <p:spTgt spid="37"/>
                                        </p:tgtEl>
                                      </p:cBhvr>
                                    </p:animEffect>
                                  </p:childTnLst>
                                </p:cTn>
                              </p:par>
                            </p:childTnLst>
                          </p:cTn>
                        </p:par>
                        <p:par>
                          <p:cTn id="65" fill="hold">
                            <p:stCondLst>
                              <p:cond delay="5000"/>
                            </p:stCondLst>
                            <p:childTnLst>
                              <p:par>
                                <p:cTn id="66" presetID="12" presetClass="entr" presetSubtype="1"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slide(fromTop)">
                                      <p:cBhvr>
                                        <p:cTn id="68" dur="500"/>
                                        <p:tgtEl>
                                          <p:spTgt spid="36"/>
                                        </p:tgtEl>
                                      </p:cBhvr>
                                    </p:animEffect>
                                  </p:childTnLst>
                                </p:cTn>
                              </p:par>
                            </p:childTnLst>
                          </p:cTn>
                        </p:par>
                        <p:par>
                          <p:cTn id="69" fill="hold">
                            <p:stCondLst>
                              <p:cond delay="5500"/>
                            </p:stCondLst>
                            <p:childTnLst>
                              <p:par>
                                <p:cTn id="70" presetID="1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slide(fromTop)">
                                      <p:cBhvr>
                                        <p:cTn id="72" dur="500"/>
                                        <p:tgtEl>
                                          <p:spTgt spid="29"/>
                                        </p:tgtEl>
                                      </p:cBhvr>
                                    </p:animEffect>
                                  </p:childTnLst>
                                </p:cTn>
                              </p:par>
                            </p:childTnLst>
                          </p:cTn>
                        </p:par>
                        <p:par>
                          <p:cTn id="73" fill="hold">
                            <p:stCondLst>
                              <p:cond delay="6000"/>
                            </p:stCondLst>
                            <p:childTnLst>
                              <p:par>
                                <p:cTn id="74" presetID="53" presetClass="entr" presetSubtype="16" fill="hold" grpId="0" nodeType="afterEffect" nodePh="1">
                                  <p:stCondLst>
                                    <p:cond delay="0"/>
                                  </p:stCondLst>
                                  <p:endCondLst>
                                    <p:cond evt="begin" delay="0">
                                      <p:tn val="74"/>
                                    </p:cond>
                                  </p:end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p:cTn id="81" dur="500" fill="hold"/>
                                        <p:tgtEl>
                                          <p:spTgt spid="28"/>
                                        </p:tgtEl>
                                        <p:attrNameLst>
                                          <p:attrName>ppt_w</p:attrName>
                                        </p:attrNameLst>
                                      </p:cBhvr>
                                      <p:tavLst>
                                        <p:tav tm="0">
                                          <p:val>
                                            <p:fltVal val="0"/>
                                          </p:val>
                                        </p:tav>
                                        <p:tav tm="100000">
                                          <p:val>
                                            <p:strVal val="#ppt_w"/>
                                          </p:val>
                                        </p:tav>
                                      </p:tavLst>
                                    </p:anim>
                                    <p:anim calcmode="lin" valueType="num">
                                      <p:cBhvr>
                                        <p:cTn id="82" dur="500" fill="hold"/>
                                        <p:tgtEl>
                                          <p:spTgt spid="28"/>
                                        </p:tgtEl>
                                        <p:attrNameLst>
                                          <p:attrName>ppt_h</p:attrName>
                                        </p:attrNameLst>
                                      </p:cBhvr>
                                      <p:tavLst>
                                        <p:tav tm="0">
                                          <p:val>
                                            <p:fltVal val="0"/>
                                          </p:val>
                                        </p:tav>
                                        <p:tav tm="100000">
                                          <p:val>
                                            <p:strVal val="#ppt_h"/>
                                          </p:val>
                                        </p:tav>
                                      </p:tavLst>
                                    </p:anim>
                                    <p:animEffect transition="in" filter="fade">
                                      <p:cBhvr>
                                        <p:cTn id="83" dur="500"/>
                                        <p:tgtEl>
                                          <p:spTgt spid="28"/>
                                        </p:tgtEl>
                                      </p:cBhvr>
                                    </p:animEffect>
                                  </p:childTnLst>
                                </p:cTn>
                              </p:par>
                            </p:childTnLst>
                          </p:cTn>
                        </p:par>
                        <p:par>
                          <p:cTn id="84" fill="hold">
                            <p:stCondLst>
                              <p:cond delay="6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animBg="1"/>
      <p:bldP spid="26" grpId="0"/>
      <p:bldP spid="27" grpId="0"/>
      <p:bldP spid="28" grpId="0" animBg="1"/>
      <p:bldP spid="29" grpId="0" animBg="1"/>
      <p:bldP spid="30" grpId="0" animBg="1"/>
      <p:bldP spid="31" grpId="0" animBg="1"/>
      <p:bldP spid="32" grpId="0" animBg="1"/>
      <p:bldP spid="33" grpId="0"/>
      <p:bldP spid="34" grpId="0"/>
      <p:bldP spid="35" grpId="0"/>
      <p:bldP spid="36" grpId="0" animBg="1"/>
      <p:bldP spid="37" grpId="0" animBg="1"/>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8"/>
          <p:cNvSpPr/>
          <p:nvPr/>
        </p:nvSpPr>
        <p:spPr bwMode="auto">
          <a:xfrm>
            <a:off x="-2" y="1958506"/>
            <a:ext cx="3628551" cy="1283968"/>
          </a:xfrm>
          <a:custGeom>
            <a:avLst/>
            <a:gdLst/>
            <a:ahLst/>
            <a:cxnLst/>
            <a:rect l="l" t="t"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5" name="TextBox 4"/>
          <p:cNvSpPr txBox="1"/>
          <p:nvPr/>
        </p:nvSpPr>
        <p:spPr bwMode="auto">
          <a:xfrm>
            <a:off x="1147538" y="2101138"/>
            <a:ext cx="1172116" cy="707886"/>
          </a:xfrm>
          <a:prstGeom prst="rect">
            <a:avLst/>
          </a:prstGeom>
          <a:noFill/>
        </p:spPr>
        <p:txBody>
          <a:bodyPr wrap="none">
            <a:spAutoFit/>
          </a:bodyPr>
          <a:lstStyle/>
          <a:p>
            <a:pPr fontAlgn="auto">
              <a:spcBef>
                <a:spcPts val="0"/>
              </a:spcBef>
              <a:spcAft>
                <a:spcPts val="0"/>
              </a:spcAft>
              <a:defRPr/>
            </a:pPr>
            <a:r>
              <a:rPr lang="zh-CN" altLang="en-US" sz="4000" kern="0" spc="-150" dirty="0">
                <a:ln w="1905">
                  <a:noFill/>
                </a:ln>
                <a:solidFill>
                  <a:schemeClr val="bg1"/>
                </a:solidFill>
                <a:latin typeface="方正大黑简体" pitchFamily="65" charset="-122"/>
                <a:ea typeface="方正大黑简体" pitchFamily="65" charset="-122"/>
              </a:rPr>
              <a:t>目录</a:t>
            </a:r>
          </a:p>
        </p:txBody>
      </p:sp>
      <p:sp>
        <p:nvSpPr>
          <p:cNvPr id="6" name="TextBox 5"/>
          <p:cNvSpPr txBox="1"/>
          <p:nvPr/>
        </p:nvSpPr>
        <p:spPr bwMode="auto">
          <a:xfrm>
            <a:off x="969811" y="2675711"/>
            <a:ext cx="1620765" cy="400110"/>
          </a:xfrm>
          <a:prstGeom prst="rect">
            <a:avLst/>
          </a:prstGeom>
          <a:noFill/>
        </p:spPr>
        <p:txBody>
          <a:bodyPr wrap="none">
            <a:spAutoFit/>
          </a:bodyPr>
          <a:lstStyle/>
          <a:p>
            <a:pPr algn="ctr"/>
            <a:r>
              <a:rPr lang="en-US" altLang="zh-CN" sz="2000" b="1" dirty="0">
                <a:solidFill>
                  <a:schemeClr val="bg1"/>
                </a:solidFill>
                <a:latin typeface="微软雅黑" pitchFamily="34" charset="-122"/>
                <a:ea typeface="微软雅黑" pitchFamily="34" charset="-122"/>
              </a:rPr>
              <a:t>CONTENTS</a:t>
            </a:r>
            <a:endParaRPr lang="zh-CN" altLang="en-US" sz="2000" b="1" dirty="0">
              <a:solidFill>
                <a:schemeClr val="bg1"/>
              </a:solidFill>
              <a:latin typeface="微软雅黑" pitchFamily="34" charset="-122"/>
              <a:ea typeface="微软雅黑" pitchFamily="34" charset="-122"/>
            </a:endParaRPr>
          </a:p>
        </p:txBody>
      </p:sp>
      <p:sp>
        <p:nvSpPr>
          <p:cNvPr id="8" name="TextBox 7"/>
          <p:cNvSpPr txBox="1"/>
          <p:nvPr/>
        </p:nvSpPr>
        <p:spPr bwMode="auto">
          <a:xfrm>
            <a:off x="3463201" y="947564"/>
            <a:ext cx="2236510" cy="400110"/>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在此输入标题内容</a:t>
            </a:r>
          </a:p>
        </p:txBody>
      </p:sp>
      <p:sp>
        <p:nvSpPr>
          <p:cNvPr id="9" name="TextBox 8"/>
          <p:cNvSpPr txBox="1"/>
          <p:nvPr/>
        </p:nvSpPr>
        <p:spPr bwMode="auto">
          <a:xfrm>
            <a:off x="3472726" y="1347614"/>
            <a:ext cx="2954337" cy="277812"/>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在此录入此部分的内容及说明，简单扼要</a:t>
            </a:r>
          </a:p>
        </p:txBody>
      </p:sp>
      <p:sp>
        <p:nvSpPr>
          <p:cNvPr id="10" name="TextBox 9"/>
          <p:cNvSpPr txBox="1"/>
          <p:nvPr/>
        </p:nvSpPr>
        <p:spPr bwMode="auto">
          <a:xfrm>
            <a:off x="4452472" y="2788082"/>
            <a:ext cx="2236787" cy="400050"/>
          </a:xfrm>
          <a:prstGeom prst="rect">
            <a:avLst/>
          </a:prstGeom>
          <a:noFill/>
        </p:spPr>
        <p:txBody>
          <a:bodyPr wrap="none">
            <a:spAutoFit/>
          </a:bodyPr>
          <a:lstStyle/>
          <a:p>
            <a:pPr lvl="0">
              <a:defRPr/>
            </a:pP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在此</a:t>
            </a:r>
            <a:r>
              <a:rPr lang="zh-CN" altLang="en-US" sz="2000" b="1" kern="0" dirty="0">
                <a:solidFill>
                  <a:schemeClr val="tx1">
                    <a:lumMod val="75000"/>
                    <a:lumOff val="25000"/>
                  </a:schemeClr>
                </a:solidFill>
                <a:latin typeface="微软雅黑" pitchFamily="34" charset="-122"/>
                <a:ea typeface="微软雅黑" pitchFamily="34" charset="-122"/>
              </a:rPr>
              <a:t>输入标题内容</a:t>
            </a:r>
          </a:p>
        </p:txBody>
      </p:sp>
      <p:sp>
        <p:nvSpPr>
          <p:cNvPr id="11" name="TextBox 10"/>
          <p:cNvSpPr txBox="1"/>
          <p:nvPr/>
        </p:nvSpPr>
        <p:spPr bwMode="auto">
          <a:xfrm>
            <a:off x="4461997" y="3151223"/>
            <a:ext cx="2954337" cy="277813"/>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在此录入此部分的内容及说明，简单扼要</a:t>
            </a:r>
          </a:p>
        </p:txBody>
      </p:sp>
      <p:sp>
        <p:nvSpPr>
          <p:cNvPr id="12" name="TextBox 11"/>
          <p:cNvSpPr txBox="1"/>
          <p:nvPr/>
        </p:nvSpPr>
        <p:spPr bwMode="auto">
          <a:xfrm>
            <a:off x="3977815" y="1891909"/>
            <a:ext cx="2236787" cy="400050"/>
          </a:xfrm>
          <a:prstGeom prst="rect">
            <a:avLst/>
          </a:prstGeom>
          <a:noFill/>
        </p:spPr>
        <p:txBody>
          <a:bodyPr wrap="none">
            <a:spAutoFit/>
          </a:bodyPr>
          <a:lstStyle/>
          <a:p>
            <a:pPr lvl="0">
              <a:defRPr/>
            </a:pP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在此</a:t>
            </a:r>
            <a:r>
              <a:rPr lang="zh-CN" altLang="en-US" sz="2000" b="1" kern="0" dirty="0">
                <a:solidFill>
                  <a:schemeClr val="tx1">
                    <a:lumMod val="75000"/>
                    <a:lumOff val="25000"/>
                  </a:schemeClr>
                </a:solidFill>
                <a:latin typeface="微软雅黑" pitchFamily="34" charset="-122"/>
                <a:ea typeface="微软雅黑" pitchFamily="34" charset="-122"/>
              </a:rPr>
              <a:t>输入标题内容</a:t>
            </a:r>
          </a:p>
        </p:txBody>
      </p:sp>
      <p:sp>
        <p:nvSpPr>
          <p:cNvPr id="13" name="TextBox 12"/>
          <p:cNvSpPr txBox="1"/>
          <p:nvPr/>
        </p:nvSpPr>
        <p:spPr bwMode="auto">
          <a:xfrm>
            <a:off x="3987340" y="2255051"/>
            <a:ext cx="2954337" cy="277812"/>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在此录入此部分的内容及说明，简单扼要</a:t>
            </a:r>
          </a:p>
        </p:txBody>
      </p:sp>
      <p:sp>
        <p:nvSpPr>
          <p:cNvPr id="14" name="TextBox 13"/>
          <p:cNvSpPr txBox="1"/>
          <p:nvPr/>
        </p:nvSpPr>
        <p:spPr bwMode="auto">
          <a:xfrm>
            <a:off x="4920506" y="3678182"/>
            <a:ext cx="2236787" cy="400050"/>
          </a:xfrm>
          <a:prstGeom prst="rect">
            <a:avLst/>
          </a:prstGeom>
          <a:noFill/>
        </p:spPr>
        <p:txBody>
          <a:bodyPr wrap="none">
            <a:spAutoFit/>
          </a:bodyPr>
          <a:lstStyle/>
          <a:p>
            <a:pPr lvl="0">
              <a:defRPr/>
            </a:pP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在此</a:t>
            </a:r>
            <a:r>
              <a:rPr lang="zh-CN" altLang="en-US" sz="2000" b="1" kern="0" dirty="0">
                <a:solidFill>
                  <a:schemeClr val="tx1">
                    <a:lumMod val="75000"/>
                    <a:lumOff val="25000"/>
                  </a:schemeClr>
                </a:solidFill>
                <a:latin typeface="微软雅黑" pitchFamily="34" charset="-122"/>
                <a:ea typeface="微软雅黑" pitchFamily="34" charset="-122"/>
              </a:rPr>
              <a:t>输入标题内容</a:t>
            </a:r>
          </a:p>
        </p:txBody>
      </p:sp>
      <p:sp>
        <p:nvSpPr>
          <p:cNvPr id="15" name="TextBox 14"/>
          <p:cNvSpPr txBox="1"/>
          <p:nvPr/>
        </p:nvSpPr>
        <p:spPr bwMode="auto">
          <a:xfrm>
            <a:off x="4930031" y="4039736"/>
            <a:ext cx="2954337" cy="277812"/>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在此录入此部分的内容及说明，简单扼要</a:t>
            </a:r>
          </a:p>
        </p:txBody>
      </p:sp>
      <p:sp>
        <p:nvSpPr>
          <p:cNvPr id="16" name="TextBox 15"/>
          <p:cNvSpPr txBox="1"/>
          <p:nvPr/>
        </p:nvSpPr>
        <p:spPr>
          <a:xfrm>
            <a:off x="2793223" y="915566"/>
            <a:ext cx="655949" cy="707886"/>
          </a:xfrm>
          <a:prstGeom prst="rect">
            <a:avLst/>
          </a:prstGeom>
          <a:noFill/>
        </p:spPr>
        <p:txBody>
          <a:bodyPr wrap="none" rtlCol="0">
            <a:spAutoFit/>
          </a:bodyPr>
          <a:lstStyle/>
          <a:p>
            <a:r>
              <a:rPr lang="en-US" altLang="zh-CN" sz="4000" dirty="0">
                <a:solidFill>
                  <a:schemeClr val="accent1"/>
                </a:solidFill>
                <a:latin typeface="Impact" panose="020B0806030902050204" pitchFamily="34" charset="0"/>
              </a:rPr>
              <a:t>01</a:t>
            </a:r>
            <a:endParaRPr lang="zh-CN" altLang="en-US" sz="4000" dirty="0">
              <a:solidFill>
                <a:schemeClr val="accent1"/>
              </a:solidFill>
              <a:latin typeface="Impact" panose="020B0806030902050204" pitchFamily="34" charset="0"/>
            </a:endParaRPr>
          </a:p>
        </p:txBody>
      </p:sp>
      <p:sp>
        <p:nvSpPr>
          <p:cNvPr id="17" name="TextBox 16"/>
          <p:cNvSpPr txBox="1"/>
          <p:nvPr/>
        </p:nvSpPr>
        <p:spPr>
          <a:xfrm>
            <a:off x="3311842" y="1854949"/>
            <a:ext cx="718466" cy="707886"/>
          </a:xfrm>
          <a:prstGeom prst="rect">
            <a:avLst/>
          </a:prstGeom>
          <a:noFill/>
        </p:spPr>
        <p:txBody>
          <a:bodyPr wrap="none" rtlCol="0">
            <a:spAutoFit/>
          </a:bodyPr>
          <a:lstStyle/>
          <a:p>
            <a:r>
              <a:rPr lang="en-US" altLang="zh-CN" sz="4000" dirty="0">
                <a:solidFill>
                  <a:schemeClr val="accent1"/>
                </a:solidFill>
                <a:latin typeface="Impact" panose="020B0806030902050204" pitchFamily="34" charset="0"/>
              </a:rPr>
              <a:t>02</a:t>
            </a:r>
            <a:endParaRPr lang="zh-CN" altLang="en-US" sz="4000" dirty="0">
              <a:solidFill>
                <a:schemeClr val="accent1"/>
              </a:solidFill>
              <a:latin typeface="Impact" panose="020B0806030902050204" pitchFamily="34" charset="0"/>
            </a:endParaRPr>
          </a:p>
        </p:txBody>
      </p:sp>
      <p:sp>
        <p:nvSpPr>
          <p:cNvPr id="18" name="TextBox 17"/>
          <p:cNvSpPr txBox="1"/>
          <p:nvPr/>
        </p:nvSpPr>
        <p:spPr>
          <a:xfrm>
            <a:off x="3847091" y="2715766"/>
            <a:ext cx="732893" cy="707886"/>
          </a:xfrm>
          <a:prstGeom prst="rect">
            <a:avLst/>
          </a:prstGeom>
          <a:noFill/>
        </p:spPr>
        <p:txBody>
          <a:bodyPr wrap="none" rtlCol="0">
            <a:spAutoFit/>
          </a:bodyPr>
          <a:lstStyle/>
          <a:p>
            <a:r>
              <a:rPr lang="en-US" altLang="zh-CN" sz="4000" dirty="0">
                <a:solidFill>
                  <a:schemeClr val="accent1"/>
                </a:solidFill>
                <a:latin typeface="Impact" panose="020B0806030902050204" pitchFamily="34" charset="0"/>
              </a:rPr>
              <a:t>03</a:t>
            </a:r>
            <a:endParaRPr lang="zh-CN" altLang="en-US" sz="4000" dirty="0">
              <a:solidFill>
                <a:schemeClr val="accent1"/>
              </a:solidFill>
              <a:latin typeface="Impact" panose="020B0806030902050204" pitchFamily="34" charset="0"/>
            </a:endParaRPr>
          </a:p>
        </p:txBody>
      </p:sp>
      <p:sp>
        <p:nvSpPr>
          <p:cNvPr id="19" name="TextBox 18"/>
          <p:cNvSpPr txBox="1"/>
          <p:nvPr/>
        </p:nvSpPr>
        <p:spPr>
          <a:xfrm>
            <a:off x="4260933" y="3602072"/>
            <a:ext cx="716863" cy="707886"/>
          </a:xfrm>
          <a:prstGeom prst="rect">
            <a:avLst/>
          </a:prstGeom>
          <a:noFill/>
        </p:spPr>
        <p:txBody>
          <a:bodyPr wrap="none" rtlCol="0">
            <a:spAutoFit/>
          </a:bodyPr>
          <a:lstStyle/>
          <a:p>
            <a:r>
              <a:rPr lang="en-US" altLang="zh-CN" sz="4000" dirty="0">
                <a:solidFill>
                  <a:schemeClr val="accent1"/>
                </a:solidFill>
                <a:latin typeface="Impact" panose="020B0806030902050204" pitchFamily="34" charset="0"/>
              </a:rPr>
              <a:t>04</a:t>
            </a:r>
            <a:endParaRPr lang="zh-CN" altLang="en-US" sz="4000" dirty="0">
              <a:solidFill>
                <a:schemeClr val="accent1"/>
              </a:solidFill>
              <a:latin typeface="Impact" panose="020B0806030902050204" pitchFamily="34" charset="0"/>
            </a:endParaRPr>
          </a:p>
        </p:txBody>
      </p:sp>
      <p:sp>
        <p:nvSpPr>
          <p:cNvPr id="20" name="矩形 34"/>
          <p:cNvSpPr/>
          <p:nvPr/>
        </p:nvSpPr>
        <p:spPr bwMode="auto">
          <a:xfrm>
            <a:off x="6987340" y="1954918"/>
            <a:ext cx="2170177" cy="1287555"/>
          </a:xfrm>
          <a:custGeom>
            <a:avLst/>
            <a:gdLst>
              <a:gd name="connsiteX0" fmla="*/ 0 w 1055077"/>
              <a:gd name="connsiteY0" fmla="*/ 0 h 1283968"/>
              <a:gd name="connsiteX1" fmla="*/ 1055077 w 1055077"/>
              <a:gd name="connsiteY1" fmla="*/ 0 h 1283968"/>
              <a:gd name="connsiteX2" fmla="*/ 1055077 w 1055077"/>
              <a:gd name="connsiteY2" fmla="*/ 1283968 h 1283968"/>
              <a:gd name="connsiteX3" fmla="*/ 0 w 1055077"/>
              <a:gd name="connsiteY3" fmla="*/ 1283968 h 1283968"/>
              <a:gd name="connsiteX4" fmla="*/ 0 w 1055077"/>
              <a:gd name="connsiteY4" fmla="*/ 0 h 1283968"/>
              <a:gd name="connsiteX0" fmla="*/ 0 w 1606620"/>
              <a:gd name="connsiteY0" fmla="*/ 0 h 1283968"/>
              <a:gd name="connsiteX1" fmla="*/ 1606620 w 1606620"/>
              <a:gd name="connsiteY1" fmla="*/ 0 h 1283968"/>
              <a:gd name="connsiteX2" fmla="*/ 1606620 w 1606620"/>
              <a:gd name="connsiteY2" fmla="*/ 1283968 h 1283968"/>
              <a:gd name="connsiteX3" fmla="*/ 551543 w 1606620"/>
              <a:gd name="connsiteY3" fmla="*/ 1283968 h 1283968"/>
              <a:gd name="connsiteX4" fmla="*/ 0 w 1606620"/>
              <a:gd name="connsiteY4" fmla="*/ 0 h 1283968"/>
              <a:gd name="connsiteX0" fmla="*/ 0 w 1833140"/>
              <a:gd name="connsiteY0" fmla="*/ 9525 h 1293493"/>
              <a:gd name="connsiteX1" fmla="*/ 1833140 w 1833140"/>
              <a:gd name="connsiteY1" fmla="*/ 0 h 1293493"/>
              <a:gd name="connsiteX2" fmla="*/ 1606620 w 1833140"/>
              <a:gd name="connsiteY2" fmla="*/ 1293493 h 1293493"/>
              <a:gd name="connsiteX3" fmla="*/ 551543 w 1833140"/>
              <a:gd name="connsiteY3" fmla="*/ 1293493 h 1293493"/>
              <a:gd name="connsiteX4" fmla="*/ 0 w 1833140"/>
              <a:gd name="connsiteY4" fmla="*/ 9525 h 1293493"/>
              <a:gd name="connsiteX0" fmla="*/ 0 w 1833140"/>
              <a:gd name="connsiteY0" fmla="*/ 9525 h 1293493"/>
              <a:gd name="connsiteX1" fmla="*/ 1833140 w 1833140"/>
              <a:gd name="connsiteY1" fmla="*/ 0 h 1293493"/>
              <a:gd name="connsiteX2" fmla="*/ 1833140 w 1833140"/>
              <a:gd name="connsiteY2" fmla="*/ 1293493 h 1293493"/>
              <a:gd name="connsiteX3" fmla="*/ 551543 w 1833140"/>
              <a:gd name="connsiteY3" fmla="*/ 1293493 h 1293493"/>
              <a:gd name="connsiteX4" fmla="*/ 0 w 1833140"/>
              <a:gd name="connsiteY4" fmla="*/ 9525 h 1293493"/>
              <a:gd name="connsiteX0" fmla="*/ 0 w 1833140"/>
              <a:gd name="connsiteY0" fmla="*/ 0 h 1283968"/>
              <a:gd name="connsiteX1" fmla="*/ 1833140 w 1833140"/>
              <a:gd name="connsiteY1" fmla="*/ 8288 h 1283968"/>
              <a:gd name="connsiteX2" fmla="*/ 1833140 w 1833140"/>
              <a:gd name="connsiteY2" fmla="*/ 1283968 h 1283968"/>
              <a:gd name="connsiteX3" fmla="*/ 551543 w 1833140"/>
              <a:gd name="connsiteY3" fmla="*/ 1283968 h 1283968"/>
              <a:gd name="connsiteX4" fmla="*/ 0 w 1833140"/>
              <a:gd name="connsiteY4" fmla="*/ 0 h 1283968"/>
              <a:gd name="connsiteX0" fmla="*/ 0 w 1843227"/>
              <a:gd name="connsiteY0" fmla="*/ 3587 h 1287555"/>
              <a:gd name="connsiteX1" fmla="*/ 1843227 w 1843227"/>
              <a:gd name="connsiteY1" fmla="*/ 0 h 1287555"/>
              <a:gd name="connsiteX2" fmla="*/ 1833140 w 1843227"/>
              <a:gd name="connsiteY2" fmla="*/ 1287555 h 1287555"/>
              <a:gd name="connsiteX3" fmla="*/ 551543 w 1843227"/>
              <a:gd name="connsiteY3" fmla="*/ 1287555 h 1287555"/>
              <a:gd name="connsiteX4" fmla="*/ 0 w 1843227"/>
              <a:gd name="connsiteY4" fmla="*/ 3587 h 128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227" h="1287555">
                <a:moveTo>
                  <a:pt x="0" y="3587"/>
                </a:moveTo>
                <a:lnTo>
                  <a:pt x="1843227" y="0"/>
                </a:lnTo>
                <a:cubicBezTo>
                  <a:pt x="1839865" y="429185"/>
                  <a:pt x="1836502" y="858370"/>
                  <a:pt x="1833140" y="1287555"/>
                </a:cubicBezTo>
                <a:lnTo>
                  <a:pt x="551543" y="1287555"/>
                </a:lnTo>
                <a:lnTo>
                  <a:pt x="0" y="3587"/>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21" name="TextBox 20"/>
          <p:cNvSpPr txBox="1"/>
          <p:nvPr/>
        </p:nvSpPr>
        <p:spPr>
          <a:xfrm>
            <a:off x="7595330" y="2304758"/>
            <a:ext cx="1297150" cy="523220"/>
          </a:xfrm>
          <a:prstGeom prst="rect">
            <a:avLst/>
          </a:prstGeom>
          <a:noFill/>
        </p:spPr>
        <p:txBody>
          <a:bodyPr wrap="none" rtlCol="0">
            <a:spAutoFit/>
          </a:bodyPr>
          <a:lstStyle/>
          <a:p>
            <a:r>
              <a:rPr lang="en-US" altLang="zh-CN" sz="2800" dirty="0">
                <a:solidFill>
                  <a:schemeClr val="bg1"/>
                </a:solidFill>
                <a:latin typeface="Eras Bold ITC" panose="020B0907030504020204" pitchFamily="34" charset="0"/>
                <a:ea typeface="微软雅黑" panose="020B0503020204020204" pitchFamily="34" charset="-122"/>
              </a:rPr>
              <a:t>LOGO</a:t>
            </a:r>
            <a:endParaRPr lang="zh-CN" altLang="en-US" sz="2800" dirty="0">
              <a:solidFill>
                <a:schemeClr val="bg1"/>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2352339130"/>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500"/>
                                        <p:tgtEl>
                                          <p:spTgt spid="20"/>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9" presetClass="entr" presetSubtype="0" decel="10000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 calcmode="lin" valueType="num">
                                      <p:cBhvr>
                                        <p:cTn id="33" dur="500" fill="hold"/>
                                        <p:tgtEl>
                                          <p:spTgt spid="16"/>
                                        </p:tgtEl>
                                        <p:attrNameLst>
                                          <p:attrName>style.rotation</p:attrName>
                                        </p:attrNameLst>
                                      </p:cBhvr>
                                      <p:tavLst>
                                        <p:tav tm="0">
                                          <p:val>
                                            <p:fltVal val="360"/>
                                          </p:val>
                                        </p:tav>
                                        <p:tav tm="100000">
                                          <p:val>
                                            <p:fltVal val="0"/>
                                          </p:val>
                                        </p:tav>
                                      </p:tavLst>
                                    </p:anim>
                                    <p:animEffect transition="in" filter="fade">
                                      <p:cBhvr>
                                        <p:cTn id="34" dur="500"/>
                                        <p:tgtEl>
                                          <p:spTgt spid="16"/>
                                        </p:tgtEl>
                                      </p:cBhvr>
                                    </p:animEffect>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0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anim calcmode="lin" valueType="num">
                                      <p:cBhvr>
                                        <p:cTn id="44" dur="500" fill="hold"/>
                                        <p:tgtEl>
                                          <p:spTgt spid="9"/>
                                        </p:tgtEl>
                                        <p:attrNameLst>
                                          <p:attrName>ppt_x</p:attrName>
                                        </p:attrNameLst>
                                      </p:cBhvr>
                                      <p:tavLst>
                                        <p:tav tm="0">
                                          <p:val>
                                            <p:strVal val="#ppt_x"/>
                                          </p:val>
                                        </p:tav>
                                        <p:tav tm="100000">
                                          <p:val>
                                            <p:strVal val="#ppt_x"/>
                                          </p:val>
                                        </p:tav>
                                      </p:tavLst>
                                    </p:anim>
                                    <p:anim calcmode="lin" valueType="num">
                                      <p:cBhvr>
                                        <p:cTn id="45" dur="500" fill="hold"/>
                                        <p:tgtEl>
                                          <p:spTgt spid="9"/>
                                        </p:tgtEl>
                                        <p:attrNameLst>
                                          <p:attrName>ppt_y</p:attrName>
                                        </p:attrNameLst>
                                      </p:cBhvr>
                                      <p:tavLst>
                                        <p:tav tm="0">
                                          <p:val>
                                            <p:strVal val="#ppt_y+.1"/>
                                          </p:val>
                                        </p:tav>
                                        <p:tav tm="100000">
                                          <p:val>
                                            <p:strVal val="#ppt_y"/>
                                          </p:val>
                                        </p:tav>
                                      </p:tavLst>
                                    </p:anim>
                                  </p:childTnLst>
                                </p:cTn>
                              </p:par>
                            </p:childTnLst>
                          </p:cTn>
                        </p:par>
                        <p:par>
                          <p:cTn id="46" fill="hold">
                            <p:stCondLst>
                              <p:cond delay="3600"/>
                            </p:stCondLst>
                            <p:childTnLst>
                              <p:par>
                                <p:cTn id="47" presetID="49" presetClass="entr" presetSubtype="0" decel="10000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 calcmode="lin" valueType="num">
                                      <p:cBhvr>
                                        <p:cTn id="51" dur="500" fill="hold"/>
                                        <p:tgtEl>
                                          <p:spTgt spid="17"/>
                                        </p:tgtEl>
                                        <p:attrNameLst>
                                          <p:attrName>style.rotation</p:attrName>
                                        </p:attrNameLst>
                                      </p:cBhvr>
                                      <p:tavLst>
                                        <p:tav tm="0">
                                          <p:val>
                                            <p:fltVal val="360"/>
                                          </p:val>
                                        </p:tav>
                                        <p:tav tm="100000">
                                          <p:val>
                                            <p:fltVal val="0"/>
                                          </p:val>
                                        </p:tav>
                                      </p:tavLst>
                                    </p:anim>
                                    <p:animEffect transition="in" filter="fade">
                                      <p:cBhvr>
                                        <p:cTn id="52" dur="500"/>
                                        <p:tgtEl>
                                          <p:spTgt spid="17"/>
                                        </p:tgtEl>
                                      </p:cBhvr>
                                    </p:animEffect>
                                  </p:childTnLst>
                                </p:cTn>
                              </p:par>
                              <p:par>
                                <p:cTn id="53" presetID="42" presetClass="entr" presetSubtype="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anim calcmode="lin" valueType="num">
                                      <p:cBhvr>
                                        <p:cTn id="56" dur="500" fill="hold"/>
                                        <p:tgtEl>
                                          <p:spTgt spid="12"/>
                                        </p:tgtEl>
                                        <p:attrNameLst>
                                          <p:attrName>ppt_x</p:attrName>
                                        </p:attrNameLst>
                                      </p:cBhvr>
                                      <p:tavLst>
                                        <p:tav tm="0">
                                          <p:val>
                                            <p:strVal val="#ppt_x"/>
                                          </p:val>
                                        </p:tav>
                                        <p:tav tm="100000">
                                          <p:val>
                                            <p:strVal val="#ppt_x"/>
                                          </p:val>
                                        </p:tav>
                                      </p:tavLst>
                                    </p:anim>
                                    <p:anim calcmode="lin" valueType="num">
                                      <p:cBhvr>
                                        <p:cTn id="57" dur="500" fill="hold"/>
                                        <p:tgtEl>
                                          <p:spTgt spid="1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30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anim calcmode="lin" valueType="num">
                                      <p:cBhvr>
                                        <p:cTn id="61" dur="500" fill="hold"/>
                                        <p:tgtEl>
                                          <p:spTgt spid="13"/>
                                        </p:tgtEl>
                                        <p:attrNameLst>
                                          <p:attrName>ppt_x</p:attrName>
                                        </p:attrNameLst>
                                      </p:cBhvr>
                                      <p:tavLst>
                                        <p:tav tm="0">
                                          <p:val>
                                            <p:strVal val="#ppt_x"/>
                                          </p:val>
                                        </p:tav>
                                        <p:tav tm="100000">
                                          <p:val>
                                            <p:strVal val="#ppt_x"/>
                                          </p:val>
                                        </p:tav>
                                      </p:tavLst>
                                    </p:anim>
                                    <p:anim calcmode="lin" valueType="num">
                                      <p:cBhvr>
                                        <p:cTn id="62" dur="500" fill="hold"/>
                                        <p:tgtEl>
                                          <p:spTgt spid="13"/>
                                        </p:tgtEl>
                                        <p:attrNameLst>
                                          <p:attrName>ppt_y</p:attrName>
                                        </p:attrNameLst>
                                      </p:cBhvr>
                                      <p:tavLst>
                                        <p:tav tm="0">
                                          <p:val>
                                            <p:strVal val="#ppt_y+.1"/>
                                          </p:val>
                                        </p:tav>
                                        <p:tav tm="100000">
                                          <p:val>
                                            <p:strVal val="#ppt_y"/>
                                          </p:val>
                                        </p:tav>
                                      </p:tavLst>
                                    </p:anim>
                                  </p:childTnLst>
                                </p:cTn>
                              </p:par>
                            </p:childTnLst>
                          </p:cTn>
                        </p:par>
                        <p:par>
                          <p:cTn id="63" fill="hold">
                            <p:stCondLst>
                              <p:cond delay="4400"/>
                            </p:stCondLst>
                            <p:childTnLst>
                              <p:par>
                                <p:cTn id="64" presetID="49" presetClass="entr" presetSubtype="0" decel="10000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 calcmode="lin" valueType="num">
                                      <p:cBhvr>
                                        <p:cTn id="68" dur="500" fill="hold"/>
                                        <p:tgtEl>
                                          <p:spTgt spid="18"/>
                                        </p:tgtEl>
                                        <p:attrNameLst>
                                          <p:attrName>style.rotation</p:attrName>
                                        </p:attrNameLst>
                                      </p:cBhvr>
                                      <p:tavLst>
                                        <p:tav tm="0">
                                          <p:val>
                                            <p:fltVal val="360"/>
                                          </p:val>
                                        </p:tav>
                                        <p:tav tm="100000">
                                          <p:val>
                                            <p:fltVal val="0"/>
                                          </p:val>
                                        </p:tav>
                                      </p:tavLst>
                                    </p:anim>
                                    <p:animEffect transition="in" filter="fade">
                                      <p:cBhvr>
                                        <p:cTn id="69" dur="500"/>
                                        <p:tgtEl>
                                          <p:spTgt spid="18"/>
                                        </p:tgtEl>
                                      </p:cBhvr>
                                    </p:animEffect>
                                  </p:childTnLst>
                                </p:cTn>
                              </p:par>
                              <p:par>
                                <p:cTn id="70" presetID="42" presetClass="entr" presetSubtype="0" fill="hold" grpId="0" nodeType="withEffect">
                                  <p:stCondLst>
                                    <p:cond delay="40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anim calcmode="lin" valueType="num">
                                      <p:cBhvr>
                                        <p:cTn id="73" dur="500" fill="hold"/>
                                        <p:tgtEl>
                                          <p:spTgt spid="10"/>
                                        </p:tgtEl>
                                        <p:attrNameLst>
                                          <p:attrName>ppt_x</p:attrName>
                                        </p:attrNameLst>
                                      </p:cBhvr>
                                      <p:tavLst>
                                        <p:tav tm="0">
                                          <p:val>
                                            <p:strVal val="#ppt_x"/>
                                          </p:val>
                                        </p:tav>
                                        <p:tav tm="100000">
                                          <p:val>
                                            <p:strVal val="#ppt_x"/>
                                          </p:val>
                                        </p:tav>
                                      </p:tavLst>
                                    </p:anim>
                                    <p:anim calcmode="lin" valueType="num">
                                      <p:cBhvr>
                                        <p:cTn id="74" dur="500" fill="hold"/>
                                        <p:tgtEl>
                                          <p:spTgt spid="1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50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anim calcmode="lin" valueType="num">
                                      <p:cBhvr>
                                        <p:cTn id="78" dur="500" fill="hold"/>
                                        <p:tgtEl>
                                          <p:spTgt spid="11"/>
                                        </p:tgtEl>
                                        <p:attrNameLst>
                                          <p:attrName>ppt_x</p:attrName>
                                        </p:attrNameLst>
                                      </p:cBhvr>
                                      <p:tavLst>
                                        <p:tav tm="0">
                                          <p:val>
                                            <p:strVal val="#ppt_x"/>
                                          </p:val>
                                        </p:tav>
                                        <p:tav tm="100000">
                                          <p:val>
                                            <p:strVal val="#ppt_x"/>
                                          </p:val>
                                        </p:tav>
                                      </p:tavLst>
                                    </p:anim>
                                    <p:anim calcmode="lin" valueType="num">
                                      <p:cBhvr>
                                        <p:cTn id="79" dur="500" fill="hold"/>
                                        <p:tgtEl>
                                          <p:spTgt spid="11"/>
                                        </p:tgtEl>
                                        <p:attrNameLst>
                                          <p:attrName>ppt_y</p:attrName>
                                        </p:attrNameLst>
                                      </p:cBhvr>
                                      <p:tavLst>
                                        <p:tav tm="0">
                                          <p:val>
                                            <p:strVal val="#ppt_y+.1"/>
                                          </p:val>
                                        </p:tav>
                                        <p:tav tm="100000">
                                          <p:val>
                                            <p:strVal val="#ppt_y"/>
                                          </p:val>
                                        </p:tav>
                                      </p:tavLst>
                                    </p:anim>
                                  </p:childTnLst>
                                </p:cTn>
                              </p:par>
                            </p:childTnLst>
                          </p:cTn>
                        </p:par>
                        <p:par>
                          <p:cTn id="80" fill="hold">
                            <p:stCondLst>
                              <p:cond delay="5400"/>
                            </p:stCondLst>
                            <p:childTnLst>
                              <p:par>
                                <p:cTn id="81" presetID="49" presetClass="entr" presetSubtype="0" decel="10000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 calcmode="lin" valueType="num">
                                      <p:cBhvr>
                                        <p:cTn id="85" dur="500" fill="hold"/>
                                        <p:tgtEl>
                                          <p:spTgt spid="19"/>
                                        </p:tgtEl>
                                        <p:attrNameLst>
                                          <p:attrName>style.rotation</p:attrName>
                                        </p:attrNameLst>
                                      </p:cBhvr>
                                      <p:tavLst>
                                        <p:tav tm="0">
                                          <p:val>
                                            <p:fltVal val="360"/>
                                          </p:val>
                                        </p:tav>
                                        <p:tav tm="100000">
                                          <p:val>
                                            <p:fltVal val="0"/>
                                          </p:val>
                                        </p:tav>
                                      </p:tavLst>
                                    </p:anim>
                                    <p:animEffect transition="in" filter="fade">
                                      <p:cBhvr>
                                        <p:cTn id="86" dur="500"/>
                                        <p:tgtEl>
                                          <p:spTgt spid="19"/>
                                        </p:tgtEl>
                                      </p:cBhvr>
                                    </p:animEffect>
                                  </p:childTnLst>
                                </p:cTn>
                              </p:par>
                              <p:par>
                                <p:cTn id="87" presetID="42" presetClass="entr" presetSubtype="0" fill="hold" grpId="0" nodeType="withEffect">
                                  <p:stCondLst>
                                    <p:cond delay="60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500"/>
                                        <p:tgtEl>
                                          <p:spTgt spid="14"/>
                                        </p:tgtEl>
                                      </p:cBhvr>
                                    </p:animEffect>
                                    <p:anim calcmode="lin" valueType="num">
                                      <p:cBhvr>
                                        <p:cTn id="90" dur="500" fill="hold"/>
                                        <p:tgtEl>
                                          <p:spTgt spid="14"/>
                                        </p:tgtEl>
                                        <p:attrNameLst>
                                          <p:attrName>ppt_x</p:attrName>
                                        </p:attrNameLst>
                                      </p:cBhvr>
                                      <p:tavLst>
                                        <p:tav tm="0">
                                          <p:val>
                                            <p:strVal val="#ppt_x"/>
                                          </p:val>
                                        </p:tav>
                                        <p:tav tm="100000">
                                          <p:val>
                                            <p:strVal val="#ppt_x"/>
                                          </p:val>
                                        </p:tav>
                                      </p:tavLst>
                                    </p:anim>
                                    <p:anim calcmode="lin" valueType="num">
                                      <p:cBhvr>
                                        <p:cTn id="91" dur="500" fill="hold"/>
                                        <p:tgtEl>
                                          <p:spTgt spid="1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700"/>
                                  </p:stCondLst>
                                  <p:childTnLst>
                                    <p:set>
                                      <p:cBhvr>
                                        <p:cTn id="93" dur="1" fill="hold">
                                          <p:stCondLst>
                                            <p:cond delay="0"/>
                                          </p:stCondLst>
                                        </p:cTn>
                                        <p:tgtEl>
                                          <p:spTgt spid="15"/>
                                        </p:tgtEl>
                                        <p:attrNameLst>
                                          <p:attrName>style.visibility</p:attrName>
                                        </p:attrNameLst>
                                      </p:cBhvr>
                                      <p:to>
                                        <p:strVal val="visible"/>
                                      </p:to>
                                    </p:set>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strVal val="#ppt_x"/>
                                          </p:val>
                                        </p:tav>
                                        <p:tav tm="100000">
                                          <p:val>
                                            <p:strVal val="#ppt_x"/>
                                          </p:val>
                                        </p:tav>
                                      </p:tavLst>
                                    </p:anim>
                                    <p:anim calcmode="lin" valueType="num">
                                      <p:cBhvr>
                                        <p:cTn id="9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P spid="12" grpId="0"/>
      <p:bldP spid="13" grpId="0"/>
      <p:bldP spid="14" grpId="0"/>
      <p:bldP spid="15" grpId="0"/>
      <p:bldP spid="16" grpId="0"/>
      <p:bldP spid="17" grpId="0"/>
      <p:bldP spid="18" grpId="0"/>
      <p:bldP spid="19" grpId="0"/>
      <p:bldP spid="20" grpId="0" animBg="1"/>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五边形 25"/>
          <p:cNvSpPr/>
          <p:nvPr/>
        </p:nvSpPr>
        <p:spPr bwMode="auto">
          <a:xfrm>
            <a:off x="2212172" y="1447848"/>
            <a:ext cx="1258035" cy="386488"/>
          </a:xfrm>
          <a:prstGeom prst="homePlate">
            <a:avLst/>
          </a:prstGeom>
          <a:solidFill>
            <a:schemeClr val="accent1"/>
          </a:solidFill>
          <a:ln w="3175" cap="flat" cmpd="sng">
            <a:noFill/>
            <a:bevel/>
            <a:headEnd/>
            <a:tailEnd/>
          </a:ln>
        </p:spPr>
        <p:txBody>
          <a:bodyPr lIns="62118" tIns="31058" rIns="62118" bIns="31058" anchor="ctr"/>
          <a:lstStyle/>
          <a:p>
            <a:pPr algn="ctr"/>
            <a:endParaRPr lang="zh-CN" altLang="en-US" sz="1400" b="1" dirty="0">
              <a:solidFill>
                <a:srgbClr val="F8F8F8"/>
              </a:solidFill>
              <a:latin typeface="Arial" pitchFamily="34" charset="0"/>
              <a:ea typeface="微软雅黑" pitchFamily="34" charset="-122"/>
            </a:endParaRPr>
          </a:p>
        </p:txBody>
      </p:sp>
      <p:sp>
        <p:nvSpPr>
          <p:cNvPr id="27" name="TextBox 22"/>
          <p:cNvSpPr txBox="1">
            <a:spLocks noChangeArrowheads="1"/>
          </p:cNvSpPr>
          <p:nvPr/>
        </p:nvSpPr>
        <p:spPr bwMode="auto">
          <a:xfrm>
            <a:off x="2348493" y="1509526"/>
            <a:ext cx="1056462" cy="251094"/>
          </a:xfrm>
          <a:prstGeom prst="rect">
            <a:avLst/>
          </a:prstGeom>
          <a:noFill/>
          <a:ln w="3175" cap="flat" cmpd="sng">
            <a:noFill/>
            <a:bevel/>
            <a:headEnd/>
            <a:tailEnd/>
          </a:ln>
        </p:spPr>
        <p:txBody>
          <a:bodyPr lIns="62118" tIns="31058" rIns="62118" bIns="31058" anchor="ctr"/>
          <a:lstStyle>
            <a:defPPr>
              <a:defRPr lang="zh-CN"/>
            </a:defPPr>
            <a:lvl1pPr algn="ctr">
              <a:defRPr sz="2000" b="1">
                <a:solidFill>
                  <a:srgbClr val="F8F8F8"/>
                </a:solidFill>
                <a:ea typeface="微软雅黑" pitchFamily="34" charset="-122"/>
              </a:defRPr>
            </a:lvl1pPr>
          </a:lstStyle>
          <a:p>
            <a:pPr algn="l"/>
            <a:r>
              <a:rPr lang="zh-CN" altLang="en-US" sz="1100" dirty="0"/>
              <a:t>添加标题</a:t>
            </a:r>
          </a:p>
        </p:txBody>
      </p:sp>
      <p:sp>
        <p:nvSpPr>
          <p:cNvPr id="28" name="五边形 27"/>
          <p:cNvSpPr/>
          <p:nvPr/>
        </p:nvSpPr>
        <p:spPr bwMode="auto">
          <a:xfrm>
            <a:off x="2212171" y="2638075"/>
            <a:ext cx="1258036" cy="386488"/>
          </a:xfrm>
          <a:prstGeom prst="homePlate">
            <a:avLst/>
          </a:prstGeom>
          <a:solidFill>
            <a:schemeClr val="accent1"/>
          </a:solidFill>
          <a:ln w="3175" cap="flat" cmpd="sng">
            <a:noFill/>
            <a:bevel/>
            <a:headEnd/>
            <a:tailEnd/>
          </a:ln>
        </p:spPr>
        <p:txBody>
          <a:bodyPr lIns="62118" tIns="31058" rIns="62118" bIns="31058" anchor="ctr"/>
          <a:lstStyle/>
          <a:p>
            <a:pPr algn="ctr"/>
            <a:endParaRPr lang="zh-CN" altLang="en-US" sz="1400" b="1" dirty="0">
              <a:solidFill>
                <a:srgbClr val="F8F8F8"/>
              </a:solidFill>
              <a:latin typeface="Arial" pitchFamily="34" charset="0"/>
              <a:ea typeface="微软雅黑" pitchFamily="34" charset="-122"/>
            </a:endParaRPr>
          </a:p>
        </p:txBody>
      </p:sp>
      <p:sp>
        <p:nvSpPr>
          <p:cNvPr id="29" name="TextBox 22"/>
          <p:cNvSpPr txBox="1">
            <a:spLocks noChangeArrowheads="1"/>
          </p:cNvSpPr>
          <p:nvPr/>
        </p:nvSpPr>
        <p:spPr bwMode="auto">
          <a:xfrm>
            <a:off x="2354164" y="2714277"/>
            <a:ext cx="1050789" cy="251094"/>
          </a:xfrm>
          <a:prstGeom prst="rect">
            <a:avLst/>
          </a:prstGeom>
          <a:noFill/>
          <a:ln w="3175" cap="flat" cmpd="sng">
            <a:noFill/>
            <a:bevel/>
            <a:headEnd/>
            <a:tailEnd/>
          </a:ln>
        </p:spPr>
        <p:txBody>
          <a:bodyPr lIns="62118" tIns="31058" rIns="62118" bIns="31058" anchor="ctr"/>
          <a:lstStyle>
            <a:defPPr>
              <a:defRPr lang="zh-CN"/>
            </a:defPPr>
            <a:lvl1pPr algn="ctr">
              <a:defRPr sz="2000" b="1">
                <a:solidFill>
                  <a:srgbClr val="F8F8F8"/>
                </a:solidFill>
                <a:ea typeface="微软雅黑" pitchFamily="34" charset="-122"/>
              </a:defRPr>
            </a:lvl1pPr>
          </a:lstStyle>
          <a:p>
            <a:pPr algn="l"/>
            <a:r>
              <a:rPr lang="zh-CN" altLang="en-US" sz="1100" dirty="0"/>
              <a:t>添加标题</a:t>
            </a:r>
          </a:p>
        </p:txBody>
      </p:sp>
      <p:sp>
        <p:nvSpPr>
          <p:cNvPr id="30" name="五边形 29"/>
          <p:cNvSpPr/>
          <p:nvPr/>
        </p:nvSpPr>
        <p:spPr bwMode="auto">
          <a:xfrm>
            <a:off x="2212171" y="3885006"/>
            <a:ext cx="1258036" cy="386488"/>
          </a:xfrm>
          <a:prstGeom prst="homePlate">
            <a:avLst/>
          </a:prstGeom>
          <a:solidFill>
            <a:schemeClr val="accent1"/>
          </a:solidFill>
          <a:ln w="3175" cap="flat" cmpd="sng">
            <a:noFill/>
            <a:bevel/>
            <a:headEnd/>
            <a:tailEnd/>
          </a:ln>
        </p:spPr>
        <p:txBody>
          <a:bodyPr lIns="62118" tIns="31058" rIns="62118" bIns="31058" anchor="ctr"/>
          <a:lstStyle/>
          <a:p>
            <a:pPr algn="ctr"/>
            <a:endParaRPr lang="zh-CN" altLang="en-US" sz="1400" b="1" dirty="0">
              <a:solidFill>
                <a:srgbClr val="F8F8F8"/>
              </a:solidFill>
              <a:latin typeface="Arial" pitchFamily="34" charset="0"/>
              <a:ea typeface="微软雅黑" pitchFamily="34" charset="-122"/>
            </a:endParaRPr>
          </a:p>
        </p:txBody>
      </p:sp>
      <p:sp>
        <p:nvSpPr>
          <p:cNvPr id="31" name="TextBox 22"/>
          <p:cNvSpPr txBox="1">
            <a:spLocks noChangeArrowheads="1"/>
          </p:cNvSpPr>
          <p:nvPr/>
        </p:nvSpPr>
        <p:spPr bwMode="auto">
          <a:xfrm>
            <a:off x="2354164" y="3947512"/>
            <a:ext cx="1050789" cy="251094"/>
          </a:xfrm>
          <a:prstGeom prst="rect">
            <a:avLst/>
          </a:prstGeom>
          <a:noFill/>
          <a:ln w="3175" cap="flat" cmpd="sng">
            <a:noFill/>
            <a:bevel/>
            <a:headEnd/>
            <a:tailEnd/>
          </a:ln>
        </p:spPr>
        <p:txBody>
          <a:bodyPr lIns="62118" tIns="31058" rIns="62118" bIns="31058" anchor="ctr"/>
          <a:lstStyle>
            <a:defPPr>
              <a:defRPr lang="zh-CN"/>
            </a:defPPr>
            <a:lvl1pPr algn="ctr">
              <a:defRPr sz="2000" b="1">
                <a:solidFill>
                  <a:srgbClr val="F8F8F8"/>
                </a:solidFill>
                <a:ea typeface="微软雅黑" pitchFamily="34" charset="-122"/>
              </a:defRPr>
            </a:lvl1pPr>
          </a:lstStyle>
          <a:p>
            <a:pPr algn="l"/>
            <a:r>
              <a:rPr lang="zh-CN" altLang="en-US" sz="1100" dirty="0"/>
              <a:t>添加标题</a:t>
            </a:r>
          </a:p>
        </p:txBody>
      </p:sp>
      <p:sp>
        <p:nvSpPr>
          <p:cNvPr id="32" name="任意多边形 31"/>
          <p:cNvSpPr/>
          <p:nvPr/>
        </p:nvSpPr>
        <p:spPr bwMode="auto">
          <a:xfrm>
            <a:off x="1496934" y="1629211"/>
            <a:ext cx="855695" cy="1204749"/>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sp3d/>
          </a:bodyPr>
          <a:lstStyle/>
          <a:p>
            <a:pPr algn="ctr" eaLnBrk="0" fontAlgn="ctr" hangingPunct="0">
              <a:buClr>
                <a:srgbClr val="FF0000"/>
              </a:buClr>
              <a:buSzPct val="70000"/>
              <a:defRPr/>
            </a:pPr>
            <a:endParaRPr lang="zh-CN" altLang="en-US" sz="1100" b="1" dirty="0">
              <a:solidFill>
                <a:schemeClr val="bg1"/>
              </a:solidFill>
              <a:latin typeface="微软雅黑" pitchFamily="34" charset="-122"/>
              <a:ea typeface="微软雅黑" pitchFamily="34" charset="-122"/>
            </a:endParaRPr>
          </a:p>
        </p:txBody>
      </p:sp>
      <p:sp>
        <p:nvSpPr>
          <p:cNvPr id="33" name="任意多边形 32"/>
          <p:cNvSpPr/>
          <p:nvPr/>
        </p:nvSpPr>
        <p:spPr bwMode="auto">
          <a:xfrm flipV="1">
            <a:off x="1496936" y="2850912"/>
            <a:ext cx="855695" cy="1227338"/>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sp3d/>
          </a:bodyPr>
          <a:lstStyle/>
          <a:p>
            <a:pPr algn="ctr" eaLnBrk="0" fontAlgn="ctr" hangingPunct="0">
              <a:buClr>
                <a:srgbClr val="FF0000"/>
              </a:buClr>
              <a:buSzPct val="70000"/>
              <a:defRPr/>
            </a:pPr>
            <a:endParaRPr lang="zh-CN" altLang="en-US" sz="1100" b="1" dirty="0">
              <a:solidFill>
                <a:schemeClr val="bg1"/>
              </a:solidFill>
              <a:latin typeface="微软雅黑" pitchFamily="34" charset="-122"/>
              <a:ea typeface="微软雅黑" pitchFamily="34" charset="-122"/>
            </a:endParaRPr>
          </a:p>
        </p:txBody>
      </p:sp>
      <p:cxnSp>
        <p:nvCxnSpPr>
          <p:cNvPr id="34" name="直接连接符 33"/>
          <p:cNvCxnSpPr/>
          <p:nvPr/>
        </p:nvCxnSpPr>
        <p:spPr bwMode="auto">
          <a:xfrm>
            <a:off x="1496934" y="2850908"/>
            <a:ext cx="855695" cy="2"/>
          </a:xfrm>
          <a:prstGeom prst="line">
            <a:avLst/>
          </a:prstGeom>
          <a:ln>
            <a:solidFill>
              <a:schemeClr val="tx1">
                <a:lumMod val="65000"/>
                <a:lumOff val="35000"/>
              </a:schemeClr>
            </a:solidFill>
            <a:headEnd type="oval"/>
            <a:tailEnd type="oval"/>
          </a:ln>
          <a:extLst/>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964699" y="2379807"/>
            <a:ext cx="943005" cy="942204"/>
          </a:xfrm>
          <a:prstGeom prst="ellipse">
            <a:avLst/>
          </a:prstGeom>
          <a:solidFill>
            <a:schemeClr val="accent1"/>
          </a:solidFill>
          <a:ln w="3175" cap="flat" cmpd="sng">
            <a:noFill/>
            <a:bevel/>
            <a:headEnd/>
            <a:tailEnd/>
          </a:ln>
          <a:extLst/>
        </p:spPr>
        <p:txBody>
          <a:bodyPr lIns="62118" tIns="31058" rIns="62118" bIns="31058" anchor="ctr"/>
          <a:lstStyle/>
          <a:p>
            <a:pPr algn="ctr"/>
            <a:r>
              <a:rPr lang="zh-CN" altLang="en-US" sz="1400" b="1" dirty="0">
                <a:solidFill>
                  <a:srgbClr val="F8F8F8"/>
                </a:solidFill>
                <a:ea typeface="微软雅黑" pitchFamily="34" charset="-122"/>
              </a:rPr>
              <a:t>添加</a:t>
            </a:r>
            <a:endParaRPr lang="en-US" altLang="zh-CN" sz="1400" b="1" dirty="0">
              <a:solidFill>
                <a:srgbClr val="F8F8F8"/>
              </a:solidFill>
              <a:ea typeface="微软雅黑" pitchFamily="34" charset="-122"/>
            </a:endParaRPr>
          </a:p>
          <a:p>
            <a:pPr algn="ctr"/>
            <a:r>
              <a:rPr lang="zh-CN" altLang="en-US" sz="1400" b="1" dirty="0">
                <a:solidFill>
                  <a:srgbClr val="F8F8F8"/>
                </a:solidFill>
                <a:ea typeface="微软雅黑" pitchFamily="34" charset="-122"/>
              </a:rPr>
              <a:t>标题</a:t>
            </a:r>
          </a:p>
        </p:txBody>
      </p:sp>
      <p:sp>
        <p:nvSpPr>
          <p:cNvPr id="36" name="右弧形箭头 35"/>
          <p:cNvSpPr/>
          <p:nvPr/>
        </p:nvSpPr>
        <p:spPr>
          <a:xfrm>
            <a:off x="6435667" y="1389622"/>
            <a:ext cx="673760" cy="1408981"/>
          </a:xfrm>
          <a:prstGeom prst="curvedLeftArrow">
            <a:avLst/>
          </a:prstGeom>
          <a:solidFill>
            <a:schemeClr val="accent2"/>
          </a:solidFill>
          <a:ln w="19050">
            <a:noFill/>
          </a:ln>
        </p:spPr>
        <p:txBody>
          <a:bodyPr vert="horz" wrap="square" lIns="55905" tIns="27953" rIns="55905" bIns="27953" numCol="1" anchor="t" anchorCtr="0" compatLnSpc="1">
            <a:prstTxWarp prst="textNoShape">
              <a:avLst/>
            </a:prstTxWarp>
          </a:bodyPr>
          <a:lstStyle/>
          <a:p>
            <a:endParaRPr lang="zh-CN" altLang="en-US" sz="1100" kern="0">
              <a:solidFill>
                <a:schemeClr val="bg2">
                  <a:lumMod val="10000"/>
                </a:schemeClr>
              </a:solidFill>
              <a:latin typeface="Calibri"/>
              <a:ea typeface="微软雅黑"/>
            </a:endParaRPr>
          </a:p>
        </p:txBody>
      </p:sp>
      <p:sp>
        <p:nvSpPr>
          <p:cNvPr id="37" name="右弧形箭头 36"/>
          <p:cNvSpPr/>
          <p:nvPr/>
        </p:nvSpPr>
        <p:spPr>
          <a:xfrm>
            <a:off x="6442502" y="2801444"/>
            <a:ext cx="666924" cy="1557403"/>
          </a:xfrm>
          <a:prstGeom prst="curvedLeftArrow">
            <a:avLst/>
          </a:prstGeom>
          <a:solidFill>
            <a:schemeClr val="accent2"/>
          </a:solidFill>
          <a:ln w="19050">
            <a:noFill/>
          </a:ln>
        </p:spPr>
        <p:txBody>
          <a:bodyPr vert="horz" wrap="square" lIns="55905" tIns="27953" rIns="55905" bIns="27953" numCol="1" anchor="t" anchorCtr="0" compatLnSpc="1">
            <a:prstTxWarp prst="textNoShape">
              <a:avLst/>
            </a:prstTxWarp>
          </a:bodyPr>
          <a:lstStyle/>
          <a:p>
            <a:endParaRPr lang="zh-CN" altLang="en-US" sz="1100" kern="0">
              <a:solidFill>
                <a:schemeClr val="bg2">
                  <a:lumMod val="10000"/>
                </a:schemeClr>
              </a:solidFill>
              <a:latin typeface="Calibri"/>
              <a:ea typeface="微软雅黑"/>
            </a:endParaRPr>
          </a:p>
        </p:txBody>
      </p:sp>
      <p:sp>
        <p:nvSpPr>
          <p:cNvPr id="38" name="右弧形箭头 37"/>
          <p:cNvSpPr/>
          <p:nvPr/>
        </p:nvSpPr>
        <p:spPr>
          <a:xfrm rot="10800000" flipH="1">
            <a:off x="6243302" y="1696865"/>
            <a:ext cx="770430" cy="2285921"/>
          </a:xfrm>
          <a:prstGeom prst="curvedLeftArrow">
            <a:avLst/>
          </a:prstGeom>
          <a:solidFill>
            <a:schemeClr val="accent1"/>
          </a:solidFill>
          <a:ln w="19050">
            <a:noFill/>
          </a:ln>
        </p:spPr>
        <p:txBody>
          <a:bodyPr vert="horz" wrap="square" lIns="55905" tIns="27953" rIns="55905" bIns="27953" numCol="1" anchor="t" anchorCtr="0" compatLnSpc="1">
            <a:prstTxWarp prst="textNoShape">
              <a:avLst/>
            </a:prstTxWarp>
          </a:bodyPr>
          <a:lstStyle/>
          <a:p>
            <a:endParaRPr lang="zh-CN" altLang="en-US" sz="1100" kern="0">
              <a:solidFill>
                <a:schemeClr val="bg2">
                  <a:lumMod val="10000"/>
                </a:schemeClr>
              </a:solidFill>
              <a:latin typeface="Calibri"/>
              <a:ea typeface="微软雅黑"/>
            </a:endParaRPr>
          </a:p>
        </p:txBody>
      </p:sp>
      <p:sp>
        <p:nvSpPr>
          <p:cNvPr id="39" name="TextBox 31"/>
          <p:cNvSpPr txBox="1"/>
          <p:nvPr/>
        </p:nvSpPr>
        <p:spPr>
          <a:xfrm>
            <a:off x="7064536" y="2724738"/>
            <a:ext cx="828020" cy="230170"/>
          </a:xfrm>
          <a:prstGeom prst="rect">
            <a:avLst/>
          </a:prstGeom>
          <a:noFill/>
        </p:spPr>
        <p:txBody>
          <a:bodyPr wrap="square" lIns="62118" tIns="31058" rIns="62118" bIns="31058" rtlCol="0">
            <a:spAutoFit/>
          </a:bodyPr>
          <a:lstStyle/>
          <a:p>
            <a:pPr algn="ctr"/>
            <a:r>
              <a:rPr lang="zh-CN" altLang="en-US" sz="1100" b="1" dirty="0">
                <a:solidFill>
                  <a:schemeClr val="accent1"/>
                </a:solidFill>
                <a:latin typeface="Broadway BT"/>
                <a:ea typeface="微软雅黑"/>
              </a:rPr>
              <a:t>补充性文字</a:t>
            </a:r>
          </a:p>
        </p:txBody>
      </p:sp>
      <p:sp>
        <p:nvSpPr>
          <p:cNvPr id="40" name="TextBox 31"/>
          <p:cNvSpPr txBox="1"/>
          <p:nvPr/>
        </p:nvSpPr>
        <p:spPr>
          <a:xfrm>
            <a:off x="7200364" y="3471893"/>
            <a:ext cx="828020" cy="230170"/>
          </a:xfrm>
          <a:prstGeom prst="rect">
            <a:avLst/>
          </a:prstGeom>
          <a:noFill/>
        </p:spPr>
        <p:txBody>
          <a:bodyPr wrap="square" lIns="62118" tIns="31058" rIns="62118" bIns="31058" rtlCol="0">
            <a:spAutoFit/>
          </a:bodyPr>
          <a:lstStyle/>
          <a:p>
            <a:pPr algn="ctr"/>
            <a:r>
              <a:rPr lang="zh-CN" altLang="en-US" sz="1100" b="1" dirty="0">
                <a:solidFill>
                  <a:schemeClr val="accent1"/>
                </a:solidFill>
                <a:latin typeface="Broadway BT"/>
                <a:ea typeface="微软雅黑"/>
              </a:rPr>
              <a:t>补充性文字</a:t>
            </a:r>
          </a:p>
        </p:txBody>
      </p:sp>
      <p:sp>
        <p:nvSpPr>
          <p:cNvPr id="41" name="TextBox 31"/>
          <p:cNvSpPr txBox="1"/>
          <p:nvPr/>
        </p:nvSpPr>
        <p:spPr>
          <a:xfrm>
            <a:off x="7200364" y="1958569"/>
            <a:ext cx="828020" cy="230170"/>
          </a:xfrm>
          <a:prstGeom prst="rect">
            <a:avLst/>
          </a:prstGeom>
          <a:noFill/>
        </p:spPr>
        <p:txBody>
          <a:bodyPr wrap="square" lIns="62118" tIns="31058" rIns="62118" bIns="31058" rtlCol="0">
            <a:spAutoFit/>
          </a:bodyPr>
          <a:lstStyle/>
          <a:p>
            <a:pPr algn="ctr"/>
            <a:r>
              <a:rPr lang="zh-CN" altLang="en-US" sz="1100" b="1" dirty="0">
                <a:solidFill>
                  <a:schemeClr val="accent1"/>
                </a:solidFill>
                <a:latin typeface="Broadway BT"/>
                <a:ea typeface="微软雅黑"/>
              </a:rPr>
              <a:t>补充性文字</a:t>
            </a:r>
          </a:p>
        </p:txBody>
      </p:sp>
      <p:sp>
        <p:nvSpPr>
          <p:cNvPr id="42" name="圆角矩形 41"/>
          <p:cNvSpPr/>
          <p:nvPr/>
        </p:nvSpPr>
        <p:spPr bwMode="auto">
          <a:xfrm>
            <a:off x="3102216" y="2413043"/>
            <a:ext cx="3049152" cy="875738"/>
          </a:xfrm>
          <a:prstGeom prst="roundRect">
            <a:avLst>
              <a:gd name="adj" fmla="val 9992"/>
            </a:avLst>
          </a:prstGeom>
          <a:solidFill>
            <a:schemeClr val="bg1">
              <a:lumMod val="95000"/>
            </a:schemeClr>
          </a:solidFill>
          <a:ln w="3175" cap="flat" cmpd="sng">
            <a:solidFill>
              <a:schemeClr val="bg1">
                <a:lumMod val="50000"/>
              </a:schemeClr>
            </a:solidFill>
            <a:bevel/>
            <a:headEnd/>
            <a:tailEnd/>
          </a:ln>
        </p:spPr>
        <p:txBody>
          <a:bodyPr lIns="62118" tIns="31058" rIns="62118" bIns="31058" anchor="ctr"/>
          <a:lstStyle/>
          <a:p>
            <a:pPr lvl="2"/>
            <a:endParaRPr lang="zh-CN" altLang="en-US" sz="1000" dirty="0">
              <a:solidFill>
                <a:schemeClr val="accent2">
                  <a:lumMod val="75000"/>
                </a:schemeClr>
              </a:solidFill>
            </a:endParaRPr>
          </a:p>
        </p:txBody>
      </p:sp>
      <p:sp>
        <p:nvSpPr>
          <p:cNvPr id="43" name="圆角矩形 42"/>
          <p:cNvSpPr/>
          <p:nvPr/>
        </p:nvSpPr>
        <p:spPr bwMode="auto">
          <a:xfrm>
            <a:off x="3102216" y="3640228"/>
            <a:ext cx="3049152" cy="875738"/>
          </a:xfrm>
          <a:prstGeom prst="roundRect">
            <a:avLst>
              <a:gd name="adj" fmla="val 9992"/>
            </a:avLst>
          </a:prstGeom>
          <a:solidFill>
            <a:schemeClr val="bg1">
              <a:lumMod val="95000"/>
            </a:schemeClr>
          </a:solidFill>
          <a:ln w="3175" cap="flat" cmpd="sng">
            <a:solidFill>
              <a:schemeClr val="bg1">
                <a:lumMod val="50000"/>
              </a:schemeClr>
            </a:solidFill>
            <a:bevel/>
            <a:headEnd/>
            <a:tailEnd/>
          </a:ln>
        </p:spPr>
        <p:txBody>
          <a:bodyPr lIns="62118" tIns="31058" rIns="62118" bIns="31058" anchor="ctr"/>
          <a:lstStyle/>
          <a:p>
            <a:pPr lvl="2"/>
            <a:endParaRPr lang="zh-CN" altLang="en-US" sz="1000" dirty="0">
              <a:solidFill>
                <a:schemeClr val="accent2">
                  <a:lumMod val="75000"/>
                </a:schemeClr>
              </a:solidFill>
              <a:latin typeface="Arial" pitchFamily="34" charset="0"/>
              <a:ea typeface="宋体" pitchFamily="2" charset="-122"/>
            </a:endParaRPr>
          </a:p>
        </p:txBody>
      </p:sp>
      <p:sp>
        <p:nvSpPr>
          <p:cNvPr id="44" name="圆角矩形 43"/>
          <p:cNvSpPr/>
          <p:nvPr/>
        </p:nvSpPr>
        <p:spPr bwMode="auto">
          <a:xfrm>
            <a:off x="3102216" y="1197914"/>
            <a:ext cx="3049152" cy="875738"/>
          </a:xfrm>
          <a:prstGeom prst="roundRect">
            <a:avLst>
              <a:gd name="adj" fmla="val 9992"/>
            </a:avLst>
          </a:prstGeom>
          <a:solidFill>
            <a:schemeClr val="bg1">
              <a:lumMod val="95000"/>
            </a:schemeClr>
          </a:solidFill>
          <a:ln w="3175" cap="flat" cmpd="sng">
            <a:solidFill>
              <a:schemeClr val="bg1">
                <a:lumMod val="50000"/>
              </a:schemeClr>
            </a:solidFill>
            <a:bevel/>
            <a:headEnd/>
            <a:tailEnd/>
          </a:ln>
        </p:spPr>
        <p:txBody>
          <a:bodyPr lIns="62118" tIns="31058" rIns="62118" bIns="31058" anchor="ctr"/>
          <a:lstStyle/>
          <a:p>
            <a:pPr lvl="2"/>
            <a:endParaRPr lang="zh-CN" altLang="en-US" sz="1000" dirty="0">
              <a:solidFill>
                <a:schemeClr val="accent2">
                  <a:lumMod val="75000"/>
                </a:schemeClr>
              </a:solidFill>
              <a:latin typeface="Arial" pitchFamily="34" charset="0"/>
              <a:ea typeface="宋体" pitchFamily="2" charset="-122"/>
            </a:endParaRPr>
          </a:p>
        </p:txBody>
      </p:sp>
      <p:sp>
        <p:nvSpPr>
          <p:cNvPr id="45" name="TextBox 32"/>
          <p:cNvSpPr txBox="1">
            <a:spLocks noChangeArrowheads="1"/>
          </p:cNvSpPr>
          <p:nvPr/>
        </p:nvSpPr>
        <p:spPr bwMode="auto">
          <a:xfrm>
            <a:off x="3293873" y="3859782"/>
            <a:ext cx="2657989" cy="471122"/>
          </a:xfrm>
          <a:prstGeom prst="rect">
            <a:avLst/>
          </a:prstGeom>
          <a:noFill/>
          <a:ln w="3175" cap="flat" cmpd="sng">
            <a:noFill/>
            <a:bevel/>
            <a:headEnd/>
            <a:tailEnd/>
          </a:ln>
        </p:spPr>
        <p:txBody>
          <a:bodyPr lIns="62118" tIns="31058" rIns="62118" bIns="31058" anchor="ctr"/>
          <a:lstStyle>
            <a:defPPr>
              <a:defRPr lang="zh-CN"/>
            </a:defPPr>
            <a:lvl1pPr algn="ctr">
              <a:defRPr>
                <a:solidFill>
                  <a:srgbClr val="FFFFFF"/>
                </a:solidFill>
                <a:ea typeface="微软雅黑" pitchFamily="34" charset="-122"/>
              </a:defRPr>
            </a:lvl1pPr>
          </a:lstStyle>
          <a:p>
            <a:pPr algn="l"/>
            <a:r>
              <a:rPr lang="zh-CN" altLang="en-US" sz="1200" dirty="0">
                <a:solidFill>
                  <a:schemeClr val="tx1">
                    <a:lumMod val="75000"/>
                    <a:lumOff val="25000"/>
                  </a:schemeClr>
                </a:solidFill>
              </a:rPr>
              <a:t>您的内容打在这里，或者通过复制您的文本后，在此框中选择粘贴，并选择只保留文字。</a:t>
            </a:r>
          </a:p>
        </p:txBody>
      </p:sp>
      <p:sp>
        <p:nvSpPr>
          <p:cNvPr id="47" name="TextBox 32"/>
          <p:cNvSpPr txBox="1">
            <a:spLocks noChangeArrowheads="1"/>
          </p:cNvSpPr>
          <p:nvPr/>
        </p:nvSpPr>
        <p:spPr bwMode="auto">
          <a:xfrm>
            <a:off x="3286197" y="1393735"/>
            <a:ext cx="2657989" cy="471122"/>
          </a:xfrm>
          <a:prstGeom prst="rect">
            <a:avLst/>
          </a:prstGeom>
          <a:noFill/>
          <a:ln w="3175" cap="flat" cmpd="sng">
            <a:noFill/>
            <a:bevel/>
            <a:headEnd/>
            <a:tailEnd/>
          </a:ln>
        </p:spPr>
        <p:txBody>
          <a:bodyPr lIns="62118" tIns="31058" rIns="62118" bIns="31058" anchor="ctr"/>
          <a:lstStyle>
            <a:defPPr>
              <a:defRPr lang="zh-CN"/>
            </a:defPPr>
            <a:lvl1pPr algn="ctr">
              <a:defRPr>
                <a:solidFill>
                  <a:srgbClr val="FFFFFF"/>
                </a:solidFill>
                <a:ea typeface="微软雅黑" pitchFamily="34" charset="-122"/>
              </a:defRPr>
            </a:lvl1pPr>
          </a:lstStyle>
          <a:p>
            <a:pPr algn="l"/>
            <a:r>
              <a:rPr lang="zh-CN" altLang="en-US" sz="1200" dirty="0">
                <a:solidFill>
                  <a:schemeClr val="tx1">
                    <a:lumMod val="75000"/>
                    <a:lumOff val="25000"/>
                  </a:schemeClr>
                </a:solidFill>
              </a:rPr>
              <a:t>您的内容打在这里，或者通过复制您的文本后，在此框中选择粘贴，并选择只保留文字。</a:t>
            </a:r>
          </a:p>
        </p:txBody>
      </p:sp>
      <p:sp>
        <p:nvSpPr>
          <p:cNvPr id="24" name="TextBox 23"/>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点击添加标题文本</a:t>
            </a:r>
          </a:p>
        </p:txBody>
      </p:sp>
      <p:sp>
        <p:nvSpPr>
          <p:cNvPr id="25" name="TextBox 24"/>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
        <p:nvSpPr>
          <p:cNvPr id="48" name="TextBox 32">
            <a:extLst>
              <a:ext uri="{FF2B5EF4-FFF2-40B4-BE49-F238E27FC236}">
                <a16:creationId xmlns:a16="http://schemas.microsoft.com/office/drawing/2014/main" id="{6EC95E15-A92A-4FD6-BD62-4EC4F9423CCF}"/>
              </a:ext>
            </a:extLst>
          </p:cNvPr>
          <p:cNvSpPr txBox="1">
            <a:spLocks noChangeArrowheads="1"/>
          </p:cNvSpPr>
          <p:nvPr/>
        </p:nvSpPr>
        <p:spPr bwMode="auto">
          <a:xfrm>
            <a:off x="3293873" y="2611803"/>
            <a:ext cx="2657989" cy="471122"/>
          </a:xfrm>
          <a:prstGeom prst="rect">
            <a:avLst/>
          </a:prstGeom>
          <a:noFill/>
          <a:ln w="3175" cap="flat" cmpd="sng">
            <a:noFill/>
            <a:bevel/>
            <a:headEnd/>
            <a:tailEnd/>
          </a:ln>
        </p:spPr>
        <p:txBody>
          <a:bodyPr lIns="62118" tIns="31058" rIns="62118" bIns="31058" anchor="ctr"/>
          <a:lstStyle>
            <a:defPPr>
              <a:defRPr lang="zh-CN"/>
            </a:defPPr>
            <a:lvl1pPr algn="ctr">
              <a:defRPr>
                <a:solidFill>
                  <a:srgbClr val="FFFFFF"/>
                </a:solidFill>
                <a:ea typeface="微软雅黑" pitchFamily="34" charset="-122"/>
              </a:defRPr>
            </a:lvl1pPr>
          </a:lstStyle>
          <a:p>
            <a:pPr algn="l"/>
            <a:r>
              <a:rPr lang="zh-CN" altLang="en-US" sz="1200" dirty="0">
                <a:solidFill>
                  <a:schemeClr val="tx1">
                    <a:lumMod val="75000"/>
                    <a:lumOff val="25000"/>
                  </a:schemeClr>
                </a:solidFill>
              </a:rPr>
              <a:t>您的内容打在这里，或者通过复制您的文本后，在此框中选择粘贴，并选择只保留文字。</a:t>
            </a:r>
          </a:p>
        </p:txBody>
      </p:sp>
    </p:spTree>
    <p:extLst>
      <p:ext uri="{BB962C8B-B14F-4D97-AF65-F5344CB8AC3E}">
        <p14:creationId xmlns:p14="http://schemas.microsoft.com/office/powerpoint/2010/main" val="1690079188"/>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13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18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3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p:stCondLst>
                              <p:cond delay="26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childTnLst>
                          </p:cTn>
                        </p:par>
                        <p:par>
                          <p:cTn id="53" fill="hold">
                            <p:stCondLst>
                              <p:cond delay="3100"/>
                            </p:stCondLst>
                            <p:childTnLst>
                              <p:par>
                                <p:cTn id="54" presetID="22" presetClass="entr" presetSubtype="8"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500"/>
                                        <p:tgtEl>
                                          <p:spTgt spid="33"/>
                                        </p:tgtEl>
                                      </p:cBhvr>
                                    </p:animEffect>
                                  </p:childTnLst>
                                </p:cTn>
                              </p:par>
                            </p:childTnLst>
                          </p:cTn>
                        </p:par>
                        <p:par>
                          <p:cTn id="57" fill="hold">
                            <p:stCondLst>
                              <p:cond delay="3600"/>
                            </p:stCondLst>
                            <p:childTnLst>
                              <p:par>
                                <p:cTn id="58" presetID="31" presetClass="entr" presetSubtype="0" fill="hold" grpId="0" nodeType="after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p:cTn id="60" dur="300" fill="hold"/>
                                        <p:tgtEl>
                                          <p:spTgt spid="30"/>
                                        </p:tgtEl>
                                        <p:attrNameLst>
                                          <p:attrName>ppt_w</p:attrName>
                                        </p:attrNameLst>
                                      </p:cBhvr>
                                      <p:tavLst>
                                        <p:tav tm="0">
                                          <p:val>
                                            <p:fltVal val="0"/>
                                          </p:val>
                                        </p:tav>
                                        <p:tav tm="100000">
                                          <p:val>
                                            <p:strVal val="#ppt_w"/>
                                          </p:val>
                                        </p:tav>
                                      </p:tavLst>
                                    </p:anim>
                                    <p:anim calcmode="lin" valueType="num">
                                      <p:cBhvr>
                                        <p:cTn id="61" dur="300" fill="hold"/>
                                        <p:tgtEl>
                                          <p:spTgt spid="30"/>
                                        </p:tgtEl>
                                        <p:attrNameLst>
                                          <p:attrName>ppt_h</p:attrName>
                                        </p:attrNameLst>
                                      </p:cBhvr>
                                      <p:tavLst>
                                        <p:tav tm="0">
                                          <p:val>
                                            <p:fltVal val="0"/>
                                          </p:val>
                                        </p:tav>
                                        <p:tav tm="100000">
                                          <p:val>
                                            <p:strVal val="#ppt_h"/>
                                          </p:val>
                                        </p:tav>
                                      </p:tavLst>
                                    </p:anim>
                                    <p:anim calcmode="lin" valueType="num">
                                      <p:cBhvr>
                                        <p:cTn id="62" dur="300" fill="hold"/>
                                        <p:tgtEl>
                                          <p:spTgt spid="30"/>
                                        </p:tgtEl>
                                        <p:attrNameLst>
                                          <p:attrName>style.rotation</p:attrName>
                                        </p:attrNameLst>
                                      </p:cBhvr>
                                      <p:tavLst>
                                        <p:tav tm="0">
                                          <p:val>
                                            <p:fltVal val="90"/>
                                          </p:val>
                                        </p:tav>
                                        <p:tav tm="100000">
                                          <p:val>
                                            <p:fltVal val="0"/>
                                          </p:val>
                                        </p:tav>
                                      </p:tavLst>
                                    </p:anim>
                                    <p:animEffect transition="in" filter="fade">
                                      <p:cBhvr>
                                        <p:cTn id="63" dur="300"/>
                                        <p:tgtEl>
                                          <p:spTgt spid="30"/>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300" fill="hold"/>
                                        <p:tgtEl>
                                          <p:spTgt spid="31"/>
                                        </p:tgtEl>
                                        <p:attrNameLst>
                                          <p:attrName>ppt_w</p:attrName>
                                        </p:attrNameLst>
                                      </p:cBhvr>
                                      <p:tavLst>
                                        <p:tav tm="0">
                                          <p:val>
                                            <p:fltVal val="0"/>
                                          </p:val>
                                        </p:tav>
                                        <p:tav tm="100000">
                                          <p:val>
                                            <p:strVal val="#ppt_w"/>
                                          </p:val>
                                        </p:tav>
                                      </p:tavLst>
                                    </p:anim>
                                    <p:anim calcmode="lin" valueType="num">
                                      <p:cBhvr>
                                        <p:cTn id="67" dur="300" fill="hold"/>
                                        <p:tgtEl>
                                          <p:spTgt spid="31"/>
                                        </p:tgtEl>
                                        <p:attrNameLst>
                                          <p:attrName>ppt_h</p:attrName>
                                        </p:attrNameLst>
                                      </p:cBhvr>
                                      <p:tavLst>
                                        <p:tav tm="0">
                                          <p:val>
                                            <p:fltVal val="0"/>
                                          </p:val>
                                        </p:tav>
                                        <p:tav tm="100000">
                                          <p:val>
                                            <p:strVal val="#ppt_h"/>
                                          </p:val>
                                        </p:tav>
                                      </p:tavLst>
                                    </p:anim>
                                    <p:anim calcmode="lin" valueType="num">
                                      <p:cBhvr>
                                        <p:cTn id="68" dur="300" fill="hold"/>
                                        <p:tgtEl>
                                          <p:spTgt spid="31"/>
                                        </p:tgtEl>
                                        <p:attrNameLst>
                                          <p:attrName>style.rotation</p:attrName>
                                        </p:attrNameLst>
                                      </p:cBhvr>
                                      <p:tavLst>
                                        <p:tav tm="0">
                                          <p:val>
                                            <p:fltVal val="90"/>
                                          </p:val>
                                        </p:tav>
                                        <p:tav tm="100000">
                                          <p:val>
                                            <p:fltVal val="0"/>
                                          </p:val>
                                        </p:tav>
                                      </p:tavLst>
                                    </p:anim>
                                    <p:animEffect transition="in" filter="fade">
                                      <p:cBhvr>
                                        <p:cTn id="69" dur="300"/>
                                        <p:tgtEl>
                                          <p:spTgt spid="31"/>
                                        </p:tgtEl>
                                      </p:cBhvr>
                                    </p:animEffect>
                                  </p:childTnLst>
                                </p:cTn>
                              </p:par>
                            </p:childTnLst>
                          </p:cTn>
                        </p:par>
                        <p:par>
                          <p:cTn id="70" fill="hold">
                            <p:stCondLst>
                              <p:cond delay="390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500"/>
                                        <p:tgtEl>
                                          <p:spTgt spid="43"/>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wipe(left)">
                                      <p:cBhvr>
                                        <p:cTn id="76" dur="500"/>
                                        <p:tgtEl>
                                          <p:spTgt spid="45"/>
                                        </p:tgtEl>
                                      </p:cBhvr>
                                    </p:animEffect>
                                  </p:childTnLst>
                                </p:cTn>
                              </p:par>
                            </p:childTnLst>
                          </p:cTn>
                        </p:par>
                        <p:par>
                          <p:cTn id="77" fill="hold">
                            <p:stCondLst>
                              <p:cond delay="4400"/>
                            </p:stCondLst>
                            <p:childTnLst>
                              <p:par>
                                <p:cTn id="78" presetID="22" presetClass="entr" presetSubtype="1"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up)">
                                      <p:cBhvr>
                                        <p:cTn id="80" dur="500"/>
                                        <p:tgtEl>
                                          <p:spTgt spid="36"/>
                                        </p:tgtEl>
                                      </p:cBhvr>
                                    </p:animEffect>
                                  </p:childTnLst>
                                </p:cTn>
                              </p:par>
                            </p:childTnLst>
                          </p:cTn>
                        </p:par>
                        <p:par>
                          <p:cTn id="81" fill="hold">
                            <p:stCondLst>
                              <p:cond delay="4900"/>
                            </p:stCondLst>
                            <p:childTnLst>
                              <p:par>
                                <p:cTn id="82" presetID="16" presetClass="entr" presetSubtype="37" fill="hold" grpId="0" nodeType="after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barn(outVertical)">
                                      <p:cBhvr>
                                        <p:cTn id="84" dur="500"/>
                                        <p:tgtEl>
                                          <p:spTgt spid="41"/>
                                        </p:tgtEl>
                                      </p:cBhvr>
                                    </p:animEffect>
                                  </p:childTnLst>
                                </p:cTn>
                              </p:par>
                            </p:childTnLst>
                          </p:cTn>
                        </p:par>
                        <p:par>
                          <p:cTn id="85" fill="hold">
                            <p:stCondLst>
                              <p:cond delay="5400"/>
                            </p:stCondLst>
                            <p:childTnLst>
                              <p:par>
                                <p:cTn id="86" presetID="22" presetClass="entr" presetSubtype="1" fill="hold" grpId="0"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wipe(up)">
                                      <p:cBhvr>
                                        <p:cTn id="88" dur="500"/>
                                        <p:tgtEl>
                                          <p:spTgt spid="37"/>
                                        </p:tgtEl>
                                      </p:cBhvr>
                                    </p:animEffect>
                                  </p:childTnLst>
                                </p:cTn>
                              </p:par>
                            </p:childTnLst>
                          </p:cTn>
                        </p:par>
                        <p:par>
                          <p:cTn id="89" fill="hold">
                            <p:stCondLst>
                              <p:cond delay="5900"/>
                            </p:stCondLst>
                            <p:childTnLst>
                              <p:par>
                                <p:cTn id="90" presetID="16" presetClass="entr" presetSubtype="37"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barn(outVertical)">
                                      <p:cBhvr>
                                        <p:cTn id="92" dur="500"/>
                                        <p:tgtEl>
                                          <p:spTgt spid="40"/>
                                        </p:tgtEl>
                                      </p:cBhvr>
                                    </p:animEffect>
                                  </p:childTnLst>
                                </p:cTn>
                              </p:par>
                            </p:childTnLst>
                          </p:cTn>
                        </p:par>
                        <p:par>
                          <p:cTn id="93" fill="hold">
                            <p:stCondLst>
                              <p:cond delay="6400"/>
                            </p:stCondLst>
                            <p:childTnLst>
                              <p:par>
                                <p:cTn id="94" presetID="22" presetClass="entr" presetSubtype="4" fill="hold" grpId="0" nodeType="after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wipe(down)">
                                      <p:cBhvr>
                                        <p:cTn id="96" dur="500"/>
                                        <p:tgtEl>
                                          <p:spTgt spid="38"/>
                                        </p:tgtEl>
                                      </p:cBhvr>
                                    </p:animEffect>
                                  </p:childTnLst>
                                </p:cTn>
                              </p:par>
                            </p:childTnLst>
                          </p:cTn>
                        </p:par>
                        <p:par>
                          <p:cTn id="97" fill="hold">
                            <p:stCondLst>
                              <p:cond delay="6900"/>
                            </p:stCondLst>
                            <p:childTnLst>
                              <p:par>
                                <p:cTn id="98" presetID="16" presetClass="entr" presetSubtype="37"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barn(outVertical)">
                                      <p:cBhvr>
                                        <p:cTn id="100" dur="500"/>
                                        <p:tgtEl>
                                          <p:spTgt spid="39"/>
                                        </p:tgtEl>
                                      </p:cBhvr>
                                    </p:animEffect>
                                  </p:childTnLst>
                                </p:cTn>
                              </p:par>
                            </p:childTnLst>
                          </p:cTn>
                        </p:par>
                        <p:par>
                          <p:cTn id="101" fill="hold">
                            <p:stCondLst>
                              <p:cond delay="7400"/>
                            </p:stCondLst>
                            <p:childTnLst>
                              <p:par>
                                <p:cTn id="102" presetID="22" presetClass="entr" presetSubtype="8" fill="hold" grpId="0" nodeType="after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wipe(left)">
                                      <p:cBhvr>
                                        <p:cTn id="10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2" grpId="0" animBg="1"/>
      <p:bldP spid="33" grpId="0" animBg="1"/>
      <p:bldP spid="35" grpId="0" animBg="1"/>
      <p:bldP spid="36" grpId="0" animBg="1"/>
      <p:bldP spid="37" grpId="0" animBg="1"/>
      <p:bldP spid="38" grpId="0" animBg="1"/>
      <p:bldP spid="39" grpId="0"/>
      <p:bldP spid="40" grpId="0"/>
      <p:bldP spid="41" grpId="0"/>
      <p:bldP spid="42" grpId="0" animBg="1"/>
      <p:bldP spid="43" grpId="0" animBg="1"/>
      <p:bldP spid="44" grpId="0" animBg="1"/>
      <p:bldP spid="45"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753" y="1643229"/>
            <a:ext cx="6804248" cy="1648601"/>
          </a:xfrm>
          <a:prstGeom prst="rect">
            <a:avLst/>
          </a:prstGeom>
          <a:solidFill>
            <a:schemeClr val="accent1"/>
          </a:solidFill>
          <a:ln w="9525">
            <a:noFill/>
            <a:miter lim="800000"/>
            <a:headEnd/>
            <a:tailEnd/>
          </a:ln>
        </p:spPr>
        <p:txBody>
          <a:bodyPr wrap="none" anchor="ctr"/>
          <a:lstStyle/>
          <a:p>
            <a:endParaRPr lang="zh-CN" altLang="en-US" sz="1600">
              <a:latin typeface="Calibri" pitchFamily="34" charset="0"/>
            </a:endParaRPr>
          </a:p>
        </p:txBody>
      </p:sp>
      <p:sp>
        <p:nvSpPr>
          <p:cNvPr id="23" name="矩形 22"/>
          <p:cNvSpPr/>
          <p:nvPr/>
        </p:nvSpPr>
        <p:spPr>
          <a:xfrm>
            <a:off x="1" y="1643229"/>
            <a:ext cx="2339751" cy="1648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5235" fontAlgn="auto">
              <a:spcBef>
                <a:spcPts val="0"/>
              </a:spcBef>
              <a:spcAft>
                <a:spcPts val="0"/>
              </a:spcAft>
              <a:defRPr/>
            </a:pPr>
            <a:endParaRPr lang="zh-CN" altLang="en-US" sz="1600"/>
          </a:p>
        </p:txBody>
      </p:sp>
      <p:sp>
        <p:nvSpPr>
          <p:cNvPr id="24" name="Text Box 2"/>
          <p:cNvSpPr txBox="1">
            <a:spLocks noChangeArrowheads="1"/>
          </p:cNvSpPr>
          <p:nvPr/>
        </p:nvSpPr>
        <p:spPr bwMode="auto">
          <a:xfrm>
            <a:off x="2699792" y="1923678"/>
            <a:ext cx="4858820" cy="646331"/>
          </a:xfrm>
          <a:prstGeom prst="rect">
            <a:avLst/>
          </a:prstGeom>
          <a:noFill/>
          <a:ln w="9525">
            <a:noFill/>
            <a:miter lim="800000"/>
            <a:headEnd/>
            <a:tailEnd/>
          </a:ln>
        </p:spPr>
        <p:txBody>
          <a:bodyPr wrap="square">
            <a:spAutoFit/>
          </a:bodyPr>
          <a:lstStyle/>
          <a:p>
            <a:pPr lvl="0">
              <a:defRPr/>
            </a:pPr>
            <a:r>
              <a:rPr lang="zh-CN" altLang="en-US" sz="3600" b="1" kern="0" dirty="0">
                <a:solidFill>
                  <a:schemeClr val="bg1"/>
                </a:solidFill>
                <a:latin typeface="微软雅黑" pitchFamily="34" charset="-122"/>
                <a:ea typeface="微软雅黑" pitchFamily="34" charset="-122"/>
              </a:rPr>
              <a:t>在此输入过渡页标题</a:t>
            </a:r>
          </a:p>
        </p:txBody>
      </p:sp>
      <p:sp>
        <p:nvSpPr>
          <p:cNvPr id="25" name="Text Box 2"/>
          <p:cNvSpPr txBox="1">
            <a:spLocks noChangeArrowheads="1"/>
          </p:cNvSpPr>
          <p:nvPr/>
        </p:nvSpPr>
        <p:spPr bwMode="auto">
          <a:xfrm>
            <a:off x="2749180" y="2643758"/>
            <a:ext cx="4809432" cy="307777"/>
          </a:xfrm>
          <a:prstGeom prst="rect">
            <a:avLst/>
          </a:prstGeom>
          <a:noFill/>
          <a:ln w="9525">
            <a:noFill/>
            <a:miter lim="800000"/>
            <a:headEnd/>
            <a:tailEnd/>
          </a:ln>
        </p:spPr>
        <p:txBody>
          <a:bodyPr wrap="square">
            <a:spAutoFit/>
          </a:bodyPr>
          <a:lstStyle/>
          <a:p>
            <a:pPr lvl="0">
              <a:defRPr/>
            </a:pPr>
            <a:r>
              <a:rPr lang="zh-CN" altLang="en-US" sz="1400" kern="0" dirty="0">
                <a:solidFill>
                  <a:schemeClr val="bg1"/>
                </a:solidFill>
                <a:latin typeface="微软雅黑" pitchFamily="34" charset="-122"/>
                <a:ea typeface="微软雅黑" pitchFamily="34" charset="-122"/>
              </a:rPr>
              <a:t>点击录入此部分的内容及说明，简单扼要。</a:t>
            </a:r>
          </a:p>
        </p:txBody>
      </p:sp>
      <p:sp>
        <p:nvSpPr>
          <p:cNvPr id="7" name="TextBox 6"/>
          <p:cNvSpPr txBox="1"/>
          <p:nvPr/>
        </p:nvSpPr>
        <p:spPr>
          <a:xfrm>
            <a:off x="499526" y="1773272"/>
            <a:ext cx="1353256" cy="1446550"/>
          </a:xfrm>
          <a:prstGeom prst="rect">
            <a:avLst/>
          </a:prstGeom>
          <a:noFill/>
        </p:spPr>
        <p:txBody>
          <a:bodyPr wrap="none" rtlCol="0">
            <a:spAutoFit/>
          </a:bodyPr>
          <a:lstStyle/>
          <a:p>
            <a:pPr algn="ctr"/>
            <a:r>
              <a:rPr lang="en-US" altLang="zh-CN" sz="8800" dirty="0">
                <a:solidFill>
                  <a:schemeClr val="bg1"/>
                </a:solidFill>
                <a:latin typeface="Impact" panose="020B0806030902050204" pitchFamily="34" charset="0"/>
                <a:ea typeface="微软雅黑" panose="020B0503020204020204" pitchFamily="34" charset="-122"/>
              </a:rPr>
              <a:t>04</a:t>
            </a:r>
            <a:endParaRPr lang="zh-CN" altLang="en-US" sz="8800" dirty="0">
              <a:solidFill>
                <a:schemeClr val="bg1"/>
              </a:solidFill>
              <a:latin typeface="Impact" panose="020B0806030902050204" pitchFamily="34" charset="0"/>
              <a:ea typeface="微软雅黑" panose="020B0503020204020204" pitchFamily="34" charset="-122"/>
            </a:endParaRPr>
          </a:p>
        </p:txBody>
      </p:sp>
    </p:spTree>
    <p:extLst>
      <p:ext uri="{BB962C8B-B14F-4D97-AF65-F5344CB8AC3E}">
        <p14:creationId xmlns:p14="http://schemas.microsoft.com/office/powerpoint/2010/main" val="3296324114"/>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style.rotation</p:attrName>
                                        </p:attrNameLst>
                                      </p:cBhvr>
                                      <p:tavLst>
                                        <p:tav tm="0">
                                          <p:val>
                                            <p:fltVal val="360"/>
                                          </p:val>
                                        </p:tav>
                                        <p:tav tm="100000">
                                          <p:val>
                                            <p:fltVal val="0"/>
                                          </p:val>
                                        </p:tav>
                                      </p:tavLst>
                                    </p:anim>
                                    <p:animEffect transition="in" filter="fade">
                                      <p:cBhvr>
                                        <p:cTn id="19" dur="500"/>
                                        <p:tgtEl>
                                          <p:spTgt spid="7"/>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4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30854" y="1283610"/>
            <a:ext cx="5153514" cy="348839"/>
            <a:chOff x="3002037" y="1465798"/>
            <a:chExt cx="7067433" cy="369332"/>
          </a:xfrm>
          <a:solidFill>
            <a:schemeClr val="accent2">
              <a:lumMod val="75000"/>
            </a:schemeClr>
          </a:solidFill>
        </p:grpSpPr>
        <p:sp>
          <p:nvSpPr>
            <p:cNvPr id="4" name="矩形 3"/>
            <p:cNvSpPr/>
            <p:nvPr/>
          </p:nvSpPr>
          <p:spPr bwMode="auto">
            <a:xfrm>
              <a:off x="3002037" y="1465798"/>
              <a:ext cx="7067433" cy="369332"/>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sz="1600">
                <a:latin typeface="微软雅黑" pitchFamily="34" charset="-122"/>
                <a:ea typeface="微软雅黑" pitchFamily="34" charset="-122"/>
              </a:endParaRPr>
            </a:p>
          </p:txBody>
        </p:sp>
        <p:sp>
          <p:nvSpPr>
            <p:cNvPr id="5" name="TextBox 4"/>
            <p:cNvSpPr txBox="1"/>
            <p:nvPr/>
          </p:nvSpPr>
          <p:spPr>
            <a:xfrm>
              <a:off x="3033222" y="1474123"/>
              <a:ext cx="5688632" cy="358443"/>
            </a:xfrm>
            <a:prstGeom prst="rect">
              <a:avLst/>
            </a:prstGeom>
            <a:noFill/>
          </p:spPr>
          <p:txBody>
            <a:bodyPr wrap="square" rtlCol="0">
              <a:spAutoFit/>
            </a:bodyPr>
            <a:lstStyle/>
            <a:p>
              <a:r>
                <a:rPr lang="zh-CN" altLang="en-US" sz="1600" dirty="0">
                  <a:solidFill>
                    <a:srgbClr val="F8F8F8"/>
                  </a:solidFill>
                  <a:latin typeface="微软雅黑" pitchFamily="34" charset="-122"/>
                  <a:ea typeface="微软雅黑" pitchFamily="34" charset="-122"/>
                </a:rPr>
                <a:t>单击此处添加标题</a:t>
              </a:r>
            </a:p>
          </p:txBody>
        </p:sp>
      </p:grpSp>
      <p:grpSp>
        <p:nvGrpSpPr>
          <p:cNvPr id="6" name="组合 5"/>
          <p:cNvGrpSpPr/>
          <p:nvPr/>
        </p:nvGrpSpPr>
        <p:grpSpPr>
          <a:xfrm>
            <a:off x="2730854" y="2981927"/>
            <a:ext cx="5153514" cy="354849"/>
            <a:chOff x="3002037" y="3922395"/>
            <a:chExt cx="7067433" cy="375695"/>
          </a:xfrm>
          <a:solidFill>
            <a:schemeClr val="accent2">
              <a:lumMod val="75000"/>
            </a:schemeClr>
          </a:solidFill>
        </p:grpSpPr>
        <p:sp>
          <p:nvSpPr>
            <p:cNvPr id="7" name="矩形 6"/>
            <p:cNvSpPr/>
            <p:nvPr/>
          </p:nvSpPr>
          <p:spPr bwMode="auto">
            <a:xfrm>
              <a:off x="3002037" y="3922395"/>
              <a:ext cx="7067433" cy="369332"/>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sz="1600">
                <a:latin typeface="微软雅黑" pitchFamily="34" charset="-122"/>
                <a:ea typeface="微软雅黑" pitchFamily="34" charset="-122"/>
              </a:endParaRPr>
            </a:p>
          </p:txBody>
        </p:sp>
        <p:sp>
          <p:nvSpPr>
            <p:cNvPr id="9" name="TextBox 8"/>
            <p:cNvSpPr txBox="1"/>
            <p:nvPr/>
          </p:nvSpPr>
          <p:spPr>
            <a:xfrm>
              <a:off x="3023808" y="3939647"/>
              <a:ext cx="4085844" cy="358443"/>
            </a:xfrm>
            <a:prstGeom prst="rect">
              <a:avLst/>
            </a:prstGeom>
            <a:noFill/>
          </p:spPr>
          <p:txBody>
            <a:bodyPr wrap="square" rtlCol="0">
              <a:spAutoFit/>
            </a:bodyPr>
            <a:lstStyle/>
            <a:p>
              <a:r>
                <a:rPr lang="zh-CN" altLang="en-US" sz="1600" dirty="0">
                  <a:solidFill>
                    <a:srgbClr val="F8F8F8"/>
                  </a:solidFill>
                  <a:latin typeface="微软雅黑" pitchFamily="34" charset="-122"/>
                  <a:ea typeface="微软雅黑" pitchFamily="34" charset="-122"/>
                </a:rPr>
                <a:t>单击此处添加标题</a:t>
              </a:r>
            </a:p>
          </p:txBody>
        </p:sp>
      </p:grpSp>
      <p:sp>
        <p:nvSpPr>
          <p:cNvPr id="10" name="TextBox 9"/>
          <p:cNvSpPr txBox="1"/>
          <p:nvPr/>
        </p:nvSpPr>
        <p:spPr>
          <a:xfrm>
            <a:off x="2730854" y="1815365"/>
            <a:ext cx="5153514" cy="1029513"/>
          </a:xfrm>
          <a:prstGeom prst="rect">
            <a:avLst/>
          </a:prstGeom>
          <a:noFill/>
        </p:spPr>
        <p:txBody>
          <a:bodyPr wrap="square" lIns="68580" tIns="34290" rIns="68580" bIns="34290" rtlCol="0">
            <a:spAutoFit/>
          </a:bodyPr>
          <a:lstStyle/>
          <a:p>
            <a:pPr>
              <a:lnSpc>
                <a:spcPct val="130000"/>
              </a:lnSpc>
            </a:pPr>
            <a:r>
              <a:rPr lang="zh-CN" altLang="en-US" sz="1200" dirty="0">
                <a:latin typeface="微软雅黑" pitchFamily="34" charset="-122"/>
                <a:ea typeface="微软雅黑"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11" name="TextBox 10"/>
          <p:cNvSpPr txBox="1"/>
          <p:nvPr/>
        </p:nvSpPr>
        <p:spPr>
          <a:xfrm>
            <a:off x="2730854" y="3486453"/>
            <a:ext cx="5153514" cy="1029513"/>
          </a:xfrm>
          <a:prstGeom prst="rect">
            <a:avLst/>
          </a:prstGeom>
          <a:noFill/>
        </p:spPr>
        <p:txBody>
          <a:bodyPr wrap="square" lIns="68580" tIns="34290" rIns="68580" bIns="34290" rtlCol="0">
            <a:spAutoFit/>
          </a:bodyPr>
          <a:lstStyle/>
          <a:p>
            <a:pPr>
              <a:lnSpc>
                <a:spcPct val="130000"/>
              </a:lnSpc>
            </a:pPr>
            <a:r>
              <a:rPr lang="zh-CN" altLang="en-US" sz="1200" dirty="0">
                <a:latin typeface="微软雅黑" pitchFamily="34" charset="-122"/>
                <a:ea typeface="微软雅黑"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12" name="等腰三角形 2"/>
          <p:cNvSpPr/>
          <p:nvPr/>
        </p:nvSpPr>
        <p:spPr bwMode="auto">
          <a:xfrm rot="2747878">
            <a:off x="1522002" y="1241247"/>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a:noFill/>
          </a:ln>
          <a:extLst/>
        </p:spPr>
        <p:txBody>
          <a:bodyPr wrap="none" lIns="68580" tIns="34290" rIns="68580" bIns="34290" anchor="ctr"/>
          <a:lstStyle/>
          <a:p>
            <a:pPr algn="ctr"/>
            <a:endParaRPr lang="zh-CN" altLang="en-US" sz="1100" kern="0" dirty="0">
              <a:solidFill>
                <a:srgbClr val="FFFFFF"/>
              </a:solidFill>
              <a:latin typeface="微软雅黑" pitchFamily="34" charset="-122"/>
              <a:ea typeface="微软雅黑" pitchFamily="34" charset="-122"/>
            </a:endParaRPr>
          </a:p>
        </p:txBody>
      </p:sp>
      <p:sp>
        <p:nvSpPr>
          <p:cNvPr id="13" name="TextBox 12"/>
          <p:cNvSpPr txBox="1"/>
          <p:nvPr/>
        </p:nvSpPr>
        <p:spPr>
          <a:xfrm>
            <a:off x="1628226" y="1682507"/>
            <a:ext cx="643835" cy="369258"/>
          </a:xfrm>
          <a:prstGeom prst="rect">
            <a:avLst/>
          </a:prstGeom>
          <a:noFill/>
          <a:ln>
            <a:noFill/>
          </a:ln>
        </p:spPr>
        <p:txBody>
          <a:bodyPr wrap="none" lIns="68580" tIns="34290" rIns="68580" bIns="34290" anchor="ctr"/>
          <a:lstStyle>
            <a:defPPr>
              <a:defRPr lang="zh-CN"/>
            </a:defPPr>
            <a:lvl1pPr algn="ctr">
              <a:defRPr sz="2000" kern="0">
                <a:solidFill>
                  <a:srgbClr val="FFFFFF"/>
                </a:solidFill>
                <a:latin typeface="微软雅黑" pitchFamily="34" charset="-122"/>
                <a:ea typeface="微软雅黑" pitchFamily="34" charset="-122"/>
              </a:defRPr>
            </a:lvl1pPr>
          </a:lstStyle>
          <a:p>
            <a:r>
              <a:rPr lang="zh-CN" altLang="en-US" b="1" dirty="0"/>
              <a:t>正面</a:t>
            </a:r>
            <a:endParaRPr lang="en-US" altLang="zh-CN" b="1" dirty="0"/>
          </a:p>
          <a:p>
            <a:r>
              <a:rPr lang="zh-CN" altLang="en-US" b="1" dirty="0"/>
              <a:t>观点</a:t>
            </a:r>
          </a:p>
        </p:txBody>
      </p:sp>
      <p:sp>
        <p:nvSpPr>
          <p:cNvPr id="14" name="等腰三角形 2"/>
          <p:cNvSpPr/>
          <p:nvPr/>
        </p:nvSpPr>
        <p:spPr bwMode="auto">
          <a:xfrm rot="3036074">
            <a:off x="1522001" y="2986140"/>
            <a:ext cx="992273" cy="1148112"/>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a:noFill/>
          </a:ln>
          <a:extLst/>
        </p:spPr>
        <p:txBody>
          <a:bodyPr wrap="none" lIns="68580" tIns="34290" rIns="68580" bIns="34290" anchor="ctr"/>
          <a:lstStyle/>
          <a:p>
            <a:pPr algn="ctr"/>
            <a:endParaRPr lang="zh-CN" altLang="en-US" sz="1100" kern="0">
              <a:solidFill>
                <a:srgbClr val="FFFFFF"/>
              </a:solidFill>
              <a:latin typeface="微软雅黑" pitchFamily="34" charset="-122"/>
              <a:ea typeface="微软雅黑" pitchFamily="34" charset="-122"/>
            </a:endParaRPr>
          </a:p>
        </p:txBody>
      </p:sp>
      <p:sp>
        <p:nvSpPr>
          <p:cNvPr id="15" name="TextBox 14"/>
          <p:cNvSpPr txBox="1"/>
          <p:nvPr/>
        </p:nvSpPr>
        <p:spPr>
          <a:xfrm>
            <a:off x="1628228" y="3421201"/>
            <a:ext cx="643835" cy="369258"/>
          </a:xfrm>
          <a:prstGeom prst="rect">
            <a:avLst/>
          </a:prstGeom>
          <a:noFill/>
          <a:ln>
            <a:noFill/>
          </a:ln>
        </p:spPr>
        <p:txBody>
          <a:bodyPr wrap="none" lIns="68580" tIns="34290" rIns="68580" bIns="34290" anchor="ctr"/>
          <a:lstStyle>
            <a:defPPr>
              <a:defRPr lang="zh-CN"/>
            </a:defPPr>
            <a:lvl1pPr algn="ctr">
              <a:defRPr sz="2000" kern="0">
                <a:solidFill>
                  <a:srgbClr val="FFFFFF"/>
                </a:solidFill>
                <a:latin typeface="微软雅黑" pitchFamily="34" charset="-122"/>
                <a:ea typeface="微软雅黑" pitchFamily="34" charset="-122"/>
              </a:defRPr>
            </a:lvl1pPr>
          </a:lstStyle>
          <a:p>
            <a:r>
              <a:rPr lang="zh-CN" altLang="en-US" b="1" dirty="0"/>
              <a:t>负面</a:t>
            </a:r>
            <a:endParaRPr lang="en-US" altLang="zh-CN" b="1" dirty="0"/>
          </a:p>
          <a:p>
            <a:r>
              <a:rPr lang="zh-CN" altLang="en-US" b="1" dirty="0"/>
              <a:t>观点</a:t>
            </a:r>
          </a:p>
        </p:txBody>
      </p:sp>
      <p:sp>
        <p:nvSpPr>
          <p:cNvPr id="16" name="TextBox 15"/>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点击添加标题文本</a:t>
            </a:r>
          </a:p>
        </p:txBody>
      </p:sp>
      <p:sp>
        <p:nvSpPr>
          <p:cNvPr id="17" name="TextBox 16"/>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989955131"/>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90">
                                          <p:stCondLst>
                                            <p:cond delay="0"/>
                                          </p:stCondLst>
                                        </p:cTn>
                                        <p:tgtEl>
                                          <p:spTgt spid="13"/>
                                        </p:tgtEl>
                                      </p:cBhvr>
                                    </p:animEffect>
                                    <p:anim calcmode="lin" valueType="num">
                                      <p:cBhvr>
                                        <p:cTn id="8"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3" dur="13">
                                          <p:stCondLst>
                                            <p:cond delay="325"/>
                                          </p:stCondLst>
                                        </p:cTn>
                                        <p:tgtEl>
                                          <p:spTgt spid="13"/>
                                        </p:tgtEl>
                                      </p:cBhvr>
                                      <p:to x="100000" y="60000"/>
                                    </p:animScale>
                                    <p:animScale>
                                      <p:cBhvr>
                                        <p:cTn id="14" dur="83" decel="50000">
                                          <p:stCondLst>
                                            <p:cond delay="338"/>
                                          </p:stCondLst>
                                        </p:cTn>
                                        <p:tgtEl>
                                          <p:spTgt spid="13"/>
                                        </p:tgtEl>
                                      </p:cBhvr>
                                      <p:to x="100000" y="100000"/>
                                    </p:animScale>
                                    <p:animScale>
                                      <p:cBhvr>
                                        <p:cTn id="15" dur="13">
                                          <p:stCondLst>
                                            <p:cond delay="656"/>
                                          </p:stCondLst>
                                        </p:cTn>
                                        <p:tgtEl>
                                          <p:spTgt spid="13"/>
                                        </p:tgtEl>
                                      </p:cBhvr>
                                      <p:to x="100000" y="80000"/>
                                    </p:animScale>
                                    <p:animScale>
                                      <p:cBhvr>
                                        <p:cTn id="16" dur="83" decel="50000">
                                          <p:stCondLst>
                                            <p:cond delay="669"/>
                                          </p:stCondLst>
                                        </p:cTn>
                                        <p:tgtEl>
                                          <p:spTgt spid="13"/>
                                        </p:tgtEl>
                                      </p:cBhvr>
                                      <p:to x="100000" y="100000"/>
                                    </p:animScale>
                                    <p:animScale>
                                      <p:cBhvr>
                                        <p:cTn id="17" dur="13">
                                          <p:stCondLst>
                                            <p:cond delay="821"/>
                                          </p:stCondLst>
                                        </p:cTn>
                                        <p:tgtEl>
                                          <p:spTgt spid="13"/>
                                        </p:tgtEl>
                                      </p:cBhvr>
                                      <p:to x="100000" y="90000"/>
                                    </p:animScale>
                                    <p:animScale>
                                      <p:cBhvr>
                                        <p:cTn id="18" dur="83" decel="50000">
                                          <p:stCondLst>
                                            <p:cond delay="834"/>
                                          </p:stCondLst>
                                        </p:cTn>
                                        <p:tgtEl>
                                          <p:spTgt spid="13"/>
                                        </p:tgtEl>
                                      </p:cBhvr>
                                      <p:to x="100000" y="100000"/>
                                    </p:animScale>
                                    <p:animScale>
                                      <p:cBhvr>
                                        <p:cTn id="19" dur="13">
                                          <p:stCondLst>
                                            <p:cond delay="904"/>
                                          </p:stCondLst>
                                        </p:cTn>
                                        <p:tgtEl>
                                          <p:spTgt spid="13"/>
                                        </p:tgtEl>
                                      </p:cBhvr>
                                      <p:to x="100000" y="95000"/>
                                    </p:animScale>
                                    <p:animScale>
                                      <p:cBhvr>
                                        <p:cTn id="20" dur="83" decel="50000">
                                          <p:stCondLst>
                                            <p:cond delay="917"/>
                                          </p:stCondLst>
                                        </p:cTn>
                                        <p:tgtEl>
                                          <p:spTgt spid="1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290">
                                          <p:stCondLst>
                                            <p:cond delay="0"/>
                                          </p:stCondLst>
                                        </p:cTn>
                                        <p:tgtEl>
                                          <p:spTgt spid="12"/>
                                        </p:tgtEl>
                                      </p:cBhvr>
                                    </p:animEffect>
                                    <p:anim calcmode="lin" valueType="num">
                                      <p:cBhvr>
                                        <p:cTn id="24"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29" dur="13">
                                          <p:stCondLst>
                                            <p:cond delay="325"/>
                                          </p:stCondLst>
                                        </p:cTn>
                                        <p:tgtEl>
                                          <p:spTgt spid="12"/>
                                        </p:tgtEl>
                                      </p:cBhvr>
                                      <p:to x="100000" y="60000"/>
                                    </p:animScale>
                                    <p:animScale>
                                      <p:cBhvr>
                                        <p:cTn id="30" dur="83" decel="50000">
                                          <p:stCondLst>
                                            <p:cond delay="338"/>
                                          </p:stCondLst>
                                        </p:cTn>
                                        <p:tgtEl>
                                          <p:spTgt spid="12"/>
                                        </p:tgtEl>
                                      </p:cBhvr>
                                      <p:to x="100000" y="100000"/>
                                    </p:animScale>
                                    <p:animScale>
                                      <p:cBhvr>
                                        <p:cTn id="31" dur="13">
                                          <p:stCondLst>
                                            <p:cond delay="656"/>
                                          </p:stCondLst>
                                        </p:cTn>
                                        <p:tgtEl>
                                          <p:spTgt spid="12"/>
                                        </p:tgtEl>
                                      </p:cBhvr>
                                      <p:to x="100000" y="80000"/>
                                    </p:animScale>
                                    <p:animScale>
                                      <p:cBhvr>
                                        <p:cTn id="32" dur="83" decel="50000">
                                          <p:stCondLst>
                                            <p:cond delay="669"/>
                                          </p:stCondLst>
                                        </p:cTn>
                                        <p:tgtEl>
                                          <p:spTgt spid="12"/>
                                        </p:tgtEl>
                                      </p:cBhvr>
                                      <p:to x="100000" y="100000"/>
                                    </p:animScale>
                                    <p:animScale>
                                      <p:cBhvr>
                                        <p:cTn id="33" dur="13">
                                          <p:stCondLst>
                                            <p:cond delay="821"/>
                                          </p:stCondLst>
                                        </p:cTn>
                                        <p:tgtEl>
                                          <p:spTgt spid="12"/>
                                        </p:tgtEl>
                                      </p:cBhvr>
                                      <p:to x="100000" y="90000"/>
                                    </p:animScale>
                                    <p:animScale>
                                      <p:cBhvr>
                                        <p:cTn id="34" dur="83" decel="50000">
                                          <p:stCondLst>
                                            <p:cond delay="834"/>
                                          </p:stCondLst>
                                        </p:cTn>
                                        <p:tgtEl>
                                          <p:spTgt spid="12"/>
                                        </p:tgtEl>
                                      </p:cBhvr>
                                      <p:to x="100000" y="100000"/>
                                    </p:animScale>
                                    <p:animScale>
                                      <p:cBhvr>
                                        <p:cTn id="35" dur="13">
                                          <p:stCondLst>
                                            <p:cond delay="904"/>
                                          </p:stCondLst>
                                        </p:cTn>
                                        <p:tgtEl>
                                          <p:spTgt spid="12"/>
                                        </p:tgtEl>
                                      </p:cBhvr>
                                      <p:to x="100000" y="95000"/>
                                    </p:animScale>
                                    <p:animScale>
                                      <p:cBhvr>
                                        <p:cTn id="36" dur="83" decel="50000">
                                          <p:stCondLst>
                                            <p:cond delay="917"/>
                                          </p:stCondLst>
                                        </p:cTn>
                                        <p:tgtEl>
                                          <p:spTgt spid="1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290">
                                          <p:stCondLst>
                                            <p:cond delay="0"/>
                                          </p:stCondLst>
                                        </p:cTn>
                                        <p:tgtEl>
                                          <p:spTgt spid="14"/>
                                        </p:tgtEl>
                                      </p:cBhvr>
                                    </p:animEffect>
                                    <p:anim calcmode="lin" valueType="num">
                                      <p:cBhvr>
                                        <p:cTn id="40"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45" dur="13">
                                          <p:stCondLst>
                                            <p:cond delay="325"/>
                                          </p:stCondLst>
                                        </p:cTn>
                                        <p:tgtEl>
                                          <p:spTgt spid="14"/>
                                        </p:tgtEl>
                                      </p:cBhvr>
                                      <p:to x="100000" y="60000"/>
                                    </p:animScale>
                                    <p:animScale>
                                      <p:cBhvr>
                                        <p:cTn id="46" dur="83" decel="50000">
                                          <p:stCondLst>
                                            <p:cond delay="338"/>
                                          </p:stCondLst>
                                        </p:cTn>
                                        <p:tgtEl>
                                          <p:spTgt spid="14"/>
                                        </p:tgtEl>
                                      </p:cBhvr>
                                      <p:to x="100000" y="100000"/>
                                    </p:animScale>
                                    <p:animScale>
                                      <p:cBhvr>
                                        <p:cTn id="47" dur="13">
                                          <p:stCondLst>
                                            <p:cond delay="656"/>
                                          </p:stCondLst>
                                        </p:cTn>
                                        <p:tgtEl>
                                          <p:spTgt spid="14"/>
                                        </p:tgtEl>
                                      </p:cBhvr>
                                      <p:to x="100000" y="80000"/>
                                    </p:animScale>
                                    <p:animScale>
                                      <p:cBhvr>
                                        <p:cTn id="48" dur="83" decel="50000">
                                          <p:stCondLst>
                                            <p:cond delay="669"/>
                                          </p:stCondLst>
                                        </p:cTn>
                                        <p:tgtEl>
                                          <p:spTgt spid="14"/>
                                        </p:tgtEl>
                                      </p:cBhvr>
                                      <p:to x="100000" y="100000"/>
                                    </p:animScale>
                                    <p:animScale>
                                      <p:cBhvr>
                                        <p:cTn id="49" dur="13">
                                          <p:stCondLst>
                                            <p:cond delay="821"/>
                                          </p:stCondLst>
                                        </p:cTn>
                                        <p:tgtEl>
                                          <p:spTgt spid="14"/>
                                        </p:tgtEl>
                                      </p:cBhvr>
                                      <p:to x="100000" y="90000"/>
                                    </p:animScale>
                                    <p:animScale>
                                      <p:cBhvr>
                                        <p:cTn id="50" dur="83" decel="50000">
                                          <p:stCondLst>
                                            <p:cond delay="834"/>
                                          </p:stCondLst>
                                        </p:cTn>
                                        <p:tgtEl>
                                          <p:spTgt spid="14"/>
                                        </p:tgtEl>
                                      </p:cBhvr>
                                      <p:to x="100000" y="100000"/>
                                    </p:animScale>
                                    <p:animScale>
                                      <p:cBhvr>
                                        <p:cTn id="51" dur="13">
                                          <p:stCondLst>
                                            <p:cond delay="904"/>
                                          </p:stCondLst>
                                        </p:cTn>
                                        <p:tgtEl>
                                          <p:spTgt spid="14"/>
                                        </p:tgtEl>
                                      </p:cBhvr>
                                      <p:to x="100000" y="95000"/>
                                    </p:animScale>
                                    <p:animScale>
                                      <p:cBhvr>
                                        <p:cTn id="52" dur="83" decel="50000">
                                          <p:stCondLst>
                                            <p:cond delay="917"/>
                                          </p:stCondLst>
                                        </p:cTn>
                                        <p:tgtEl>
                                          <p:spTgt spid="1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290">
                                          <p:stCondLst>
                                            <p:cond delay="0"/>
                                          </p:stCondLst>
                                        </p:cTn>
                                        <p:tgtEl>
                                          <p:spTgt spid="15"/>
                                        </p:tgtEl>
                                      </p:cBhvr>
                                    </p:animEffect>
                                    <p:anim calcmode="lin" valueType="num">
                                      <p:cBhvr>
                                        <p:cTn id="56"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61" dur="13">
                                          <p:stCondLst>
                                            <p:cond delay="325"/>
                                          </p:stCondLst>
                                        </p:cTn>
                                        <p:tgtEl>
                                          <p:spTgt spid="15"/>
                                        </p:tgtEl>
                                      </p:cBhvr>
                                      <p:to x="100000" y="60000"/>
                                    </p:animScale>
                                    <p:animScale>
                                      <p:cBhvr>
                                        <p:cTn id="62" dur="83" decel="50000">
                                          <p:stCondLst>
                                            <p:cond delay="338"/>
                                          </p:stCondLst>
                                        </p:cTn>
                                        <p:tgtEl>
                                          <p:spTgt spid="15"/>
                                        </p:tgtEl>
                                      </p:cBhvr>
                                      <p:to x="100000" y="100000"/>
                                    </p:animScale>
                                    <p:animScale>
                                      <p:cBhvr>
                                        <p:cTn id="63" dur="13">
                                          <p:stCondLst>
                                            <p:cond delay="656"/>
                                          </p:stCondLst>
                                        </p:cTn>
                                        <p:tgtEl>
                                          <p:spTgt spid="15"/>
                                        </p:tgtEl>
                                      </p:cBhvr>
                                      <p:to x="100000" y="80000"/>
                                    </p:animScale>
                                    <p:animScale>
                                      <p:cBhvr>
                                        <p:cTn id="64" dur="83" decel="50000">
                                          <p:stCondLst>
                                            <p:cond delay="669"/>
                                          </p:stCondLst>
                                        </p:cTn>
                                        <p:tgtEl>
                                          <p:spTgt spid="15"/>
                                        </p:tgtEl>
                                      </p:cBhvr>
                                      <p:to x="100000" y="100000"/>
                                    </p:animScale>
                                    <p:animScale>
                                      <p:cBhvr>
                                        <p:cTn id="65" dur="13">
                                          <p:stCondLst>
                                            <p:cond delay="821"/>
                                          </p:stCondLst>
                                        </p:cTn>
                                        <p:tgtEl>
                                          <p:spTgt spid="15"/>
                                        </p:tgtEl>
                                      </p:cBhvr>
                                      <p:to x="100000" y="90000"/>
                                    </p:animScale>
                                    <p:animScale>
                                      <p:cBhvr>
                                        <p:cTn id="66" dur="83" decel="50000">
                                          <p:stCondLst>
                                            <p:cond delay="834"/>
                                          </p:stCondLst>
                                        </p:cTn>
                                        <p:tgtEl>
                                          <p:spTgt spid="15"/>
                                        </p:tgtEl>
                                      </p:cBhvr>
                                      <p:to x="100000" y="100000"/>
                                    </p:animScale>
                                    <p:animScale>
                                      <p:cBhvr>
                                        <p:cTn id="67" dur="13">
                                          <p:stCondLst>
                                            <p:cond delay="904"/>
                                          </p:stCondLst>
                                        </p:cTn>
                                        <p:tgtEl>
                                          <p:spTgt spid="15"/>
                                        </p:tgtEl>
                                      </p:cBhvr>
                                      <p:to x="100000" y="95000"/>
                                    </p:animScale>
                                    <p:animScale>
                                      <p:cBhvr>
                                        <p:cTn id="68" dur="83" decel="50000">
                                          <p:stCondLst>
                                            <p:cond delay="917"/>
                                          </p:stCondLst>
                                        </p:cTn>
                                        <p:tgtEl>
                                          <p:spTgt spid="15"/>
                                        </p:tgtEl>
                                      </p:cBhvr>
                                      <p:to x="100000" y="100000"/>
                                    </p:animScale>
                                  </p:childTnLst>
                                </p:cTn>
                              </p:par>
                            </p:childTnLst>
                          </p:cTn>
                        </p:par>
                        <p:par>
                          <p:cTn id="69" fill="hold">
                            <p:stCondLst>
                              <p:cond delay="1000"/>
                            </p:stCondLst>
                            <p:childTnLst>
                              <p:par>
                                <p:cTn id="70" presetID="22" presetClass="entr" presetSubtype="8" fill="hold" nodeType="after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ipe(left)">
                                      <p:cBhvr>
                                        <p:cTn id="72" dur="1000"/>
                                        <p:tgtEl>
                                          <p:spTgt spid="3"/>
                                        </p:tgtEl>
                                      </p:cBhvr>
                                    </p:animEffect>
                                  </p:childTnLst>
                                </p:cTn>
                              </p:par>
                              <p:par>
                                <p:cTn id="73" presetID="12" presetClass="entr" presetSubtype="4" fill="hold" grpId="0" nodeType="withEffect">
                                  <p:stCondLst>
                                    <p:cond delay="0"/>
                                  </p:stCondLst>
                                  <p:iterate type="lt">
                                    <p:tmPct val="5983"/>
                                  </p:iterate>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300"/>
                                        <p:tgtEl>
                                          <p:spTgt spid="10"/>
                                        </p:tgtEl>
                                        <p:attrNameLst>
                                          <p:attrName>ppt_y</p:attrName>
                                        </p:attrNameLst>
                                      </p:cBhvr>
                                      <p:tavLst>
                                        <p:tav tm="0">
                                          <p:val>
                                            <p:strVal val="#ppt_y+#ppt_h*1.125000"/>
                                          </p:val>
                                        </p:tav>
                                        <p:tav tm="100000">
                                          <p:val>
                                            <p:strVal val="#ppt_y"/>
                                          </p:val>
                                        </p:tav>
                                      </p:tavLst>
                                    </p:anim>
                                    <p:animEffect transition="in" filter="wipe(up)">
                                      <p:cBhvr>
                                        <p:cTn id="76" dur="300"/>
                                        <p:tgtEl>
                                          <p:spTgt spid="10"/>
                                        </p:tgtEl>
                                      </p:cBhvr>
                                    </p:animEffect>
                                  </p:childTnLst>
                                </p:cTn>
                              </p:par>
                              <p:par>
                                <p:cTn id="77" presetID="22" presetClass="entr" presetSubtype="8" fill="hold" nodeType="withEffect">
                                  <p:stCondLst>
                                    <p:cond delay="1000"/>
                                  </p:stCondLst>
                                  <p:childTnLst>
                                    <p:set>
                                      <p:cBhvr>
                                        <p:cTn id="78" dur="1" fill="hold">
                                          <p:stCondLst>
                                            <p:cond delay="0"/>
                                          </p:stCondLst>
                                        </p:cTn>
                                        <p:tgtEl>
                                          <p:spTgt spid="6"/>
                                        </p:tgtEl>
                                        <p:attrNameLst>
                                          <p:attrName>style.visibility</p:attrName>
                                        </p:attrNameLst>
                                      </p:cBhvr>
                                      <p:to>
                                        <p:strVal val="visible"/>
                                      </p:to>
                                    </p:set>
                                    <p:animEffect transition="in" filter="wipe(left)">
                                      <p:cBhvr>
                                        <p:cTn id="79" dur="1000"/>
                                        <p:tgtEl>
                                          <p:spTgt spid="6"/>
                                        </p:tgtEl>
                                      </p:cBhvr>
                                    </p:animEffect>
                                  </p:childTnLst>
                                </p:cTn>
                              </p:par>
                              <p:par>
                                <p:cTn id="80" presetID="12" presetClass="entr" presetSubtype="4" fill="hold" grpId="0" nodeType="withEffect">
                                  <p:stCondLst>
                                    <p:cond delay="1000"/>
                                  </p:stCondLst>
                                  <p:iterate type="lt">
                                    <p:tmPct val="5983"/>
                                  </p:iterate>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300"/>
                                        <p:tgtEl>
                                          <p:spTgt spid="11"/>
                                        </p:tgtEl>
                                        <p:attrNameLst>
                                          <p:attrName>ppt_y</p:attrName>
                                        </p:attrNameLst>
                                      </p:cBhvr>
                                      <p:tavLst>
                                        <p:tav tm="0">
                                          <p:val>
                                            <p:strVal val="#ppt_y+#ppt_h*1.125000"/>
                                          </p:val>
                                        </p:tav>
                                        <p:tav tm="100000">
                                          <p:val>
                                            <p:strVal val="#ppt_y"/>
                                          </p:val>
                                        </p:tav>
                                      </p:tavLst>
                                    </p:anim>
                                    <p:animEffect transition="in" filter="wipe(up)">
                                      <p:cBhvr>
                                        <p:cTn id="83"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P spid="14" grpId="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点击添加标题文本</a:t>
            </a:r>
          </a:p>
        </p:txBody>
      </p:sp>
      <p:sp>
        <p:nvSpPr>
          <p:cNvPr id="3" name="TextBox 2"/>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cxnSp>
        <p:nvCxnSpPr>
          <p:cNvPr id="18" name="直接连接符 17"/>
          <p:cNvCxnSpPr/>
          <p:nvPr/>
        </p:nvCxnSpPr>
        <p:spPr>
          <a:xfrm rot="5400000">
            <a:off x="1807867" y="2817040"/>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313234" y="2817040"/>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868233" y="1478155"/>
            <a:ext cx="1976209" cy="787840"/>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lgn="ctr" fontAlgn="base">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1" name="组合 20"/>
          <p:cNvGrpSpPr/>
          <p:nvPr/>
        </p:nvGrpSpPr>
        <p:grpSpPr>
          <a:xfrm>
            <a:off x="868236" y="2732491"/>
            <a:ext cx="1833514" cy="1126864"/>
            <a:chOff x="503238" y="2548492"/>
            <a:chExt cx="2191599" cy="1126865"/>
          </a:xfrm>
        </p:grpSpPr>
        <p:sp>
          <p:nvSpPr>
            <p:cNvPr id="22" name="矩形 21"/>
            <p:cNvSpPr/>
            <p:nvPr/>
          </p:nvSpPr>
          <p:spPr>
            <a:xfrm>
              <a:off x="503238" y="2548492"/>
              <a:ext cx="1005403" cy="338554"/>
            </a:xfrm>
            <a:prstGeom prst="rect">
              <a:avLst/>
            </a:prstGeom>
          </p:spPr>
          <p:txBody>
            <a:bodyPr wrap="none">
              <a:spAutoFit/>
            </a:bodyPr>
            <a:lstStyle/>
            <a:p>
              <a:pPr lvl="0" eaLnBrk="0" fontAlgn="base" hangingPunct="0">
                <a:spcBef>
                  <a:spcPct val="0"/>
                </a:spcBef>
                <a:spcAft>
                  <a:spcPct val="0"/>
                </a:spcAft>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503238" y="2905916"/>
              <a:ext cx="2191599" cy="769441"/>
            </a:xfrm>
            <a:prstGeom prst="rect">
              <a:avLst/>
            </a:prstGeom>
          </p:spPr>
          <p:txBody>
            <a:bodyPr wrap="squar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4" name="42 Rectángulo"/>
          <p:cNvSpPr/>
          <p:nvPr/>
        </p:nvSpPr>
        <p:spPr>
          <a:xfrm>
            <a:off x="3393147" y="1478156"/>
            <a:ext cx="1976210" cy="787840"/>
          </a:xfrm>
          <a:prstGeom prst="rect">
            <a:avLst/>
          </a:prstGeom>
          <a:solidFill>
            <a:schemeClr val="accent2"/>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5" name="组合 24"/>
          <p:cNvGrpSpPr/>
          <p:nvPr/>
        </p:nvGrpSpPr>
        <p:grpSpPr>
          <a:xfrm>
            <a:off x="3393149" y="2732491"/>
            <a:ext cx="1833514" cy="1126865"/>
            <a:chOff x="471218" y="2548491"/>
            <a:chExt cx="2191599" cy="1126866"/>
          </a:xfrm>
        </p:grpSpPr>
        <p:sp>
          <p:nvSpPr>
            <p:cNvPr id="26" name="矩形 25"/>
            <p:cNvSpPr/>
            <p:nvPr/>
          </p:nvSpPr>
          <p:spPr>
            <a:xfrm>
              <a:off x="471218" y="2548491"/>
              <a:ext cx="1005403" cy="338554"/>
            </a:xfrm>
            <a:prstGeom prst="rect">
              <a:avLst/>
            </a:prstGeom>
          </p:spPr>
          <p:txBody>
            <a:bodyPr wrap="none">
              <a:spAutoFit/>
            </a:bodyPr>
            <a:lstStyle/>
            <a:p>
              <a:pPr lvl="0" eaLnBrk="0" fontAlgn="base" hangingPunct="0">
                <a:spcBef>
                  <a:spcPct val="0"/>
                </a:spcBef>
                <a:spcAft>
                  <a:spcPct val="0"/>
                </a:spcAft>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471218" y="2905916"/>
              <a:ext cx="2191599" cy="769441"/>
            </a:xfrm>
            <a:prstGeom prst="rect">
              <a:avLst/>
            </a:prstGeom>
          </p:spPr>
          <p:txBody>
            <a:bodyPr wrap="squar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8" name="51 Rectángulo"/>
          <p:cNvSpPr/>
          <p:nvPr/>
        </p:nvSpPr>
        <p:spPr>
          <a:xfrm>
            <a:off x="5906837" y="1478156"/>
            <a:ext cx="1977532" cy="787839"/>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9" name="组合 28"/>
          <p:cNvGrpSpPr/>
          <p:nvPr/>
        </p:nvGrpSpPr>
        <p:grpSpPr>
          <a:xfrm>
            <a:off x="5906839" y="2732491"/>
            <a:ext cx="1833514" cy="1126865"/>
            <a:chOff x="467746" y="2548491"/>
            <a:chExt cx="2191599" cy="1126866"/>
          </a:xfrm>
        </p:grpSpPr>
        <p:sp>
          <p:nvSpPr>
            <p:cNvPr id="30" name="矩形 29"/>
            <p:cNvSpPr/>
            <p:nvPr/>
          </p:nvSpPr>
          <p:spPr>
            <a:xfrm>
              <a:off x="467746" y="2548491"/>
              <a:ext cx="1005403" cy="338554"/>
            </a:xfrm>
            <a:prstGeom prst="rect">
              <a:avLst/>
            </a:prstGeom>
          </p:spPr>
          <p:txBody>
            <a:bodyPr wrap="none">
              <a:spAutoFit/>
            </a:bodyPr>
            <a:lstStyle/>
            <a:p>
              <a:pPr lvl="0" eaLnBrk="0" fontAlgn="base" hangingPunct="0">
                <a:spcBef>
                  <a:spcPct val="0"/>
                </a:spcBef>
                <a:spcAft>
                  <a:spcPct val="0"/>
                </a:spcAft>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467746" y="2905916"/>
              <a:ext cx="2191599" cy="769441"/>
            </a:xfrm>
            <a:prstGeom prst="rect">
              <a:avLst/>
            </a:prstGeom>
          </p:spPr>
          <p:txBody>
            <a:bodyPr wrap="squar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498696322"/>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1142899" y="1359345"/>
            <a:ext cx="1501663" cy="671415"/>
            <a:chOff x="465719" y="1295954"/>
            <a:chExt cx="1658494" cy="740511"/>
          </a:xfrm>
        </p:grpSpPr>
        <p:sp>
          <p:nvSpPr>
            <p:cNvPr id="38"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sp>
          <p:nvSpPr>
            <p:cNvPr id="39"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headEnd/>
              <a:tailE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40" name="TextBox 39"/>
          <p:cNvSpPr txBox="1"/>
          <p:nvPr/>
        </p:nvSpPr>
        <p:spPr>
          <a:xfrm>
            <a:off x="2804740" y="1515478"/>
            <a:ext cx="5511676" cy="539396"/>
          </a:xfrm>
          <a:prstGeom prst="rect">
            <a:avLst/>
          </a:prstGeom>
          <a:noFill/>
        </p:spPr>
        <p:txBody>
          <a:bodyPr wrap="square" lIns="78230" tIns="39115" rIns="78230" bIns="39115" rtlCol="0">
            <a:spAutoFit/>
          </a:bodyPr>
          <a:lstStyle/>
          <a:p>
            <a:pPr>
              <a:lnSpc>
                <a:spcPct val="15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2698744" y="1275606"/>
            <a:ext cx="2412353" cy="275570"/>
          </a:xfrm>
          <a:prstGeom prst="rect">
            <a:avLst/>
          </a:prstGeom>
          <a:noFill/>
        </p:spPr>
        <p:txBody>
          <a:bodyPr wrap="square" lIns="51764" tIns="25882" rIns="51764" bIns="25882" rtlCol="0">
            <a:spAutoFit/>
          </a:bodyPr>
          <a:lstStyle/>
          <a:p>
            <a:r>
              <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rPr>
              <a:t>（一）</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单击填加标题</a:t>
            </a:r>
          </a:p>
        </p:txBody>
      </p:sp>
      <p:grpSp>
        <p:nvGrpSpPr>
          <p:cNvPr id="42" name="组合 41"/>
          <p:cNvGrpSpPr/>
          <p:nvPr/>
        </p:nvGrpSpPr>
        <p:grpSpPr>
          <a:xfrm>
            <a:off x="1142899" y="3641919"/>
            <a:ext cx="1501663" cy="703527"/>
            <a:chOff x="465719" y="3291830"/>
            <a:chExt cx="1658494" cy="740511"/>
          </a:xfrm>
        </p:grpSpPr>
        <p:sp>
          <p:nvSpPr>
            <p:cNvPr id="43"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71134" y="3488771"/>
              <a:ext cx="346674" cy="346630"/>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p:cNvSpPr txBox="1"/>
          <p:nvPr/>
        </p:nvSpPr>
        <p:spPr>
          <a:xfrm>
            <a:off x="2804740" y="2694790"/>
            <a:ext cx="5511676" cy="539396"/>
          </a:xfrm>
          <a:prstGeom prst="rect">
            <a:avLst/>
          </a:prstGeom>
          <a:noFill/>
        </p:spPr>
        <p:txBody>
          <a:bodyPr wrap="square" lIns="78230" tIns="39115" rIns="78230" bIns="39115" rtlCol="0">
            <a:spAutoFit/>
          </a:bodyPr>
          <a:lstStyle/>
          <a:p>
            <a:pPr>
              <a:lnSpc>
                <a:spcPct val="15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2698744" y="2454920"/>
            <a:ext cx="2412353" cy="275570"/>
          </a:xfrm>
          <a:prstGeom prst="rect">
            <a:avLst/>
          </a:prstGeom>
          <a:noFill/>
        </p:spPr>
        <p:txBody>
          <a:bodyPr wrap="square" lIns="51764" tIns="25882" rIns="51764" bIns="25882" rtlCol="0">
            <a:spAutoFit/>
          </a:bodyPr>
          <a:lstStyle/>
          <a:p>
            <a:r>
              <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二</a:t>
            </a:r>
            <a:r>
              <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单击填加标题</a:t>
            </a:r>
          </a:p>
        </p:txBody>
      </p:sp>
      <p:sp>
        <p:nvSpPr>
          <p:cNvPr id="47" name="TextBox 46"/>
          <p:cNvSpPr txBox="1"/>
          <p:nvPr/>
        </p:nvSpPr>
        <p:spPr>
          <a:xfrm>
            <a:off x="2804740" y="3832554"/>
            <a:ext cx="5511676" cy="539396"/>
          </a:xfrm>
          <a:prstGeom prst="rect">
            <a:avLst/>
          </a:prstGeom>
          <a:noFill/>
        </p:spPr>
        <p:txBody>
          <a:bodyPr wrap="square" lIns="78230" tIns="39115" rIns="78230" bIns="39115" rtlCol="0">
            <a:spAutoFit/>
          </a:bodyPr>
          <a:lstStyle/>
          <a:p>
            <a:pPr>
              <a:lnSpc>
                <a:spcPct val="15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2698744" y="3592685"/>
            <a:ext cx="2412353" cy="275570"/>
          </a:xfrm>
          <a:prstGeom prst="rect">
            <a:avLst/>
          </a:prstGeom>
          <a:noFill/>
        </p:spPr>
        <p:txBody>
          <a:bodyPr wrap="square" lIns="51764" tIns="25882" rIns="51764" bIns="25882" rtlCol="0">
            <a:spAutoFit/>
          </a:bodyPr>
          <a:lstStyle/>
          <a:p>
            <a:r>
              <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三</a:t>
            </a:r>
            <a:r>
              <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单击填加标题</a:t>
            </a:r>
          </a:p>
        </p:txBody>
      </p:sp>
      <p:grpSp>
        <p:nvGrpSpPr>
          <p:cNvPr id="49" name="Group 4"/>
          <p:cNvGrpSpPr/>
          <p:nvPr/>
        </p:nvGrpSpPr>
        <p:grpSpPr>
          <a:xfrm>
            <a:off x="1142899" y="2503790"/>
            <a:ext cx="1501663" cy="702856"/>
            <a:chOff x="1372486" y="3793072"/>
            <a:chExt cx="6146978" cy="2804667"/>
          </a:xfrm>
        </p:grpSpPr>
        <p:sp>
          <p:nvSpPr>
            <p:cNvPr id="50"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grpSp>
          <p:nvGrpSpPr>
            <p:cNvPr id="51" name="Group 2"/>
            <p:cNvGrpSpPr>
              <a:grpSpLocks/>
            </p:cNvGrpSpPr>
            <p:nvPr/>
          </p:nvGrpSpPr>
          <p:grpSpPr bwMode="auto">
            <a:xfrm>
              <a:off x="3531959" y="4060393"/>
              <a:ext cx="1906518" cy="1888205"/>
              <a:chOff x="1569458" y="688424"/>
              <a:chExt cx="334962" cy="331788"/>
            </a:xfrm>
            <a:solidFill>
              <a:schemeClr val="bg1"/>
            </a:solidFill>
          </p:grpSpPr>
          <p:sp>
            <p:nvSpPr>
              <p:cNvPr id="52"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53"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54"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55"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56"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57"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grpSp>
      </p:grpSp>
      <p:sp>
        <p:nvSpPr>
          <p:cNvPr id="23" name="TextBox 22"/>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点击添加标题文本</a:t>
            </a:r>
          </a:p>
        </p:txBody>
      </p:sp>
      <p:sp>
        <p:nvSpPr>
          <p:cNvPr id="24" name="TextBox 23"/>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1252812306"/>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750"/>
                                        <p:tgtEl>
                                          <p:spTgt spid="40"/>
                                        </p:tgtEl>
                                      </p:cBhvr>
                                    </p:animEffect>
                                  </p:childTnLst>
                                </p:cTn>
                              </p:par>
                            </p:childTnLst>
                          </p:cTn>
                        </p:par>
                        <p:par>
                          <p:cTn id="17" fill="hold">
                            <p:stCondLst>
                              <p:cond delay="1750"/>
                            </p:stCondLst>
                            <p:childTnLst>
                              <p:par>
                                <p:cTn id="18" presetID="2" presetClass="entr" presetSubtype="8" decel="100000"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additive="base">
                                        <p:cTn id="20" dur="500" fill="hold"/>
                                        <p:tgtEl>
                                          <p:spTgt spid="49"/>
                                        </p:tgtEl>
                                        <p:attrNameLst>
                                          <p:attrName>ppt_x</p:attrName>
                                        </p:attrNameLst>
                                      </p:cBhvr>
                                      <p:tavLst>
                                        <p:tav tm="0">
                                          <p:val>
                                            <p:strVal val="0-#ppt_w/2"/>
                                          </p:val>
                                        </p:tav>
                                        <p:tav tm="100000">
                                          <p:val>
                                            <p:strVal val="#ppt_x"/>
                                          </p:val>
                                        </p:tav>
                                      </p:tavLst>
                                    </p:anim>
                                    <p:anim calcmode="lin" valueType="num">
                                      <p:cBhvr additive="base">
                                        <p:cTn id="21" dur="500" fill="hold"/>
                                        <p:tgtEl>
                                          <p:spTgt spid="49"/>
                                        </p:tgtEl>
                                        <p:attrNameLst>
                                          <p:attrName>ppt_y</p:attrName>
                                        </p:attrNameLst>
                                      </p:cBhvr>
                                      <p:tavLst>
                                        <p:tav tm="0">
                                          <p:val>
                                            <p:strVal val="#ppt_y"/>
                                          </p:val>
                                        </p:tav>
                                        <p:tav tm="100000">
                                          <p:val>
                                            <p:strVal val="#ppt_y"/>
                                          </p:val>
                                        </p:tav>
                                      </p:tavLst>
                                    </p:anim>
                                  </p:childTnLst>
                                </p:cTn>
                              </p:par>
                            </p:childTnLst>
                          </p:cTn>
                        </p:par>
                        <p:par>
                          <p:cTn id="22" fill="hold">
                            <p:stCondLst>
                              <p:cond delay="2250"/>
                            </p:stCondLst>
                            <p:childTnLst>
                              <p:par>
                                <p:cTn id="23" presetID="10"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750"/>
                                        <p:tgtEl>
                                          <p:spTgt spid="45"/>
                                        </p:tgtEl>
                                      </p:cBhvr>
                                    </p:animEffect>
                                  </p:childTnLst>
                                </p:cTn>
                              </p:par>
                            </p:childTnLst>
                          </p:cTn>
                        </p:par>
                        <p:par>
                          <p:cTn id="30" fill="hold">
                            <p:stCondLst>
                              <p:cond delay="3500"/>
                            </p:stCondLst>
                            <p:childTnLst>
                              <p:par>
                                <p:cTn id="31" presetID="2" presetClass="entr" presetSubtype="8" decel="100000"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0-#ppt_w/2"/>
                                          </p:val>
                                        </p:tav>
                                        <p:tav tm="100000">
                                          <p:val>
                                            <p:strVal val="#ppt_x"/>
                                          </p:val>
                                        </p:tav>
                                      </p:tavLst>
                                    </p:anim>
                                    <p:anim calcmode="lin" valueType="num">
                                      <p:cBhvr additive="base">
                                        <p:cTn id="34" dur="500" fill="hold"/>
                                        <p:tgtEl>
                                          <p:spTgt spid="4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left)">
                                      <p:cBhvr>
                                        <p:cTn id="4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圆角矩形 56"/>
          <p:cNvSpPr/>
          <p:nvPr/>
        </p:nvSpPr>
        <p:spPr bwMode="auto">
          <a:xfrm>
            <a:off x="1946793" y="1349075"/>
            <a:ext cx="2065737" cy="485238"/>
          </a:xfrm>
          <a:prstGeom prst="roundRect">
            <a:avLst>
              <a:gd name="adj" fmla="val 50000"/>
            </a:avLst>
          </a:prstGeom>
          <a:solidFill>
            <a:schemeClr val="accent1"/>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58" name="文本框 12"/>
          <p:cNvSpPr txBox="1"/>
          <p:nvPr/>
        </p:nvSpPr>
        <p:spPr bwMode="auto">
          <a:xfrm>
            <a:off x="2329979" y="1415479"/>
            <a:ext cx="1369531" cy="315435"/>
          </a:xfrm>
          <a:prstGeom prst="rect">
            <a:avLst/>
          </a:prstGeom>
          <a:noFill/>
          <a:ln>
            <a:noFill/>
          </a:ln>
        </p:spPr>
        <p:txBody>
          <a:bodyPr wrap="none" lIns="68543" tIns="34272" rIns="68543" bIns="34272">
            <a:spAutoFit/>
          </a:bodyPr>
          <a:lstStyle/>
          <a:p>
            <a:pPr>
              <a:defRPr/>
            </a:pPr>
            <a:r>
              <a:rPr lang="zh-CN" altLang="en-US" b="1" kern="0" dirty="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59" name="Freeform 12"/>
          <p:cNvSpPr>
            <a:spLocks noEditPoints="1"/>
          </p:cNvSpPr>
          <p:nvPr/>
        </p:nvSpPr>
        <p:spPr bwMode="auto">
          <a:xfrm>
            <a:off x="1357352" y="1349075"/>
            <a:ext cx="419960" cy="421796"/>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0 h 85"/>
              <a:gd name="T48" fmla="*/ 2147483646 w 85"/>
              <a:gd name="T49" fmla="*/ 0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0 h 85"/>
              <a:gd name="T68" fmla="*/ 0 w 85"/>
              <a:gd name="T69" fmla="*/ 2147483646 h 85"/>
              <a:gd name="T70" fmla="*/ 0 w 85"/>
              <a:gd name="T71" fmla="*/ 2147483646 h 85"/>
              <a:gd name="T72" fmla="*/ 2147483646 w 85"/>
              <a:gd name="T73" fmla="*/ 2147483646 h 85"/>
              <a:gd name="T74" fmla="*/ 2147483646 w 85"/>
              <a:gd name="T75" fmla="*/ 2147483646 h 85"/>
              <a:gd name="T76" fmla="*/ 0 w 85"/>
              <a:gd name="T77" fmla="*/ 2147483646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accent1"/>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0" name="圆角矩形 59"/>
          <p:cNvSpPr/>
          <p:nvPr/>
        </p:nvSpPr>
        <p:spPr bwMode="auto">
          <a:xfrm>
            <a:off x="1981360" y="2199189"/>
            <a:ext cx="2065452" cy="483861"/>
          </a:xfrm>
          <a:prstGeom prst="roundRect">
            <a:avLst>
              <a:gd name="adj" fmla="val 50000"/>
            </a:avLst>
          </a:prstGeom>
          <a:solidFill>
            <a:schemeClr val="accent2"/>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1" name="Freeform 5"/>
          <p:cNvSpPr>
            <a:spLocks noEditPoints="1"/>
          </p:cNvSpPr>
          <p:nvPr/>
        </p:nvSpPr>
        <p:spPr bwMode="auto">
          <a:xfrm>
            <a:off x="1345353" y="2192669"/>
            <a:ext cx="443959" cy="445801"/>
          </a:xfrm>
          <a:custGeom>
            <a:avLst/>
            <a:gdLst>
              <a:gd name="T0" fmla="*/ 2147483646 w 104"/>
              <a:gd name="T1" fmla="*/ 2147483646 h 104"/>
              <a:gd name="T2" fmla="*/ 2147483646 w 104"/>
              <a:gd name="T3" fmla="*/ 2147483646 h 104"/>
              <a:gd name="T4" fmla="*/ 2147483646 w 104"/>
              <a:gd name="T5" fmla="*/ 2147483646 h 104"/>
              <a:gd name="T6" fmla="*/ 2147483646 w 104"/>
              <a:gd name="T7" fmla="*/ 0 h 104"/>
              <a:gd name="T8" fmla="*/ 0 w 104"/>
              <a:gd name="T9" fmla="*/ 2147483646 h 104"/>
              <a:gd name="T10" fmla="*/ 2147483646 w 104"/>
              <a:gd name="T11" fmla="*/ 2147483646 h 104"/>
              <a:gd name="T12" fmla="*/ 2147483646 w 104"/>
              <a:gd name="T13" fmla="*/ 2147483646 h 104"/>
              <a:gd name="T14" fmla="*/ 2147483646 w 104"/>
              <a:gd name="T15" fmla="*/ 0 h 104"/>
              <a:gd name="T16" fmla="*/ 2147483646 w 104"/>
              <a:gd name="T17" fmla="*/ 2147483646 h 104"/>
              <a:gd name="T18" fmla="*/ 2147483646 w 104"/>
              <a:gd name="T19" fmla="*/ 2147483646 h 104"/>
              <a:gd name="T20" fmla="*/ 2147483646 w 104"/>
              <a:gd name="T21" fmla="*/ 2147483646 h 104"/>
              <a:gd name="T22" fmla="*/ 2147483646 w 104"/>
              <a:gd name="T23" fmla="*/ 2147483646 h 104"/>
              <a:gd name="T24" fmla="*/ 2147483646 w 104"/>
              <a:gd name="T25" fmla="*/ 2147483646 h 104"/>
              <a:gd name="T26" fmla="*/ 2147483646 w 104"/>
              <a:gd name="T27" fmla="*/ 2147483646 h 104"/>
              <a:gd name="T28" fmla="*/ 2147483646 w 104"/>
              <a:gd name="T29" fmla="*/ 2147483646 h 104"/>
              <a:gd name="T30" fmla="*/ 2147483646 w 104"/>
              <a:gd name="T31" fmla="*/ 2147483646 h 104"/>
              <a:gd name="T32" fmla="*/ 2147483646 w 104"/>
              <a:gd name="T33" fmla="*/ 2147483646 h 104"/>
              <a:gd name="T34" fmla="*/ 2147483646 w 104"/>
              <a:gd name="T35" fmla="*/ 2147483646 h 104"/>
              <a:gd name="T36" fmla="*/ 2147483646 w 104"/>
              <a:gd name="T37" fmla="*/ 2147483646 h 104"/>
              <a:gd name="T38" fmla="*/ 2147483646 w 104"/>
              <a:gd name="T39" fmla="*/ 2147483646 h 104"/>
              <a:gd name="T40" fmla="*/ 2147483646 w 104"/>
              <a:gd name="T41" fmla="*/ 2147483646 h 104"/>
              <a:gd name="T42" fmla="*/ 2147483646 w 104"/>
              <a:gd name="T43" fmla="*/ 2147483646 h 104"/>
              <a:gd name="T44" fmla="*/ 2147483646 w 104"/>
              <a:gd name="T45" fmla="*/ 2147483646 h 104"/>
              <a:gd name="T46" fmla="*/ 2147483646 w 104"/>
              <a:gd name="T47" fmla="*/ 2147483646 h 104"/>
              <a:gd name="T48" fmla="*/ 2147483646 w 104"/>
              <a:gd name="T49" fmla="*/ 2147483646 h 104"/>
              <a:gd name="T50" fmla="*/ 2147483646 w 104"/>
              <a:gd name="T51" fmla="*/ 2147483646 h 104"/>
              <a:gd name="T52" fmla="*/ 2147483646 w 104"/>
              <a:gd name="T53" fmla="*/ 2147483646 h 104"/>
              <a:gd name="T54" fmla="*/ 2147483646 w 104"/>
              <a:gd name="T55" fmla="*/ 2147483646 h 104"/>
              <a:gd name="T56" fmla="*/ 2147483646 w 104"/>
              <a:gd name="T57" fmla="*/ 2147483646 h 104"/>
              <a:gd name="T58" fmla="*/ 2147483646 w 104"/>
              <a:gd name="T59" fmla="*/ 2147483646 h 104"/>
              <a:gd name="T60" fmla="*/ 2147483646 w 104"/>
              <a:gd name="T61" fmla="*/ 2147483646 h 104"/>
              <a:gd name="T62" fmla="*/ 2147483646 w 104"/>
              <a:gd name="T63" fmla="*/ 2147483646 h 104"/>
              <a:gd name="T64" fmla="*/ 2147483646 w 104"/>
              <a:gd name="T65" fmla="*/ 2147483646 h 104"/>
              <a:gd name="T66" fmla="*/ 2147483646 w 104"/>
              <a:gd name="T67" fmla="*/ 2147483646 h 104"/>
              <a:gd name="T68" fmla="*/ 2147483646 w 104"/>
              <a:gd name="T69" fmla="*/ 2147483646 h 104"/>
              <a:gd name="T70" fmla="*/ 2147483646 w 104"/>
              <a:gd name="T71" fmla="*/ 2147483646 h 104"/>
              <a:gd name="T72" fmla="*/ 2147483646 w 104"/>
              <a:gd name="T73" fmla="*/ 2147483646 h 104"/>
              <a:gd name="T74" fmla="*/ 2147483646 w 104"/>
              <a:gd name="T75" fmla="*/ 214748364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chemeClr val="accent2"/>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2" name="圆角矩形 61"/>
          <p:cNvSpPr/>
          <p:nvPr/>
        </p:nvSpPr>
        <p:spPr bwMode="auto">
          <a:xfrm>
            <a:off x="1990053" y="3041405"/>
            <a:ext cx="2064594" cy="483523"/>
          </a:xfrm>
          <a:prstGeom prst="roundRect">
            <a:avLst>
              <a:gd name="adj" fmla="val 50000"/>
            </a:avLst>
          </a:prstGeom>
          <a:solidFill>
            <a:schemeClr val="accent1"/>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3" name="Freeform 22"/>
          <p:cNvSpPr>
            <a:spLocks noEditPoints="1"/>
          </p:cNvSpPr>
          <p:nvPr/>
        </p:nvSpPr>
        <p:spPr bwMode="auto">
          <a:xfrm>
            <a:off x="1336047" y="3082556"/>
            <a:ext cx="483383" cy="390933"/>
          </a:xfrm>
          <a:custGeom>
            <a:avLst/>
            <a:gdLst>
              <a:gd name="T0" fmla="*/ 2147483646 w 109"/>
              <a:gd name="T1" fmla="*/ 2147483646 h 88"/>
              <a:gd name="T2" fmla="*/ 2147483646 w 109"/>
              <a:gd name="T3" fmla="*/ 2147483646 h 88"/>
              <a:gd name="T4" fmla="*/ 2147483646 w 109"/>
              <a:gd name="T5" fmla="*/ 2147483646 h 88"/>
              <a:gd name="T6" fmla="*/ 2147483646 w 109"/>
              <a:gd name="T7" fmla="*/ 0 h 88"/>
              <a:gd name="T8" fmla="*/ 2147483646 w 109"/>
              <a:gd name="T9" fmla="*/ 2147483646 h 88"/>
              <a:gd name="T10" fmla="*/ 2147483646 w 109"/>
              <a:gd name="T11" fmla="*/ 2147483646 h 88"/>
              <a:gd name="T12" fmla="*/ 2147483646 w 109"/>
              <a:gd name="T13" fmla="*/ 2147483646 h 88"/>
              <a:gd name="T14" fmla="*/ 2147483646 w 109"/>
              <a:gd name="T15" fmla="*/ 2147483646 h 88"/>
              <a:gd name="T16" fmla="*/ 2147483646 w 109"/>
              <a:gd name="T17" fmla="*/ 2147483646 h 88"/>
              <a:gd name="T18" fmla="*/ 0 w 109"/>
              <a:gd name="T19" fmla="*/ 2147483646 h 88"/>
              <a:gd name="T20" fmla="*/ 2147483646 w 109"/>
              <a:gd name="T21" fmla="*/ 2147483646 h 88"/>
              <a:gd name="T22" fmla="*/ 2147483646 w 109"/>
              <a:gd name="T23" fmla="*/ 2147483646 h 88"/>
              <a:gd name="T24" fmla="*/ 2147483646 w 109"/>
              <a:gd name="T25" fmla="*/ 2147483646 h 88"/>
              <a:gd name="T26" fmla="*/ 2147483646 w 109"/>
              <a:gd name="T27" fmla="*/ 2147483646 h 88"/>
              <a:gd name="T28" fmla="*/ 2147483646 w 109"/>
              <a:gd name="T29" fmla="*/ 2147483646 h 88"/>
              <a:gd name="T30" fmla="*/ 2147483646 w 109"/>
              <a:gd name="T31" fmla="*/ 2147483646 h 88"/>
              <a:gd name="T32" fmla="*/ 2147483646 w 109"/>
              <a:gd name="T33" fmla="*/ 2147483646 h 88"/>
              <a:gd name="T34" fmla="*/ 2147483646 w 109"/>
              <a:gd name="T35" fmla="*/ 2147483646 h 88"/>
              <a:gd name="T36" fmla="*/ 2147483646 w 109"/>
              <a:gd name="T37" fmla="*/ 2147483646 h 88"/>
              <a:gd name="T38" fmla="*/ 2147483646 w 109"/>
              <a:gd name="T39" fmla="*/ 2147483646 h 88"/>
              <a:gd name="T40" fmla="*/ 2147483646 w 109"/>
              <a:gd name="T41" fmla="*/ 2147483646 h 88"/>
              <a:gd name="T42" fmla="*/ 2147483646 w 109"/>
              <a:gd name="T43" fmla="*/ 2147483646 h 88"/>
              <a:gd name="T44" fmla="*/ 2147483646 w 109"/>
              <a:gd name="T45" fmla="*/ 2147483646 h 88"/>
              <a:gd name="T46" fmla="*/ 2147483646 w 109"/>
              <a:gd name="T47" fmla="*/ 2147483646 h 88"/>
              <a:gd name="T48" fmla="*/ 2147483646 w 109"/>
              <a:gd name="T49" fmla="*/ 2147483646 h 88"/>
              <a:gd name="T50" fmla="*/ 2147483646 w 109"/>
              <a:gd name="T51" fmla="*/ 2147483646 h 88"/>
              <a:gd name="T52" fmla="*/ 2147483646 w 109"/>
              <a:gd name="T53" fmla="*/ 2147483646 h 88"/>
              <a:gd name="T54" fmla="*/ 2147483646 w 109"/>
              <a:gd name="T55" fmla="*/ 2147483646 h 88"/>
              <a:gd name="T56" fmla="*/ 2147483646 w 109"/>
              <a:gd name="T57" fmla="*/ 2147483646 h 88"/>
              <a:gd name="T58" fmla="*/ 2147483646 w 109"/>
              <a:gd name="T59" fmla="*/ 2147483646 h 88"/>
              <a:gd name="T60" fmla="*/ 2147483646 w 109"/>
              <a:gd name="T61" fmla="*/ 2147483646 h 88"/>
              <a:gd name="T62" fmla="*/ 2147483646 w 109"/>
              <a:gd name="T63" fmla="*/ 2147483646 h 88"/>
              <a:gd name="T64" fmla="*/ 2147483646 w 109"/>
              <a:gd name="T65" fmla="*/ 2147483646 h 88"/>
              <a:gd name="T66" fmla="*/ 2147483646 w 109"/>
              <a:gd name="T67" fmla="*/ 2147483646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1"/>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4" name="圆角矩形 63"/>
          <p:cNvSpPr/>
          <p:nvPr/>
        </p:nvSpPr>
        <p:spPr bwMode="auto">
          <a:xfrm>
            <a:off x="1964083" y="3883283"/>
            <a:ext cx="2065591" cy="485324"/>
          </a:xfrm>
          <a:prstGeom prst="roundRect">
            <a:avLst>
              <a:gd name="adj" fmla="val 50000"/>
            </a:avLst>
          </a:prstGeom>
          <a:solidFill>
            <a:schemeClr val="accent2"/>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5" name="Freeform 24"/>
          <p:cNvSpPr>
            <a:spLocks noEditPoints="1"/>
          </p:cNvSpPr>
          <p:nvPr/>
        </p:nvSpPr>
        <p:spPr bwMode="auto">
          <a:xfrm>
            <a:off x="1331640" y="3884998"/>
            <a:ext cx="471385" cy="486952"/>
          </a:xfrm>
          <a:custGeom>
            <a:avLst/>
            <a:gdLst>
              <a:gd name="T0" fmla="*/ 2147483646 w 89"/>
              <a:gd name="T1" fmla="*/ 2147483646 h 92"/>
              <a:gd name="T2" fmla="*/ 2147483646 w 89"/>
              <a:gd name="T3" fmla="*/ 2147483646 h 92"/>
              <a:gd name="T4" fmla="*/ 2147483646 w 89"/>
              <a:gd name="T5" fmla="*/ 2147483646 h 92"/>
              <a:gd name="T6" fmla="*/ 2147483646 w 89"/>
              <a:gd name="T7" fmla="*/ 2147483646 h 92"/>
              <a:gd name="T8" fmla="*/ 2147483646 w 89"/>
              <a:gd name="T9" fmla="*/ 2147483646 h 92"/>
              <a:gd name="T10" fmla="*/ 2147483646 w 89"/>
              <a:gd name="T11" fmla="*/ 2147483646 h 92"/>
              <a:gd name="T12" fmla="*/ 2147483646 w 89"/>
              <a:gd name="T13" fmla="*/ 2147483646 h 92"/>
              <a:gd name="T14" fmla="*/ 2147483646 w 89"/>
              <a:gd name="T15" fmla="*/ 2147483646 h 92"/>
              <a:gd name="T16" fmla="*/ 2147483646 w 89"/>
              <a:gd name="T17" fmla="*/ 2147483646 h 92"/>
              <a:gd name="T18" fmla="*/ 2147483646 w 89"/>
              <a:gd name="T19" fmla="*/ 2147483646 h 92"/>
              <a:gd name="T20" fmla="*/ 2147483646 w 89"/>
              <a:gd name="T21" fmla="*/ 2147483646 h 92"/>
              <a:gd name="T22" fmla="*/ 2147483646 w 89"/>
              <a:gd name="T23" fmla="*/ 2147483646 h 92"/>
              <a:gd name="T24" fmla="*/ 2147483646 w 89"/>
              <a:gd name="T25" fmla="*/ 2147483646 h 92"/>
              <a:gd name="T26" fmla="*/ 2147483646 w 89"/>
              <a:gd name="T27" fmla="*/ 2147483646 h 92"/>
              <a:gd name="T28" fmla="*/ 2147483646 w 89"/>
              <a:gd name="T29" fmla="*/ 2147483646 h 92"/>
              <a:gd name="T30" fmla="*/ 2147483646 w 89"/>
              <a:gd name="T31" fmla="*/ 2147483646 h 92"/>
              <a:gd name="T32" fmla="*/ 2147483646 w 89"/>
              <a:gd name="T33" fmla="*/ 2147483646 h 92"/>
              <a:gd name="T34" fmla="*/ 2147483646 w 89"/>
              <a:gd name="T35" fmla="*/ 2147483646 h 92"/>
              <a:gd name="T36" fmla="*/ 2147483646 w 89"/>
              <a:gd name="T37" fmla="*/ 2147483646 h 92"/>
              <a:gd name="T38" fmla="*/ 2147483646 w 89"/>
              <a:gd name="T39" fmla="*/ 2147483646 h 92"/>
              <a:gd name="T40" fmla="*/ 2147483646 w 89"/>
              <a:gd name="T41" fmla="*/ 2147483646 h 92"/>
              <a:gd name="T42" fmla="*/ 2147483646 w 89"/>
              <a:gd name="T43" fmla="*/ 2147483646 h 92"/>
              <a:gd name="T44" fmla="*/ 2147483646 w 89"/>
              <a:gd name="T45" fmla="*/ 2147483646 h 92"/>
              <a:gd name="T46" fmla="*/ 2147483646 w 89"/>
              <a:gd name="T47" fmla="*/ 2147483646 h 92"/>
              <a:gd name="T48" fmla="*/ 2147483646 w 89"/>
              <a:gd name="T49" fmla="*/ 2147483646 h 92"/>
              <a:gd name="T50" fmla="*/ 2147483646 w 89"/>
              <a:gd name="T51" fmla="*/ 2147483646 h 92"/>
              <a:gd name="T52" fmla="*/ 2147483646 w 89"/>
              <a:gd name="T53" fmla="*/ 2147483646 h 92"/>
              <a:gd name="T54" fmla="*/ 2147483646 w 89"/>
              <a:gd name="T55" fmla="*/ 2147483646 h 92"/>
              <a:gd name="T56" fmla="*/ 2147483646 w 89"/>
              <a:gd name="T57" fmla="*/ 2147483646 h 92"/>
              <a:gd name="T58" fmla="*/ 2147483646 w 89"/>
              <a:gd name="T59" fmla="*/ 2147483646 h 92"/>
              <a:gd name="T60" fmla="*/ 2147483646 w 89"/>
              <a:gd name="T61" fmla="*/ 2147483646 h 92"/>
              <a:gd name="T62" fmla="*/ 2147483646 w 89"/>
              <a:gd name="T63" fmla="*/ 2147483646 h 92"/>
              <a:gd name="T64" fmla="*/ 2147483646 w 89"/>
              <a:gd name="T65" fmla="*/ 2147483646 h 92"/>
              <a:gd name="T66" fmla="*/ 2147483646 w 89"/>
              <a:gd name="T67" fmla="*/ 2147483646 h 92"/>
              <a:gd name="T68" fmla="*/ 2147483646 w 89"/>
              <a:gd name="T69" fmla="*/ 2147483646 h 92"/>
              <a:gd name="T70" fmla="*/ 2147483646 w 89"/>
              <a:gd name="T71" fmla="*/ 2147483646 h 92"/>
              <a:gd name="T72" fmla="*/ 2147483646 w 89"/>
              <a:gd name="T73" fmla="*/ 2147483646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chemeClr val="accent2"/>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4192467" y="2202590"/>
            <a:ext cx="3547885" cy="438545"/>
          </a:xfrm>
          <a:prstGeom prst="rect">
            <a:avLst/>
          </a:prstGeom>
          <a:noFill/>
        </p:spPr>
        <p:txBody>
          <a:bodyPr wrap="square" lIns="68543" tIns="34272" rIns="68543" bIns="34272" rtlCol="0">
            <a:spAutoFit/>
          </a:bodyPr>
          <a:lstStyle/>
          <a:p>
            <a:pPr>
              <a:spcBef>
                <a:spcPct val="0"/>
              </a:spcBef>
            </a:pPr>
            <a:r>
              <a:rPr lang="zh-CN" altLang="en-US" sz="1200" dirty="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67" name="TextBox 66"/>
          <p:cNvSpPr txBox="1"/>
          <p:nvPr/>
        </p:nvSpPr>
        <p:spPr>
          <a:xfrm>
            <a:off x="4192467" y="3044806"/>
            <a:ext cx="3547885" cy="438545"/>
          </a:xfrm>
          <a:prstGeom prst="rect">
            <a:avLst/>
          </a:prstGeom>
          <a:noFill/>
        </p:spPr>
        <p:txBody>
          <a:bodyPr wrap="square" lIns="68543" tIns="34272" rIns="68543" bIns="34272" rtlCol="0">
            <a:spAutoFit/>
          </a:bodyPr>
          <a:lstStyle/>
          <a:p>
            <a:pPr>
              <a:spcBef>
                <a:spcPct val="0"/>
              </a:spcBef>
            </a:pPr>
            <a:r>
              <a:rPr lang="zh-CN" altLang="en-US" sz="1200" dirty="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68" name="TextBox 67"/>
          <p:cNvSpPr txBox="1"/>
          <p:nvPr/>
        </p:nvSpPr>
        <p:spPr>
          <a:xfrm>
            <a:off x="4192467" y="3886685"/>
            <a:ext cx="3547885" cy="438545"/>
          </a:xfrm>
          <a:prstGeom prst="rect">
            <a:avLst/>
          </a:prstGeom>
          <a:noFill/>
        </p:spPr>
        <p:txBody>
          <a:bodyPr wrap="square" lIns="68543" tIns="34272" rIns="68543" bIns="34272" rtlCol="0">
            <a:spAutoFit/>
          </a:bodyPr>
          <a:lstStyle/>
          <a:p>
            <a:pPr>
              <a:spcBef>
                <a:spcPct val="0"/>
              </a:spcBef>
            </a:pPr>
            <a:r>
              <a:rPr lang="zh-CN" altLang="en-US" sz="1200" dirty="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69" name="TextBox 68"/>
          <p:cNvSpPr txBox="1"/>
          <p:nvPr/>
        </p:nvSpPr>
        <p:spPr>
          <a:xfrm>
            <a:off x="4192467" y="1352476"/>
            <a:ext cx="3547885" cy="438545"/>
          </a:xfrm>
          <a:prstGeom prst="rect">
            <a:avLst/>
          </a:prstGeom>
          <a:noFill/>
        </p:spPr>
        <p:txBody>
          <a:bodyPr wrap="square" lIns="68543" tIns="34272" rIns="68543" bIns="34272" rtlCol="0">
            <a:spAutoFit/>
          </a:bodyPr>
          <a:lstStyle/>
          <a:p>
            <a:pPr>
              <a:spcBef>
                <a:spcPct val="0"/>
              </a:spcBef>
            </a:pPr>
            <a:r>
              <a:rPr lang="zh-CN" altLang="en-US" sz="1200" dirty="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70" name="文本框 12"/>
          <p:cNvSpPr txBox="1"/>
          <p:nvPr/>
        </p:nvSpPr>
        <p:spPr bwMode="auto">
          <a:xfrm>
            <a:off x="2329979" y="2285344"/>
            <a:ext cx="1369531" cy="315435"/>
          </a:xfrm>
          <a:prstGeom prst="rect">
            <a:avLst/>
          </a:prstGeom>
          <a:noFill/>
          <a:ln>
            <a:noFill/>
          </a:ln>
        </p:spPr>
        <p:txBody>
          <a:bodyPr wrap="none" lIns="68543" tIns="34272" rIns="68543" bIns="34272">
            <a:spAutoFit/>
          </a:bodyPr>
          <a:lstStyle/>
          <a:p>
            <a:pPr>
              <a:defRPr/>
            </a:pPr>
            <a:r>
              <a:rPr lang="zh-CN" altLang="en-US" b="1" kern="0" dirty="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71" name="文本框 12"/>
          <p:cNvSpPr txBox="1"/>
          <p:nvPr/>
        </p:nvSpPr>
        <p:spPr bwMode="auto">
          <a:xfrm>
            <a:off x="2303241" y="3122247"/>
            <a:ext cx="1369531" cy="315435"/>
          </a:xfrm>
          <a:prstGeom prst="rect">
            <a:avLst/>
          </a:prstGeom>
          <a:noFill/>
          <a:ln>
            <a:noFill/>
          </a:ln>
        </p:spPr>
        <p:txBody>
          <a:bodyPr wrap="none" lIns="68543" tIns="34272" rIns="68543" bIns="34272">
            <a:spAutoFit/>
          </a:bodyPr>
          <a:lstStyle/>
          <a:p>
            <a:pPr>
              <a:defRPr/>
            </a:pPr>
            <a:r>
              <a:rPr lang="zh-CN" altLang="en-US" b="1" kern="0" dirty="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72" name="文本框 12"/>
          <p:cNvSpPr txBox="1"/>
          <p:nvPr/>
        </p:nvSpPr>
        <p:spPr bwMode="auto">
          <a:xfrm>
            <a:off x="2329979" y="3970170"/>
            <a:ext cx="1369531" cy="315435"/>
          </a:xfrm>
          <a:prstGeom prst="rect">
            <a:avLst/>
          </a:prstGeom>
          <a:noFill/>
          <a:ln>
            <a:noFill/>
          </a:ln>
        </p:spPr>
        <p:txBody>
          <a:bodyPr wrap="none" lIns="68543" tIns="34272" rIns="68543" bIns="34272">
            <a:spAutoFit/>
          </a:bodyPr>
          <a:lstStyle/>
          <a:p>
            <a:pPr>
              <a:defRPr/>
            </a:pPr>
            <a:r>
              <a:rPr lang="zh-CN" altLang="en-US" b="1" kern="0" dirty="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点击添加标题文本</a:t>
            </a:r>
          </a:p>
        </p:txBody>
      </p:sp>
      <p:sp>
        <p:nvSpPr>
          <p:cNvPr id="19" name="TextBox 18"/>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2987742786"/>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0-#ppt_w/2"/>
                                          </p:val>
                                        </p:tav>
                                        <p:tav tm="100000">
                                          <p:val>
                                            <p:strVal val="#ppt_x"/>
                                          </p:val>
                                        </p:tav>
                                      </p:tavLst>
                                    </p:anim>
                                    <p:anim calcmode="lin" valueType="num">
                                      <p:cBhvr additive="base">
                                        <p:cTn id="12" dur="500" fill="hold"/>
                                        <p:tgtEl>
                                          <p:spTgt spid="6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0-#ppt_w/2"/>
                                          </p:val>
                                        </p:tav>
                                        <p:tav tm="100000">
                                          <p:val>
                                            <p:strVal val="#ppt_x"/>
                                          </p:val>
                                        </p:tav>
                                      </p:tavLst>
                                    </p:anim>
                                    <p:anim calcmode="lin" valueType="num">
                                      <p:cBhvr additive="base">
                                        <p:cTn id="16" dur="500" fill="hold"/>
                                        <p:tgtEl>
                                          <p:spTgt spid="6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0-#ppt_w/2"/>
                                          </p:val>
                                        </p:tav>
                                        <p:tav tm="100000">
                                          <p:val>
                                            <p:strVal val="#ppt_x"/>
                                          </p:val>
                                        </p:tav>
                                      </p:tavLst>
                                    </p:anim>
                                    <p:anim calcmode="lin" valueType="num">
                                      <p:cBhvr additive="base">
                                        <p:cTn id="20" dur="500" fill="hold"/>
                                        <p:tgtEl>
                                          <p:spTgt spid="6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1+#ppt_w/2"/>
                                          </p:val>
                                        </p:tav>
                                        <p:tav tm="100000">
                                          <p:val>
                                            <p:strVal val="#ppt_x"/>
                                          </p:val>
                                        </p:tav>
                                      </p:tavLst>
                                    </p:anim>
                                    <p:anim calcmode="lin" valueType="num">
                                      <p:cBhvr additive="base">
                                        <p:cTn id="24" dur="500" fill="hold"/>
                                        <p:tgtEl>
                                          <p:spTgt spid="5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1+#ppt_w/2"/>
                                          </p:val>
                                        </p:tav>
                                        <p:tav tm="100000">
                                          <p:val>
                                            <p:strVal val="#ppt_x"/>
                                          </p:val>
                                        </p:tav>
                                      </p:tavLst>
                                    </p:anim>
                                    <p:anim calcmode="lin" valueType="num">
                                      <p:cBhvr additive="base">
                                        <p:cTn id="28" dur="500" fill="hold"/>
                                        <p:tgtEl>
                                          <p:spTgt spid="6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fill="hold"/>
                                        <p:tgtEl>
                                          <p:spTgt spid="62"/>
                                        </p:tgtEl>
                                        <p:attrNameLst>
                                          <p:attrName>ppt_x</p:attrName>
                                        </p:attrNameLst>
                                      </p:cBhvr>
                                      <p:tavLst>
                                        <p:tav tm="0">
                                          <p:val>
                                            <p:strVal val="1+#ppt_w/2"/>
                                          </p:val>
                                        </p:tav>
                                        <p:tav tm="100000">
                                          <p:val>
                                            <p:strVal val="#ppt_x"/>
                                          </p:val>
                                        </p:tav>
                                      </p:tavLst>
                                    </p:anim>
                                    <p:anim calcmode="lin" valueType="num">
                                      <p:cBhvr additive="base">
                                        <p:cTn id="32" dur="500" fill="hold"/>
                                        <p:tgtEl>
                                          <p:spTgt spid="6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1+#ppt_w/2"/>
                                          </p:val>
                                        </p:tav>
                                        <p:tav tm="100000">
                                          <p:val>
                                            <p:strVal val="#ppt_x"/>
                                          </p:val>
                                        </p:tav>
                                      </p:tavLst>
                                    </p:anim>
                                    <p:anim calcmode="lin" valueType="num">
                                      <p:cBhvr additive="base">
                                        <p:cTn id="36" dur="500" fill="hold"/>
                                        <p:tgtEl>
                                          <p:spTgt spid="64"/>
                                        </p:tgtEl>
                                        <p:attrNameLst>
                                          <p:attrName>ppt_y</p:attrName>
                                        </p:attrNameLst>
                                      </p:cBhvr>
                                      <p:tavLst>
                                        <p:tav tm="0">
                                          <p:val>
                                            <p:strVal val="#ppt_y"/>
                                          </p:val>
                                        </p:tav>
                                        <p:tav tm="100000">
                                          <p:val>
                                            <p:strVal val="#ppt_y"/>
                                          </p:val>
                                        </p:tav>
                                      </p:tavLst>
                                    </p:anim>
                                  </p:childTnLst>
                                </p:cTn>
                              </p:par>
                              <p:par>
                                <p:cTn id="37" presetID="41" presetClass="entr" presetSubtype="0" fill="hold" grpId="0" nodeType="withEffect">
                                  <p:stCondLst>
                                    <p:cond delay="0"/>
                                  </p:stCondLst>
                                  <p:iterate type="lt">
                                    <p:tmPct val="10000"/>
                                  </p:iterate>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8"/>
                                        </p:tgtEl>
                                        <p:attrNameLst>
                                          <p:attrName>ppt_y</p:attrName>
                                        </p:attrNameLst>
                                      </p:cBhvr>
                                      <p:tavLst>
                                        <p:tav tm="0">
                                          <p:val>
                                            <p:strVal val="#ppt_y"/>
                                          </p:val>
                                        </p:tav>
                                        <p:tav tm="100000">
                                          <p:val>
                                            <p:strVal val="#ppt_y"/>
                                          </p:val>
                                        </p:tav>
                                      </p:tavLst>
                                    </p:anim>
                                    <p:anim calcmode="lin" valueType="num">
                                      <p:cBhvr>
                                        <p:cTn id="41"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8"/>
                                        </p:tgtEl>
                                      </p:cBhvr>
                                    </p:animEffect>
                                  </p:childTnLst>
                                </p:cTn>
                              </p:par>
                            </p:childTnLst>
                          </p:cTn>
                        </p:par>
                        <p:par>
                          <p:cTn id="44" fill="hold">
                            <p:stCondLst>
                              <p:cond delay="750"/>
                            </p:stCondLst>
                            <p:childTnLst>
                              <p:par>
                                <p:cTn id="45" presetID="42" presetClass="entr" presetSubtype="0"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1000"/>
                                        <p:tgtEl>
                                          <p:spTgt spid="69"/>
                                        </p:tgtEl>
                                      </p:cBhvr>
                                    </p:animEffect>
                                    <p:anim calcmode="lin" valueType="num">
                                      <p:cBhvr>
                                        <p:cTn id="48" dur="1000" fill="hold"/>
                                        <p:tgtEl>
                                          <p:spTgt spid="69"/>
                                        </p:tgtEl>
                                        <p:attrNameLst>
                                          <p:attrName>ppt_x</p:attrName>
                                        </p:attrNameLst>
                                      </p:cBhvr>
                                      <p:tavLst>
                                        <p:tav tm="0">
                                          <p:val>
                                            <p:strVal val="#ppt_x"/>
                                          </p:val>
                                        </p:tav>
                                        <p:tav tm="100000">
                                          <p:val>
                                            <p:strVal val="#ppt_x"/>
                                          </p:val>
                                        </p:tav>
                                      </p:tavLst>
                                    </p:anim>
                                    <p:anim calcmode="lin" valueType="num">
                                      <p:cBhvr>
                                        <p:cTn id="49" dur="1000" fill="hold"/>
                                        <p:tgtEl>
                                          <p:spTgt spid="69"/>
                                        </p:tgtEl>
                                        <p:attrNameLst>
                                          <p:attrName>ppt_y</p:attrName>
                                        </p:attrNameLst>
                                      </p:cBhvr>
                                      <p:tavLst>
                                        <p:tav tm="0">
                                          <p:val>
                                            <p:strVal val="#ppt_y+.1"/>
                                          </p:val>
                                        </p:tav>
                                        <p:tav tm="100000">
                                          <p:val>
                                            <p:strVal val="#ppt_y"/>
                                          </p:val>
                                        </p:tav>
                                      </p:tavLst>
                                    </p:anim>
                                  </p:childTnLst>
                                </p:cTn>
                              </p:par>
                            </p:childTnLst>
                          </p:cTn>
                        </p:par>
                        <p:par>
                          <p:cTn id="50" fill="hold">
                            <p:stCondLst>
                              <p:cond delay="175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70"/>
                                        </p:tgtEl>
                                        <p:attrNameLst>
                                          <p:attrName>style.visibility</p:attrName>
                                        </p:attrNameLst>
                                      </p:cBhvr>
                                      <p:to>
                                        <p:strVal val="visible"/>
                                      </p:to>
                                    </p:set>
                                    <p:anim calcmode="lin" valueType="num">
                                      <p:cBhvr>
                                        <p:cTn id="53"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70"/>
                                        </p:tgtEl>
                                        <p:attrNameLst>
                                          <p:attrName>ppt_y</p:attrName>
                                        </p:attrNameLst>
                                      </p:cBhvr>
                                      <p:tavLst>
                                        <p:tav tm="0">
                                          <p:val>
                                            <p:strVal val="#ppt_y"/>
                                          </p:val>
                                        </p:tav>
                                        <p:tav tm="100000">
                                          <p:val>
                                            <p:strVal val="#ppt_y"/>
                                          </p:val>
                                        </p:tav>
                                      </p:tavLst>
                                    </p:anim>
                                    <p:anim calcmode="lin" valueType="num">
                                      <p:cBhvr>
                                        <p:cTn id="55"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70"/>
                                        </p:tgtEl>
                                      </p:cBhvr>
                                    </p:animEffect>
                                  </p:childTnLst>
                                </p:cTn>
                              </p:par>
                            </p:childTnLst>
                          </p:cTn>
                        </p:par>
                        <p:par>
                          <p:cTn id="58" fill="hold">
                            <p:stCondLst>
                              <p:cond delay="2500"/>
                            </p:stCondLst>
                            <p:childTnLst>
                              <p:par>
                                <p:cTn id="59" presetID="42"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1000" fill="hold"/>
                                        <p:tgtEl>
                                          <p:spTgt spid="66"/>
                                        </p:tgtEl>
                                        <p:attrNameLst>
                                          <p:attrName>ppt_y</p:attrName>
                                        </p:attrNameLst>
                                      </p:cBhvr>
                                      <p:tavLst>
                                        <p:tav tm="0">
                                          <p:val>
                                            <p:strVal val="#ppt_y+.1"/>
                                          </p:val>
                                        </p:tav>
                                        <p:tav tm="100000">
                                          <p:val>
                                            <p:strVal val="#ppt_y"/>
                                          </p:val>
                                        </p:tav>
                                      </p:tavLst>
                                    </p:anim>
                                  </p:childTnLst>
                                </p:cTn>
                              </p:par>
                            </p:childTnLst>
                          </p:cTn>
                        </p:par>
                        <p:par>
                          <p:cTn id="64" fill="hold">
                            <p:stCondLst>
                              <p:cond delay="35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71"/>
                                        </p:tgtEl>
                                        <p:attrNameLst>
                                          <p:attrName>style.visibility</p:attrName>
                                        </p:attrNameLst>
                                      </p:cBhvr>
                                      <p:to>
                                        <p:strVal val="visible"/>
                                      </p:to>
                                    </p:set>
                                    <p:anim calcmode="lin" valueType="num">
                                      <p:cBhvr>
                                        <p:cTn id="67"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71"/>
                                        </p:tgtEl>
                                        <p:attrNameLst>
                                          <p:attrName>ppt_y</p:attrName>
                                        </p:attrNameLst>
                                      </p:cBhvr>
                                      <p:tavLst>
                                        <p:tav tm="0">
                                          <p:val>
                                            <p:strVal val="#ppt_y"/>
                                          </p:val>
                                        </p:tav>
                                        <p:tav tm="100000">
                                          <p:val>
                                            <p:strVal val="#ppt_y"/>
                                          </p:val>
                                        </p:tav>
                                      </p:tavLst>
                                    </p:anim>
                                    <p:anim calcmode="lin" valueType="num">
                                      <p:cBhvr>
                                        <p:cTn id="69"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71"/>
                                        </p:tgtEl>
                                      </p:cBhvr>
                                    </p:animEffect>
                                  </p:childTnLst>
                                </p:cTn>
                              </p:par>
                            </p:childTnLst>
                          </p:cTn>
                        </p:par>
                        <p:par>
                          <p:cTn id="72" fill="hold">
                            <p:stCondLst>
                              <p:cond delay="4250"/>
                            </p:stCondLst>
                            <p:childTnLst>
                              <p:par>
                                <p:cTn id="73" presetID="42" presetClass="entr" presetSubtype="0" fill="hold" grpId="0"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5250"/>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72"/>
                                        </p:tgtEl>
                                        <p:attrNameLst>
                                          <p:attrName>style.visibility</p:attrName>
                                        </p:attrNameLst>
                                      </p:cBhvr>
                                      <p:to>
                                        <p:strVal val="visible"/>
                                      </p:to>
                                    </p:set>
                                    <p:anim calcmode="lin" valueType="num">
                                      <p:cBhvr>
                                        <p:cTn id="81"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72"/>
                                        </p:tgtEl>
                                        <p:attrNameLst>
                                          <p:attrName>ppt_y</p:attrName>
                                        </p:attrNameLst>
                                      </p:cBhvr>
                                      <p:tavLst>
                                        <p:tav tm="0">
                                          <p:val>
                                            <p:strVal val="#ppt_y"/>
                                          </p:val>
                                        </p:tav>
                                        <p:tav tm="100000">
                                          <p:val>
                                            <p:strVal val="#ppt_y"/>
                                          </p:val>
                                        </p:tav>
                                      </p:tavLst>
                                    </p:anim>
                                    <p:anim calcmode="lin" valueType="num">
                                      <p:cBhvr>
                                        <p:cTn id="83"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72"/>
                                        </p:tgtEl>
                                      </p:cBhvr>
                                    </p:animEffect>
                                  </p:childTnLst>
                                </p:cTn>
                              </p:par>
                            </p:childTnLst>
                          </p:cTn>
                        </p:par>
                        <p:par>
                          <p:cTn id="86" fill="hold">
                            <p:stCondLst>
                              <p:cond delay="6000"/>
                            </p:stCondLst>
                            <p:childTnLst>
                              <p:par>
                                <p:cTn id="87" presetID="42" presetClass="entr" presetSubtype="0"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fade">
                                      <p:cBhvr>
                                        <p:cTn id="89" dur="1000"/>
                                        <p:tgtEl>
                                          <p:spTgt spid="68"/>
                                        </p:tgtEl>
                                      </p:cBhvr>
                                    </p:animEffect>
                                    <p:anim calcmode="lin" valueType="num">
                                      <p:cBhvr>
                                        <p:cTn id="90" dur="1000" fill="hold"/>
                                        <p:tgtEl>
                                          <p:spTgt spid="68"/>
                                        </p:tgtEl>
                                        <p:attrNameLst>
                                          <p:attrName>ppt_x</p:attrName>
                                        </p:attrNameLst>
                                      </p:cBhvr>
                                      <p:tavLst>
                                        <p:tav tm="0">
                                          <p:val>
                                            <p:strVal val="#ppt_x"/>
                                          </p:val>
                                        </p:tav>
                                        <p:tav tm="100000">
                                          <p:val>
                                            <p:strVal val="#ppt_x"/>
                                          </p:val>
                                        </p:tav>
                                      </p:tavLst>
                                    </p:anim>
                                    <p:anim calcmode="lin" valueType="num">
                                      <p:cBhvr>
                                        <p:cTn id="91"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59" grpId="0" animBg="1"/>
      <p:bldP spid="60" grpId="0" animBg="1"/>
      <p:bldP spid="61" grpId="0" animBg="1"/>
      <p:bldP spid="62" grpId="0" animBg="1"/>
      <p:bldP spid="63" grpId="0" animBg="1"/>
      <p:bldP spid="64" grpId="0" animBg="1"/>
      <p:bldP spid="65" grpId="0" animBg="1"/>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Group 2"/>
          <p:cNvGrpSpPr>
            <a:grpSpLocks/>
          </p:cNvGrpSpPr>
          <p:nvPr/>
        </p:nvGrpSpPr>
        <p:grpSpPr bwMode="auto">
          <a:xfrm rot="-1142007">
            <a:off x="1264073" y="1831372"/>
            <a:ext cx="1556078" cy="1558119"/>
            <a:chOff x="0" y="0"/>
            <a:chExt cx="1200" cy="1200"/>
          </a:xfrm>
          <a:solidFill>
            <a:schemeClr val="accent1"/>
          </a:solidFill>
        </p:grpSpPr>
        <p:sp>
          <p:nvSpPr>
            <p:cNvPr id="125" name="AutoShape 32"/>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26" name="Group 4"/>
            <p:cNvGrpSpPr>
              <a:grpSpLocks/>
            </p:cNvGrpSpPr>
            <p:nvPr/>
          </p:nvGrpSpPr>
          <p:grpSpPr bwMode="auto">
            <a:xfrm>
              <a:off x="456" y="0"/>
              <a:ext cx="288" cy="1200"/>
              <a:chOff x="0" y="0"/>
              <a:chExt cx="288" cy="1200"/>
            </a:xfrm>
            <a:grpFill/>
          </p:grpSpPr>
          <p:sp>
            <p:nvSpPr>
              <p:cNvPr id="136" name="AutoShape 3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37" name="AutoShape 3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27" name="Group 7"/>
            <p:cNvGrpSpPr>
              <a:grpSpLocks/>
            </p:cNvGrpSpPr>
            <p:nvPr/>
          </p:nvGrpSpPr>
          <p:grpSpPr bwMode="auto">
            <a:xfrm rot="-5400000">
              <a:off x="456" y="0"/>
              <a:ext cx="288" cy="1200"/>
              <a:chOff x="0" y="0"/>
              <a:chExt cx="288" cy="1200"/>
            </a:xfrm>
            <a:grpFill/>
          </p:grpSpPr>
          <p:sp>
            <p:nvSpPr>
              <p:cNvPr id="134" name="AutoShape 3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35" name="AutoShape 3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28" name="Group 10"/>
            <p:cNvGrpSpPr>
              <a:grpSpLocks/>
            </p:cNvGrpSpPr>
            <p:nvPr/>
          </p:nvGrpSpPr>
          <p:grpSpPr bwMode="auto">
            <a:xfrm rot="-2700000">
              <a:off x="456" y="0"/>
              <a:ext cx="288" cy="1200"/>
              <a:chOff x="0" y="0"/>
              <a:chExt cx="288" cy="1200"/>
            </a:xfrm>
            <a:grpFill/>
          </p:grpSpPr>
          <p:sp>
            <p:nvSpPr>
              <p:cNvPr id="132" name="AutoShape 4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33" name="AutoShape 4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29" name="Group 13"/>
            <p:cNvGrpSpPr>
              <a:grpSpLocks/>
            </p:cNvGrpSpPr>
            <p:nvPr/>
          </p:nvGrpSpPr>
          <p:grpSpPr bwMode="auto">
            <a:xfrm rot="2700000" flipH="1">
              <a:off x="457" y="0"/>
              <a:ext cx="288" cy="1200"/>
              <a:chOff x="0" y="0"/>
              <a:chExt cx="288" cy="1200"/>
            </a:xfrm>
            <a:grpFill/>
          </p:grpSpPr>
          <p:sp>
            <p:nvSpPr>
              <p:cNvPr id="130" name="AutoShape 4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31" name="AutoShape 4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138" name="Group 16"/>
          <p:cNvGrpSpPr>
            <a:grpSpLocks/>
          </p:cNvGrpSpPr>
          <p:nvPr/>
        </p:nvGrpSpPr>
        <p:grpSpPr bwMode="auto">
          <a:xfrm rot="-1142007">
            <a:off x="1264073" y="1830971"/>
            <a:ext cx="1556078" cy="1558119"/>
            <a:chOff x="0" y="0"/>
            <a:chExt cx="1200" cy="1200"/>
          </a:xfrm>
          <a:solidFill>
            <a:schemeClr val="accent1"/>
          </a:solidFill>
        </p:grpSpPr>
        <p:sp>
          <p:nvSpPr>
            <p:cNvPr id="139" name="AutoShape 46"/>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40" name="Group 18"/>
            <p:cNvGrpSpPr>
              <a:grpSpLocks/>
            </p:cNvGrpSpPr>
            <p:nvPr/>
          </p:nvGrpSpPr>
          <p:grpSpPr bwMode="auto">
            <a:xfrm>
              <a:off x="456" y="0"/>
              <a:ext cx="288" cy="1200"/>
              <a:chOff x="0" y="0"/>
              <a:chExt cx="288" cy="1200"/>
            </a:xfrm>
            <a:grpFill/>
          </p:grpSpPr>
          <p:sp>
            <p:nvSpPr>
              <p:cNvPr id="150" name="AutoShape 4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51" name="AutoShape 4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41" name="Group 21"/>
            <p:cNvGrpSpPr>
              <a:grpSpLocks/>
            </p:cNvGrpSpPr>
            <p:nvPr/>
          </p:nvGrpSpPr>
          <p:grpSpPr bwMode="auto">
            <a:xfrm rot="-5400000">
              <a:off x="456" y="0"/>
              <a:ext cx="288" cy="1200"/>
              <a:chOff x="0" y="0"/>
              <a:chExt cx="288" cy="1200"/>
            </a:xfrm>
            <a:grpFill/>
          </p:grpSpPr>
          <p:sp>
            <p:nvSpPr>
              <p:cNvPr id="148" name="AutoShape 5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49" name="AutoShape 5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42" name="Group 24"/>
            <p:cNvGrpSpPr>
              <a:grpSpLocks/>
            </p:cNvGrpSpPr>
            <p:nvPr/>
          </p:nvGrpSpPr>
          <p:grpSpPr bwMode="auto">
            <a:xfrm rot="-2700000">
              <a:off x="456" y="0"/>
              <a:ext cx="288" cy="1200"/>
              <a:chOff x="0" y="0"/>
              <a:chExt cx="288" cy="1200"/>
            </a:xfrm>
            <a:grpFill/>
          </p:grpSpPr>
          <p:sp>
            <p:nvSpPr>
              <p:cNvPr id="146" name="AutoShape 5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47" name="AutoShape 5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43" name="Group 27"/>
            <p:cNvGrpSpPr>
              <a:grpSpLocks/>
            </p:cNvGrpSpPr>
            <p:nvPr/>
          </p:nvGrpSpPr>
          <p:grpSpPr bwMode="auto">
            <a:xfrm rot="2700000" flipH="1">
              <a:off x="457" y="0"/>
              <a:ext cx="288" cy="1200"/>
              <a:chOff x="0" y="0"/>
              <a:chExt cx="288" cy="1200"/>
            </a:xfrm>
            <a:grpFill/>
          </p:grpSpPr>
          <p:sp>
            <p:nvSpPr>
              <p:cNvPr id="144" name="AutoShape 5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45" name="AutoShape 5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152" name="Group 30"/>
          <p:cNvGrpSpPr>
            <a:grpSpLocks/>
          </p:cNvGrpSpPr>
          <p:nvPr/>
        </p:nvGrpSpPr>
        <p:grpSpPr bwMode="auto">
          <a:xfrm>
            <a:off x="2569066" y="2229537"/>
            <a:ext cx="2136912" cy="2139715"/>
            <a:chOff x="0" y="0"/>
            <a:chExt cx="1200" cy="1200"/>
          </a:xfrm>
          <a:solidFill>
            <a:schemeClr val="accent2"/>
          </a:solidFill>
        </p:grpSpPr>
        <p:sp>
          <p:nvSpPr>
            <p:cNvPr id="153" name="AutoShape 60"/>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54" name="Group 32"/>
            <p:cNvGrpSpPr>
              <a:grpSpLocks/>
            </p:cNvGrpSpPr>
            <p:nvPr/>
          </p:nvGrpSpPr>
          <p:grpSpPr bwMode="auto">
            <a:xfrm>
              <a:off x="456" y="0"/>
              <a:ext cx="288" cy="1200"/>
              <a:chOff x="0" y="0"/>
              <a:chExt cx="288" cy="1200"/>
            </a:xfrm>
            <a:grpFill/>
          </p:grpSpPr>
          <p:sp>
            <p:nvSpPr>
              <p:cNvPr id="164" name="AutoShape 6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65" name="AutoShape 6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55" name="Group 35"/>
            <p:cNvGrpSpPr>
              <a:grpSpLocks/>
            </p:cNvGrpSpPr>
            <p:nvPr/>
          </p:nvGrpSpPr>
          <p:grpSpPr bwMode="auto">
            <a:xfrm rot="-5400000">
              <a:off x="456" y="0"/>
              <a:ext cx="288" cy="1200"/>
              <a:chOff x="0" y="0"/>
              <a:chExt cx="288" cy="1200"/>
            </a:xfrm>
            <a:grpFill/>
          </p:grpSpPr>
          <p:sp>
            <p:nvSpPr>
              <p:cNvPr id="162" name="AutoShape 6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63" name="AutoShape 6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56" name="Group 38"/>
            <p:cNvGrpSpPr>
              <a:grpSpLocks/>
            </p:cNvGrpSpPr>
            <p:nvPr/>
          </p:nvGrpSpPr>
          <p:grpSpPr bwMode="auto">
            <a:xfrm rot="-2700000">
              <a:off x="456" y="0"/>
              <a:ext cx="288" cy="1200"/>
              <a:chOff x="0" y="0"/>
              <a:chExt cx="288" cy="1200"/>
            </a:xfrm>
            <a:grpFill/>
          </p:grpSpPr>
          <p:sp>
            <p:nvSpPr>
              <p:cNvPr id="160" name="AutoShape 6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61" name="AutoShape 6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57" name="Group 41"/>
            <p:cNvGrpSpPr>
              <a:grpSpLocks/>
            </p:cNvGrpSpPr>
            <p:nvPr/>
          </p:nvGrpSpPr>
          <p:grpSpPr bwMode="auto">
            <a:xfrm rot="2700000" flipH="1">
              <a:off x="457" y="0"/>
              <a:ext cx="288" cy="1200"/>
              <a:chOff x="0" y="0"/>
              <a:chExt cx="288" cy="1200"/>
            </a:xfrm>
            <a:grpFill/>
          </p:grpSpPr>
          <p:sp>
            <p:nvSpPr>
              <p:cNvPr id="158" name="AutoShape 7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59" name="AutoShape 7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166" name="Group 44"/>
          <p:cNvGrpSpPr>
            <a:grpSpLocks/>
          </p:cNvGrpSpPr>
          <p:nvPr/>
        </p:nvGrpSpPr>
        <p:grpSpPr bwMode="auto">
          <a:xfrm>
            <a:off x="2564756" y="2226838"/>
            <a:ext cx="2142300" cy="2145112"/>
            <a:chOff x="0" y="0"/>
            <a:chExt cx="1200" cy="1200"/>
          </a:xfrm>
          <a:solidFill>
            <a:schemeClr val="accent2"/>
          </a:solidFill>
        </p:grpSpPr>
        <p:sp>
          <p:nvSpPr>
            <p:cNvPr id="167" name="AutoShape 74"/>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68" name="Group 46"/>
            <p:cNvGrpSpPr>
              <a:grpSpLocks/>
            </p:cNvGrpSpPr>
            <p:nvPr/>
          </p:nvGrpSpPr>
          <p:grpSpPr bwMode="auto">
            <a:xfrm>
              <a:off x="456" y="0"/>
              <a:ext cx="288" cy="1200"/>
              <a:chOff x="0" y="0"/>
              <a:chExt cx="288" cy="1200"/>
            </a:xfrm>
            <a:grpFill/>
          </p:grpSpPr>
          <p:sp>
            <p:nvSpPr>
              <p:cNvPr id="178" name="AutoShape 76"/>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79" name="AutoShape 77"/>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69" name="Group 49"/>
            <p:cNvGrpSpPr>
              <a:grpSpLocks/>
            </p:cNvGrpSpPr>
            <p:nvPr/>
          </p:nvGrpSpPr>
          <p:grpSpPr bwMode="auto">
            <a:xfrm rot="-5400000">
              <a:off x="456" y="0"/>
              <a:ext cx="288" cy="1200"/>
              <a:chOff x="0" y="0"/>
              <a:chExt cx="288" cy="1200"/>
            </a:xfrm>
            <a:grpFill/>
          </p:grpSpPr>
          <p:sp>
            <p:nvSpPr>
              <p:cNvPr id="176" name="AutoShape 79"/>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77" name="AutoShape 80"/>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70" name="Group 52"/>
            <p:cNvGrpSpPr>
              <a:grpSpLocks/>
            </p:cNvGrpSpPr>
            <p:nvPr/>
          </p:nvGrpSpPr>
          <p:grpSpPr bwMode="auto">
            <a:xfrm rot="-2700000">
              <a:off x="456" y="0"/>
              <a:ext cx="288" cy="1200"/>
              <a:chOff x="0" y="0"/>
              <a:chExt cx="288" cy="1200"/>
            </a:xfrm>
            <a:grpFill/>
          </p:grpSpPr>
          <p:sp>
            <p:nvSpPr>
              <p:cNvPr id="174" name="AutoShape 8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75" name="AutoShape 8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71" name="Group 55"/>
            <p:cNvGrpSpPr>
              <a:grpSpLocks/>
            </p:cNvGrpSpPr>
            <p:nvPr/>
          </p:nvGrpSpPr>
          <p:grpSpPr bwMode="auto">
            <a:xfrm rot="2700000" flipH="1">
              <a:off x="457" y="0"/>
              <a:ext cx="288" cy="1200"/>
              <a:chOff x="0" y="0"/>
              <a:chExt cx="288" cy="1200"/>
            </a:xfrm>
            <a:grpFill/>
          </p:grpSpPr>
          <p:sp>
            <p:nvSpPr>
              <p:cNvPr id="172" name="AutoShape 8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73" name="AutoShape 8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180" name="Group 58"/>
          <p:cNvGrpSpPr>
            <a:grpSpLocks/>
          </p:cNvGrpSpPr>
          <p:nvPr/>
        </p:nvGrpSpPr>
        <p:grpSpPr bwMode="auto">
          <a:xfrm rot="1282349">
            <a:off x="4440883" y="1597225"/>
            <a:ext cx="1901993" cy="1904487"/>
            <a:chOff x="0" y="0"/>
            <a:chExt cx="1200" cy="1200"/>
          </a:xfrm>
          <a:solidFill>
            <a:schemeClr val="accent3"/>
          </a:solidFill>
        </p:grpSpPr>
        <p:sp>
          <p:nvSpPr>
            <p:cNvPr id="181" name="AutoShape 88"/>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82" name="Group 60"/>
            <p:cNvGrpSpPr>
              <a:grpSpLocks/>
            </p:cNvGrpSpPr>
            <p:nvPr/>
          </p:nvGrpSpPr>
          <p:grpSpPr bwMode="auto">
            <a:xfrm>
              <a:off x="456" y="0"/>
              <a:ext cx="288" cy="1200"/>
              <a:chOff x="0" y="0"/>
              <a:chExt cx="288" cy="1200"/>
            </a:xfrm>
            <a:grpFill/>
          </p:grpSpPr>
          <p:sp>
            <p:nvSpPr>
              <p:cNvPr id="192" name="AutoShape 9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93" name="AutoShape 9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83" name="Group 63"/>
            <p:cNvGrpSpPr>
              <a:grpSpLocks/>
            </p:cNvGrpSpPr>
            <p:nvPr/>
          </p:nvGrpSpPr>
          <p:grpSpPr bwMode="auto">
            <a:xfrm rot="-5400000">
              <a:off x="456" y="0"/>
              <a:ext cx="288" cy="1200"/>
              <a:chOff x="0" y="0"/>
              <a:chExt cx="288" cy="1200"/>
            </a:xfrm>
            <a:grpFill/>
          </p:grpSpPr>
          <p:sp>
            <p:nvSpPr>
              <p:cNvPr id="190" name="AutoShape 9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91" name="AutoShape 9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84" name="Group 66"/>
            <p:cNvGrpSpPr>
              <a:grpSpLocks/>
            </p:cNvGrpSpPr>
            <p:nvPr/>
          </p:nvGrpSpPr>
          <p:grpSpPr bwMode="auto">
            <a:xfrm rot="-2700000">
              <a:off x="456" y="0"/>
              <a:ext cx="288" cy="1200"/>
              <a:chOff x="0" y="0"/>
              <a:chExt cx="288" cy="1200"/>
            </a:xfrm>
            <a:grpFill/>
          </p:grpSpPr>
          <p:sp>
            <p:nvSpPr>
              <p:cNvPr id="188" name="AutoShape 96"/>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89" name="AutoShape 97"/>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85" name="Group 69"/>
            <p:cNvGrpSpPr>
              <a:grpSpLocks/>
            </p:cNvGrpSpPr>
            <p:nvPr/>
          </p:nvGrpSpPr>
          <p:grpSpPr bwMode="auto">
            <a:xfrm rot="2700000" flipH="1">
              <a:off x="457" y="0"/>
              <a:ext cx="288" cy="1200"/>
              <a:chOff x="0" y="0"/>
              <a:chExt cx="288" cy="1200"/>
            </a:xfrm>
            <a:grpFill/>
          </p:grpSpPr>
          <p:sp>
            <p:nvSpPr>
              <p:cNvPr id="186" name="AutoShape 99"/>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87" name="AutoShape 100"/>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194" name="Group 72"/>
          <p:cNvGrpSpPr>
            <a:grpSpLocks/>
          </p:cNvGrpSpPr>
          <p:nvPr/>
        </p:nvGrpSpPr>
        <p:grpSpPr bwMode="auto">
          <a:xfrm rot="1283135">
            <a:off x="4443197" y="1596242"/>
            <a:ext cx="1906303" cy="1908804"/>
            <a:chOff x="0" y="0"/>
            <a:chExt cx="1200" cy="1200"/>
          </a:xfrm>
          <a:solidFill>
            <a:schemeClr val="accent1"/>
          </a:solidFill>
        </p:grpSpPr>
        <p:sp>
          <p:nvSpPr>
            <p:cNvPr id="195" name="AutoShape 102"/>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96" name="Group 74"/>
            <p:cNvGrpSpPr>
              <a:grpSpLocks/>
            </p:cNvGrpSpPr>
            <p:nvPr/>
          </p:nvGrpSpPr>
          <p:grpSpPr bwMode="auto">
            <a:xfrm>
              <a:off x="456" y="0"/>
              <a:ext cx="288" cy="1200"/>
              <a:chOff x="0" y="0"/>
              <a:chExt cx="288" cy="1200"/>
            </a:xfrm>
            <a:grpFill/>
          </p:grpSpPr>
          <p:sp>
            <p:nvSpPr>
              <p:cNvPr id="206" name="AutoShape 10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7" name="AutoShape 10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97" name="Group 77"/>
            <p:cNvGrpSpPr>
              <a:grpSpLocks/>
            </p:cNvGrpSpPr>
            <p:nvPr/>
          </p:nvGrpSpPr>
          <p:grpSpPr bwMode="auto">
            <a:xfrm rot="-5400000">
              <a:off x="456" y="0"/>
              <a:ext cx="288" cy="1200"/>
              <a:chOff x="0" y="0"/>
              <a:chExt cx="288" cy="1200"/>
            </a:xfrm>
            <a:grpFill/>
          </p:grpSpPr>
          <p:sp>
            <p:nvSpPr>
              <p:cNvPr id="204" name="AutoShape 10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5" name="AutoShape 10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98" name="Group 80"/>
            <p:cNvGrpSpPr>
              <a:grpSpLocks/>
            </p:cNvGrpSpPr>
            <p:nvPr/>
          </p:nvGrpSpPr>
          <p:grpSpPr bwMode="auto">
            <a:xfrm rot="-2700000">
              <a:off x="456" y="0"/>
              <a:ext cx="288" cy="1200"/>
              <a:chOff x="0" y="0"/>
              <a:chExt cx="288" cy="1200"/>
            </a:xfrm>
            <a:grpFill/>
          </p:grpSpPr>
          <p:sp>
            <p:nvSpPr>
              <p:cNvPr id="202" name="AutoShape 11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3" name="AutoShape 11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99" name="Group 83"/>
            <p:cNvGrpSpPr>
              <a:grpSpLocks/>
            </p:cNvGrpSpPr>
            <p:nvPr/>
          </p:nvGrpSpPr>
          <p:grpSpPr bwMode="auto">
            <a:xfrm rot="2700000" flipH="1">
              <a:off x="457" y="0"/>
              <a:ext cx="288" cy="1200"/>
              <a:chOff x="0" y="0"/>
              <a:chExt cx="288" cy="1200"/>
            </a:xfrm>
            <a:grpFill/>
          </p:grpSpPr>
          <p:sp>
            <p:nvSpPr>
              <p:cNvPr id="200" name="AutoShape 11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1" name="AutoShape 11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208" name="Group 86"/>
          <p:cNvGrpSpPr>
            <a:grpSpLocks/>
          </p:cNvGrpSpPr>
          <p:nvPr/>
        </p:nvGrpSpPr>
        <p:grpSpPr bwMode="auto">
          <a:xfrm>
            <a:off x="6156447" y="2417286"/>
            <a:ext cx="1511896" cy="1513879"/>
            <a:chOff x="0" y="0"/>
            <a:chExt cx="1200" cy="1200"/>
          </a:xfrm>
          <a:solidFill>
            <a:schemeClr val="accent4"/>
          </a:solidFill>
        </p:grpSpPr>
        <p:sp>
          <p:nvSpPr>
            <p:cNvPr id="209" name="AutoShape 116"/>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210" name="Group 88"/>
            <p:cNvGrpSpPr>
              <a:grpSpLocks/>
            </p:cNvGrpSpPr>
            <p:nvPr/>
          </p:nvGrpSpPr>
          <p:grpSpPr bwMode="auto">
            <a:xfrm>
              <a:off x="456" y="0"/>
              <a:ext cx="288" cy="1200"/>
              <a:chOff x="0" y="0"/>
              <a:chExt cx="288" cy="1200"/>
            </a:xfrm>
            <a:grpFill/>
          </p:grpSpPr>
          <p:sp>
            <p:nvSpPr>
              <p:cNvPr id="220" name="AutoShape 11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21" name="AutoShape 11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11" name="Group 91"/>
            <p:cNvGrpSpPr>
              <a:grpSpLocks/>
            </p:cNvGrpSpPr>
            <p:nvPr/>
          </p:nvGrpSpPr>
          <p:grpSpPr bwMode="auto">
            <a:xfrm rot="-5400000">
              <a:off x="456" y="0"/>
              <a:ext cx="288" cy="1200"/>
              <a:chOff x="0" y="0"/>
              <a:chExt cx="288" cy="1200"/>
            </a:xfrm>
            <a:grpFill/>
          </p:grpSpPr>
          <p:sp>
            <p:nvSpPr>
              <p:cNvPr id="218" name="AutoShape 12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19" name="AutoShape 12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12" name="Group 94"/>
            <p:cNvGrpSpPr>
              <a:grpSpLocks/>
            </p:cNvGrpSpPr>
            <p:nvPr/>
          </p:nvGrpSpPr>
          <p:grpSpPr bwMode="auto">
            <a:xfrm rot="-2700000">
              <a:off x="456" y="0"/>
              <a:ext cx="288" cy="1200"/>
              <a:chOff x="0" y="0"/>
              <a:chExt cx="288" cy="1200"/>
            </a:xfrm>
            <a:grpFill/>
          </p:grpSpPr>
          <p:sp>
            <p:nvSpPr>
              <p:cNvPr id="216" name="AutoShape 12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17" name="AutoShape 12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13" name="Group 97"/>
            <p:cNvGrpSpPr>
              <a:grpSpLocks/>
            </p:cNvGrpSpPr>
            <p:nvPr/>
          </p:nvGrpSpPr>
          <p:grpSpPr bwMode="auto">
            <a:xfrm rot="2700000" flipH="1">
              <a:off x="457" y="0"/>
              <a:ext cx="288" cy="1200"/>
              <a:chOff x="0" y="0"/>
              <a:chExt cx="288" cy="1200"/>
            </a:xfrm>
            <a:grpFill/>
          </p:grpSpPr>
          <p:sp>
            <p:nvSpPr>
              <p:cNvPr id="214" name="AutoShape 12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15" name="AutoShape 12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222" name="Group 100"/>
          <p:cNvGrpSpPr>
            <a:grpSpLocks/>
          </p:cNvGrpSpPr>
          <p:nvPr/>
        </p:nvGrpSpPr>
        <p:grpSpPr bwMode="auto">
          <a:xfrm>
            <a:off x="6152139" y="2424666"/>
            <a:ext cx="1516205" cy="1518195"/>
            <a:chOff x="0" y="0"/>
            <a:chExt cx="1200" cy="1200"/>
          </a:xfrm>
          <a:solidFill>
            <a:schemeClr val="accent2"/>
          </a:solidFill>
        </p:grpSpPr>
        <p:sp>
          <p:nvSpPr>
            <p:cNvPr id="223" name="AutoShape 130"/>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224" name="Group 102"/>
            <p:cNvGrpSpPr>
              <a:grpSpLocks/>
            </p:cNvGrpSpPr>
            <p:nvPr/>
          </p:nvGrpSpPr>
          <p:grpSpPr bwMode="auto">
            <a:xfrm>
              <a:off x="456" y="0"/>
              <a:ext cx="288" cy="1200"/>
              <a:chOff x="0" y="0"/>
              <a:chExt cx="288" cy="1200"/>
            </a:xfrm>
            <a:grpFill/>
          </p:grpSpPr>
          <p:sp>
            <p:nvSpPr>
              <p:cNvPr id="234" name="AutoShape 13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35" name="AutoShape 13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25" name="Group 105"/>
            <p:cNvGrpSpPr>
              <a:grpSpLocks/>
            </p:cNvGrpSpPr>
            <p:nvPr/>
          </p:nvGrpSpPr>
          <p:grpSpPr bwMode="auto">
            <a:xfrm rot="-5400000">
              <a:off x="456" y="0"/>
              <a:ext cx="288" cy="1200"/>
              <a:chOff x="0" y="0"/>
              <a:chExt cx="288" cy="1200"/>
            </a:xfrm>
            <a:grpFill/>
          </p:grpSpPr>
          <p:sp>
            <p:nvSpPr>
              <p:cNvPr id="232" name="AutoShape 13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33" name="AutoShape 13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26" name="Group 108"/>
            <p:cNvGrpSpPr>
              <a:grpSpLocks/>
            </p:cNvGrpSpPr>
            <p:nvPr/>
          </p:nvGrpSpPr>
          <p:grpSpPr bwMode="auto">
            <a:xfrm rot="-2700000">
              <a:off x="456" y="0"/>
              <a:ext cx="288" cy="1200"/>
              <a:chOff x="0" y="0"/>
              <a:chExt cx="288" cy="1200"/>
            </a:xfrm>
            <a:grpFill/>
          </p:grpSpPr>
          <p:sp>
            <p:nvSpPr>
              <p:cNvPr id="230" name="AutoShape 13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31" name="AutoShape 13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27" name="Group 111"/>
            <p:cNvGrpSpPr>
              <a:grpSpLocks/>
            </p:cNvGrpSpPr>
            <p:nvPr/>
          </p:nvGrpSpPr>
          <p:grpSpPr bwMode="auto">
            <a:xfrm rot="2700000" flipH="1">
              <a:off x="457" y="0"/>
              <a:ext cx="288" cy="1200"/>
              <a:chOff x="0" y="0"/>
              <a:chExt cx="288" cy="1200"/>
            </a:xfrm>
            <a:grpFill/>
          </p:grpSpPr>
          <p:sp>
            <p:nvSpPr>
              <p:cNvPr id="228" name="AutoShape 14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29" name="AutoShape 14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sp>
        <p:nvSpPr>
          <p:cNvPr id="236" name="AutoShape 143"/>
          <p:cNvSpPr>
            <a:spLocks noChangeArrowheads="1"/>
          </p:cNvSpPr>
          <p:nvPr/>
        </p:nvSpPr>
        <p:spPr bwMode="auto">
          <a:xfrm>
            <a:off x="1410630" y="1451557"/>
            <a:ext cx="1396590" cy="390607"/>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400" dirty="0">
                <a:solidFill>
                  <a:schemeClr val="accent1"/>
                </a:solidFill>
                <a:latin typeface="微软雅黑" panose="020B0503020204020204" pitchFamily="34" charset="-122"/>
                <a:ea typeface="微软雅黑" panose="020B0503020204020204" pitchFamily="34" charset="-122"/>
              </a:rPr>
              <a:t>添加段落文字</a:t>
            </a:r>
          </a:p>
        </p:txBody>
      </p:sp>
      <p:sp>
        <p:nvSpPr>
          <p:cNvPr id="237" name="AutoShape 144"/>
          <p:cNvSpPr>
            <a:spLocks noChangeArrowheads="1"/>
          </p:cNvSpPr>
          <p:nvPr/>
        </p:nvSpPr>
        <p:spPr bwMode="auto">
          <a:xfrm>
            <a:off x="2947310" y="1762317"/>
            <a:ext cx="1396590" cy="390607"/>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400" dirty="0">
                <a:solidFill>
                  <a:schemeClr val="accent1"/>
                </a:solidFill>
                <a:latin typeface="微软雅黑" panose="020B0503020204020204" pitchFamily="34" charset="-122"/>
                <a:ea typeface="微软雅黑" panose="020B0503020204020204" pitchFamily="34" charset="-122"/>
              </a:rPr>
              <a:t>添加段落文字</a:t>
            </a:r>
          </a:p>
        </p:txBody>
      </p:sp>
      <p:sp>
        <p:nvSpPr>
          <p:cNvPr id="238" name="AutoShape 145"/>
          <p:cNvSpPr>
            <a:spLocks noChangeArrowheads="1"/>
          </p:cNvSpPr>
          <p:nvPr/>
        </p:nvSpPr>
        <p:spPr bwMode="auto">
          <a:xfrm>
            <a:off x="4717833" y="3620407"/>
            <a:ext cx="1396590" cy="390607"/>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400">
                <a:solidFill>
                  <a:schemeClr val="accent1"/>
                </a:solidFill>
                <a:latin typeface="微软雅黑" panose="020B0503020204020204" pitchFamily="34" charset="-122"/>
                <a:ea typeface="微软雅黑" panose="020B0503020204020204" pitchFamily="34" charset="-122"/>
              </a:rPr>
              <a:t>添加段落文字</a:t>
            </a:r>
          </a:p>
        </p:txBody>
      </p:sp>
      <p:sp>
        <p:nvSpPr>
          <p:cNvPr id="239" name="AutoShape 146"/>
          <p:cNvSpPr>
            <a:spLocks noChangeArrowheads="1"/>
          </p:cNvSpPr>
          <p:nvPr/>
        </p:nvSpPr>
        <p:spPr bwMode="auto">
          <a:xfrm>
            <a:off x="6194167" y="1854034"/>
            <a:ext cx="1396590" cy="390607"/>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400" dirty="0">
                <a:solidFill>
                  <a:schemeClr val="accent1"/>
                </a:solidFill>
                <a:latin typeface="微软雅黑" panose="020B0503020204020204" pitchFamily="34" charset="-122"/>
                <a:ea typeface="微软雅黑" panose="020B0503020204020204" pitchFamily="34" charset="-122"/>
              </a:rPr>
              <a:t>添加段落文字</a:t>
            </a:r>
          </a:p>
        </p:txBody>
      </p:sp>
      <p:sp>
        <p:nvSpPr>
          <p:cNvPr id="240" name="Rectangle 147"/>
          <p:cNvSpPr>
            <a:spLocks noChangeArrowheads="1"/>
          </p:cNvSpPr>
          <p:nvPr/>
        </p:nvSpPr>
        <p:spPr bwMode="auto">
          <a:xfrm>
            <a:off x="1535633" y="2217666"/>
            <a:ext cx="989252" cy="766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p:txBody>
      </p:sp>
      <p:sp>
        <p:nvSpPr>
          <p:cNvPr id="241" name="Rectangle 148"/>
          <p:cNvSpPr>
            <a:spLocks noChangeArrowheads="1"/>
          </p:cNvSpPr>
          <p:nvPr/>
        </p:nvSpPr>
        <p:spPr bwMode="auto">
          <a:xfrm>
            <a:off x="3120806" y="2919035"/>
            <a:ext cx="989252" cy="766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p:txBody>
      </p:sp>
      <p:sp>
        <p:nvSpPr>
          <p:cNvPr id="242" name="Rectangle 149"/>
          <p:cNvSpPr>
            <a:spLocks noChangeArrowheads="1"/>
          </p:cNvSpPr>
          <p:nvPr/>
        </p:nvSpPr>
        <p:spPr bwMode="auto">
          <a:xfrm>
            <a:off x="4875165" y="2157240"/>
            <a:ext cx="989252" cy="766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p:txBody>
      </p:sp>
      <p:sp>
        <p:nvSpPr>
          <p:cNvPr id="243" name="Rectangle 150"/>
          <p:cNvSpPr>
            <a:spLocks noChangeArrowheads="1"/>
          </p:cNvSpPr>
          <p:nvPr/>
        </p:nvSpPr>
        <p:spPr bwMode="auto">
          <a:xfrm>
            <a:off x="6407536" y="2783078"/>
            <a:ext cx="989252" cy="766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p:txBody>
      </p:sp>
      <p:sp>
        <p:nvSpPr>
          <p:cNvPr id="122" name="TextBox 121"/>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点击添加标题文本</a:t>
            </a:r>
          </a:p>
        </p:txBody>
      </p:sp>
      <p:sp>
        <p:nvSpPr>
          <p:cNvPr id="123" name="TextBox 122"/>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283798521"/>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p:cTn id="7" dur="300" fill="hold"/>
                                        <p:tgtEl>
                                          <p:spTgt spid="124"/>
                                        </p:tgtEl>
                                        <p:attrNameLst>
                                          <p:attrName>ppt_w</p:attrName>
                                        </p:attrNameLst>
                                      </p:cBhvr>
                                      <p:tavLst>
                                        <p:tav tm="0">
                                          <p:val>
                                            <p:fltVal val="0"/>
                                          </p:val>
                                        </p:tav>
                                        <p:tav tm="100000">
                                          <p:val>
                                            <p:strVal val="#ppt_w"/>
                                          </p:val>
                                        </p:tav>
                                      </p:tavLst>
                                    </p:anim>
                                    <p:anim calcmode="lin" valueType="num">
                                      <p:cBhvr>
                                        <p:cTn id="8" dur="300" fill="hold"/>
                                        <p:tgtEl>
                                          <p:spTgt spid="124"/>
                                        </p:tgtEl>
                                        <p:attrNameLst>
                                          <p:attrName>ppt_h</p:attrName>
                                        </p:attrNameLst>
                                      </p:cBhvr>
                                      <p:tavLst>
                                        <p:tav tm="0">
                                          <p:val>
                                            <p:fltVal val="0"/>
                                          </p:val>
                                        </p:tav>
                                        <p:tav tm="100000">
                                          <p:val>
                                            <p:strVal val="#ppt_h"/>
                                          </p:val>
                                        </p:tav>
                                      </p:tavLst>
                                    </p:anim>
                                  </p:childTnLst>
                                </p:cTn>
                              </p:par>
                              <p:par>
                                <p:cTn id="9" presetID="1" presetClass="entr" presetSubtype="0" fill="hold" nodeType="withEffect">
                                  <p:stCondLst>
                                    <p:cond delay="300"/>
                                  </p:stCondLst>
                                  <p:childTnLst>
                                    <p:set>
                                      <p:cBhvr>
                                        <p:cTn id="10" dur="1" fill="hold">
                                          <p:stCondLst>
                                            <p:cond delay="0"/>
                                          </p:stCondLst>
                                        </p:cTn>
                                        <p:tgtEl>
                                          <p:spTgt spid="138"/>
                                        </p:tgtEl>
                                        <p:attrNameLst>
                                          <p:attrName>style.visibility</p:attrName>
                                        </p:attrNameLst>
                                      </p:cBhvr>
                                      <p:to>
                                        <p:strVal val="visible"/>
                                      </p:to>
                                    </p:set>
                                  </p:childTnLst>
                                </p:cTn>
                              </p:par>
                              <p:par>
                                <p:cTn id="11" presetID="6" presetClass="emph" presetSubtype="0" fill="hold" nodeType="withEffect">
                                  <p:stCondLst>
                                    <p:cond delay="300"/>
                                  </p:stCondLst>
                                  <p:childTnLst>
                                    <p:animScale>
                                      <p:cBhvr>
                                        <p:cTn id="12" dur="200" fill="hold"/>
                                        <p:tgtEl>
                                          <p:spTgt spid="138"/>
                                        </p:tgtEl>
                                      </p:cBhvr>
                                      <p:by x="150000" y="150000"/>
                                    </p:animScale>
                                  </p:childTnLst>
                                </p:cTn>
                              </p:par>
                              <p:par>
                                <p:cTn id="13" presetID="10" presetClass="exit" presetSubtype="0" fill="hold" nodeType="withEffect">
                                  <p:stCondLst>
                                    <p:cond delay="300"/>
                                  </p:stCondLst>
                                  <p:childTnLst>
                                    <p:animEffect transition="out" filter="fade">
                                      <p:cBhvr>
                                        <p:cTn id="14" dur="200"/>
                                        <p:tgtEl>
                                          <p:spTgt spid="138"/>
                                        </p:tgtEl>
                                      </p:cBhvr>
                                    </p:animEffect>
                                    <p:set>
                                      <p:cBhvr>
                                        <p:cTn id="15" dur="1" fill="hold">
                                          <p:stCondLst>
                                            <p:cond delay="199"/>
                                          </p:stCondLst>
                                        </p:cTn>
                                        <p:tgtEl>
                                          <p:spTgt spid="138"/>
                                        </p:tgtEl>
                                        <p:attrNameLst>
                                          <p:attrName>style.visibility</p:attrName>
                                        </p:attrNameLst>
                                      </p:cBhvr>
                                      <p:to>
                                        <p:strVal val="hidden"/>
                                      </p:to>
                                    </p:set>
                                  </p:childTnLst>
                                </p:cTn>
                              </p:par>
                            </p:childTnLst>
                          </p:cTn>
                        </p:par>
                        <p:par>
                          <p:cTn id="16" fill="hold">
                            <p:stCondLst>
                              <p:cond delay="500"/>
                            </p:stCondLst>
                            <p:childTnLst>
                              <p:par>
                                <p:cTn id="17" presetID="23" presetClass="entr" presetSubtype="16" fill="hold" nodeType="afterEffect">
                                  <p:stCondLst>
                                    <p:cond delay="0"/>
                                  </p:stCondLst>
                                  <p:childTnLst>
                                    <p:set>
                                      <p:cBhvr>
                                        <p:cTn id="18" dur="1" fill="hold">
                                          <p:stCondLst>
                                            <p:cond delay="0"/>
                                          </p:stCondLst>
                                        </p:cTn>
                                        <p:tgtEl>
                                          <p:spTgt spid="152"/>
                                        </p:tgtEl>
                                        <p:attrNameLst>
                                          <p:attrName>style.visibility</p:attrName>
                                        </p:attrNameLst>
                                      </p:cBhvr>
                                      <p:to>
                                        <p:strVal val="visible"/>
                                      </p:to>
                                    </p:set>
                                    <p:anim calcmode="lin" valueType="num">
                                      <p:cBhvr>
                                        <p:cTn id="19" dur="300" fill="hold"/>
                                        <p:tgtEl>
                                          <p:spTgt spid="152"/>
                                        </p:tgtEl>
                                        <p:attrNameLst>
                                          <p:attrName>ppt_w</p:attrName>
                                        </p:attrNameLst>
                                      </p:cBhvr>
                                      <p:tavLst>
                                        <p:tav tm="0">
                                          <p:val>
                                            <p:fltVal val="0"/>
                                          </p:val>
                                        </p:tav>
                                        <p:tav tm="100000">
                                          <p:val>
                                            <p:strVal val="#ppt_w"/>
                                          </p:val>
                                        </p:tav>
                                      </p:tavLst>
                                    </p:anim>
                                    <p:anim calcmode="lin" valueType="num">
                                      <p:cBhvr>
                                        <p:cTn id="20" dur="300" fill="hold"/>
                                        <p:tgtEl>
                                          <p:spTgt spid="152"/>
                                        </p:tgtEl>
                                        <p:attrNameLst>
                                          <p:attrName>ppt_h</p:attrName>
                                        </p:attrNameLst>
                                      </p:cBhvr>
                                      <p:tavLst>
                                        <p:tav tm="0">
                                          <p:val>
                                            <p:fltVal val="0"/>
                                          </p:val>
                                        </p:tav>
                                        <p:tav tm="100000">
                                          <p:val>
                                            <p:strVal val="#ppt_h"/>
                                          </p:val>
                                        </p:tav>
                                      </p:tavLst>
                                    </p:anim>
                                  </p:childTnLst>
                                </p:cTn>
                              </p:par>
                              <p:par>
                                <p:cTn id="21" presetID="1" presetClass="entr" presetSubtype="0" fill="hold" nodeType="withEffect">
                                  <p:stCondLst>
                                    <p:cond delay="300"/>
                                  </p:stCondLst>
                                  <p:childTnLst>
                                    <p:set>
                                      <p:cBhvr>
                                        <p:cTn id="22" dur="1" fill="hold">
                                          <p:stCondLst>
                                            <p:cond delay="0"/>
                                          </p:stCondLst>
                                        </p:cTn>
                                        <p:tgtEl>
                                          <p:spTgt spid="166"/>
                                        </p:tgtEl>
                                        <p:attrNameLst>
                                          <p:attrName>style.visibility</p:attrName>
                                        </p:attrNameLst>
                                      </p:cBhvr>
                                      <p:to>
                                        <p:strVal val="visible"/>
                                      </p:to>
                                    </p:set>
                                  </p:childTnLst>
                                </p:cTn>
                              </p:par>
                              <p:par>
                                <p:cTn id="23" presetID="6" presetClass="emph" presetSubtype="0" fill="hold" nodeType="withEffect">
                                  <p:stCondLst>
                                    <p:cond delay="300"/>
                                  </p:stCondLst>
                                  <p:childTnLst>
                                    <p:animScale>
                                      <p:cBhvr>
                                        <p:cTn id="24" dur="200" fill="hold"/>
                                        <p:tgtEl>
                                          <p:spTgt spid="166"/>
                                        </p:tgtEl>
                                      </p:cBhvr>
                                      <p:by x="150000" y="150000"/>
                                    </p:animScale>
                                  </p:childTnLst>
                                </p:cTn>
                              </p:par>
                              <p:par>
                                <p:cTn id="25" presetID="10" presetClass="exit" presetSubtype="0" fill="hold" nodeType="withEffect">
                                  <p:stCondLst>
                                    <p:cond delay="300"/>
                                  </p:stCondLst>
                                  <p:childTnLst>
                                    <p:animEffect transition="out" filter="fade">
                                      <p:cBhvr>
                                        <p:cTn id="26" dur="200"/>
                                        <p:tgtEl>
                                          <p:spTgt spid="166"/>
                                        </p:tgtEl>
                                      </p:cBhvr>
                                    </p:animEffect>
                                    <p:set>
                                      <p:cBhvr>
                                        <p:cTn id="27" dur="1" fill="hold">
                                          <p:stCondLst>
                                            <p:cond delay="199"/>
                                          </p:stCondLst>
                                        </p:cTn>
                                        <p:tgtEl>
                                          <p:spTgt spid="166"/>
                                        </p:tgtEl>
                                        <p:attrNameLst>
                                          <p:attrName>style.visibility</p:attrName>
                                        </p:attrNameLst>
                                      </p:cBhvr>
                                      <p:to>
                                        <p:strVal val="hidden"/>
                                      </p:to>
                                    </p:set>
                                  </p:childTnLst>
                                </p:cTn>
                              </p:par>
                            </p:childTnLst>
                          </p:cTn>
                        </p:par>
                        <p:par>
                          <p:cTn id="28" fill="hold">
                            <p:stCondLst>
                              <p:cond delay="1000"/>
                            </p:stCondLst>
                            <p:childTnLst>
                              <p:par>
                                <p:cTn id="29" presetID="23" presetClass="entr" presetSubtype="16" fill="hold" nodeType="afterEffect">
                                  <p:stCondLst>
                                    <p:cond delay="0"/>
                                  </p:stCondLst>
                                  <p:childTnLst>
                                    <p:set>
                                      <p:cBhvr>
                                        <p:cTn id="30" dur="1" fill="hold">
                                          <p:stCondLst>
                                            <p:cond delay="0"/>
                                          </p:stCondLst>
                                        </p:cTn>
                                        <p:tgtEl>
                                          <p:spTgt spid="180"/>
                                        </p:tgtEl>
                                        <p:attrNameLst>
                                          <p:attrName>style.visibility</p:attrName>
                                        </p:attrNameLst>
                                      </p:cBhvr>
                                      <p:to>
                                        <p:strVal val="visible"/>
                                      </p:to>
                                    </p:set>
                                    <p:anim calcmode="lin" valueType="num">
                                      <p:cBhvr>
                                        <p:cTn id="31" dur="300" fill="hold"/>
                                        <p:tgtEl>
                                          <p:spTgt spid="180"/>
                                        </p:tgtEl>
                                        <p:attrNameLst>
                                          <p:attrName>ppt_w</p:attrName>
                                        </p:attrNameLst>
                                      </p:cBhvr>
                                      <p:tavLst>
                                        <p:tav tm="0">
                                          <p:val>
                                            <p:fltVal val="0"/>
                                          </p:val>
                                        </p:tav>
                                        <p:tav tm="100000">
                                          <p:val>
                                            <p:strVal val="#ppt_w"/>
                                          </p:val>
                                        </p:tav>
                                      </p:tavLst>
                                    </p:anim>
                                    <p:anim calcmode="lin" valueType="num">
                                      <p:cBhvr>
                                        <p:cTn id="32" dur="300" fill="hold"/>
                                        <p:tgtEl>
                                          <p:spTgt spid="180"/>
                                        </p:tgtEl>
                                        <p:attrNameLst>
                                          <p:attrName>ppt_h</p:attrName>
                                        </p:attrNameLst>
                                      </p:cBhvr>
                                      <p:tavLst>
                                        <p:tav tm="0">
                                          <p:val>
                                            <p:fltVal val="0"/>
                                          </p:val>
                                        </p:tav>
                                        <p:tav tm="100000">
                                          <p:val>
                                            <p:strVal val="#ppt_h"/>
                                          </p:val>
                                        </p:tav>
                                      </p:tavLst>
                                    </p:anim>
                                  </p:childTnLst>
                                </p:cTn>
                              </p:par>
                              <p:par>
                                <p:cTn id="33" presetID="1" presetClass="entr" presetSubtype="0" fill="hold" nodeType="withEffect">
                                  <p:stCondLst>
                                    <p:cond delay="300"/>
                                  </p:stCondLst>
                                  <p:childTnLst>
                                    <p:set>
                                      <p:cBhvr>
                                        <p:cTn id="34" dur="1" fill="hold">
                                          <p:stCondLst>
                                            <p:cond delay="0"/>
                                          </p:stCondLst>
                                        </p:cTn>
                                        <p:tgtEl>
                                          <p:spTgt spid="194"/>
                                        </p:tgtEl>
                                        <p:attrNameLst>
                                          <p:attrName>style.visibility</p:attrName>
                                        </p:attrNameLst>
                                      </p:cBhvr>
                                      <p:to>
                                        <p:strVal val="visible"/>
                                      </p:to>
                                    </p:set>
                                  </p:childTnLst>
                                </p:cTn>
                              </p:par>
                              <p:par>
                                <p:cTn id="35" presetID="6" presetClass="emph" presetSubtype="0" fill="hold" nodeType="withEffect">
                                  <p:stCondLst>
                                    <p:cond delay="300"/>
                                  </p:stCondLst>
                                  <p:childTnLst>
                                    <p:animScale>
                                      <p:cBhvr>
                                        <p:cTn id="36" dur="200" fill="hold"/>
                                        <p:tgtEl>
                                          <p:spTgt spid="194"/>
                                        </p:tgtEl>
                                      </p:cBhvr>
                                      <p:by x="150000" y="150000"/>
                                    </p:animScale>
                                  </p:childTnLst>
                                </p:cTn>
                              </p:par>
                              <p:par>
                                <p:cTn id="37" presetID="10" presetClass="exit" presetSubtype="0" fill="hold" nodeType="withEffect">
                                  <p:stCondLst>
                                    <p:cond delay="300"/>
                                  </p:stCondLst>
                                  <p:childTnLst>
                                    <p:animEffect transition="out" filter="fade">
                                      <p:cBhvr>
                                        <p:cTn id="38" dur="200"/>
                                        <p:tgtEl>
                                          <p:spTgt spid="194"/>
                                        </p:tgtEl>
                                      </p:cBhvr>
                                    </p:animEffect>
                                    <p:set>
                                      <p:cBhvr>
                                        <p:cTn id="39" dur="1" fill="hold">
                                          <p:stCondLst>
                                            <p:cond delay="199"/>
                                          </p:stCondLst>
                                        </p:cTn>
                                        <p:tgtEl>
                                          <p:spTgt spid="194"/>
                                        </p:tgtEl>
                                        <p:attrNameLst>
                                          <p:attrName>style.visibility</p:attrName>
                                        </p:attrNameLst>
                                      </p:cBhvr>
                                      <p:to>
                                        <p:strVal val="hidden"/>
                                      </p:to>
                                    </p:set>
                                  </p:childTnLst>
                                </p:cTn>
                              </p:par>
                            </p:childTnLst>
                          </p:cTn>
                        </p:par>
                        <p:par>
                          <p:cTn id="40" fill="hold">
                            <p:stCondLst>
                              <p:cond delay="1500"/>
                            </p:stCondLst>
                            <p:childTnLst>
                              <p:par>
                                <p:cTn id="41" presetID="23" presetClass="entr" presetSubtype="16" fill="hold" nodeType="afterEffect">
                                  <p:stCondLst>
                                    <p:cond delay="0"/>
                                  </p:stCondLst>
                                  <p:childTnLst>
                                    <p:set>
                                      <p:cBhvr>
                                        <p:cTn id="42" dur="1" fill="hold">
                                          <p:stCondLst>
                                            <p:cond delay="0"/>
                                          </p:stCondLst>
                                        </p:cTn>
                                        <p:tgtEl>
                                          <p:spTgt spid="208"/>
                                        </p:tgtEl>
                                        <p:attrNameLst>
                                          <p:attrName>style.visibility</p:attrName>
                                        </p:attrNameLst>
                                      </p:cBhvr>
                                      <p:to>
                                        <p:strVal val="visible"/>
                                      </p:to>
                                    </p:set>
                                    <p:anim calcmode="lin" valueType="num">
                                      <p:cBhvr>
                                        <p:cTn id="43" dur="300" fill="hold"/>
                                        <p:tgtEl>
                                          <p:spTgt spid="208"/>
                                        </p:tgtEl>
                                        <p:attrNameLst>
                                          <p:attrName>ppt_w</p:attrName>
                                        </p:attrNameLst>
                                      </p:cBhvr>
                                      <p:tavLst>
                                        <p:tav tm="0">
                                          <p:val>
                                            <p:fltVal val="0"/>
                                          </p:val>
                                        </p:tav>
                                        <p:tav tm="100000">
                                          <p:val>
                                            <p:strVal val="#ppt_w"/>
                                          </p:val>
                                        </p:tav>
                                      </p:tavLst>
                                    </p:anim>
                                    <p:anim calcmode="lin" valueType="num">
                                      <p:cBhvr>
                                        <p:cTn id="44" dur="300" fill="hold"/>
                                        <p:tgtEl>
                                          <p:spTgt spid="208"/>
                                        </p:tgtEl>
                                        <p:attrNameLst>
                                          <p:attrName>ppt_h</p:attrName>
                                        </p:attrNameLst>
                                      </p:cBhvr>
                                      <p:tavLst>
                                        <p:tav tm="0">
                                          <p:val>
                                            <p:fltVal val="0"/>
                                          </p:val>
                                        </p:tav>
                                        <p:tav tm="100000">
                                          <p:val>
                                            <p:strVal val="#ppt_h"/>
                                          </p:val>
                                        </p:tav>
                                      </p:tavLst>
                                    </p:anim>
                                  </p:childTnLst>
                                </p:cTn>
                              </p:par>
                              <p:par>
                                <p:cTn id="45" presetID="1" presetClass="entr" presetSubtype="0" fill="hold" nodeType="withEffect">
                                  <p:stCondLst>
                                    <p:cond delay="300"/>
                                  </p:stCondLst>
                                  <p:childTnLst>
                                    <p:set>
                                      <p:cBhvr>
                                        <p:cTn id="46" dur="1" fill="hold">
                                          <p:stCondLst>
                                            <p:cond delay="0"/>
                                          </p:stCondLst>
                                        </p:cTn>
                                        <p:tgtEl>
                                          <p:spTgt spid="222"/>
                                        </p:tgtEl>
                                        <p:attrNameLst>
                                          <p:attrName>style.visibility</p:attrName>
                                        </p:attrNameLst>
                                      </p:cBhvr>
                                      <p:to>
                                        <p:strVal val="visible"/>
                                      </p:to>
                                    </p:set>
                                  </p:childTnLst>
                                </p:cTn>
                              </p:par>
                              <p:par>
                                <p:cTn id="47" presetID="6" presetClass="emph" presetSubtype="0" fill="hold" nodeType="withEffect">
                                  <p:stCondLst>
                                    <p:cond delay="300"/>
                                  </p:stCondLst>
                                  <p:childTnLst>
                                    <p:animScale>
                                      <p:cBhvr>
                                        <p:cTn id="48" dur="200" fill="hold"/>
                                        <p:tgtEl>
                                          <p:spTgt spid="222"/>
                                        </p:tgtEl>
                                      </p:cBhvr>
                                      <p:by x="150000" y="150000"/>
                                    </p:animScale>
                                  </p:childTnLst>
                                </p:cTn>
                              </p:par>
                              <p:par>
                                <p:cTn id="49" presetID="10" presetClass="exit" presetSubtype="0" fill="hold" nodeType="withEffect">
                                  <p:stCondLst>
                                    <p:cond delay="300"/>
                                  </p:stCondLst>
                                  <p:childTnLst>
                                    <p:animEffect transition="out" filter="fade">
                                      <p:cBhvr>
                                        <p:cTn id="50" dur="200"/>
                                        <p:tgtEl>
                                          <p:spTgt spid="222"/>
                                        </p:tgtEl>
                                      </p:cBhvr>
                                    </p:animEffect>
                                    <p:set>
                                      <p:cBhvr>
                                        <p:cTn id="51" dur="1" fill="hold">
                                          <p:stCondLst>
                                            <p:cond delay="199"/>
                                          </p:stCondLst>
                                        </p:cTn>
                                        <p:tgtEl>
                                          <p:spTgt spid="222"/>
                                        </p:tgtEl>
                                        <p:attrNameLst>
                                          <p:attrName>style.visibility</p:attrName>
                                        </p:attrNameLst>
                                      </p:cBhvr>
                                      <p:to>
                                        <p:strVal val="hidden"/>
                                      </p:to>
                                    </p:set>
                                  </p:childTnLst>
                                </p:cTn>
                              </p:par>
                            </p:childTnLst>
                          </p:cTn>
                        </p:par>
                        <p:par>
                          <p:cTn id="52" fill="hold">
                            <p:stCondLst>
                              <p:cond delay="2000"/>
                            </p:stCondLst>
                            <p:childTnLst>
                              <p:par>
                                <p:cTn id="53" presetID="8" presetClass="emph" presetSubtype="0" fill="hold" nodeType="afterEffect">
                                  <p:stCondLst>
                                    <p:cond delay="0"/>
                                  </p:stCondLst>
                                  <p:childTnLst>
                                    <p:animRot by="-43199941">
                                      <p:cBhvr>
                                        <p:cTn id="54" dur="2000" fill="hold"/>
                                        <p:tgtEl>
                                          <p:spTgt spid="124"/>
                                        </p:tgtEl>
                                        <p:attrNameLst>
                                          <p:attrName>r</p:attrName>
                                        </p:attrNameLst>
                                      </p:cBhvr>
                                    </p:animRot>
                                  </p:childTnLst>
                                </p:cTn>
                              </p:par>
                              <p:par>
                                <p:cTn id="55" presetID="8" presetClass="emph" presetSubtype="0" fill="hold" nodeType="withEffect">
                                  <p:stCondLst>
                                    <p:cond delay="0"/>
                                  </p:stCondLst>
                                  <p:childTnLst>
                                    <p:animRot by="-43199941">
                                      <p:cBhvr>
                                        <p:cTn id="56" dur="2000" fill="hold"/>
                                        <p:tgtEl>
                                          <p:spTgt spid="152"/>
                                        </p:tgtEl>
                                        <p:attrNameLst>
                                          <p:attrName>r</p:attrName>
                                        </p:attrNameLst>
                                      </p:cBhvr>
                                    </p:animRot>
                                  </p:childTnLst>
                                </p:cTn>
                              </p:par>
                              <p:par>
                                <p:cTn id="57" presetID="8" presetClass="emph" presetSubtype="0" fill="hold" nodeType="withEffect">
                                  <p:stCondLst>
                                    <p:cond delay="0"/>
                                  </p:stCondLst>
                                  <p:childTnLst>
                                    <p:animRot by="-43199941">
                                      <p:cBhvr>
                                        <p:cTn id="58" dur="2000" fill="hold"/>
                                        <p:tgtEl>
                                          <p:spTgt spid="180"/>
                                        </p:tgtEl>
                                        <p:attrNameLst>
                                          <p:attrName>r</p:attrName>
                                        </p:attrNameLst>
                                      </p:cBhvr>
                                    </p:animRot>
                                  </p:childTnLst>
                                </p:cTn>
                              </p:par>
                              <p:par>
                                <p:cTn id="59" presetID="8" presetClass="emph" presetSubtype="0" fill="hold" nodeType="withEffect">
                                  <p:stCondLst>
                                    <p:cond delay="0"/>
                                  </p:stCondLst>
                                  <p:childTnLst>
                                    <p:animRot by="-43199941">
                                      <p:cBhvr>
                                        <p:cTn id="60" dur="2000" fill="hold"/>
                                        <p:tgtEl>
                                          <p:spTgt spid="208"/>
                                        </p:tgtEl>
                                        <p:attrNameLst>
                                          <p:attrName>r</p:attrName>
                                        </p:attrNameLst>
                                      </p:cBhvr>
                                    </p:animRot>
                                  </p:childTnLst>
                                </p:cTn>
                              </p:par>
                              <p:par>
                                <p:cTn id="61" presetID="42" presetClass="entr" presetSubtype="0" fill="hold" grpId="0" nodeType="withEffect">
                                  <p:stCondLst>
                                    <p:cond delay="1000"/>
                                  </p:stCondLst>
                                  <p:childTnLst>
                                    <p:set>
                                      <p:cBhvr>
                                        <p:cTn id="62" dur="1" fill="hold">
                                          <p:stCondLst>
                                            <p:cond delay="0"/>
                                          </p:stCondLst>
                                        </p:cTn>
                                        <p:tgtEl>
                                          <p:spTgt spid="236"/>
                                        </p:tgtEl>
                                        <p:attrNameLst>
                                          <p:attrName>style.visibility</p:attrName>
                                        </p:attrNameLst>
                                      </p:cBhvr>
                                      <p:to>
                                        <p:strVal val="visible"/>
                                      </p:to>
                                    </p:set>
                                    <p:animEffect transition="in" filter="fade">
                                      <p:cBhvr>
                                        <p:cTn id="63" dur="1000"/>
                                        <p:tgtEl>
                                          <p:spTgt spid="236"/>
                                        </p:tgtEl>
                                      </p:cBhvr>
                                    </p:animEffect>
                                    <p:anim calcmode="lin" valueType="num">
                                      <p:cBhvr>
                                        <p:cTn id="64" dur="1000" fill="hold"/>
                                        <p:tgtEl>
                                          <p:spTgt spid="236"/>
                                        </p:tgtEl>
                                        <p:attrNameLst>
                                          <p:attrName>ppt_x</p:attrName>
                                        </p:attrNameLst>
                                      </p:cBhvr>
                                      <p:tavLst>
                                        <p:tav tm="0">
                                          <p:val>
                                            <p:strVal val="#ppt_x"/>
                                          </p:val>
                                        </p:tav>
                                        <p:tav tm="100000">
                                          <p:val>
                                            <p:strVal val="#ppt_x"/>
                                          </p:val>
                                        </p:tav>
                                      </p:tavLst>
                                    </p:anim>
                                    <p:anim calcmode="lin" valueType="num">
                                      <p:cBhvr>
                                        <p:cTn id="65" dur="1000" fill="hold"/>
                                        <p:tgtEl>
                                          <p:spTgt spid="23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1000"/>
                                  </p:stCondLst>
                                  <p:childTnLst>
                                    <p:set>
                                      <p:cBhvr>
                                        <p:cTn id="67" dur="1" fill="hold">
                                          <p:stCondLst>
                                            <p:cond delay="0"/>
                                          </p:stCondLst>
                                        </p:cTn>
                                        <p:tgtEl>
                                          <p:spTgt spid="237"/>
                                        </p:tgtEl>
                                        <p:attrNameLst>
                                          <p:attrName>style.visibility</p:attrName>
                                        </p:attrNameLst>
                                      </p:cBhvr>
                                      <p:to>
                                        <p:strVal val="visible"/>
                                      </p:to>
                                    </p:set>
                                    <p:animEffect transition="in" filter="fade">
                                      <p:cBhvr>
                                        <p:cTn id="68" dur="1000"/>
                                        <p:tgtEl>
                                          <p:spTgt spid="237"/>
                                        </p:tgtEl>
                                      </p:cBhvr>
                                    </p:animEffect>
                                    <p:anim calcmode="lin" valueType="num">
                                      <p:cBhvr>
                                        <p:cTn id="69" dur="1000" fill="hold"/>
                                        <p:tgtEl>
                                          <p:spTgt spid="237"/>
                                        </p:tgtEl>
                                        <p:attrNameLst>
                                          <p:attrName>ppt_x</p:attrName>
                                        </p:attrNameLst>
                                      </p:cBhvr>
                                      <p:tavLst>
                                        <p:tav tm="0">
                                          <p:val>
                                            <p:strVal val="#ppt_x"/>
                                          </p:val>
                                        </p:tav>
                                        <p:tav tm="100000">
                                          <p:val>
                                            <p:strVal val="#ppt_x"/>
                                          </p:val>
                                        </p:tav>
                                      </p:tavLst>
                                    </p:anim>
                                    <p:anim calcmode="lin" valueType="num">
                                      <p:cBhvr>
                                        <p:cTn id="70" dur="1000" fill="hold"/>
                                        <p:tgtEl>
                                          <p:spTgt spid="237"/>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000"/>
                                  </p:stCondLst>
                                  <p:childTnLst>
                                    <p:set>
                                      <p:cBhvr>
                                        <p:cTn id="72" dur="1" fill="hold">
                                          <p:stCondLst>
                                            <p:cond delay="0"/>
                                          </p:stCondLst>
                                        </p:cTn>
                                        <p:tgtEl>
                                          <p:spTgt spid="238"/>
                                        </p:tgtEl>
                                        <p:attrNameLst>
                                          <p:attrName>style.visibility</p:attrName>
                                        </p:attrNameLst>
                                      </p:cBhvr>
                                      <p:to>
                                        <p:strVal val="visible"/>
                                      </p:to>
                                    </p:set>
                                    <p:animEffect transition="in" filter="fade">
                                      <p:cBhvr>
                                        <p:cTn id="73" dur="1000"/>
                                        <p:tgtEl>
                                          <p:spTgt spid="238"/>
                                        </p:tgtEl>
                                      </p:cBhvr>
                                    </p:animEffect>
                                    <p:anim calcmode="lin" valueType="num">
                                      <p:cBhvr>
                                        <p:cTn id="74" dur="1000" fill="hold"/>
                                        <p:tgtEl>
                                          <p:spTgt spid="238"/>
                                        </p:tgtEl>
                                        <p:attrNameLst>
                                          <p:attrName>ppt_x</p:attrName>
                                        </p:attrNameLst>
                                      </p:cBhvr>
                                      <p:tavLst>
                                        <p:tav tm="0">
                                          <p:val>
                                            <p:strVal val="#ppt_x"/>
                                          </p:val>
                                        </p:tav>
                                        <p:tav tm="100000">
                                          <p:val>
                                            <p:strVal val="#ppt_x"/>
                                          </p:val>
                                        </p:tav>
                                      </p:tavLst>
                                    </p:anim>
                                    <p:anim calcmode="lin" valueType="num">
                                      <p:cBhvr>
                                        <p:cTn id="75" dur="1000" fill="hold"/>
                                        <p:tgtEl>
                                          <p:spTgt spid="23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1000"/>
                                  </p:stCondLst>
                                  <p:childTnLst>
                                    <p:set>
                                      <p:cBhvr>
                                        <p:cTn id="77" dur="1" fill="hold">
                                          <p:stCondLst>
                                            <p:cond delay="0"/>
                                          </p:stCondLst>
                                        </p:cTn>
                                        <p:tgtEl>
                                          <p:spTgt spid="239"/>
                                        </p:tgtEl>
                                        <p:attrNameLst>
                                          <p:attrName>style.visibility</p:attrName>
                                        </p:attrNameLst>
                                      </p:cBhvr>
                                      <p:to>
                                        <p:strVal val="visible"/>
                                      </p:to>
                                    </p:set>
                                    <p:animEffect transition="in" filter="fade">
                                      <p:cBhvr>
                                        <p:cTn id="78" dur="1000"/>
                                        <p:tgtEl>
                                          <p:spTgt spid="239"/>
                                        </p:tgtEl>
                                      </p:cBhvr>
                                    </p:animEffect>
                                    <p:anim calcmode="lin" valueType="num">
                                      <p:cBhvr>
                                        <p:cTn id="79" dur="1000" fill="hold"/>
                                        <p:tgtEl>
                                          <p:spTgt spid="239"/>
                                        </p:tgtEl>
                                        <p:attrNameLst>
                                          <p:attrName>ppt_x</p:attrName>
                                        </p:attrNameLst>
                                      </p:cBhvr>
                                      <p:tavLst>
                                        <p:tav tm="0">
                                          <p:val>
                                            <p:strVal val="#ppt_x"/>
                                          </p:val>
                                        </p:tav>
                                        <p:tav tm="100000">
                                          <p:val>
                                            <p:strVal val="#ppt_x"/>
                                          </p:val>
                                        </p:tav>
                                      </p:tavLst>
                                    </p:anim>
                                    <p:anim calcmode="lin" valueType="num">
                                      <p:cBhvr>
                                        <p:cTn id="80" dur="1000" fill="hold"/>
                                        <p:tgtEl>
                                          <p:spTgt spid="239"/>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1500"/>
                                  </p:stCondLst>
                                  <p:childTnLst>
                                    <p:set>
                                      <p:cBhvr>
                                        <p:cTn id="82" dur="1" fill="hold">
                                          <p:stCondLst>
                                            <p:cond delay="0"/>
                                          </p:stCondLst>
                                        </p:cTn>
                                        <p:tgtEl>
                                          <p:spTgt spid="240"/>
                                        </p:tgtEl>
                                        <p:attrNameLst>
                                          <p:attrName>style.visibility</p:attrName>
                                        </p:attrNameLst>
                                      </p:cBhvr>
                                      <p:to>
                                        <p:strVal val="visible"/>
                                      </p:to>
                                    </p:set>
                                    <p:animEffect transition="in" filter="fade">
                                      <p:cBhvr>
                                        <p:cTn id="83" dur="800"/>
                                        <p:tgtEl>
                                          <p:spTgt spid="240"/>
                                        </p:tgtEl>
                                      </p:cBhvr>
                                    </p:animEffect>
                                  </p:childTnLst>
                                </p:cTn>
                              </p:par>
                              <p:par>
                                <p:cTn id="84" presetID="10" presetClass="entr" presetSubtype="0" fill="hold" grpId="0" nodeType="withEffect">
                                  <p:stCondLst>
                                    <p:cond delay="1500"/>
                                  </p:stCondLst>
                                  <p:childTnLst>
                                    <p:set>
                                      <p:cBhvr>
                                        <p:cTn id="85" dur="1" fill="hold">
                                          <p:stCondLst>
                                            <p:cond delay="0"/>
                                          </p:stCondLst>
                                        </p:cTn>
                                        <p:tgtEl>
                                          <p:spTgt spid="241"/>
                                        </p:tgtEl>
                                        <p:attrNameLst>
                                          <p:attrName>style.visibility</p:attrName>
                                        </p:attrNameLst>
                                      </p:cBhvr>
                                      <p:to>
                                        <p:strVal val="visible"/>
                                      </p:to>
                                    </p:set>
                                    <p:animEffect transition="in" filter="fade">
                                      <p:cBhvr>
                                        <p:cTn id="86" dur="800"/>
                                        <p:tgtEl>
                                          <p:spTgt spid="241"/>
                                        </p:tgtEl>
                                      </p:cBhvr>
                                    </p:animEffect>
                                  </p:childTnLst>
                                </p:cTn>
                              </p:par>
                              <p:par>
                                <p:cTn id="87" presetID="10" presetClass="entr" presetSubtype="0" fill="hold" grpId="0" nodeType="withEffect">
                                  <p:stCondLst>
                                    <p:cond delay="1500"/>
                                  </p:stCondLst>
                                  <p:childTnLst>
                                    <p:set>
                                      <p:cBhvr>
                                        <p:cTn id="88" dur="1" fill="hold">
                                          <p:stCondLst>
                                            <p:cond delay="0"/>
                                          </p:stCondLst>
                                        </p:cTn>
                                        <p:tgtEl>
                                          <p:spTgt spid="242"/>
                                        </p:tgtEl>
                                        <p:attrNameLst>
                                          <p:attrName>style.visibility</p:attrName>
                                        </p:attrNameLst>
                                      </p:cBhvr>
                                      <p:to>
                                        <p:strVal val="visible"/>
                                      </p:to>
                                    </p:set>
                                    <p:animEffect transition="in" filter="fade">
                                      <p:cBhvr>
                                        <p:cTn id="89" dur="800"/>
                                        <p:tgtEl>
                                          <p:spTgt spid="242"/>
                                        </p:tgtEl>
                                      </p:cBhvr>
                                    </p:animEffect>
                                  </p:childTnLst>
                                </p:cTn>
                              </p:par>
                              <p:par>
                                <p:cTn id="90" presetID="10" presetClass="entr" presetSubtype="0" fill="hold" grpId="0" nodeType="withEffect">
                                  <p:stCondLst>
                                    <p:cond delay="1500"/>
                                  </p:stCondLst>
                                  <p:childTnLst>
                                    <p:set>
                                      <p:cBhvr>
                                        <p:cTn id="91" dur="1" fill="hold">
                                          <p:stCondLst>
                                            <p:cond delay="0"/>
                                          </p:stCondLst>
                                        </p:cTn>
                                        <p:tgtEl>
                                          <p:spTgt spid="243"/>
                                        </p:tgtEl>
                                        <p:attrNameLst>
                                          <p:attrName>style.visibility</p:attrName>
                                        </p:attrNameLst>
                                      </p:cBhvr>
                                      <p:to>
                                        <p:strVal val="visible"/>
                                      </p:to>
                                    </p:set>
                                    <p:animEffect transition="in" filter="fade">
                                      <p:cBhvr>
                                        <p:cTn id="92" dur="8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utoUpdateAnimBg="0"/>
      <p:bldP spid="237" grpId="0" autoUpdateAnimBg="0"/>
      <p:bldP spid="238" grpId="0" autoUpdateAnimBg="0"/>
      <p:bldP spid="239" grpId="0" autoUpdateAnimBg="0"/>
      <p:bldP spid="240" grpId="0" autoUpdateAnimBg="0"/>
      <p:bldP spid="241" grpId="0" autoUpdateAnimBg="0"/>
      <p:bldP spid="242" grpId="0" autoUpdateAnimBg="0"/>
      <p:bldP spid="24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6" name="组合 5"/>
          <p:cNvGrpSpPr/>
          <p:nvPr/>
        </p:nvGrpSpPr>
        <p:grpSpPr>
          <a:xfrm>
            <a:off x="0" y="3786390"/>
            <a:ext cx="9144000" cy="1357110"/>
            <a:chOff x="0" y="3786390"/>
            <a:chExt cx="8458200" cy="135711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6390"/>
              <a:ext cx="4229100" cy="1357110"/>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229100" y="3786390"/>
              <a:ext cx="4229100" cy="1357110"/>
            </a:xfrm>
            <a:prstGeom prst="rect">
              <a:avLst/>
            </a:prstGeom>
          </p:spPr>
        </p:pic>
      </p:gr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6936" y="395601"/>
            <a:ext cx="911610" cy="936507"/>
          </a:xfrm>
          <a:prstGeom prst="rect">
            <a:avLst/>
          </a:prstGeom>
        </p:spPr>
      </p:pic>
      <p:pic>
        <p:nvPicPr>
          <p:cNvPr id="8" name="图片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99369" y="225000"/>
            <a:ext cx="2457331" cy="5143500"/>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5778" y="1262036"/>
            <a:ext cx="2175421" cy="3881464"/>
          </a:xfrm>
          <a:prstGeom prst="rect">
            <a:avLst/>
          </a:prstGeom>
        </p:spPr>
      </p:pic>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00" y="1718751"/>
            <a:ext cx="1747970" cy="3260985"/>
          </a:xfrm>
          <a:prstGeom prst="rect">
            <a:avLst/>
          </a:prstGeom>
        </p:spPr>
      </p:pic>
      <p:sp>
        <p:nvSpPr>
          <p:cNvPr id="17" name="文本框 16"/>
          <p:cNvSpPr txBox="1"/>
          <p:nvPr/>
        </p:nvSpPr>
        <p:spPr>
          <a:xfrm>
            <a:off x="1906170" y="1575981"/>
            <a:ext cx="4514762" cy="58477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E70507"/>
                </a:solidFill>
                <a:effectLst/>
                <a:uLnTx/>
                <a:uFillTx/>
                <a:latin typeface="微软雅黑"/>
                <a:ea typeface="微软雅黑"/>
                <a:cs typeface="+mn-cs"/>
              </a:rPr>
              <a:t>感谢观看 </a:t>
            </a:r>
            <a:r>
              <a:rPr kumimoji="0" lang="en-US" altLang="zh-CN" sz="3200" b="1" i="0" u="none" strike="noStrike" kern="1200" cap="none" spc="0" normalizeH="0" baseline="0" noProof="0" dirty="0">
                <a:ln>
                  <a:noFill/>
                </a:ln>
                <a:solidFill>
                  <a:srgbClr val="E70507"/>
                </a:solidFill>
                <a:effectLst/>
                <a:uLnTx/>
                <a:uFillTx/>
                <a:latin typeface="微软雅黑"/>
                <a:ea typeface="微软雅黑"/>
                <a:cs typeface="+mn-cs"/>
              </a:rPr>
              <a:t>THANK YOU</a:t>
            </a:r>
            <a:endParaRPr kumimoji="0" lang="zh-CN" altLang="en-US" sz="3200" b="1" i="0" u="none" strike="noStrike" kern="1200" cap="none" spc="0" normalizeH="0" baseline="0" noProof="0" dirty="0">
              <a:ln>
                <a:noFill/>
              </a:ln>
              <a:solidFill>
                <a:srgbClr val="E70507"/>
              </a:solidFill>
              <a:effectLst/>
              <a:uLnTx/>
              <a:uFillTx/>
              <a:latin typeface="微软雅黑"/>
              <a:ea typeface="微软雅黑"/>
              <a:cs typeface="+mn-cs"/>
            </a:endParaRPr>
          </a:p>
        </p:txBody>
      </p:sp>
      <p:sp>
        <p:nvSpPr>
          <p:cNvPr id="18" name="文本框 17"/>
          <p:cNvSpPr txBox="1"/>
          <p:nvPr/>
        </p:nvSpPr>
        <p:spPr>
          <a:xfrm>
            <a:off x="3222090" y="3052710"/>
            <a:ext cx="1261884" cy="52322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284585"/>
                </a:solidFill>
                <a:effectLst/>
                <a:uLnTx/>
                <a:uFillTx/>
                <a:latin typeface="微软雅黑"/>
                <a:ea typeface="微软雅黑"/>
                <a:cs typeface="+mn-cs"/>
              </a:rPr>
              <a:t>有梦想</a:t>
            </a:r>
          </a:p>
        </p:txBody>
      </p:sp>
      <p:sp>
        <p:nvSpPr>
          <p:cNvPr id="19" name="文本框 18"/>
          <p:cNvSpPr txBox="1"/>
          <p:nvPr/>
        </p:nvSpPr>
        <p:spPr>
          <a:xfrm>
            <a:off x="3720184" y="3575930"/>
            <a:ext cx="1980029" cy="4001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284585"/>
                </a:solidFill>
                <a:effectLst/>
                <a:uLnTx/>
                <a:uFillTx/>
                <a:latin typeface="微软雅黑"/>
                <a:ea typeface="微软雅黑"/>
                <a:cs typeface="+mn-cs"/>
              </a:rPr>
              <a:t>你就是超级英雄</a:t>
            </a:r>
          </a:p>
        </p:txBody>
      </p:sp>
      <p:sp>
        <p:nvSpPr>
          <p:cNvPr id="20" name="文本框 19"/>
          <p:cNvSpPr txBox="1"/>
          <p:nvPr/>
        </p:nvSpPr>
        <p:spPr>
          <a:xfrm>
            <a:off x="2601897" y="1133433"/>
            <a:ext cx="3127779"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a:ln>
                  <a:noFill/>
                </a:ln>
                <a:solidFill>
                  <a:srgbClr val="284585"/>
                </a:solidFill>
                <a:effectLst/>
                <a:uLnTx/>
                <a:uFillTx/>
                <a:latin typeface="等线"/>
                <a:ea typeface="微软雅黑"/>
                <a:cs typeface="+mn-cs"/>
              </a:rPr>
              <a:t>2019POWERPOINT</a:t>
            </a:r>
            <a:endParaRPr kumimoji="0" lang="zh-CN" altLang="en-US" sz="2400" b="1" i="0" u="none" strike="noStrike" kern="1200" cap="none" spc="0" normalizeH="0" baseline="0" noProof="0" dirty="0">
              <a:ln>
                <a:noFill/>
              </a:ln>
              <a:solidFill>
                <a:srgbClr val="284585"/>
              </a:solidFill>
              <a:effectLst/>
              <a:uLnTx/>
              <a:uFillTx/>
              <a:latin typeface="等线"/>
              <a:ea typeface="微软雅黑"/>
              <a:cs typeface="+mn-cs"/>
            </a:endParaRPr>
          </a:p>
        </p:txBody>
      </p:sp>
      <p:sp>
        <p:nvSpPr>
          <p:cNvPr id="21" name="文本框 20"/>
          <p:cNvSpPr txBox="1"/>
          <p:nvPr/>
        </p:nvSpPr>
        <p:spPr>
          <a:xfrm>
            <a:off x="2601897" y="2248703"/>
            <a:ext cx="1733167" cy="33855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284585"/>
                </a:solidFill>
                <a:effectLst/>
                <a:uLnTx/>
                <a:uFillTx/>
                <a:latin typeface="等线"/>
                <a:ea typeface="微软雅黑"/>
                <a:cs typeface="+mn-cs"/>
              </a:rPr>
              <a:t>汇报人：  导师：</a:t>
            </a:r>
          </a:p>
        </p:txBody>
      </p:sp>
    </p:spTree>
    <p:extLst>
      <p:ext uri="{BB962C8B-B14F-4D97-AF65-F5344CB8AC3E}">
        <p14:creationId xmlns:p14="http://schemas.microsoft.com/office/powerpoint/2010/main" val="3517534321"/>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1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42" presetClass="entr" presetSubtype="0" fill="hold" nodeType="withEffect">
                                  <p:stCondLst>
                                    <p:cond delay="3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par>
                          <p:cTn id="24" fill="hold">
                            <p:stCondLst>
                              <p:cond delay="3300"/>
                            </p:stCondLst>
                            <p:childTnLst>
                              <p:par>
                                <p:cTn id="25" presetID="42"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4300"/>
                            </p:stCondLst>
                            <p:childTnLst>
                              <p:par>
                                <p:cTn id="31" presetID="47"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par>
                          <p:cTn id="36" fill="hold">
                            <p:stCondLst>
                              <p:cond delay="5300"/>
                            </p:stCondLst>
                            <p:childTnLst>
                              <p:par>
                                <p:cTn id="37" presetID="16" presetClass="entr" presetSubtype="2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par>
                          <p:cTn id="40" fill="hold">
                            <p:stCondLst>
                              <p:cond delay="5800"/>
                            </p:stCondLst>
                            <p:childTnLst>
                              <p:par>
                                <p:cTn id="41" presetID="10"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6300"/>
                            </p:stCondLst>
                            <p:childTnLst>
                              <p:par>
                                <p:cTn id="45" presetID="50" presetClass="entr" presetSubtype="0" decel="10000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ppt_w</p:attrName>
                                        </p:attrNameLst>
                                      </p:cBhvr>
                                      <p:tavLst>
                                        <p:tav tm="0">
                                          <p:val>
                                            <p:strVal val="#ppt_w+.3"/>
                                          </p:val>
                                        </p:tav>
                                        <p:tav tm="100000">
                                          <p:val>
                                            <p:strVal val="#ppt_w"/>
                                          </p:val>
                                        </p:tav>
                                      </p:tavLst>
                                    </p:anim>
                                    <p:anim calcmode="lin" valueType="num">
                                      <p:cBhvr>
                                        <p:cTn id="48" dur="1000" fill="hold"/>
                                        <p:tgtEl>
                                          <p:spTgt spid="18"/>
                                        </p:tgtEl>
                                        <p:attrNameLst>
                                          <p:attrName>ppt_h</p:attrName>
                                        </p:attrNameLst>
                                      </p:cBhvr>
                                      <p:tavLst>
                                        <p:tav tm="0">
                                          <p:val>
                                            <p:strVal val="#ppt_h"/>
                                          </p:val>
                                        </p:tav>
                                        <p:tav tm="100000">
                                          <p:val>
                                            <p:strVal val="#ppt_h"/>
                                          </p:val>
                                        </p:tav>
                                      </p:tavLst>
                                    </p:anim>
                                    <p:animEffect transition="in" filter="fade">
                                      <p:cBhvr>
                                        <p:cTn id="49" dur="1000"/>
                                        <p:tgtEl>
                                          <p:spTgt spid="18"/>
                                        </p:tgtEl>
                                      </p:cBhvr>
                                    </p:animEffect>
                                  </p:childTnLst>
                                </p:cTn>
                              </p:par>
                            </p:childTnLst>
                          </p:cTn>
                        </p:par>
                        <p:par>
                          <p:cTn id="50" fill="hold">
                            <p:stCondLst>
                              <p:cond delay="7300"/>
                            </p:stCondLst>
                            <p:childTnLst>
                              <p:par>
                                <p:cTn id="51" presetID="17" presetClass="entr" presetSubtype="10" fill="hold" grpId="0" nodeType="afterEffect">
                                  <p:stCondLst>
                                    <p:cond delay="0"/>
                                  </p:stCondLst>
                                  <p:iterate type="lt">
                                    <p:tmPct val="14000"/>
                                  </p:iterate>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753" y="1643229"/>
            <a:ext cx="6804248" cy="1648601"/>
          </a:xfrm>
          <a:prstGeom prst="rect">
            <a:avLst/>
          </a:prstGeom>
          <a:solidFill>
            <a:schemeClr val="accent1"/>
          </a:solidFill>
          <a:ln w="9525">
            <a:noFill/>
            <a:miter lim="800000"/>
            <a:headEnd/>
            <a:tailEnd/>
          </a:ln>
        </p:spPr>
        <p:txBody>
          <a:bodyPr wrap="none" anchor="ctr"/>
          <a:lstStyle/>
          <a:p>
            <a:endParaRPr lang="zh-CN" altLang="en-US" sz="1600">
              <a:latin typeface="Calibri" pitchFamily="34" charset="0"/>
            </a:endParaRPr>
          </a:p>
        </p:txBody>
      </p:sp>
      <p:sp>
        <p:nvSpPr>
          <p:cNvPr id="23" name="矩形 22"/>
          <p:cNvSpPr/>
          <p:nvPr/>
        </p:nvSpPr>
        <p:spPr>
          <a:xfrm>
            <a:off x="1" y="1643229"/>
            <a:ext cx="2339751" cy="1648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5235" fontAlgn="auto">
              <a:spcBef>
                <a:spcPts val="0"/>
              </a:spcBef>
              <a:spcAft>
                <a:spcPts val="0"/>
              </a:spcAft>
              <a:defRPr/>
            </a:pPr>
            <a:endParaRPr lang="zh-CN" altLang="en-US" sz="1600"/>
          </a:p>
        </p:txBody>
      </p:sp>
      <p:sp>
        <p:nvSpPr>
          <p:cNvPr id="24" name="Text Box 2"/>
          <p:cNvSpPr txBox="1">
            <a:spLocks noChangeArrowheads="1"/>
          </p:cNvSpPr>
          <p:nvPr/>
        </p:nvSpPr>
        <p:spPr bwMode="auto">
          <a:xfrm>
            <a:off x="2699792" y="1923678"/>
            <a:ext cx="4858820" cy="646331"/>
          </a:xfrm>
          <a:prstGeom prst="rect">
            <a:avLst/>
          </a:prstGeom>
          <a:noFill/>
          <a:ln w="9525">
            <a:noFill/>
            <a:miter lim="800000"/>
            <a:headEnd/>
            <a:tailEnd/>
          </a:ln>
        </p:spPr>
        <p:txBody>
          <a:bodyPr wrap="square">
            <a:spAutoFit/>
          </a:bodyPr>
          <a:lstStyle/>
          <a:p>
            <a:pPr lvl="0">
              <a:defRPr/>
            </a:pPr>
            <a:r>
              <a:rPr lang="zh-CN" altLang="en-US" sz="3600" b="1" kern="0" dirty="0">
                <a:solidFill>
                  <a:schemeClr val="bg1"/>
                </a:solidFill>
                <a:latin typeface="微软雅黑" pitchFamily="34" charset="-122"/>
                <a:ea typeface="微软雅黑" pitchFamily="34" charset="-122"/>
              </a:rPr>
              <a:t>在此输入过渡页标题</a:t>
            </a:r>
          </a:p>
        </p:txBody>
      </p:sp>
      <p:sp>
        <p:nvSpPr>
          <p:cNvPr id="25" name="Text Box 2"/>
          <p:cNvSpPr txBox="1">
            <a:spLocks noChangeArrowheads="1"/>
          </p:cNvSpPr>
          <p:nvPr/>
        </p:nvSpPr>
        <p:spPr bwMode="auto">
          <a:xfrm>
            <a:off x="2749180" y="2643758"/>
            <a:ext cx="4809432" cy="307777"/>
          </a:xfrm>
          <a:prstGeom prst="rect">
            <a:avLst/>
          </a:prstGeom>
          <a:noFill/>
          <a:ln w="9525">
            <a:noFill/>
            <a:miter lim="800000"/>
            <a:headEnd/>
            <a:tailEnd/>
          </a:ln>
        </p:spPr>
        <p:txBody>
          <a:bodyPr wrap="square">
            <a:spAutoFit/>
          </a:bodyPr>
          <a:lstStyle/>
          <a:p>
            <a:pPr lvl="0">
              <a:defRPr/>
            </a:pPr>
            <a:r>
              <a:rPr lang="zh-CN" altLang="en-US" sz="1400" kern="0" dirty="0">
                <a:solidFill>
                  <a:schemeClr val="bg1"/>
                </a:solidFill>
                <a:latin typeface="微软雅黑" pitchFamily="34" charset="-122"/>
                <a:ea typeface="微软雅黑" pitchFamily="34" charset="-122"/>
              </a:rPr>
              <a:t>点击录入此部分的内容及说明，简单扼要。</a:t>
            </a:r>
          </a:p>
        </p:txBody>
      </p:sp>
      <p:sp>
        <p:nvSpPr>
          <p:cNvPr id="6" name="TextBox 5"/>
          <p:cNvSpPr txBox="1"/>
          <p:nvPr/>
        </p:nvSpPr>
        <p:spPr>
          <a:xfrm>
            <a:off x="566852" y="1773272"/>
            <a:ext cx="1218603" cy="1446550"/>
          </a:xfrm>
          <a:prstGeom prst="rect">
            <a:avLst/>
          </a:prstGeom>
          <a:noFill/>
        </p:spPr>
        <p:txBody>
          <a:bodyPr wrap="none" rtlCol="0">
            <a:spAutoFit/>
          </a:bodyPr>
          <a:lstStyle/>
          <a:p>
            <a:pPr algn="ctr"/>
            <a:r>
              <a:rPr lang="en-US" altLang="zh-CN" sz="8800" dirty="0">
                <a:solidFill>
                  <a:schemeClr val="bg1"/>
                </a:solidFill>
                <a:latin typeface="Impact" panose="020B0806030902050204" pitchFamily="34" charset="0"/>
                <a:ea typeface="微软雅黑" panose="020B0503020204020204" pitchFamily="34" charset="-122"/>
              </a:rPr>
              <a:t>01</a:t>
            </a:r>
            <a:endParaRPr lang="zh-CN" altLang="en-US" sz="8800" dirty="0">
              <a:solidFill>
                <a:schemeClr val="bg1"/>
              </a:solidFill>
              <a:latin typeface="Impact" panose="020B0806030902050204" pitchFamily="34" charset="0"/>
              <a:ea typeface="微软雅黑" panose="020B0503020204020204" pitchFamily="34" charset="-122"/>
            </a:endParaRPr>
          </a:p>
        </p:txBody>
      </p:sp>
    </p:spTree>
    <p:extLst>
      <p:ext uri="{BB962C8B-B14F-4D97-AF65-F5344CB8AC3E}">
        <p14:creationId xmlns:p14="http://schemas.microsoft.com/office/powerpoint/2010/main" val="3084022981"/>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4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020618" y="1526273"/>
            <a:ext cx="1675446" cy="2629653"/>
            <a:chOff x="778084" y="1038958"/>
            <a:chExt cx="1850186" cy="2900945"/>
          </a:xfrm>
        </p:grpSpPr>
        <p:sp>
          <p:nvSpPr>
            <p:cNvPr id="33" name="圆角矩形 32"/>
            <p:cNvSpPr/>
            <p:nvPr/>
          </p:nvSpPr>
          <p:spPr>
            <a:xfrm>
              <a:off x="887052" y="1038958"/>
              <a:ext cx="1632254" cy="1502651"/>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34" name="任意多边形 33"/>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35" name="椭圆 34"/>
            <p:cNvSpPr/>
            <p:nvPr/>
          </p:nvSpPr>
          <p:spPr>
            <a:xfrm>
              <a:off x="1403141" y="1647875"/>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itchFamily="34" charset="0"/>
              </a:endParaRPr>
            </a:p>
          </p:txBody>
        </p:sp>
        <p:sp>
          <p:nvSpPr>
            <p:cNvPr id="36" name="文本框 11"/>
            <p:cNvSpPr txBox="1"/>
            <p:nvPr/>
          </p:nvSpPr>
          <p:spPr>
            <a:xfrm>
              <a:off x="1304926" y="1222952"/>
              <a:ext cx="839367"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itchFamily="34" charset="0"/>
                  <a:ea typeface="张海山锐谐体2.0-授权联系：Samtype@QQ.com" panose="02000000000000000000" pitchFamily="2" charset="-122"/>
                </a:rPr>
                <a:t>01</a:t>
              </a:r>
              <a:endParaRPr lang="zh-HK" altLang="en-US" sz="3300" dirty="0">
                <a:solidFill>
                  <a:schemeClr val="bg1"/>
                </a:solidFill>
                <a:latin typeface="Impact" pitchFamily="34" charset="0"/>
                <a:ea typeface="张海山锐谐体2.0-授权联系：Samtype@QQ.com" panose="02000000000000000000" pitchFamily="2" charset="-122"/>
              </a:endParaRPr>
            </a:p>
          </p:txBody>
        </p:sp>
        <p:sp>
          <p:nvSpPr>
            <p:cNvPr id="37" name="文本框 64"/>
            <p:cNvSpPr txBox="1"/>
            <p:nvPr/>
          </p:nvSpPr>
          <p:spPr>
            <a:xfrm>
              <a:off x="1148007" y="2434566"/>
              <a:ext cx="1110344" cy="346249"/>
            </a:xfrm>
            <a:prstGeom prst="rect">
              <a:avLst/>
            </a:prstGeom>
            <a:noFill/>
          </p:spPr>
          <p:txBody>
            <a:bodyPr wrap="square" lIns="68580" tIns="34290" rIns="68580" bIns="34290" rtlCol="0">
              <a:spAutoFit/>
            </a:bodyPr>
            <a:lstStyle/>
            <a:p>
              <a:pPr algn="ctr"/>
              <a:r>
                <a:rPr lang="zh-CN" altLang="en-US" sz="1600" b="1" dirty="0">
                  <a:solidFill>
                    <a:schemeClr val="tx1">
                      <a:lumMod val="75000"/>
                      <a:lumOff val="25000"/>
                    </a:schemeClr>
                  </a:solidFill>
                  <a:latin typeface="微软雅黑" pitchFamily="34" charset="-122"/>
                  <a:ea typeface="微软雅黑" pitchFamily="34" charset="-122"/>
                </a:rPr>
                <a:t>添加标题</a:t>
              </a:r>
              <a:endParaRPr lang="zh-HK" altLang="en-US" sz="1600" b="1" dirty="0">
                <a:solidFill>
                  <a:schemeClr val="tx1">
                    <a:lumMod val="75000"/>
                    <a:lumOff val="25000"/>
                  </a:schemeClr>
                </a:solidFill>
                <a:latin typeface="微软雅黑" pitchFamily="34" charset="-122"/>
                <a:ea typeface="微软雅黑" pitchFamily="34" charset="-122"/>
              </a:endParaRPr>
            </a:p>
          </p:txBody>
        </p:sp>
        <p:sp>
          <p:nvSpPr>
            <p:cNvPr id="38" name="文本框 65"/>
            <p:cNvSpPr txBox="1"/>
            <p:nvPr/>
          </p:nvSpPr>
          <p:spPr>
            <a:xfrm>
              <a:off x="1139623" y="2788385"/>
              <a:ext cx="1127111" cy="827587"/>
            </a:xfrm>
            <a:prstGeom prst="rect">
              <a:avLst/>
            </a:prstGeom>
            <a:noFill/>
          </p:spPr>
          <p:txBody>
            <a:bodyPr wrap="square" lIns="68580" tIns="34290" rIns="68580" bIns="34290" rtlCol="0">
              <a:spAutoFit/>
            </a:bodyPr>
            <a:lstStyle/>
            <a:p>
              <a:pPr algn="ctr"/>
              <a:r>
                <a:rPr lang="zh-CN" altLang="en-US" sz="1100" dirty="0">
                  <a:solidFill>
                    <a:schemeClr val="tx1">
                      <a:lumMod val="85000"/>
                      <a:lumOff val="15000"/>
                    </a:schemeClr>
                  </a:solidFill>
                  <a:latin typeface="微软雅黑" pitchFamily="34" charset="-122"/>
                  <a:ea typeface="微软雅黑" pitchFamily="34" charset="-122"/>
                </a:rPr>
                <a:t>完成模高和</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图高的作业</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争取尽快做</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好不能再拖</a:t>
              </a:r>
              <a:endParaRPr lang="zh-HK" altLang="en-US" sz="1100" dirty="0">
                <a:solidFill>
                  <a:schemeClr val="tx1">
                    <a:lumMod val="85000"/>
                    <a:lumOff val="15000"/>
                  </a:schemeClr>
                </a:solidFill>
                <a:latin typeface="微软雅黑" pitchFamily="34" charset="-122"/>
                <a:ea typeface="微软雅黑" pitchFamily="34" charset="-122"/>
              </a:endParaRPr>
            </a:p>
          </p:txBody>
        </p:sp>
      </p:grpSp>
      <p:grpSp>
        <p:nvGrpSpPr>
          <p:cNvPr id="39" name="组合 38"/>
          <p:cNvGrpSpPr/>
          <p:nvPr/>
        </p:nvGrpSpPr>
        <p:grpSpPr>
          <a:xfrm>
            <a:off x="2824547" y="1526273"/>
            <a:ext cx="1675446" cy="2629653"/>
            <a:chOff x="2690633" y="1038958"/>
            <a:chExt cx="1850186" cy="2900945"/>
          </a:xfrm>
        </p:grpSpPr>
        <p:sp>
          <p:nvSpPr>
            <p:cNvPr id="40" name="圆角矩形 39"/>
            <p:cNvSpPr/>
            <p:nvPr/>
          </p:nvSpPr>
          <p:spPr>
            <a:xfrm>
              <a:off x="2799601" y="1038958"/>
              <a:ext cx="1632254" cy="1502651"/>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41" name="任意多边形 40"/>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42" name="椭圆 41"/>
            <p:cNvSpPr/>
            <p:nvPr/>
          </p:nvSpPr>
          <p:spPr>
            <a:xfrm>
              <a:off x="3315689"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itchFamily="34" charset="0"/>
              </a:endParaRPr>
            </a:p>
          </p:txBody>
        </p:sp>
        <p:sp>
          <p:nvSpPr>
            <p:cNvPr id="43" name="文本框 48"/>
            <p:cNvSpPr txBox="1"/>
            <p:nvPr/>
          </p:nvSpPr>
          <p:spPr>
            <a:xfrm>
              <a:off x="3185327" y="1222952"/>
              <a:ext cx="894944"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itchFamily="34" charset="0"/>
                  <a:ea typeface="张海山锐谐体2.0-授权联系：Samtype@QQ.com" panose="02000000000000000000" pitchFamily="2" charset="-122"/>
                </a:rPr>
                <a:t>02</a:t>
              </a:r>
              <a:endParaRPr lang="zh-HK" altLang="en-US" sz="3300" dirty="0">
                <a:solidFill>
                  <a:schemeClr val="bg1"/>
                </a:solidFill>
                <a:latin typeface="Impact" pitchFamily="34" charset="0"/>
                <a:ea typeface="张海山锐谐体2.0-授权联系：Samtype@QQ.com" panose="02000000000000000000" pitchFamily="2" charset="-122"/>
              </a:endParaRPr>
            </a:p>
          </p:txBody>
        </p:sp>
        <p:sp>
          <p:nvSpPr>
            <p:cNvPr id="44" name="文本框 66"/>
            <p:cNvSpPr txBox="1"/>
            <p:nvPr/>
          </p:nvSpPr>
          <p:spPr>
            <a:xfrm>
              <a:off x="3060555" y="2434566"/>
              <a:ext cx="1110344" cy="346249"/>
            </a:xfrm>
            <a:prstGeom prst="rect">
              <a:avLst/>
            </a:prstGeom>
            <a:noFill/>
          </p:spPr>
          <p:txBody>
            <a:bodyPr wrap="square" lIns="68580" tIns="34290" rIns="68580" bIns="34290" rtlCol="0">
              <a:spAutoFit/>
            </a:bodyPr>
            <a:lstStyle/>
            <a:p>
              <a:pPr algn="ctr"/>
              <a:r>
                <a:rPr lang="zh-CN" altLang="en-US" sz="1600" b="1" dirty="0">
                  <a:solidFill>
                    <a:schemeClr val="accent1"/>
                  </a:solidFill>
                  <a:latin typeface="微软雅黑" pitchFamily="34" charset="-122"/>
                  <a:ea typeface="微软雅黑" pitchFamily="34" charset="-122"/>
                </a:rPr>
                <a:t>添加标题</a:t>
              </a:r>
              <a:endParaRPr lang="zh-HK" altLang="en-US" sz="1600" b="1" dirty="0">
                <a:solidFill>
                  <a:schemeClr val="accent1"/>
                </a:solidFill>
                <a:latin typeface="微软雅黑" pitchFamily="34" charset="-122"/>
                <a:ea typeface="微软雅黑" pitchFamily="34" charset="-122"/>
              </a:endParaRPr>
            </a:p>
          </p:txBody>
        </p:sp>
        <p:sp>
          <p:nvSpPr>
            <p:cNvPr id="45" name="文本框 67"/>
            <p:cNvSpPr txBox="1"/>
            <p:nvPr/>
          </p:nvSpPr>
          <p:spPr>
            <a:xfrm>
              <a:off x="2955048" y="2788385"/>
              <a:ext cx="1321356" cy="827587"/>
            </a:xfrm>
            <a:prstGeom prst="rect">
              <a:avLst/>
            </a:prstGeom>
            <a:noFill/>
          </p:spPr>
          <p:txBody>
            <a:bodyPr wrap="square" lIns="68580" tIns="34290" rIns="68580" bIns="34290" rtlCol="0">
              <a:spAutoFit/>
            </a:bodyPr>
            <a:lstStyle/>
            <a:p>
              <a:pPr algn="ctr"/>
              <a:r>
                <a:rPr lang="zh-CN" altLang="en-US" sz="1100" dirty="0">
                  <a:solidFill>
                    <a:schemeClr val="tx1">
                      <a:lumMod val="85000"/>
                      <a:lumOff val="15000"/>
                    </a:schemeClr>
                  </a:solidFill>
                  <a:latin typeface="微软雅黑" pitchFamily="34" charset="-122"/>
                  <a:ea typeface="微软雅黑" pitchFamily="34" charset="-122"/>
                </a:rPr>
                <a:t>辅助软件可以</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为幻灯片提供</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很好的辅助等</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有必要去学习</a:t>
              </a:r>
              <a:endParaRPr lang="en-US" altLang="zh-CN" sz="1100" dirty="0">
                <a:solidFill>
                  <a:schemeClr val="tx1">
                    <a:lumMod val="85000"/>
                    <a:lumOff val="15000"/>
                  </a:schemeClr>
                </a:solidFill>
                <a:latin typeface="微软雅黑" pitchFamily="34" charset="-122"/>
                <a:ea typeface="微软雅黑" pitchFamily="34" charset="-122"/>
              </a:endParaRPr>
            </a:p>
          </p:txBody>
        </p:sp>
      </p:grpSp>
      <p:grpSp>
        <p:nvGrpSpPr>
          <p:cNvPr id="46" name="组合 45"/>
          <p:cNvGrpSpPr/>
          <p:nvPr/>
        </p:nvGrpSpPr>
        <p:grpSpPr>
          <a:xfrm>
            <a:off x="4621018" y="1526273"/>
            <a:ext cx="1675446" cy="2629653"/>
            <a:chOff x="4603182" y="1038958"/>
            <a:chExt cx="1850186" cy="2900945"/>
          </a:xfrm>
        </p:grpSpPr>
        <p:sp>
          <p:nvSpPr>
            <p:cNvPr id="47" name="圆角矩形 46"/>
            <p:cNvSpPr/>
            <p:nvPr/>
          </p:nvSpPr>
          <p:spPr>
            <a:xfrm>
              <a:off x="4712149" y="1038958"/>
              <a:ext cx="1632254" cy="1502651"/>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48" name="任意多边形 47"/>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49" name="椭圆 48"/>
            <p:cNvSpPr/>
            <p:nvPr/>
          </p:nvSpPr>
          <p:spPr>
            <a:xfrm>
              <a:off x="5228238" y="1647875"/>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itchFamily="34" charset="0"/>
              </a:endParaRPr>
            </a:p>
          </p:txBody>
        </p:sp>
        <p:sp>
          <p:nvSpPr>
            <p:cNvPr id="50" name="文本框 54"/>
            <p:cNvSpPr txBox="1"/>
            <p:nvPr/>
          </p:nvSpPr>
          <p:spPr>
            <a:xfrm>
              <a:off x="5044295" y="1222952"/>
              <a:ext cx="978584"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itchFamily="34" charset="0"/>
                  <a:ea typeface="张海山锐谐体2.0-授权联系：Samtype@QQ.com" panose="02000000000000000000" pitchFamily="2" charset="-122"/>
                </a:rPr>
                <a:t>03</a:t>
              </a:r>
              <a:endParaRPr lang="zh-HK" altLang="en-US" sz="3300" dirty="0">
                <a:solidFill>
                  <a:schemeClr val="bg1"/>
                </a:solidFill>
                <a:latin typeface="Impact" pitchFamily="34" charset="0"/>
                <a:ea typeface="张海山锐谐体2.0-授权联系：Samtype@QQ.com" panose="02000000000000000000" pitchFamily="2" charset="-122"/>
              </a:endParaRPr>
            </a:p>
          </p:txBody>
        </p:sp>
        <p:sp>
          <p:nvSpPr>
            <p:cNvPr id="51" name="文本框 68"/>
            <p:cNvSpPr txBox="1"/>
            <p:nvPr/>
          </p:nvSpPr>
          <p:spPr>
            <a:xfrm>
              <a:off x="4973104" y="2434566"/>
              <a:ext cx="1110344" cy="346249"/>
            </a:xfrm>
            <a:prstGeom prst="rect">
              <a:avLst/>
            </a:prstGeom>
            <a:noFill/>
          </p:spPr>
          <p:txBody>
            <a:bodyPr wrap="square" lIns="68580" tIns="34290" rIns="68580" bIns="34290" rtlCol="0">
              <a:spAutoFit/>
            </a:bodyPr>
            <a:lstStyle/>
            <a:p>
              <a:pPr algn="ctr"/>
              <a:r>
                <a:rPr lang="zh-CN" altLang="en-US" sz="1600" b="1" dirty="0">
                  <a:solidFill>
                    <a:schemeClr val="tx1">
                      <a:lumMod val="75000"/>
                      <a:lumOff val="25000"/>
                    </a:schemeClr>
                  </a:solidFill>
                  <a:latin typeface="微软雅黑" pitchFamily="34" charset="-122"/>
                  <a:ea typeface="微软雅黑" pitchFamily="34" charset="-122"/>
                </a:rPr>
                <a:t>添加标题</a:t>
              </a:r>
              <a:endParaRPr lang="zh-HK" altLang="en-US" sz="1600" b="1" dirty="0">
                <a:solidFill>
                  <a:schemeClr val="tx1">
                    <a:lumMod val="75000"/>
                    <a:lumOff val="25000"/>
                  </a:schemeClr>
                </a:solidFill>
                <a:latin typeface="微软雅黑" pitchFamily="34" charset="-122"/>
                <a:ea typeface="微软雅黑" pitchFamily="34" charset="-122"/>
              </a:endParaRPr>
            </a:p>
          </p:txBody>
        </p:sp>
        <p:sp>
          <p:nvSpPr>
            <p:cNvPr id="52" name="文本框 69"/>
            <p:cNvSpPr txBox="1"/>
            <p:nvPr/>
          </p:nvSpPr>
          <p:spPr>
            <a:xfrm>
              <a:off x="4833160" y="2788385"/>
              <a:ext cx="1390229" cy="641613"/>
            </a:xfrm>
            <a:prstGeom prst="rect">
              <a:avLst/>
            </a:prstGeom>
            <a:noFill/>
          </p:spPr>
          <p:txBody>
            <a:bodyPr wrap="square" lIns="68580" tIns="34290" rIns="68580" bIns="34290" rtlCol="0">
              <a:spAutoFit/>
            </a:bodyPr>
            <a:lstStyle/>
            <a:p>
              <a:pPr algn="ctr"/>
              <a:r>
                <a:rPr lang="zh-CN" altLang="en-US" sz="1100" dirty="0">
                  <a:solidFill>
                    <a:schemeClr val="tx1">
                      <a:lumMod val="85000"/>
                      <a:lumOff val="15000"/>
                    </a:schemeClr>
                  </a:solidFill>
                  <a:latin typeface="微软雅黑" pitchFamily="34" charset="-122"/>
                  <a:ea typeface="微软雅黑" pitchFamily="34" charset="-122"/>
                </a:rPr>
                <a:t>形成思路风格</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仔细考量细节 </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把每一步做好</a:t>
              </a:r>
              <a:endParaRPr lang="en-US" altLang="zh-CN" sz="1100" dirty="0">
                <a:solidFill>
                  <a:schemeClr val="tx1">
                    <a:lumMod val="85000"/>
                    <a:lumOff val="15000"/>
                  </a:schemeClr>
                </a:solidFill>
                <a:latin typeface="微软雅黑" pitchFamily="34" charset="-122"/>
                <a:ea typeface="微软雅黑" pitchFamily="34" charset="-122"/>
              </a:endParaRPr>
            </a:p>
          </p:txBody>
        </p:sp>
      </p:grpSp>
      <p:grpSp>
        <p:nvGrpSpPr>
          <p:cNvPr id="53" name="组合 52"/>
          <p:cNvGrpSpPr/>
          <p:nvPr/>
        </p:nvGrpSpPr>
        <p:grpSpPr>
          <a:xfrm>
            <a:off x="6424946" y="1526273"/>
            <a:ext cx="1675446" cy="2629653"/>
            <a:chOff x="6515731" y="1038958"/>
            <a:chExt cx="1850186" cy="2900945"/>
          </a:xfrm>
        </p:grpSpPr>
        <p:sp>
          <p:nvSpPr>
            <p:cNvPr id="54" name="圆角矩形 53"/>
            <p:cNvSpPr/>
            <p:nvPr/>
          </p:nvSpPr>
          <p:spPr>
            <a:xfrm>
              <a:off x="6624698" y="1038958"/>
              <a:ext cx="1632254" cy="1502651"/>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55" name="任意多边形 54"/>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56" name="椭圆 55"/>
            <p:cNvSpPr/>
            <p:nvPr/>
          </p:nvSpPr>
          <p:spPr>
            <a:xfrm>
              <a:off x="7140787"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itchFamily="34" charset="0"/>
              </a:endParaRPr>
            </a:p>
          </p:txBody>
        </p:sp>
        <p:sp>
          <p:nvSpPr>
            <p:cNvPr id="57" name="文本框 60"/>
            <p:cNvSpPr txBox="1"/>
            <p:nvPr/>
          </p:nvSpPr>
          <p:spPr>
            <a:xfrm>
              <a:off x="6988992" y="1222952"/>
              <a:ext cx="876274"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itchFamily="34" charset="0"/>
                  <a:ea typeface="张海山锐谐体2.0-授权联系：Samtype@QQ.com" panose="02000000000000000000" pitchFamily="2" charset="-122"/>
                </a:rPr>
                <a:t>04</a:t>
              </a:r>
              <a:endParaRPr lang="zh-HK" altLang="en-US" sz="3300" dirty="0">
                <a:solidFill>
                  <a:schemeClr val="bg1"/>
                </a:solidFill>
                <a:latin typeface="Impact" pitchFamily="34" charset="0"/>
                <a:ea typeface="张海山锐谐体2.0-授权联系：Samtype@QQ.com" panose="02000000000000000000" pitchFamily="2" charset="-122"/>
              </a:endParaRPr>
            </a:p>
          </p:txBody>
        </p:sp>
        <p:sp>
          <p:nvSpPr>
            <p:cNvPr id="58" name="文本框 70"/>
            <p:cNvSpPr txBox="1"/>
            <p:nvPr/>
          </p:nvSpPr>
          <p:spPr>
            <a:xfrm>
              <a:off x="6885653" y="2434566"/>
              <a:ext cx="1110344" cy="346249"/>
            </a:xfrm>
            <a:prstGeom prst="rect">
              <a:avLst/>
            </a:prstGeom>
            <a:noFill/>
          </p:spPr>
          <p:txBody>
            <a:bodyPr wrap="square" lIns="68580" tIns="34290" rIns="68580" bIns="34290" rtlCol="0">
              <a:spAutoFit/>
            </a:bodyPr>
            <a:lstStyle/>
            <a:p>
              <a:pPr algn="ctr"/>
              <a:r>
                <a:rPr lang="zh-CN" altLang="en-US" sz="1600" b="1" dirty="0">
                  <a:solidFill>
                    <a:schemeClr val="accent1"/>
                  </a:solidFill>
                  <a:latin typeface="微软雅黑" pitchFamily="34" charset="-122"/>
                  <a:ea typeface="微软雅黑" pitchFamily="34" charset="-122"/>
                </a:rPr>
                <a:t>添加标题</a:t>
              </a:r>
              <a:endParaRPr lang="zh-HK" altLang="en-US" sz="1600" b="1" dirty="0">
                <a:solidFill>
                  <a:schemeClr val="accent1"/>
                </a:solidFill>
                <a:latin typeface="微软雅黑" pitchFamily="34" charset="-122"/>
                <a:ea typeface="微软雅黑" pitchFamily="34" charset="-122"/>
              </a:endParaRPr>
            </a:p>
          </p:txBody>
        </p:sp>
        <p:sp>
          <p:nvSpPr>
            <p:cNvPr id="59" name="文本框 71"/>
            <p:cNvSpPr txBox="1"/>
            <p:nvPr/>
          </p:nvSpPr>
          <p:spPr>
            <a:xfrm>
              <a:off x="6770752" y="2788385"/>
              <a:ext cx="1340145" cy="827587"/>
            </a:xfrm>
            <a:prstGeom prst="rect">
              <a:avLst/>
            </a:prstGeom>
            <a:noFill/>
          </p:spPr>
          <p:txBody>
            <a:bodyPr wrap="square" lIns="68580" tIns="34290" rIns="68580" bIns="34290" rtlCol="0">
              <a:spAutoFit/>
            </a:bodyPr>
            <a:lstStyle/>
            <a:p>
              <a:pPr algn="ctr"/>
              <a:r>
                <a:rPr lang="zh-CN" altLang="en-US" sz="1100" dirty="0">
                  <a:solidFill>
                    <a:schemeClr val="tx1">
                      <a:lumMod val="85000"/>
                      <a:lumOff val="15000"/>
                    </a:schemeClr>
                  </a:solidFill>
                  <a:latin typeface="微软雅黑" pitchFamily="34" charset="-122"/>
                  <a:ea typeface="微软雅黑" pitchFamily="34" charset="-122"/>
                </a:rPr>
                <a:t>这是并列关系</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的表达方式之</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你可以输入其</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他的内容代替</a:t>
              </a:r>
              <a:endParaRPr lang="zh-HK" altLang="en-US" sz="1100" dirty="0">
                <a:solidFill>
                  <a:schemeClr val="tx1">
                    <a:lumMod val="85000"/>
                    <a:lumOff val="15000"/>
                  </a:schemeClr>
                </a:solidFill>
                <a:latin typeface="微软雅黑" pitchFamily="34" charset="-122"/>
                <a:ea typeface="微软雅黑" pitchFamily="34" charset="-122"/>
              </a:endParaRPr>
            </a:p>
          </p:txBody>
        </p:sp>
      </p:grpSp>
      <p:sp>
        <p:nvSpPr>
          <p:cNvPr id="30" name="TextBox 29"/>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点击添加标题文本</a:t>
            </a:r>
          </a:p>
        </p:txBody>
      </p:sp>
      <p:sp>
        <p:nvSpPr>
          <p:cNvPr id="31" name="TextBox 30"/>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68104017"/>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fill="hold"/>
                                        <p:tgtEl>
                                          <p:spTgt spid="53"/>
                                        </p:tgtEl>
                                        <p:attrNameLst>
                                          <p:attrName>ppt_x</p:attrName>
                                        </p:attrNameLst>
                                      </p:cBhvr>
                                      <p:tavLst>
                                        <p:tav tm="0">
                                          <p:val>
                                            <p:strVal val="#ppt_x"/>
                                          </p:val>
                                        </p:tav>
                                        <p:tav tm="100000">
                                          <p:val>
                                            <p:strVal val="#ppt_x"/>
                                          </p:val>
                                        </p:tav>
                                      </p:tavLst>
                                    </p:anim>
                                    <p:anim calcmode="lin" valueType="num">
                                      <p:cBhvr additive="base">
                                        <p:cTn id="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16200000">
            <a:off x="4045857" y="-1392948"/>
            <a:ext cx="1268310" cy="8424936"/>
          </a:xfrm>
          <a:prstGeom prst="downArrow">
            <a:avLst>
              <a:gd name="adj1" fmla="val 49065"/>
              <a:gd name="adj2" fmla="val 44827"/>
            </a:avLst>
          </a:prstGeom>
          <a:solidFill>
            <a:schemeClr val="bg1">
              <a:lumMod val="75000"/>
            </a:schemeClr>
          </a:solidFill>
          <a:ln>
            <a:noFill/>
          </a:ln>
        </p:spPr>
        <p:txBody>
          <a:bodyPr vert="eaVert" lIns="82810" tIns="41405" rIns="82810" bIns="41405"/>
          <a:lstStyle/>
          <a:p>
            <a:endParaRPr lang="zh-CN" altLang="en-US" sz="1900">
              <a:solidFill>
                <a:schemeClr val="bg1"/>
              </a:solidFill>
              <a:latin typeface="微软雅黑" pitchFamily="34" charset="-122"/>
              <a:ea typeface="微软雅黑" pitchFamily="34" charset="-122"/>
            </a:endParaRPr>
          </a:p>
        </p:txBody>
      </p:sp>
      <p:grpSp>
        <p:nvGrpSpPr>
          <p:cNvPr id="32" name="组合 31"/>
          <p:cNvGrpSpPr>
            <a:grpSpLocks/>
          </p:cNvGrpSpPr>
          <p:nvPr/>
        </p:nvGrpSpPr>
        <p:grpSpPr bwMode="auto">
          <a:xfrm>
            <a:off x="2843808" y="2153786"/>
            <a:ext cx="1540705" cy="1396021"/>
            <a:chOff x="1214414" y="2786058"/>
            <a:chExt cx="1935848" cy="1751017"/>
          </a:xfrm>
        </p:grpSpPr>
        <p:grpSp>
          <p:nvGrpSpPr>
            <p:cNvPr id="33" name="Group 6"/>
            <p:cNvGrpSpPr>
              <a:grpSpLocks/>
            </p:cNvGrpSpPr>
            <p:nvPr/>
          </p:nvGrpSpPr>
          <p:grpSpPr bwMode="auto">
            <a:xfrm>
              <a:off x="1295400" y="2786058"/>
              <a:ext cx="1753450" cy="1751017"/>
              <a:chOff x="1823" y="2371"/>
              <a:chExt cx="1801" cy="1801"/>
            </a:xfrm>
          </p:grpSpPr>
          <p:sp>
            <p:nvSpPr>
              <p:cNvPr id="35"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solidFill>
                    <a:schemeClr val="bg1"/>
                  </a:solidFill>
                  <a:latin typeface="微软雅黑" pitchFamily="34" charset="-122"/>
                  <a:ea typeface="微软雅黑" pitchFamily="34" charset="-122"/>
                </a:endParaRPr>
              </a:p>
            </p:txBody>
          </p:sp>
          <p:sp>
            <p:nvSpPr>
              <p:cNvPr id="36"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headEnd/>
                <a:tailEnd/>
              </a:ln>
            </p:spPr>
            <p:txBody>
              <a:bodyPr/>
              <a:lstStyle/>
              <a:p>
                <a:pPr>
                  <a:defRPr/>
                </a:pPr>
                <a:endParaRPr lang="zh-CN" altLang="en-US" sz="1400">
                  <a:solidFill>
                    <a:schemeClr val="bg1"/>
                  </a:solidFill>
                  <a:latin typeface="微软雅黑" pitchFamily="34" charset="-122"/>
                  <a:ea typeface="微软雅黑" pitchFamily="34" charset="-122"/>
                </a:endParaRPr>
              </a:p>
            </p:txBody>
          </p:sp>
        </p:grpSp>
        <p:sp>
          <p:nvSpPr>
            <p:cNvPr id="34" name="Text Box 9"/>
            <p:cNvSpPr txBox="1">
              <a:spLocks noChangeArrowheads="1"/>
            </p:cNvSpPr>
            <p:nvPr/>
          </p:nvSpPr>
          <p:spPr bwMode="auto">
            <a:xfrm>
              <a:off x="1214414" y="3533074"/>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a:solidFill>
                    <a:schemeClr val="bg1"/>
                  </a:solidFill>
                  <a:latin typeface="微软雅黑" pitchFamily="34" charset="-122"/>
                  <a:ea typeface="微软雅黑" pitchFamily="34" charset="-122"/>
                </a:rPr>
                <a:t>写入文本</a:t>
              </a:r>
            </a:p>
          </p:txBody>
        </p:sp>
      </p:grpSp>
      <p:grpSp>
        <p:nvGrpSpPr>
          <p:cNvPr id="37" name="组合 36"/>
          <p:cNvGrpSpPr>
            <a:grpSpLocks/>
          </p:cNvGrpSpPr>
          <p:nvPr/>
        </p:nvGrpSpPr>
        <p:grpSpPr bwMode="auto">
          <a:xfrm>
            <a:off x="4637716" y="2153786"/>
            <a:ext cx="1540704" cy="1396021"/>
            <a:chOff x="1214414" y="2786058"/>
            <a:chExt cx="1935848" cy="1751017"/>
          </a:xfrm>
        </p:grpSpPr>
        <p:grpSp>
          <p:nvGrpSpPr>
            <p:cNvPr id="38" name="Group 6"/>
            <p:cNvGrpSpPr>
              <a:grpSpLocks/>
            </p:cNvGrpSpPr>
            <p:nvPr/>
          </p:nvGrpSpPr>
          <p:grpSpPr bwMode="auto">
            <a:xfrm>
              <a:off x="1295400" y="2786058"/>
              <a:ext cx="1753450" cy="1751017"/>
              <a:chOff x="1823" y="2371"/>
              <a:chExt cx="1801" cy="1801"/>
            </a:xfrm>
          </p:grpSpPr>
          <p:sp>
            <p:nvSpPr>
              <p:cNvPr id="40"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solidFill>
                    <a:schemeClr val="bg1"/>
                  </a:solidFill>
                  <a:latin typeface="微软雅黑" pitchFamily="34" charset="-122"/>
                  <a:ea typeface="微软雅黑" pitchFamily="34" charset="-122"/>
                </a:endParaRPr>
              </a:p>
            </p:txBody>
          </p:sp>
          <p:sp>
            <p:nvSpPr>
              <p:cNvPr id="41" name="Oval 8"/>
              <p:cNvSpPr>
                <a:spLocks noChangeArrowheads="1"/>
              </p:cNvSpPr>
              <p:nvPr/>
            </p:nvSpPr>
            <p:spPr bwMode="auto">
              <a:xfrm>
                <a:off x="1945" y="2493"/>
                <a:ext cx="1556" cy="1556"/>
              </a:xfrm>
              <a:prstGeom prst="ellipse">
                <a:avLst/>
              </a:prstGeom>
              <a:solidFill>
                <a:schemeClr val="accent1"/>
              </a:solidFill>
              <a:ln w="38100">
                <a:solidFill>
                  <a:srgbClr val="FFFFFF"/>
                </a:solidFill>
                <a:round/>
                <a:headEnd/>
                <a:tailEnd/>
              </a:ln>
            </p:spPr>
            <p:txBody>
              <a:bodyPr/>
              <a:lstStyle/>
              <a:p>
                <a:pPr>
                  <a:defRPr/>
                </a:pPr>
                <a:endParaRPr lang="zh-CN" altLang="en-US" sz="1400">
                  <a:solidFill>
                    <a:schemeClr val="bg1"/>
                  </a:solidFill>
                  <a:latin typeface="微软雅黑" pitchFamily="34" charset="-122"/>
                  <a:ea typeface="微软雅黑" pitchFamily="34" charset="-122"/>
                </a:endParaRPr>
              </a:p>
            </p:txBody>
          </p:sp>
        </p:grpSp>
        <p:sp>
          <p:nvSpPr>
            <p:cNvPr id="39" name="Text Box 9"/>
            <p:cNvSpPr txBox="1">
              <a:spLocks noChangeArrowheads="1"/>
            </p:cNvSpPr>
            <p:nvPr/>
          </p:nvSpPr>
          <p:spPr bwMode="auto">
            <a:xfrm>
              <a:off x="1214414" y="351402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a:solidFill>
                    <a:schemeClr val="bg1"/>
                  </a:solidFill>
                  <a:latin typeface="微软雅黑" pitchFamily="34" charset="-122"/>
                  <a:ea typeface="微软雅黑" pitchFamily="34" charset="-122"/>
                </a:rPr>
                <a:t>写入文本</a:t>
              </a:r>
            </a:p>
          </p:txBody>
        </p:sp>
      </p:grpSp>
      <p:grpSp>
        <p:nvGrpSpPr>
          <p:cNvPr id="42" name="组合 41"/>
          <p:cNvGrpSpPr>
            <a:grpSpLocks/>
          </p:cNvGrpSpPr>
          <p:nvPr/>
        </p:nvGrpSpPr>
        <p:grpSpPr bwMode="auto">
          <a:xfrm>
            <a:off x="6429017" y="2153786"/>
            <a:ext cx="1540705" cy="1396021"/>
            <a:chOff x="1214414" y="2786058"/>
            <a:chExt cx="1935848" cy="1751017"/>
          </a:xfrm>
        </p:grpSpPr>
        <p:grpSp>
          <p:nvGrpSpPr>
            <p:cNvPr id="43" name="Group 6"/>
            <p:cNvGrpSpPr>
              <a:grpSpLocks/>
            </p:cNvGrpSpPr>
            <p:nvPr/>
          </p:nvGrpSpPr>
          <p:grpSpPr bwMode="auto">
            <a:xfrm>
              <a:off x="1295400" y="2786058"/>
              <a:ext cx="1753450" cy="1751017"/>
              <a:chOff x="1823" y="2371"/>
              <a:chExt cx="1801" cy="1801"/>
            </a:xfrm>
          </p:grpSpPr>
          <p:sp>
            <p:nvSpPr>
              <p:cNvPr id="45"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solidFill>
                    <a:schemeClr val="bg1"/>
                  </a:solidFill>
                  <a:latin typeface="微软雅黑" pitchFamily="34" charset="-122"/>
                  <a:ea typeface="微软雅黑" pitchFamily="34" charset="-122"/>
                </a:endParaRPr>
              </a:p>
            </p:txBody>
          </p:sp>
          <p:sp>
            <p:nvSpPr>
              <p:cNvPr id="46"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headEnd/>
                <a:tailEnd/>
              </a:ln>
            </p:spPr>
            <p:txBody>
              <a:bodyPr/>
              <a:lstStyle/>
              <a:p>
                <a:pPr>
                  <a:defRPr/>
                </a:pPr>
                <a:endParaRPr lang="zh-CN" altLang="en-US" sz="1400">
                  <a:solidFill>
                    <a:schemeClr val="bg1"/>
                  </a:solidFill>
                  <a:latin typeface="微软雅黑" pitchFamily="34" charset="-122"/>
                  <a:ea typeface="微软雅黑" pitchFamily="34" charset="-122"/>
                </a:endParaRPr>
              </a:p>
            </p:txBody>
          </p:sp>
        </p:grpSp>
        <p:sp>
          <p:nvSpPr>
            <p:cNvPr id="44" name="Text Box 9"/>
            <p:cNvSpPr txBox="1">
              <a:spLocks noChangeArrowheads="1"/>
            </p:cNvSpPr>
            <p:nvPr/>
          </p:nvSpPr>
          <p:spPr bwMode="auto">
            <a:xfrm>
              <a:off x="1214414" y="3496890"/>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a:solidFill>
                    <a:schemeClr val="bg1"/>
                  </a:solidFill>
                  <a:latin typeface="微软雅黑" pitchFamily="34" charset="-122"/>
                  <a:ea typeface="微软雅黑" pitchFamily="34" charset="-122"/>
                </a:rPr>
                <a:t>写入文本</a:t>
              </a:r>
            </a:p>
          </p:txBody>
        </p:sp>
      </p:grpSp>
      <p:grpSp>
        <p:nvGrpSpPr>
          <p:cNvPr id="47" name="组合 40"/>
          <p:cNvGrpSpPr>
            <a:grpSpLocks/>
          </p:cNvGrpSpPr>
          <p:nvPr/>
        </p:nvGrpSpPr>
        <p:grpSpPr bwMode="auto">
          <a:xfrm>
            <a:off x="1043608" y="2153786"/>
            <a:ext cx="1540705" cy="1396021"/>
            <a:chOff x="1214414" y="2786058"/>
            <a:chExt cx="1935848" cy="1751017"/>
          </a:xfrm>
        </p:grpSpPr>
        <p:grpSp>
          <p:nvGrpSpPr>
            <p:cNvPr id="48" name="Group 6"/>
            <p:cNvGrpSpPr>
              <a:grpSpLocks/>
            </p:cNvGrpSpPr>
            <p:nvPr/>
          </p:nvGrpSpPr>
          <p:grpSpPr bwMode="auto">
            <a:xfrm>
              <a:off x="1295400" y="2786058"/>
              <a:ext cx="1753450" cy="1751017"/>
              <a:chOff x="1823" y="2371"/>
              <a:chExt cx="1801" cy="1801"/>
            </a:xfrm>
          </p:grpSpPr>
          <p:sp>
            <p:nvSpPr>
              <p:cNvPr id="50"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solidFill>
                    <a:schemeClr val="bg1"/>
                  </a:solidFill>
                  <a:latin typeface="微软雅黑" pitchFamily="34" charset="-122"/>
                  <a:ea typeface="微软雅黑" pitchFamily="34" charset="-122"/>
                </a:endParaRPr>
              </a:p>
            </p:txBody>
          </p:sp>
          <p:sp>
            <p:nvSpPr>
              <p:cNvPr id="51" name="Oval 8"/>
              <p:cNvSpPr>
                <a:spLocks noChangeArrowheads="1"/>
              </p:cNvSpPr>
              <p:nvPr/>
            </p:nvSpPr>
            <p:spPr bwMode="auto">
              <a:xfrm>
                <a:off x="1946" y="2493"/>
                <a:ext cx="1556" cy="1556"/>
              </a:xfrm>
              <a:prstGeom prst="ellipse">
                <a:avLst/>
              </a:prstGeom>
              <a:solidFill>
                <a:schemeClr val="accent1"/>
              </a:solidFill>
              <a:ln w="38100">
                <a:solidFill>
                  <a:srgbClr val="FFFFFF"/>
                </a:solidFill>
                <a:round/>
                <a:headEnd/>
                <a:tailEnd/>
              </a:ln>
            </p:spPr>
            <p:txBody>
              <a:bodyPr/>
              <a:lstStyle/>
              <a:p>
                <a:endParaRPr lang="zh-CN" altLang="en-US" sz="1400">
                  <a:solidFill>
                    <a:schemeClr val="bg1"/>
                  </a:solidFill>
                  <a:latin typeface="微软雅黑" pitchFamily="34" charset="-122"/>
                  <a:ea typeface="微软雅黑" pitchFamily="34" charset="-122"/>
                </a:endParaRPr>
              </a:p>
            </p:txBody>
          </p:sp>
        </p:grpSp>
        <p:sp>
          <p:nvSpPr>
            <p:cNvPr id="49" name="Text Box 9"/>
            <p:cNvSpPr txBox="1">
              <a:spLocks noChangeArrowheads="1"/>
            </p:cNvSpPr>
            <p:nvPr/>
          </p:nvSpPr>
          <p:spPr bwMode="auto">
            <a:xfrm>
              <a:off x="1214414" y="3496890"/>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a:solidFill>
                    <a:schemeClr val="bg1"/>
                  </a:solidFill>
                  <a:latin typeface="微软雅黑" pitchFamily="34" charset="-122"/>
                  <a:ea typeface="微软雅黑" pitchFamily="34" charset="-122"/>
                </a:rPr>
                <a:t>写入文本</a:t>
              </a:r>
            </a:p>
          </p:txBody>
        </p:sp>
      </p:grpSp>
      <p:sp>
        <p:nvSpPr>
          <p:cNvPr id="52" name="矩形标注 51"/>
          <p:cNvSpPr/>
          <p:nvPr/>
        </p:nvSpPr>
        <p:spPr>
          <a:xfrm>
            <a:off x="3144112" y="3801954"/>
            <a:ext cx="1338108" cy="41453"/>
          </a:xfrm>
          <a:prstGeom prst="wedgeRectCallout">
            <a:avLst>
              <a:gd name="adj1" fmla="val -17526"/>
              <a:gd name="adj2" fmla="val -5094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3" name="矩形标注 52"/>
          <p:cNvSpPr/>
          <p:nvPr/>
        </p:nvSpPr>
        <p:spPr>
          <a:xfrm>
            <a:off x="1319172" y="1839508"/>
            <a:ext cx="1434974" cy="58155"/>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4" name="Rectangle 28"/>
          <p:cNvSpPr>
            <a:spLocks noChangeArrowheads="1"/>
          </p:cNvSpPr>
          <p:nvPr/>
        </p:nvSpPr>
        <p:spPr bwMode="auto">
          <a:xfrm>
            <a:off x="3125689" y="3836502"/>
            <a:ext cx="1335665" cy="49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100" dirty="0">
                <a:solidFill>
                  <a:schemeClr val="tx1">
                    <a:lumMod val="85000"/>
                    <a:lumOff val="15000"/>
                  </a:schemeClr>
                </a:solidFill>
                <a:latin typeface="微软雅黑" pitchFamily="34" charset="-122"/>
                <a:ea typeface="微软雅黑" pitchFamily="34" charset="-122"/>
              </a:rPr>
              <a:t>单击此处添加文字</a:t>
            </a:r>
          </a:p>
          <a:p>
            <a:pPr>
              <a:lnSpc>
                <a:spcPct val="120000"/>
              </a:lnSpc>
            </a:pPr>
            <a:r>
              <a:rPr lang="zh-CN" altLang="en-US" sz="1100" dirty="0">
                <a:solidFill>
                  <a:schemeClr val="tx1">
                    <a:lumMod val="85000"/>
                    <a:lumOff val="15000"/>
                  </a:schemeClr>
                </a:solidFill>
                <a:latin typeface="微软雅黑" pitchFamily="34" charset="-122"/>
                <a:ea typeface="微软雅黑" pitchFamily="34" charset="-122"/>
              </a:rPr>
              <a:t>单击此处添加文字</a:t>
            </a:r>
          </a:p>
        </p:txBody>
      </p:sp>
      <p:sp>
        <p:nvSpPr>
          <p:cNvPr id="55" name="Rectangle 28"/>
          <p:cNvSpPr>
            <a:spLocks noChangeArrowheads="1"/>
          </p:cNvSpPr>
          <p:nvPr/>
        </p:nvSpPr>
        <p:spPr bwMode="auto">
          <a:xfrm>
            <a:off x="1379903" y="1347614"/>
            <a:ext cx="1335665" cy="49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100" dirty="0">
                <a:solidFill>
                  <a:schemeClr val="tx1">
                    <a:lumMod val="85000"/>
                    <a:lumOff val="15000"/>
                  </a:schemeClr>
                </a:solidFill>
                <a:latin typeface="微软雅黑" pitchFamily="34" charset="-122"/>
                <a:ea typeface="微软雅黑" pitchFamily="34" charset="-122"/>
              </a:rPr>
              <a:t>单击此处添加文字</a:t>
            </a:r>
          </a:p>
          <a:p>
            <a:pPr>
              <a:lnSpc>
                <a:spcPct val="120000"/>
              </a:lnSpc>
            </a:pPr>
            <a:r>
              <a:rPr lang="zh-CN" altLang="en-US" sz="1100" dirty="0">
                <a:solidFill>
                  <a:schemeClr val="tx1">
                    <a:lumMod val="85000"/>
                    <a:lumOff val="15000"/>
                  </a:schemeClr>
                </a:solidFill>
                <a:latin typeface="微软雅黑" pitchFamily="34" charset="-122"/>
                <a:ea typeface="微软雅黑" pitchFamily="34" charset="-122"/>
              </a:rPr>
              <a:t>单击此处添加文字</a:t>
            </a:r>
          </a:p>
        </p:txBody>
      </p:sp>
      <p:sp>
        <p:nvSpPr>
          <p:cNvPr id="56" name="矩形标注 55"/>
          <p:cNvSpPr/>
          <p:nvPr/>
        </p:nvSpPr>
        <p:spPr>
          <a:xfrm>
            <a:off x="4865218" y="1839508"/>
            <a:ext cx="1434974" cy="58155"/>
          </a:xfrm>
          <a:prstGeom prst="wedgeRectCallout">
            <a:avLst>
              <a:gd name="adj1" fmla="val -23398"/>
              <a:gd name="adj2" fmla="val 403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7" name="Rectangle 28"/>
          <p:cNvSpPr>
            <a:spLocks noChangeArrowheads="1"/>
          </p:cNvSpPr>
          <p:nvPr/>
        </p:nvSpPr>
        <p:spPr bwMode="auto">
          <a:xfrm>
            <a:off x="4925950" y="1347614"/>
            <a:ext cx="1335665" cy="49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100" dirty="0">
                <a:solidFill>
                  <a:schemeClr val="tx1">
                    <a:lumMod val="85000"/>
                    <a:lumOff val="15000"/>
                  </a:schemeClr>
                </a:solidFill>
                <a:latin typeface="微软雅黑" pitchFamily="34" charset="-122"/>
                <a:ea typeface="微软雅黑" pitchFamily="34" charset="-122"/>
              </a:rPr>
              <a:t>单击此处添加文字</a:t>
            </a:r>
          </a:p>
          <a:p>
            <a:pPr>
              <a:lnSpc>
                <a:spcPct val="120000"/>
              </a:lnSpc>
            </a:pPr>
            <a:r>
              <a:rPr lang="zh-CN" altLang="en-US" sz="1100" dirty="0">
                <a:solidFill>
                  <a:schemeClr val="tx1">
                    <a:lumMod val="85000"/>
                    <a:lumOff val="15000"/>
                  </a:schemeClr>
                </a:solidFill>
                <a:latin typeface="微软雅黑" pitchFamily="34" charset="-122"/>
                <a:ea typeface="微软雅黑" pitchFamily="34" charset="-122"/>
              </a:rPr>
              <a:t>单击此处添加文字</a:t>
            </a:r>
          </a:p>
        </p:txBody>
      </p:sp>
      <p:sp>
        <p:nvSpPr>
          <p:cNvPr id="58" name="矩形标注 57"/>
          <p:cNvSpPr/>
          <p:nvPr/>
        </p:nvSpPr>
        <p:spPr>
          <a:xfrm>
            <a:off x="6762284" y="3801954"/>
            <a:ext cx="1338108" cy="41453"/>
          </a:xfrm>
          <a:prstGeom prst="wedgeRectCallout">
            <a:avLst>
              <a:gd name="adj1" fmla="val -17526"/>
              <a:gd name="adj2" fmla="val -5094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9" name="Rectangle 28"/>
          <p:cNvSpPr>
            <a:spLocks noChangeArrowheads="1"/>
          </p:cNvSpPr>
          <p:nvPr/>
        </p:nvSpPr>
        <p:spPr bwMode="auto">
          <a:xfrm>
            <a:off x="6743863" y="3836502"/>
            <a:ext cx="1335665" cy="49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100" dirty="0">
                <a:solidFill>
                  <a:schemeClr val="tx1">
                    <a:lumMod val="85000"/>
                    <a:lumOff val="15000"/>
                  </a:schemeClr>
                </a:solidFill>
                <a:latin typeface="微软雅黑" pitchFamily="34" charset="-122"/>
                <a:ea typeface="微软雅黑" pitchFamily="34" charset="-122"/>
              </a:rPr>
              <a:t>单击此处添加文字</a:t>
            </a:r>
          </a:p>
          <a:p>
            <a:pPr>
              <a:lnSpc>
                <a:spcPct val="120000"/>
              </a:lnSpc>
            </a:pPr>
            <a:r>
              <a:rPr lang="zh-CN" altLang="en-US" sz="1100" dirty="0">
                <a:solidFill>
                  <a:schemeClr val="tx1">
                    <a:lumMod val="85000"/>
                    <a:lumOff val="15000"/>
                  </a:schemeClr>
                </a:solidFill>
                <a:latin typeface="微软雅黑" pitchFamily="34" charset="-122"/>
                <a:ea typeface="微软雅黑" pitchFamily="34" charset="-122"/>
              </a:rPr>
              <a:t>单击此处添加文字</a:t>
            </a:r>
          </a:p>
        </p:txBody>
      </p:sp>
      <p:sp>
        <p:nvSpPr>
          <p:cNvPr id="60" name="TextBox 59"/>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点击添加标题文本</a:t>
            </a:r>
          </a:p>
        </p:txBody>
      </p:sp>
      <p:sp>
        <p:nvSpPr>
          <p:cNvPr id="61" name="TextBox 60"/>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3331697521"/>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 calcmode="lin" valueType="num">
                                      <p:cBhvr>
                                        <p:cTn id="13"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7"/>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 calcmode="lin" valueType="num">
                                      <p:cBhvr>
                                        <p:cTn id="19"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225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ppt_x"/>
                                          </p:val>
                                        </p:tav>
                                        <p:tav tm="100000">
                                          <p:val>
                                            <p:strVal val="#ppt_x"/>
                                          </p:val>
                                        </p:tav>
                                      </p:tavLst>
                                    </p:anim>
                                    <p:anim calcmode="lin" valueType="num">
                                      <p:cBhvr additive="base">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75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325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75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ppt_x"/>
                                          </p:val>
                                        </p:tav>
                                        <p:tav tm="100000">
                                          <p:val>
                                            <p:strVal val="#ppt_x"/>
                                          </p:val>
                                        </p:tav>
                                      </p:tavLst>
                                    </p:anim>
                                    <p:anim calcmode="lin" valueType="num">
                                      <p:cBhvr additive="base">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75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525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ppt_x"/>
                                          </p:val>
                                        </p:tav>
                                        <p:tav tm="100000">
                                          <p:val>
                                            <p:strVal val="#ppt_x"/>
                                          </p:val>
                                        </p:tav>
                                      </p:tavLst>
                                    </p:anim>
                                    <p:anim calcmode="lin" valueType="num">
                                      <p:cBhvr additive="base">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75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625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75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additive="base">
                                        <p:cTn id="84" dur="500" fill="hold"/>
                                        <p:tgtEl>
                                          <p:spTgt spid="58"/>
                                        </p:tgtEl>
                                        <p:attrNameLst>
                                          <p:attrName>ppt_x</p:attrName>
                                        </p:attrNameLst>
                                      </p:cBhvr>
                                      <p:tavLst>
                                        <p:tav tm="0">
                                          <p:val>
                                            <p:strVal val="#ppt_x"/>
                                          </p:val>
                                        </p:tav>
                                        <p:tav tm="100000">
                                          <p:val>
                                            <p:strVal val="#ppt_x"/>
                                          </p:val>
                                        </p:tav>
                                      </p:tavLst>
                                    </p:anim>
                                    <p:anim calcmode="lin" valueType="num">
                                      <p:cBhvr additive="base">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725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75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755576" y="1424023"/>
            <a:ext cx="2349218" cy="280391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a:noFill/>
          </a:ln>
        </p:spPr>
        <p:txBody>
          <a:bodyPr vert="horz" wrap="square" lIns="68562" tIns="34281" rIns="68562" bIns="34281"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4" name="Freeform 6"/>
          <p:cNvSpPr>
            <a:spLocks/>
          </p:cNvSpPr>
          <p:nvPr/>
        </p:nvSpPr>
        <p:spPr bwMode="auto">
          <a:xfrm>
            <a:off x="2831223" y="2474869"/>
            <a:ext cx="1494106" cy="178329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2"/>
          </a:solidFill>
          <a:ln>
            <a:noFill/>
          </a:ln>
        </p:spPr>
        <p:txBody>
          <a:bodyPr vert="horz" wrap="square" lIns="68562" tIns="34281" rIns="68562" bIns="34281"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bwMode="auto">
          <a:xfrm>
            <a:off x="2435171" y="1419622"/>
            <a:ext cx="701804" cy="702078"/>
          </a:xfrm>
          <a:prstGeom prst="ellipse">
            <a:avLst/>
          </a:prstGeom>
          <a:solidFill>
            <a:schemeClr val="bg1">
              <a:lumMod val="50000"/>
            </a:schemeClr>
          </a:solidFill>
          <a:ln w="9525" cap="flat" cmpd="sng" algn="ctr">
            <a:solidFill>
              <a:srgbClr val="F8F8F8"/>
            </a:solid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latin typeface="微软雅黑" panose="020B0503020204020204" pitchFamily="34" charset="-122"/>
              <a:ea typeface="微软雅黑" panose="020B0503020204020204" pitchFamily="34" charset="-122"/>
            </a:endParaRPr>
          </a:p>
        </p:txBody>
      </p:sp>
      <p:sp>
        <p:nvSpPr>
          <p:cNvPr id="6" name="椭圆 5"/>
          <p:cNvSpPr/>
          <p:nvPr/>
        </p:nvSpPr>
        <p:spPr bwMode="auto">
          <a:xfrm>
            <a:off x="4031927" y="2637864"/>
            <a:ext cx="586805" cy="587034"/>
          </a:xfrm>
          <a:prstGeom prst="ellipse">
            <a:avLst/>
          </a:prstGeom>
          <a:solidFill>
            <a:schemeClr val="bg1">
              <a:lumMod val="50000"/>
            </a:schemeClr>
          </a:solidFill>
          <a:ln w="9525" cap="flat" cmpd="sng" algn="ctr">
            <a:solidFill>
              <a:srgbClr val="F8F8F8"/>
            </a:solid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latin typeface="微软雅黑" panose="020B0503020204020204" pitchFamily="34" charset="-122"/>
              <a:ea typeface="微软雅黑" panose="020B0503020204020204" pitchFamily="34" charset="-122"/>
            </a:endParaRPr>
          </a:p>
        </p:txBody>
      </p:sp>
      <p:sp>
        <p:nvSpPr>
          <p:cNvPr id="7" name="TextBox 6"/>
          <p:cNvSpPr txBox="1"/>
          <p:nvPr/>
        </p:nvSpPr>
        <p:spPr>
          <a:xfrm>
            <a:off x="2483768" y="1562912"/>
            <a:ext cx="667454" cy="377008"/>
          </a:xfrm>
          <a:prstGeom prst="rect">
            <a:avLst/>
          </a:prstGeom>
          <a:noFill/>
        </p:spPr>
        <p:txBody>
          <a:bodyPr wrap="none" lIns="68562" tIns="34281" rIns="68562" bIns="34281" rtlCol="0">
            <a:spAutoFit/>
          </a:bodyPr>
          <a:lstStyle/>
          <a:p>
            <a:pPr algn="ctr"/>
            <a:r>
              <a:rPr lang="en-US" altLang="zh-CN" sz="2000" dirty="0">
                <a:solidFill>
                  <a:srgbClr val="F8F8F8"/>
                </a:solidFill>
                <a:latin typeface="微软雅黑" panose="020B0503020204020204" pitchFamily="34" charset="-122"/>
                <a:ea typeface="微软雅黑" panose="020B0503020204020204" pitchFamily="34" charset="-122"/>
              </a:rPr>
              <a:t>75%</a:t>
            </a:r>
            <a:endParaRPr lang="zh-CN" altLang="en-US" sz="2000" dirty="0">
              <a:solidFill>
                <a:srgbClr val="F8F8F8"/>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031056" y="2758266"/>
            <a:ext cx="612952" cy="346230"/>
          </a:xfrm>
          <a:prstGeom prst="rect">
            <a:avLst/>
          </a:prstGeom>
          <a:noFill/>
        </p:spPr>
        <p:txBody>
          <a:bodyPr wrap="none" lIns="68562" tIns="34281" rIns="68562" bIns="34281" rtlCol="0">
            <a:spAutoFit/>
          </a:bodyPr>
          <a:lstStyle/>
          <a:p>
            <a:r>
              <a:rPr lang="en-US" altLang="zh-CN" dirty="0">
                <a:solidFill>
                  <a:srgbClr val="F8F8F8"/>
                </a:solidFill>
                <a:latin typeface="微软雅黑" panose="020B0503020204020204" pitchFamily="34" charset="-122"/>
                <a:ea typeface="微软雅黑" panose="020B0503020204020204" pitchFamily="34" charset="-122"/>
              </a:rPr>
              <a:t>34%</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619786" y="1851670"/>
            <a:ext cx="753758" cy="438581"/>
          </a:xfrm>
          <a:prstGeom prst="rect">
            <a:avLst/>
          </a:prstGeom>
          <a:noFill/>
        </p:spPr>
        <p:txBody>
          <a:bodyPr wrap="none" lIns="68562" tIns="34281" rIns="68562" bIns="34281" rtlCol="0">
            <a:spAutoFit/>
          </a:bodyPr>
          <a:lstStyle/>
          <a:p>
            <a:r>
              <a:rPr lang="zh-CN" altLang="en-US" sz="2400" dirty="0">
                <a:solidFill>
                  <a:srgbClr val="F8F8F8"/>
                </a:solidFill>
                <a:latin typeface="微软雅黑" panose="020B0503020204020204" pitchFamily="34" charset="-122"/>
                <a:ea typeface="微软雅黑" panose="020B0503020204020204" pitchFamily="34" charset="-122"/>
              </a:rPr>
              <a:t>目标</a:t>
            </a:r>
          </a:p>
        </p:txBody>
      </p:sp>
      <p:sp>
        <p:nvSpPr>
          <p:cNvPr id="11" name="TextBox 10"/>
          <p:cNvSpPr txBox="1"/>
          <p:nvPr/>
        </p:nvSpPr>
        <p:spPr>
          <a:xfrm>
            <a:off x="940954" y="2419983"/>
            <a:ext cx="1957943" cy="992561"/>
          </a:xfrm>
          <a:prstGeom prst="rect">
            <a:avLst/>
          </a:prstGeom>
          <a:noFill/>
        </p:spPr>
        <p:txBody>
          <a:bodyPr wrap="square" lIns="68562" tIns="34281" rIns="68562" bIns="34281" rtlCol="0">
            <a:spAutoFit/>
          </a:bodyPr>
          <a:lstStyle/>
          <a:p>
            <a:pPr algn="ctr"/>
            <a:r>
              <a:rPr lang="zh-CN" altLang="en-US" sz="1200" dirty="0">
                <a:solidFill>
                  <a:srgbClr val="F8F8F8"/>
                </a:solidFill>
                <a:latin typeface="微软雅黑" panose="020B0503020204020204" pitchFamily="34" charset="-122"/>
                <a:ea typeface="微软雅黑" panose="020B0503020204020204" pitchFamily="34" charset="-122"/>
              </a:rPr>
              <a:t>请输入您的文字对目标进行说明请输入您的文字对目标进行说明请输入您的文字对目标进行说明</a:t>
            </a:r>
          </a:p>
          <a:p>
            <a:pPr algn="ctr"/>
            <a:endParaRPr lang="zh-CN" altLang="en-US" sz="1200" dirty="0">
              <a:solidFill>
                <a:srgbClr val="F8F8F8"/>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272504" y="2789983"/>
            <a:ext cx="651424" cy="377008"/>
          </a:xfrm>
          <a:prstGeom prst="rect">
            <a:avLst/>
          </a:prstGeom>
          <a:noFill/>
        </p:spPr>
        <p:txBody>
          <a:bodyPr wrap="none" lIns="68562" tIns="34281" rIns="68562" bIns="34281" rtlCol="0">
            <a:spAutoFit/>
          </a:bodyPr>
          <a:lstStyle/>
          <a:p>
            <a:r>
              <a:rPr lang="zh-CN" altLang="en-US" sz="2000" dirty="0">
                <a:solidFill>
                  <a:srgbClr val="F8F8F8"/>
                </a:solidFill>
                <a:latin typeface="微软雅黑" panose="020B0503020204020204" pitchFamily="34" charset="-122"/>
                <a:ea typeface="微软雅黑" panose="020B0503020204020204" pitchFamily="34" charset="-122"/>
              </a:rPr>
              <a:t>实际</a:t>
            </a:r>
          </a:p>
        </p:txBody>
      </p:sp>
      <p:sp>
        <p:nvSpPr>
          <p:cNvPr id="13" name="TextBox 12"/>
          <p:cNvSpPr txBox="1"/>
          <p:nvPr/>
        </p:nvSpPr>
        <p:spPr>
          <a:xfrm>
            <a:off x="2925994" y="3219822"/>
            <a:ext cx="1399336" cy="438563"/>
          </a:xfrm>
          <a:prstGeom prst="rect">
            <a:avLst/>
          </a:prstGeom>
          <a:noFill/>
        </p:spPr>
        <p:txBody>
          <a:bodyPr wrap="square" lIns="68562" tIns="34281" rIns="68562" bIns="34281" rtlCol="0">
            <a:spAutoFit/>
          </a:bodyPr>
          <a:lstStyle/>
          <a:p>
            <a:pPr algn="ctr"/>
            <a:r>
              <a:rPr lang="zh-CN" altLang="en-US" sz="1200" dirty="0">
                <a:solidFill>
                  <a:srgbClr val="F8F8F8"/>
                </a:solidFill>
                <a:latin typeface="微软雅黑" panose="020B0503020204020204" pitchFamily="34" charset="-122"/>
                <a:ea typeface="微软雅黑" panose="020B0503020204020204" pitchFamily="34" charset="-122"/>
              </a:rPr>
              <a:t>请输入您的文字对实际情况进行说明</a:t>
            </a:r>
          </a:p>
        </p:txBody>
      </p:sp>
      <p:sp>
        <p:nvSpPr>
          <p:cNvPr id="14" name="TextBox 13"/>
          <p:cNvSpPr txBox="1"/>
          <p:nvPr/>
        </p:nvSpPr>
        <p:spPr>
          <a:xfrm>
            <a:off x="3461571" y="1475823"/>
            <a:ext cx="4298963" cy="807895"/>
          </a:xfrm>
          <a:prstGeom prst="rect">
            <a:avLst/>
          </a:prstGeom>
          <a:noFill/>
        </p:spPr>
        <p:txBody>
          <a:bodyPr wrap="square" lIns="68562" tIns="34281" rIns="68562" bIns="34281"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点击添加标题文本</a:t>
            </a:r>
          </a:p>
        </p:txBody>
      </p:sp>
      <p:sp>
        <p:nvSpPr>
          <p:cNvPr id="17" name="TextBox 16"/>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1820571071"/>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par>
                                <p:cTn id="21" presetID="26" presetClass="entr" presetSubtype="0"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435">
                                          <p:stCondLst>
                                            <p:cond delay="0"/>
                                          </p:stCondLst>
                                        </p:cTn>
                                        <p:tgtEl>
                                          <p:spTgt spid="4"/>
                                        </p:tgtEl>
                                      </p:cBhvr>
                                    </p:animEffect>
                                    <p:anim calcmode="lin" valueType="num">
                                      <p:cBhvr>
                                        <p:cTn id="24"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29" dur="20">
                                          <p:stCondLst>
                                            <p:cond delay="487"/>
                                          </p:stCondLst>
                                        </p:cTn>
                                        <p:tgtEl>
                                          <p:spTgt spid="4"/>
                                        </p:tgtEl>
                                      </p:cBhvr>
                                      <p:to x="100000" y="60000"/>
                                    </p:animScale>
                                    <p:animScale>
                                      <p:cBhvr>
                                        <p:cTn id="30" dur="124" decel="50000">
                                          <p:stCondLst>
                                            <p:cond delay="507"/>
                                          </p:stCondLst>
                                        </p:cTn>
                                        <p:tgtEl>
                                          <p:spTgt spid="4"/>
                                        </p:tgtEl>
                                      </p:cBhvr>
                                      <p:to x="100000" y="100000"/>
                                    </p:animScale>
                                    <p:animScale>
                                      <p:cBhvr>
                                        <p:cTn id="31" dur="20">
                                          <p:stCondLst>
                                            <p:cond delay="984"/>
                                          </p:stCondLst>
                                        </p:cTn>
                                        <p:tgtEl>
                                          <p:spTgt spid="4"/>
                                        </p:tgtEl>
                                      </p:cBhvr>
                                      <p:to x="100000" y="80000"/>
                                    </p:animScale>
                                    <p:animScale>
                                      <p:cBhvr>
                                        <p:cTn id="32" dur="124" decel="50000">
                                          <p:stCondLst>
                                            <p:cond delay="1004"/>
                                          </p:stCondLst>
                                        </p:cTn>
                                        <p:tgtEl>
                                          <p:spTgt spid="4"/>
                                        </p:tgtEl>
                                      </p:cBhvr>
                                      <p:to x="100000" y="100000"/>
                                    </p:animScale>
                                    <p:animScale>
                                      <p:cBhvr>
                                        <p:cTn id="33" dur="20">
                                          <p:stCondLst>
                                            <p:cond delay="1231"/>
                                          </p:stCondLst>
                                        </p:cTn>
                                        <p:tgtEl>
                                          <p:spTgt spid="4"/>
                                        </p:tgtEl>
                                      </p:cBhvr>
                                      <p:to x="100000" y="90000"/>
                                    </p:animScale>
                                    <p:animScale>
                                      <p:cBhvr>
                                        <p:cTn id="34" dur="124" decel="50000">
                                          <p:stCondLst>
                                            <p:cond delay="1251"/>
                                          </p:stCondLst>
                                        </p:cTn>
                                        <p:tgtEl>
                                          <p:spTgt spid="4"/>
                                        </p:tgtEl>
                                      </p:cBhvr>
                                      <p:to x="100000" y="100000"/>
                                    </p:animScale>
                                    <p:animScale>
                                      <p:cBhvr>
                                        <p:cTn id="35" dur="20">
                                          <p:stCondLst>
                                            <p:cond delay="1356"/>
                                          </p:stCondLst>
                                        </p:cTn>
                                        <p:tgtEl>
                                          <p:spTgt spid="4"/>
                                        </p:tgtEl>
                                      </p:cBhvr>
                                      <p:to x="100000" y="95000"/>
                                    </p:animScale>
                                    <p:animScale>
                                      <p:cBhvr>
                                        <p:cTn id="36" dur="124" decel="50000">
                                          <p:stCondLst>
                                            <p:cond delay="1376"/>
                                          </p:stCondLst>
                                        </p:cTn>
                                        <p:tgtEl>
                                          <p:spTgt spid="4"/>
                                        </p:tgtEl>
                                      </p:cBhvr>
                                      <p:to x="100000" y="100000"/>
                                    </p:animScale>
                                  </p:childTnLst>
                                </p:cTn>
                              </p:par>
                            </p:childTnLst>
                          </p:cTn>
                        </p:par>
                        <p:par>
                          <p:cTn id="37" fill="hold">
                            <p:stCondLst>
                              <p:cond delay="2000"/>
                            </p:stCondLst>
                            <p:childTnLst>
                              <p:par>
                                <p:cTn id="38" presetID="31"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 calcmode="lin" valueType="num">
                                      <p:cBhvr>
                                        <p:cTn id="48" dur="500" fill="hold"/>
                                        <p:tgtEl>
                                          <p:spTgt spid="11"/>
                                        </p:tgtEl>
                                        <p:attrNameLst>
                                          <p:attrName>style.rotation</p:attrName>
                                        </p:attrNameLst>
                                      </p:cBhvr>
                                      <p:tavLst>
                                        <p:tav tm="0">
                                          <p:val>
                                            <p:fltVal val="90"/>
                                          </p:val>
                                        </p:tav>
                                        <p:tav tm="100000">
                                          <p:val>
                                            <p:fltVal val="0"/>
                                          </p:val>
                                        </p:tav>
                                      </p:tavLst>
                                    </p:anim>
                                    <p:animEffect transition="in" filter="fade">
                                      <p:cBhvr>
                                        <p:cTn id="49" dur="500"/>
                                        <p:tgtEl>
                                          <p:spTgt spid="11"/>
                                        </p:tgtEl>
                                      </p:cBhvr>
                                    </p:animEffect>
                                  </p:childTnLst>
                                </p:cTn>
                              </p:par>
                            </p:childTnLst>
                          </p:cTn>
                        </p:par>
                        <p:par>
                          <p:cTn id="50" fill="hold">
                            <p:stCondLst>
                              <p:cond delay="2500"/>
                            </p:stCondLst>
                            <p:childTnLst>
                              <p:par>
                                <p:cTn id="51" presetID="52"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Scale>
                                      <p:cBhvr>
                                        <p:cTn id="5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5"/>
                                        </p:tgtEl>
                                        <p:attrNameLst>
                                          <p:attrName>ppt_x</p:attrName>
                                          <p:attrName>ppt_y</p:attrName>
                                        </p:attrNameLst>
                                      </p:cBhvr>
                                    </p:animMotion>
                                    <p:animEffect transition="in" filter="fade">
                                      <p:cBhvr>
                                        <p:cTn id="55" dur="1000"/>
                                        <p:tgtEl>
                                          <p:spTgt spid="5"/>
                                        </p:tgtEl>
                                      </p:cBhvr>
                                    </p:animEffect>
                                  </p:childTnLst>
                                </p:cTn>
                              </p:par>
                              <p:par>
                                <p:cTn id="56" presetID="52"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Scale>
                                      <p:cBhvr>
                                        <p:cTn id="5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7"/>
                                        </p:tgtEl>
                                        <p:attrNameLst>
                                          <p:attrName>ppt_x</p:attrName>
                                          <p:attrName>ppt_y</p:attrName>
                                        </p:attrNameLst>
                                      </p:cBhvr>
                                    </p:animMotion>
                                    <p:animEffect transition="in" filter="fade">
                                      <p:cBhvr>
                                        <p:cTn id="60" dur="1000"/>
                                        <p:tgtEl>
                                          <p:spTgt spid="7"/>
                                        </p:tgtEl>
                                      </p:cBhvr>
                                    </p:animEffect>
                                  </p:childTnLst>
                                </p:cTn>
                              </p:par>
                            </p:childTnLst>
                          </p:cTn>
                        </p:par>
                        <p:par>
                          <p:cTn id="61" fill="hold">
                            <p:stCondLst>
                              <p:cond delay="3500"/>
                            </p:stCondLst>
                            <p:childTnLst>
                              <p:par>
                                <p:cTn id="62" presetID="22" presetClass="entr" presetSubtype="2"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right)">
                                      <p:cBhvr>
                                        <p:cTn id="64" dur="500"/>
                                        <p:tgtEl>
                                          <p:spTgt spid="14"/>
                                        </p:tgtEl>
                                      </p:cBhvr>
                                    </p:animEffect>
                                  </p:childTnLst>
                                </p:cTn>
                              </p:par>
                            </p:childTnLst>
                          </p:cTn>
                        </p:par>
                        <p:par>
                          <p:cTn id="65" fill="hold">
                            <p:stCondLst>
                              <p:cond delay="4000"/>
                            </p:stCondLst>
                            <p:childTnLst>
                              <p:par>
                                <p:cTn id="66" presetID="31"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 calcmode="lin" valueType="num">
                                      <p:cBhvr>
                                        <p:cTn id="70" dur="500" fill="hold"/>
                                        <p:tgtEl>
                                          <p:spTgt spid="12"/>
                                        </p:tgtEl>
                                        <p:attrNameLst>
                                          <p:attrName>style.rotation</p:attrName>
                                        </p:attrNameLst>
                                      </p:cBhvr>
                                      <p:tavLst>
                                        <p:tav tm="0">
                                          <p:val>
                                            <p:fltVal val="90"/>
                                          </p:val>
                                        </p:tav>
                                        <p:tav tm="100000">
                                          <p:val>
                                            <p:fltVal val="0"/>
                                          </p:val>
                                        </p:tav>
                                      </p:tavLst>
                                    </p:anim>
                                    <p:animEffect transition="in" filter="fade">
                                      <p:cBhvr>
                                        <p:cTn id="71" dur="500"/>
                                        <p:tgtEl>
                                          <p:spTgt spid="12"/>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90"/>
                                          </p:val>
                                        </p:tav>
                                        <p:tav tm="100000">
                                          <p:val>
                                            <p:fltVal val="0"/>
                                          </p:val>
                                        </p:tav>
                                      </p:tavLst>
                                    </p:anim>
                                    <p:animEffect transition="in" filter="fade">
                                      <p:cBhvr>
                                        <p:cTn id="77" dur="500"/>
                                        <p:tgtEl>
                                          <p:spTgt spid="13"/>
                                        </p:tgtEl>
                                      </p:cBhvr>
                                    </p:animEffect>
                                  </p:childTnLst>
                                </p:cTn>
                              </p:par>
                            </p:childTnLst>
                          </p:cTn>
                        </p:par>
                        <p:par>
                          <p:cTn id="78" fill="hold">
                            <p:stCondLst>
                              <p:cond delay="4500"/>
                            </p:stCondLst>
                            <p:childTnLst>
                              <p:par>
                                <p:cTn id="79" presetID="52" presetClass="entr" presetSubtype="0" fill="hold" grpId="0" nodeType="afterEffect">
                                  <p:stCondLst>
                                    <p:cond delay="0"/>
                                  </p:stCondLst>
                                  <p:childTnLst>
                                    <p:set>
                                      <p:cBhvr>
                                        <p:cTn id="80" dur="1" fill="hold">
                                          <p:stCondLst>
                                            <p:cond delay="0"/>
                                          </p:stCondLst>
                                        </p:cTn>
                                        <p:tgtEl>
                                          <p:spTgt spid="6"/>
                                        </p:tgtEl>
                                        <p:attrNameLst>
                                          <p:attrName>style.visibility</p:attrName>
                                        </p:attrNameLst>
                                      </p:cBhvr>
                                      <p:to>
                                        <p:strVal val="visible"/>
                                      </p:to>
                                    </p:set>
                                    <p:animScale>
                                      <p:cBhvr>
                                        <p:cTn id="8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6"/>
                                        </p:tgtEl>
                                        <p:attrNameLst>
                                          <p:attrName>ppt_x</p:attrName>
                                          <p:attrName>ppt_y</p:attrName>
                                        </p:attrNameLst>
                                      </p:cBhvr>
                                    </p:animMotion>
                                    <p:animEffect transition="in" filter="fade">
                                      <p:cBhvr>
                                        <p:cTn id="83" dur="1000"/>
                                        <p:tgtEl>
                                          <p:spTgt spid="6"/>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Scale>
                                      <p:cBhvr>
                                        <p:cTn id="8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9"/>
                                        </p:tgtEl>
                                        <p:attrNameLst>
                                          <p:attrName>ppt_x</p:attrName>
                                          <p:attrName>ppt_y</p:attrName>
                                        </p:attrNameLst>
                                      </p:cBhvr>
                                    </p:animMotion>
                                    <p:animEffect transition="in" filter="fade">
                                      <p:cBhvr>
                                        <p:cTn id="8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p:cNvSpPr/>
          <p:nvPr/>
        </p:nvSpPr>
        <p:spPr bwMode="auto">
          <a:xfrm>
            <a:off x="6406538" y="2059480"/>
            <a:ext cx="1165115" cy="227883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866" tIns="27866" rIns="27866" bIns="27866" numCol="1" spcCol="0" rtlCol="0" fromWordArt="0" anchor="t" anchorCtr="0" forceAA="0" compatLnSpc="1">
            <a:prstTxWarp prst="textNoShape">
              <a:avLst/>
            </a:prstTxWarp>
            <a:noAutofit/>
          </a:bodyPr>
          <a:lstStyle/>
          <a:p>
            <a:pPr defTabSz="557131"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a:p>
            <a:pPr defTabSz="557131" fontAlgn="base">
              <a:lnSpc>
                <a:spcPct val="80000"/>
              </a:lnSpc>
              <a:spcBef>
                <a:spcPct val="0"/>
              </a:spcBef>
              <a:spcAft>
                <a:spcPct val="0"/>
              </a:spcAft>
            </a:pPr>
            <a:r>
              <a:rPr lang="zh-CN" altLang="en-US"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rPr>
              <a:t>单击添加标题</a:t>
            </a:r>
          </a:p>
        </p:txBody>
      </p:sp>
      <p:sp>
        <p:nvSpPr>
          <p:cNvPr id="4" name="Rectangle 68"/>
          <p:cNvSpPr/>
          <p:nvPr/>
        </p:nvSpPr>
        <p:spPr bwMode="auto">
          <a:xfrm>
            <a:off x="5174382" y="2059481"/>
            <a:ext cx="1165115" cy="110941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866" tIns="27866" rIns="27866" bIns="27866" numCol="1" spcCol="0" rtlCol="0" fromWordArt="0" anchor="t" anchorCtr="0" forceAA="0" compatLnSpc="1">
            <a:prstTxWarp prst="textNoShape">
              <a:avLst/>
            </a:prstTxWarp>
            <a:noAutofit/>
          </a:bodyPr>
          <a:lstStyle/>
          <a:p>
            <a:pPr defTabSz="557131"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a:p>
            <a:pPr defTabSz="557131"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a:p>
            <a:pPr defTabSz="557131"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a:p>
            <a:pPr defTabSz="557131"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a:p>
            <a:pPr defTabSz="557131"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a:p>
            <a:pPr defTabSz="557131" fontAlgn="base">
              <a:lnSpc>
                <a:spcPct val="80000"/>
              </a:lnSpc>
              <a:spcBef>
                <a:spcPct val="0"/>
              </a:spcBef>
              <a:spcAft>
                <a:spcPct val="0"/>
              </a:spcAft>
            </a:pPr>
            <a:r>
              <a:rPr lang="zh-CN" altLang="en-US"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rPr>
              <a:t>单击添加标题</a:t>
            </a:r>
          </a:p>
        </p:txBody>
      </p:sp>
      <p:sp>
        <p:nvSpPr>
          <p:cNvPr id="5" name="Rectangle 69"/>
          <p:cNvSpPr/>
          <p:nvPr/>
        </p:nvSpPr>
        <p:spPr bwMode="auto">
          <a:xfrm>
            <a:off x="5174382" y="3228904"/>
            <a:ext cx="1165115" cy="110941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866" tIns="27866" rIns="27866" bIns="27866" numCol="1" spcCol="0" rtlCol="0" fromWordArt="0" anchor="t" anchorCtr="0" forceAA="0" compatLnSpc="1">
            <a:prstTxWarp prst="textNoShape">
              <a:avLst/>
            </a:prstTxWarp>
            <a:noAutofit/>
          </a:bodyPr>
          <a:lstStyle/>
          <a:p>
            <a:pPr defTabSz="557131"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a:p>
            <a:pPr defTabSz="557131" fontAlgn="base">
              <a:lnSpc>
                <a:spcPct val="80000"/>
              </a:lnSpc>
              <a:spcBef>
                <a:spcPct val="0"/>
              </a:spcBef>
              <a:spcAft>
                <a:spcPct val="0"/>
              </a:spcAft>
            </a:pPr>
            <a:r>
              <a:rPr lang="zh-CN" altLang="en-US"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rPr>
              <a:t>单击添加标题</a:t>
            </a:r>
          </a:p>
        </p:txBody>
      </p:sp>
      <p:sp>
        <p:nvSpPr>
          <p:cNvPr id="6" name="Right Arrow 74"/>
          <p:cNvSpPr/>
          <p:nvPr/>
        </p:nvSpPr>
        <p:spPr bwMode="auto">
          <a:xfrm rot="16200000" flipV="1">
            <a:off x="6291250" y="3050715"/>
            <a:ext cx="2068558" cy="504697"/>
          </a:xfrm>
          <a:prstGeom prst="rightArrow">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5729" tIns="27866" rIns="55729" bIns="27866" numCol="1" rtlCol="0" anchor="ctr" anchorCtr="0" compatLnSpc="1">
            <a:prstTxWarp prst="textNoShape">
              <a:avLst/>
            </a:prstTxWarp>
          </a:bodyPr>
          <a:lstStyle/>
          <a:p>
            <a:pPr algn="ctr" defTabSz="557131" fontAlgn="base">
              <a:spcBef>
                <a:spcPct val="0"/>
              </a:spcBef>
              <a:spcAft>
                <a:spcPct val="0"/>
              </a:spcAft>
            </a:pPr>
            <a:endParaRPr lang="en-US" sz="1200" dirty="0">
              <a:gradFill>
                <a:gsLst>
                  <a:gs pos="0">
                    <a:srgbClr val="FFFFFF"/>
                  </a:gs>
                  <a:gs pos="100000">
                    <a:srgbClr val="FFFFFF"/>
                  </a:gs>
                </a:gsLst>
                <a:lin ang="5400000" scaled="0"/>
              </a:gradFill>
              <a:latin typeface="微软雅黑" pitchFamily="34" charset="-122"/>
              <a:ea typeface="微软雅黑" pitchFamily="34" charset="-122"/>
            </a:endParaRPr>
          </a:p>
        </p:txBody>
      </p:sp>
      <p:sp>
        <p:nvSpPr>
          <p:cNvPr id="7" name="TextBox 6"/>
          <p:cNvSpPr txBox="1"/>
          <p:nvPr/>
        </p:nvSpPr>
        <p:spPr>
          <a:xfrm>
            <a:off x="6536952" y="3206631"/>
            <a:ext cx="860972" cy="230833"/>
          </a:xfrm>
          <a:prstGeom prst="rect">
            <a:avLst/>
          </a:prstGeom>
          <a:noFill/>
        </p:spPr>
        <p:txBody>
          <a:bodyPr wrap="square" lIns="0" tIns="0" rIns="0" bIns="0" rtlCol="0">
            <a:spAutoFit/>
          </a:bodyPr>
          <a:lstStyle/>
          <a:p>
            <a:r>
              <a:rPr lang="en-US" sz="1500" b="1" dirty="0">
                <a:gradFill>
                  <a:gsLst>
                    <a:gs pos="0">
                      <a:srgbClr val="FFFFFF"/>
                    </a:gs>
                    <a:gs pos="86000">
                      <a:srgbClr val="FFFFFF"/>
                    </a:gs>
                  </a:gsLst>
                  <a:lin ang="5400000" scaled="0"/>
                </a:gradFill>
                <a:latin typeface="微软雅黑" pitchFamily="34" charset="-122"/>
                <a:ea typeface="微软雅黑" pitchFamily="34" charset="-122"/>
              </a:rPr>
              <a:t>+80%</a:t>
            </a:r>
          </a:p>
        </p:txBody>
      </p:sp>
      <p:sp>
        <p:nvSpPr>
          <p:cNvPr id="9" name="Right Arrow 76"/>
          <p:cNvSpPr/>
          <p:nvPr/>
        </p:nvSpPr>
        <p:spPr bwMode="auto">
          <a:xfrm rot="5400000" flipV="1">
            <a:off x="5747639" y="2139607"/>
            <a:ext cx="670465" cy="504697"/>
          </a:xfrm>
          <a:prstGeom prst="rightArrow">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5729" tIns="27866" rIns="55729" bIns="27866" numCol="1" rtlCol="0" anchor="ctr" anchorCtr="0" compatLnSpc="1">
            <a:prstTxWarp prst="textNoShape">
              <a:avLst/>
            </a:prstTxWarp>
          </a:bodyPr>
          <a:lstStyle/>
          <a:p>
            <a:pPr algn="ctr" defTabSz="557131" fontAlgn="base">
              <a:spcBef>
                <a:spcPct val="0"/>
              </a:spcBef>
              <a:spcAft>
                <a:spcPct val="0"/>
              </a:spcAft>
            </a:pPr>
            <a:endParaRPr lang="en-US" sz="1200" dirty="0">
              <a:gradFill>
                <a:gsLst>
                  <a:gs pos="0">
                    <a:srgbClr val="FFFFFF"/>
                  </a:gs>
                  <a:gs pos="100000">
                    <a:srgbClr val="FFFFFF"/>
                  </a:gs>
                </a:gsLst>
                <a:lin ang="5400000" scaled="0"/>
              </a:gradFill>
              <a:latin typeface="微软雅黑" pitchFamily="34" charset="-122"/>
              <a:ea typeface="微软雅黑" pitchFamily="34" charset="-122"/>
            </a:endParaRPr>
          </a:p>
        </p:txBody>
      </p:sp>
      <p:sp>
        <p:nvSpPr>
          <p:cNvPr id="10" name="TextBox 9"/>
          <p:cNvSpPr txBox="1"/>
          <p:nvPr/>
        </p:nvSpPr>
        <p:spPr>
          <a:xfrm>
            <a:off x="5301045" y="3917279"/>
            <a:ext cx="998412" cy="230833"/>
          </a:xfrm>
          <a:prstGeom prst="rect">
            <a:avLst/>
          </a:prstGeom>
          <a:noFill/>
        </p:spPr>
        <p:txBody>
          <a:bodyPr wrap="square" lIns="0" tIns="0" rIns="0" bIns="0" rtlCol="0">
            <a:spAutoFit/>
          </a:bodyPr>
          <a:lstStyle/>
          <a:p>
            <a:r>
              <a:rPr lang="en-US" sz="1500" b="1" dirty="0">
                <a:gradFill>
                  <a:gsLst>
                    <a:gs pos="0">
                      <a:srgbClr val="FFFFFF"/>
                    </a:gs>
                    <a:gs pos="86000">
                      <a:srgbClr val="FFFFFF"/>
                    </a:gs>
                  </a:gsLst>
                  <a:lin ang="5400000" scaled="0"/>
                </a:gradFill>
                <a:latin typeface="微软雅黑" pitchFamily="34" charset="-122"/>
                <a:ea typeface="微软雅黑" pitchFamily="34" charset="-122"/>
              </a:rPr>
              <a:t>+50%</a:t>
            </a:r>
          </a:p>
        </p:txBody>
      </p:sp>
      <p:sp>
        <p:nvSpPr>
          <p:cNvPr id="11" name="Right Arrow 78"/>
          <p:cNvSpPr/>
          <p:nvPr/>
        </p:nvSpPr>
        <p:spPr bwMode="auto">
          <a:xfrm rot="16200000">
            <a:off x="5678989" y="3680479"/>
            <a:ext cx="807770" cy="504697"/>
          </a:xfrm>
          <a:prstGeom prst="rightArrow">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5729" tIns="27866" rIns="55729" bIns="27866" numCol="1" rtlCol="0" anchor="ctr" anchorCtr="0" compatLnSpc="1">
            <a:prstTxWarp prst="textNoShape">
              <a:avLst/>
            </a:prstTxWarp>
          </a:bodyPr>
          <a:lstStyle/>
          <a:p>
            <a:pPr algn="ctr" defTabSz="557131" fontAlgn="base">
              <a:spcBef>
                <a:spcPct val="0"/>
              </a:spcBef>
              <a:spcAft>
                <a:spcPct val="0"/>
              </a:spcAft>
            </a:pPr>
            <a:endParaRPr lang="en-US" sz="1200" dirty="0">
              <a:gradFill>
                <a:gsLst>
                  <a:gs pos="0">
                    <a:srgbClr val="FFFFFF"/>
                  </a:gs>
                  <a:gs pos="100000">
                    <a:srgbClr val="FFFFFF"/>
                  </a:gs>
                </a:gsLst>
                <a:lin ang="5400000" scaled="0"/>
              </a:gradFill>
              <a:latin typeface="微软雅黑" pitchFamily="34" charset="-122"/>
              <a:ea typeface="微软雅黑" pitchFamily="34" charset="-122"/>
            </a:endParaRPr>
          </a:p>
        </p:txBody>
      </p:sp>
      <p:sp>
        <p:nvSpPr>
          <p:cNvPr id="12" name="TextBox 11"/>
          <p:cNvSpPr txBox="1"/>
          <p:nvPr/>
        </p:nvSpPr>
        <p:spPr>
          <a:xfrm>
            <a:off x="5276510" y="2226030"/>
            <a:ext cx="998411" cy="230833"/>
          </a:xfrm>
          <a:prstGeom prst="rect">
            <a:avLst/>
          </a:prstGeom>
          <a:noFill/>
        </p:spPr>
        <p:txBody>
          <a:bodyPr wrap="square" lIns="0" tIns="0" rIns="0" bIns="0" rtlCol="0">
            <a:spAutoFit/>
          </a:bodyPr>
          <a:lstStyle/>
          <a:p>
            <a:r>
              <a:rPr lang="en-US" sz="1500" b="1" dirty="0">
                <a:gradFill>
                  <a:gsLst>
                    <a:gs pos="0">
                      <a:srgbClr val="FFFFFF"/>
                    </a:gs>
                    <a:gs pos="86000">
                      <a:srgbClr val="FFFFFF"/>
                    </a:gs>
                  </a:gsLst>
                  <a:lin ang="5400000" scaled="0"/>
                </a:gradFill>
                <a:latin typeface="微软雅黑" pitchFamily="34" charset="-122"/>
                <a:ea typeface="微软雅黑" pitchFamily="34" charset="-122"/>
              </a:rPr>
              <a:t>-30%   </a:t>
            </a:r>
          </a:p>
        </p:txBody>
      </p:sp>
      <p:graphicFrame>
        <p:nvGraphicFramePr>
          <p:cNvPr id="13" name="Chart 2"/>
          <p:cNvGraphicFramePr/>
          <p:nvPr>
            <p:extLst/>
          </p:nvPr>
        </p:nvGraphicFramePr>
        <p:xfrm>
          <a:off x="1413895" y="1707654"/>
          <a:ext cx="3653916" cy="2733178"/>
        </p:xfrm>
        <a:graphic>
          <a:graphicData uri="http://schemas.openxmlformats.org/drawingml/2006/chart">
            <c:chart xmlns:c="http://schemas.openxmlformats.org/drawingml/2006/chart" xmlns:r="http://schemas.openxmlformats.org/officeDocument/2006/relationships" r:id="rId3"/>
          </a:graphicData>
        </a:graphic>
      </p:graphicFrame>
      <p:sp>
        <p:nvSpPr>
          <p:cNvPr id="14" name="Content Placeholder 2"/>
          <p:cNvSpPr txBox="1">
            <a:spLocks/>
          </p:cNvSpPr>
          <p:nvPr/>
        </p:nvSpPr>
        <p:spPr>
          <a:xfrm>
            <a:off x="1122464" y="1438945"/>
            <a:ext cx="2729456" cy="888635"/>
          </a:xfrm>
          <a:prstGeom prst="rect">
            <a:avLst/>
          </a:prstGeom>
        </p:spPr>
        <p:txBody>
          <a:bodyPr lIns="68580" tIns="34290" rIns="68580" bIns="3429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200" dirty="0">
                <a:latin typeface="微软雅黑" pitchFamily="34" charset="-122"/>
                <a:ea typeface="微软雅黑" pitchFamily="34" charset="-122"/>
              </a:rPr>
              <a:t>您的内容打在这里，或者通过复制您的文本后，在此框中选择粘贴，并选择只保留文字。</a:t>
            </a:r>
            <a:endParaRPr lang="en-US" sz="1200" dirty="0">
              <a:latin typeface="微软雅黑" pitchFamily="34" charset="-122"/>
              <a:ea typeface="微软雅黑" pitchFamily="34" charset="-122"/>
            </a:endParaRPr>
          </a:p>
        </p:txBody>
      </p:sp>
      <p:sp>
        <p:nvSpPr>
          <p:cNvPr id="15" name="Title 13"/>
          <p:cNvSpPr txBox="1">
            <a:spLocks/>
          </p:cNvSpPr>
          <p:nvPr/>
        </p:nvSpPr>
        <p:spPr>
          <a:xfrm>
            <a:off x="1108862" y="1052494"/>
            <a:ext cx="2163319" cy="439136"/>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400" b="1" dirty="0">
                <a:solidFill>
                  <a:schemeClr val="accent1"/>
                </a:solidFill>
                <a:latin typeface="微软雅黑" pitchFamily="34" charset="-122"/>
                <a:ea typeface="微软雅黑" pitchFamily="34" charset="-122"/>
              </a:rPr>
              <a:t>单击此处添加标题</a:t>
            </a:r>
          </a:p>
        </p:txBody>
      </p:sp>
      <p:sp>
        <p:nvSpPr>
          <p:cNvPr id="16" name="矩形 15"/>
          <p:cNvSpPr/>
          <p:nvPr/>
        </p:nvSpPr>
        <p:spPr>
          <a:xfrm>
            <a:off x="1533618" y="4439540"/>
            <a:ext cx="840743" cy="241605"/>
          </a:xfrm>
          <a:prstGeom prst="rect">
            <a:avLst/>
          </a:prstGeom>
        </p:spPr>
        <p:txBody>
          <a:bodyPr wrap="none" lIns="68580" tIns="34290" rIns="68580" bIns="34290">
            <a:spAutoFit/>
          </a:bodyPr>
          <a:lstStyle/>
          <a:p>
            <a:pPr defTabSz="557131" fontAlgn="base">
              <a:lnSpc>
                <a:spcPct val="80000"/>
              </a:lnSpc>
              <a:spcBef>
                <a:spcPct val="0"/>
              </a:spcBef>
              <a:spcAft>
                <a:spcPct val="0"/>
              </a:spcAft>
            </a:pPr>
            <a:r>
              <a:rPr lang="zh-CN" altLang="en-US" sz="1400" spc="-31" dirty="0">
                <a:solidFill>
                  <a:schemeClr val="tx1">
                    <a:lumMod val="85000"/>
                    <a:lumOff val="15000"/>
                  </a:schemeClr>
                </a:solidFill>
                <a:latin typeface="微软雅黑" pitchFamily="34" charset="-122"/>
                <a:ea typeface="微软雅黑" pitchFamily="34" charset="-122"/>
                <a:cs typeface="Segoe UI" pitchFamily="34" charset="0"/>
              </a:rPr>
              <a:t>添加标题</a:t>
            </a:r>
          </a:p>
        </p:txBody>
      </p:sp>
      <p:sp>
        <p:nvSpPr>
          <p:cNvPr id="17" name="矩形 16"/>
          <p:cNvSpPr/>
          <p:nvPr/>
        </p:nvSpPr>
        <p:spPr>
          <a:xfrm>
            <a:off x="2391703" y="4439540"/>
            <a:ext cx="840743" cy="241605"/>
          </a:xfrm>
          <a:prstGeom prst="rect">
            <a:avLst/>
          </a:prstGeom>
        </p:spPr>
        <p:txBody>
          <a:bodyPr wrap="none" lIns="68580" tIns="34290" rIns="68580" bIns="34290">
            <a:spAutoFit/>
          </a:bodyPr>
          <a:lstStyle/>
          <a:p>
            <a:pPr defTabSz="557131" fontAlgn="base">
              <a:lnSpc>
                <a:spcPct val="80000"/>
              </a:lnSpc>
              <a:spcBef>
                <a:spcPct val="0"/>
              </a:spcBef>
              <a:spcAft>
                <a:spcPct val="0"/>
              </a:spcAft>
            </a:pPr>
            <a:r>
              <a:rPr lang="zh-CN" altLang="en-US" sz="1400" spc="-31" dirty="0">
                <a:solidFill>
                  <a:schemeClr val="tx1">
                    <a:lumMod val="85000"/>
                    <a:lumOff val="15000"/>
                  </a:schemeClr>
                </a:solidFill>
                <a:latin typeface="微软雅黑" pitchFamily="34" charset="-122"/>
                <a:ea typeface="微软雅黑" pitchFamily="34" charset="-122"/>
                <a:cs typeface="Segoe UI" pitchFamily="34" charset="0"/>
              </a:rPr>
              <a:t>添加标题</a:t>
            </a:r>
          </a:p>
        </p:txBody>
      </p:sp>
      <p:sp>
        <p:nvSpPr>
          <p:cNvPr id="18" name="矩形 17"/>
          <p:cNvSpPr/>
          <p:nvPr/>
        </p:nvSpPr>
        <p:spPr>
          <a:xfrm>
            <a:off x="3272181" y="4439540"/>
            <a:ext cx="840743" cy="241605"/>
          </a:xfrm>
          <a:prstGeom prst="rect">
            <a:avLst/>
          </a:prstGeom>
        </p:spPr>
        <p:txBody>
          <a:bodyPr wrap="none" lIns="68580" tIns="34290" rIns="68580" bIns="34290">
            <a:spAutoFit/>
          </a:bodyPr>
          <a:lstStyle/>
          <a:p>
            <a:pPr defTabSz="557131" fontAlgn="base">
              <a:lnSpc>
                <a:spcPct val="80000"/>
              </a:lnSpc>
              <a:spcBef>
                <a:spcPct val="0"/>
              </a:spcBef>
              <a:spcAft>
                <a:spcPct val="0"/>
              </a:spcAft>
            </a:pPr>
            <a:r>
              <a:rPr lang="zh-CN" altLang="en-US" sz="1400" spc="-31" dirty="0">
                <a:solidFill>
                  <a:schemeClr val="tx1">
                    <a:lumMod val="85000"/>
                    <a:lumOff val="15000"/>
                  </a:schemeClr>
                </a:solidFill>
                <a:latin typeface="微软雅黑" pitchFamily="34" charset="-122"/>
                <a:ea typeface="微软雅黑" pitchFamily="34" charset="-122"/>
                <a:cs typeface="Segoe UI" pitchFamily="34" charset="0"/>
              </a:rPr>
              <a:t>添加标题</a:t>
            </a:r>
          </a:p>
        </p:txBody>
      </p:sp>
      <p:sp>
        <p:nvSpPr>
          <p:cNvPr id="19" name="矩形 18"/>
          <p:cNvSpPr/>
          <p:nvPr/>
        </p:nvSpPr>
        <p:spPr>
          <a:xfrm>
            <a:off x="4160111" y="4439540"/>
            <a:ext cx="840743" cy="241605"/>
          </a:xfrm>
          <a:prstGeom prst="rect">
            <a:avLst/>
          </a:prstGeom>
        </p:spPr>
        <p:txBody>
          <a:bodyPr wrap="none" lIns="68580" tIns="34290" rIns="68580" bIns="34290">
            <a:spAutoFit/>
          </a:bodyPr>
          <a:lstStyle/>
          <a:p>
            <a:pPr defTabSz="557131" fontAlgn="base">
              <a:lnSpc>
                <a:spcPct val="80000"/>
              </a:lnSpc>
              <a:spcBef>
                <a:spcPct val="0"/>
              </a:spcBef>
              <a:spcAft>
                <a:spcPct val="0"/>
              </a:spcAft>
            </a:pPr>
            <a:r>
              <a:rPr lang="zh-CN" altLang="en-US" sz="1400" spc="-31" dirty="0">
                <a:solidFill>
                  <a:schemeClr val="tx1">
                    <a:lumMod val="85000"/>
                    <a:lumOff val="15000"/>
                  </a:schemeClr>
                </a:solidFill>
                <a:latin typeface="微软雅黑" pitchFamily="34" charset="-122"/>
                <a:ea typeface="微软雅黑" pitchFamily="34" charset="-122"/>
                <a:cs typeface="Segoe UI" pitchFamily="34" charset="0"/>
              </a:rPr>
              <a:t>添加标题</a:t>
            </a:r>
          </a:p>
        </p:txBody>
      </p:sp>
      <p:sp>
        <p:nvSpPr>
          <p:cNvPr id="20" name="TextBox 19"/>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点击添加标题文本</a:t>
            </a:r>
          </a:p>
        </p:txBody>
      </p:sp>
      <p:sp>
        <p:nvSpPr>
          <p:cNvPr id="21" name="TextBox 20"/>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1594526535"/>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1000"/>
                                        <p:tgtEl>
                                          <p:spTgt spid="13"/>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par>
                          <p:cTn id="49" fill="hold">
                            <p:stCondLst>
                              <p:cond delay="5000"/>
                            </p:stCondLst>
                            <p:childTnLst>
                              <p:par>
                                <p:cTn id="50" presetID="22" presetClass="entr" presetSubtype="4"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00"/>
                                        <p:tgtEl>
                                          <p:spTgt spid="6"/>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par>
                          <p:cTn id="57" fill="hold">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childTnLst>
                          </p:cTn>
                        </p:par>
                        <p:par>
                          <p:cTn id="61" fill="hold">
                            <p:stCondLst>
                              <p:cond delay="6500"/>
                            </p:stCondLst>
                            <p:childTnLst>
                              <p:par>
                                <p:cTn id="62" presetID="10" presetClass="entr" presetSubtype="0"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animBg="1"/>
      <p:bldP spid="10" grpId="0"/>
      <p:bldP spid="11" grpId="0" animBg="1"/>
      <p:bldP spid="12" grpId="0"/>
      <p:bldGraphic spid="13" grpId="0">
        <p:bldAsOne/>
      </p:bldGraphic>
      <p:bldP spid="14" grpId="0"/>
      <p:bldP spid="15"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2"/>
          <p:cNvSpPr>
            <a:spLocks/>
          </p:cNvSpPr>
          <p:nvPr/>
        </p:nvSpPr>
        <p:spPr bwMode="auto">
          <a:xfrm>
            <a:off x="1823376" y="1435592"/>
            <a:ext cx="2203725" cy="502828"/>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1" name="Freeform 42"/>
          <p:cNvSpPr>
            <a:spLocks/>
          </p:cNvSpPr>
          <p:nvPr/>
        </p:nvSpPr>
        <p:spPr bwMode="auto">
          <a:xfrm flipH="1">
            <a:off x="5072368" y="1435592"/>
            <a:ext cx="2203725" cy="502828"/>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2" name="Freeform 42"/>
          <p:cNvSpPr>
            <a:spLocks/>
          </p:cNvSpPr>
          <p:nvPr/>
        </p:nvSpPr>
        <p:spPr bwMode="auto">
          <a:xfrm flipV="1">
            <a:off x="1823376" y="3700475"/>
            <a:ext cx="2203725" cy="501748"/>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3" name="Freeform 42"/>
          <p:cNvSpPr>
            <a:spLocks/>
          </p:cNvSpPr>
          <p:nvPr/>
        </p:nvSpPr>
        <p:spPr bwMode="auto">
          <a:xfrm flipH="1" flipV="1">
            <a:off x="5072368" y="3700475"/>
            <a:ext cx="2203725" cy="501748"/>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4" name="矩形 32"/>
          <p:cNvSpPr>
            <a:spLocks noChangeArrowheads="1"/>
          </p:cNvSpPr>
          <p:nvPr/>
        </p:nvSpPr>
        <p:spPr bwMode="auto">
          <a:xfrm>
            <a:off x="0" y="2476856"/>
            <a:ext cx="9144000" cy="782295"/>
          </a:xfrm>
          <a:prstGeom prst="rect">
            <a:avLst/>
          </a:prstGeom>
          <a:solidFill>
            <a:schemeClr val="bg1">
              <a:lumMod val="85000"/>
            </a:schemeClr>
          </a:solidFill>
          <a:ln>
            <a:noFill/>
          </a:ln>
        </p:spPr>
        <p:txBody>
          <a:bodyPr lIns="62084" tIns="31042" rIns="62084" bIns="3104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35" name="TextBox 33"/>
          <p:cNvSpPr txBox="1">
            <a:spLocks noChangeArrowheads="1"/>
          </p:cNvSpPr>
          <p:nvPr/>
        </p:nvSpPr>
        <p:spPr bwMode="auto">
          <a:xfrm>
            <a:off x="3203848" y="2699135"/>
            <a:ext cx="2690185" cy="370467"/>
          </a:xfrm>
          <a:prstGeom prst="rect">
            <a:avLst/>
          </a:prstGeom>
          <a:noFill/>
          <a:ln>
            <a:noFill/>
          </a:ln>
        </p:spPr>
        <p:txBody>
          <a:bodyPr wrap="none"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b="1" dirty="0">
                <a:latin typeface="微软雅黑" pitchFamily="34" charset="-122"/>
              </a:rPr>
              <a:t>点击添加表述内容标题</a:t>
            </a:r>
          </a:p>
        </p:txBody>
      </p:sp>
      <p:grpSp>
        <p:nvGrpSpPr>
          <p:cNvPr id="36" name="组合 34"/>
          <p:cNvGrpSpPr>
            <a:grpSpLocks/>
          </p:cNvGrpSpPr>
          <p:nvPr/>
        </p:nvGrpSpPr>
        <p:grpSpPr bwMode="auto">
          <a:xfrm>
            <a:off x="1442977" y="1889864"/>
            <a:ext cx="783427" cy="785533"/>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39" name="组合 37"/>
          <p:cNvGrpSpPr>
            <a:grpSpLocks/>
          </p:cNvGrpSpPr>
          <p:nvPr/>
        </p:nvGrpSpPr>
        <p:grpSpPr bwMode="auto">
          <a:xfrm>
            <a:off x="1460219" y="2960261"/>
            <a:ext cx="783427" cy="785533"/>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42" name="组合 40"/>
          <p:cNvGrpSpPr>
            <a:grpSpLocks/>
          </p:cNvGrpSpPr>
          <p:nvPr/>
        </p:nvGrpSpPr>
        <p:grpSpPr bwMode="auto">
          <a:xfrm>
            <a:off x="6852588" y="1911444"/>
            <a:ext cx="784505" cy="785533"/>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45" name="组合 43"/>
          <p:cNvGrpSpPr>
            <a:grpSpLocks/>
          </p:cNvGrpSpPr>
          <p:nvPr/>
        </p:nvGrpSpPr>
        <p:grpSpPr bwMode="auto">
          <a:xfrm>
            <a:off x="6884917" y="2980763"/>
            <a:ext cx="783427" cy="785533"/>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48" name="TextBox 46"/>
          <p:cNvSpPr txBox="1">
            <a:spLocks noChangeArrowheads="1"/>
          </p:cNvSpPr>
          <p:nvPr/>
        </p:nvSpPr>
        <p:spPr bwMode="auto">
          <a:xfrm>
            <a:off x="2291060" y="1128068"/>
            <a:ext cx="1193999"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400" b="1" dirty="0">
                <a:latin typeface="微软雅黑" pitchFamily="34" charset="-122"/>
              </a:rPr>
              <a:t>添加标题内容</a:t>
            </a:r>
            <a:endParaRPr lang="en-US" altLang="zh-CN" sz="1400" b="1" dirty="0">
              <a:latin typeface="微软雅黑" pitchFamily="34" charset="-122"/>
            </a:endParaRPr>
          </a:p>
        </p:txBody>
      </p:sp>
      <p:sp>
        <p:nvSpPr>
          <p:cNvPr id="49" name="TextBox 47"/>
          <p:cNvSpPr txBox="1">
            <a:spLocks noChangeArrowheads="1"/>
          </p:cNvSpPr>
          <p:nvPr/>
        </p:nvSpPr>
        <p:spPr bwMode="auto">
          <a:xfrm>
            <a:off x="2239336" y="1519620"/>
            <a:ext cx="1759747" cy="57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100" dirty="0">
                <a:solidFill>
                  <a:schemeClr val="tx1"/>
                </a:solidFill>
                <a:latin typeface="微软雅黑" panose="020B0503020204020204" pitchFamily="34" charset="-122"/>
              </a:rPr>
              <a:t>亮亮图文旗舰店</a:t>
            </a:r>
            <a:r>
              <a:rPr lang="en-US" altLang="zh-CN" sz="1100" dirty="0">
                <a:solidFill>
                  <a:schemeClr val="tx1"/>
                </a:solidFill>
                <a:latin typeface="微软雅黑" panose="020B0503020204020204" pitchFamily="34" charset="-122"/>
              </a:rPr>
              <a:t>https://liangliangtuwen.tmall.com/</a:t>
            </a:r>
          </a:p>
        </p:txBody>
      </p:sp>
      <p:sp>
        <p:nvSpPr>
          <p:cNvPr id="50" name="TextBox 48"/>
          <p:cNvSpPr txBox="1">
            <a:spLocks noChangeArrowheads="1"/>
          </p:cNvSpPr>
          <p:nvPr/>
        </p:nvSpPr>
        <p:spPr bwMode="auto">
          <a:xfrm>
            <a:off x="5576692" y="1128068"/>
            <a:ext cx="1195076"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None/>
            </a:pPr>
            <a:r>
              <a:rPr lang="zh-CN" altLang="en-US" sz="1400" b="1" dirty="0">
                <a:latin typeface="微软雅黑" pitchFamily="34" charset="-122"/>
              </a:rPr>
              <a:t>添加标题内容</a:t>
            </a:r>
            <a:endParaRPr lang="en-US" altLang="zh-CN" sz="1400" b="1" dirty="0">
              <a:latin typeface="微软雅黑" pitchFamily="34" charset="-122"/>
            </a:endParaRPr>
          </a:p>
        </p:txBody>
      </p:sp>
      <p:sp>
        <p:nvSpPr>
          <p:cNvPr id="51" name="TextBox 49"/>
          <p:cNvSpPr txBox="1">
            <a:spLocks noChangeArrowheads="1"/>
          </p:cNvSpPr>
          <p:nvPr/>
        </p:nvSpPr>
        <p:spPr bwMode="auto">
          <a:xfrm>
            <a:off x="5076678" y="1519620"/>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52" name="TextBox 50"/>
          <p:cNvSpPr txBox="1">
            <a:spLocks noChangeArrowheads="1"/>
          </p:cNvSpPr>
          <p:nvPr/>
        </p:nvSpPr>
        <p:spPr bwMode="auto">
          <a:xfrm>
            <a:off x="2291060" y="4237832"/>
            <a:ext cx="1193999"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None/>
            </a:pPr>
            <a:r>
              <a:rPr lang="zh-CN" altLang="en-US" sz="1400" b="1" dirty="0">
                <a:latin typeface="微软雅黑" pitchFamily="34" charset="-122"/>
              </a:rPr>
              <a:t>添加标题内容</a:t>
            </a:r>
            <a:endParaRPr lang="en-US" altLang="zh-CN" sz="1400" b="1" dirty="0">
              <a:latin typeface="微软雅黑" pitchFamily="34" charset="-122"/>
            </a:endParaRPr>
          </a:p>
        </p:txBody>
      </p:sp>
      <p:sp>
        <p:nvSpPr>
          <p:cNvPr id="53" name="TextBox 51"/>
          <p:cNvSpPr txBox="1">
            <a:spLocks noChangeArrowheads="1"/>
          </p:cNvSpPr>
          <p:nvPr/>
        </p:nvSpPr>
        <p:spPr bwMode="auto">
          <a:xfrm>
            <a:off x="2239336" y="3414397"/>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54" name="TextBox 52"/>
          <p:cNvSpPr txBox="1">
            <a:spLocks noChangeArrowheads="1"/>
          </p:cNvSpPr>
          <p:nvPr/>
        </p:nvSpPr>
        <p:spPr bwMode="auto">
          <a:xfrm>
            <a:off x="5576692" y="4237832"/>
            <a:ext cx="1195076"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None/>
            </a:pPr>
            <a:r>
              <a:rPr lang="zh-CN" altLang="en-US" sz="1400" b="1" dirty="0">
                <a:latin typeface="微软雅黑" pitchFamily="34" charset="-122"/>
              </a:rPr>
              <a:t>添加标题内容</a:t>
            </a:r>
            <a:endParaRPr lang="en-US" altLang="zh-CN" sz="1400" b="1" dirty="0">
              <a:latin typeface="微软雅黑" pitchFamily="34" charset="-122"/>
            </a:endParaRPr>
          </a:p>
        </p:txBody>
      </p:sp>
      <p:sp>
        <p:nvSpPr>
          <p:cNvPr id="55" name="TextBox 53"/>
          <p:cNvSpPr txBox="1">
            <a:spLocks noChangeArrowheads="1"/>
          </p:cNvSpPr>
          <p:nvPr/>
        </p:nvSpPr>
        <p:spPr bwMode="auto">
          <a:xfrm>
            <a:off x="5076678" y="3414397"/>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28" name="TextBox 27"/>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点击添加标题文本</a:t>
            </a:r>
          </a:p>
        </p:txBody>
      </p:sp>
      <p:sp>
        <p:nvSpPr>
          <p:cNvPr id="29" name="TextBox 28"/>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3068031760"/>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450"/>
                            </p:stCondLst>
                            <p:childTnLst>
                              <p:par>
                                <p:cTn id="17" presetID="1"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45"/>
                                        </p:tgtEl>
                                        <p:attrNameLst>
                                          <p:attrName>ppt_x,ppt_y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36"/>
                                        </p:tgtEl>
                                        <p:attrNameLst>
                                          <p:attrName>ppt_x,ppt_y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39"/>
                                        </p:tgtEl>
                                        <p:attrNameLst>
                                          <p:attrName>ppt_x,ppt_y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42"/>
                                        </p:tgtEl>
                                        <p:attrNameLst>
                                          <p:attrName>ppt_x,ppt_y</p:attrName>
                                        </p:attrNameLst>
                                      </p:cBhvr>
                                      <p:rCtr x="-15400" y="6000"/>
                                    </p:animMotion>
                                  </p:childTnLst>
                                </p:cTn>
                              </p:par>
                            </p:childTnLst>
                          </p:cTn>
                        </p:par>
                        <p:par>
                          <p:cTn id="33" fill="hold">
                            <p:stCondLst>
                              <p:cond delay="245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2950"/>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3950"/>
                            </p:stCondLst>
                            <p:childTnLst>
                              <p:par>
                                <p:cTn id="68" presetID="22"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down)">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autoUpdateAnimBg="0"/>
      <p:bldP spid="35" grpId="0"/>
      <p:bldP spid="48" grpId="0" autoUpdateAnimBg="0"/>
      <p:bldP spid="49" grpId="0" autoUpdateAnimBg="0"/>
      <p:bldP spid="50" grpId="0" autoUpdateAnimBg="0"/>
      <p:bldP spid="51" grpId="0" autoUpdateAnimBg="0"/>
      <p:bldP spid="52" grpId="0" autoUpdateAnimBg="0"/>
      <p:bldP spid="53" grpId="0" autoUpdateAnimBg="0"/>
      <p:bldP spid="54" grpId="0" autoUpdateAnimBg="0"/>
      <p:bldP spid="5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753" y="1643229"/>
            <a:ext cx="6804248" cy="1648601"/>
          </a:xfrm>
          <a:prstGeom prst="rect">
            <a:avLst/>
          </a:prstGeom>
          <a:solidFill>
            <a:schemeClr val="accent1"/>
          </a:solidFill>
          <a:ln w="9525">
            <a:noFill/>
            <a:miter lim="800000"/>
            <a:headEnd/>
            <a:tailEnd/>
          </a:ln>
        </p:spPr>
        <p:txBody>
          <a:bodyPr wrap="none" anchor="ctr"/>
          <a:lstStyle/>
          <a:p>
            <a:endParaRPr lang="zh-CN" altLang="en-US" sz="1600">
              <a:latin typeface="Calibri" pitchFamily="34" charset="0"/>
            </a:endParaRPr>
          </a:p>
        </p:txBody>
      </p:sp>
      <p:sp>
        <p:nvSpPr>
          <p:cNvPr id="23" name="矩形 22"/>
          <p:cNvSpPr/>
          <p:nvPr/>
        </p:nvSpPr>
        <p:spPr>
          <a:xfrm>
            <a:off x="1" y="1643229"/>
            <a:ext cx="2339751" cy="1648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5235" fontAlgn="auto">
              <a:spcBef>
                <a:spcPts val="0"/>
              </a:spcBef>
              <a:spcAft>
                <a:spcPts val="0"/>
              </a:spcAft>
              <a:defRPr/>
            </a:pPr>
            <a:endParaRPr lang="zh-CN" altLang="en-US" sz="1600"/>
          </a:p>
        </p:txBody>
      </p:sp>
      <p:sp>
        <p:nvSpPr>
          <p:cNvPr id="24" name="Text Box 2"/>
          <p:cNvSpPr txBox="1">
            <a:spLocks noChangeArrowheads="1"/>
          </p:cNvSpPr>
          <p:nvPr/>
        </p:nvSpPr>
        <p:spPr bwMode="auto">
          <a:xfrm>
            <a:off x="2699792" y="1923678"/>
            <a:ext cx="4858820" cy="646331"/>
          </a:xfrm>
          <a:prstGeom prst="rect">
            <a:avLst/>
          </a:prstGeom>
          <a:noFill/>
          <a:ln w="9525">
            <a:noFill/>
            <a:miter lim="800000"/>
            <a:headEnd/>
            <a:tailEnd/>
          </a:ln>
        </p:spPr>
        <p:txBody>
          <a:bodyPr wrap="square">
            <a:spAutoFit/>
          </a:bodyPr>
          <a:lstStyle/>
          <a:p>
            <a:pPr lvl="0">
              <a:defRPr/>
            </a:pPr>
            <a:r>
              <a:rPr lang="zh-CN" altLang="en-US" sz="3600" b="1" kern="0" dirty="0">
                <a:solidFill>
                  <a:schemeClr val="bg1"/>
                </a:solidFill>
                <a:latin typeface="微软雅黑" pitchFamily="34" charset="-122"/>
                <a:ea typeface="微软雅黑" pitchFamily="34" charset="-122"/>
              </a:rPr>
              <a:t>在此输入过渡页标题</a:t>
            </a:r>
          </a:p>
        </p:txBody>
      </p:sp>
      <p:sp>
        <p:nvSpPr>
          <p:cNvPr id="25" name="Text Box 2"/>
          <p:cNvSpPr txBox="1">
            <a:spLocks noChangeArrowheads="1"/>
          </p:cNvSpPr>
          <p:nvPr/>
        </p:nvSpPr>
        <p:spPr bwMode="auto">
          <a:xfrm>
            <a:off x="2749180" y="2643758"/>
            <a:ext cx="4809432" cy="307777"/>
          </a:xfrm>
          <a:prstGeom prst="rect">
            <a:avLst/>
          </a:prstGeom>
          <a:noFill/>
          <a:ln w="9525">
            <a:noFill/>
            <a:miter lim="800000"/>
            <a:headEnd/>
            <a:tailEnd/>
          </a:ln>
        </p:spPr>
        <p:txBody>
          <a:bodyPr wrap="square">
            <a:spAutoFit/>
          </a:bodyPr>
          <a:lstStyle/>
          <a:p>
            <a:pPr lvl="0">
              <a:defRPr/>
            </a:pPr>
            <a:r>
              <a:rPr lang="zh-CN" altLang="en-US" sz="1400" kern="0" dirty="0">
                <a:solidFill>
                  <a:schemeClr val="bg1"/>
                </a:solidFill>
                <a:latin typeface="微软雅黑" pitchFamily="34" charset="-122"/>
                <a:ea typeface="微软雅黑" pitchFamily="34" charset="-122"/>
              </a:rPr>
              <a:t>点击录入此部分的内容及说明，简单扼要。</a:t>
            </a:r>
          </a:p>
        </p:txBody>
      </p:sp>
      <p:sp>
        <p:nvSpPr>
          <p:cNvPr id="7" name="TextBox 6"/>
          <p:cNvSpPr txBox="1"/>
          <p:nvPr/>
        </p:nvSpPr>
        <p:spPr>
          <a:xfrm>
            <a:off x="498725" y="1773272"/>
            <a:ext cx="1354858" cy="1446550"/>
          </a:xfrm>
          <a:prstGeom prst="rect">
            <a:avLst/>
          </a:prstGeom>
          <a:noFill/>
        </p:spPr>
        <p:txBody>
          <a:bodyPr wrap="none" rtlCol="0">
            <a:spAutoFit/>
          </a:bodyPr>
          <a:lstStyle/>
          <a:p>
            <a:pPr algn="ctr"/>
            <a:r>
              <a:rPr lang="en-US" altLang="zh-CN" sz="8800" dirty="0">
                <a:solidFill>
                  <a:schemeClr val="bg1"/>
                </a:solidFill>
                <a:latin typeface="Impact" panose="020B0806030902050204" pitchFamily="34" charset="0"/>
                <a:ea typeface="微软雅黑" panose="020B0503020204020204" pitchFamily="34" charset="-122"/>
              </a:rPr>
              <a:t>02</a:t>
            </a:r>
            <a:endParaRPr lang="zh-CN" altLang="en-US" sz="8800" dirty="0">
              <a:solidFill>
                <a:schemeClr val="bg1"/>
              </a:solidFill>
              <a:latin typeface="Impact" panose="020B0806030902050204" pitchFamily="34" charset="0"/>
              <a:ea typeface="微软雅黑" panose="020B0503020204020204" pitchFamily="34" charset="-122"/>
            </a:endParaRPr>
          </a:p>
        </p:txBody>
      </p:sp>
    </p:spTree>
    <p:extLst>
      <p:ext uri="{BB962C8B-B14F-4D97-AF65-F5344CB8AC3E}">
        <p14:creationId xmlns:p14="http://schemas.microsoft.com/office/powerpoint/2010/main" val="1205419417"/>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style.rotation</p:attrName>
                                        </p:attrNameLst>
                                      </p:cBhvr>
                                      <p:tavLst>
                                        <p:tav tm="0">
                                          <p:val>
                                            <p:fltVal val="360"/>
                                          </p:val>
                                        </p:tav>
                                        <p:tav tm="100000">
                                          <p:val>
                                            <p:fltVal val="0"/>
                                          </p:val>
                                        </p:tav>
                                      </p:tavLst>
                                    </p:anim>
                                    <p:animEffect transition="in" filter="fade">
                                      <p:cBhvr>
                                        <p:cTn id="19" dur="500"/>
                                        <p:tgtEl>
                                          <p:spTgt spid="7"/>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4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7" grpId="0"/>
    </p:bldLst>
  </p:timing>
</p:sld>
</file>

<file path=ppt/theme/theme1.xml><?xml version="1.0" encoding="utf-8"?>
<a:theme xmlns:a="http://schemas.openxmlformats.org/drawingml/2006/main" name="Office 主题​​">
  <a:themeElements>
    <a:clrScheme name="自定义 137">
      <a:dk1>
        <a:sysClr val="windowText" lastClr="000000"/>
      </a:dk1>
      <a:lt1>
        <a:sysClr val="window" lastClr="FFFFFF"/>
      </a:lt1>
      <a:dk2>
        <a:srgbClr val="44546A"/>
      </a:dk2>
      <a:lt2>
        <a:srgbClr val="E7E6E6"/>
      </a:lt2>
      <a:accent1>
        <a:srgbClr val="B10C1A"/>
      </a:accent1>
      <a:accent2>
        <a:srgbClr val="0F2963"/>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2412</Words>
  <Application>Microsoft Office PowerPoint</Application>
  <PresentationFormat>全屏显示(16:9)</PresentationFormat>
  <Paragraphs>330</Paragraphs>
  <Slides>27</Slides>
  <Notes>25</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27</vt:i4>
      </vt:variant>
    </vt:vector>
  </HeadingPairs>
  <TitlesOfParts>
    <vt:vector size="43" baseType="lpstr">
      <vt:lpstr>Broadway BT</vt:lpstr>
      <vt:lpstr>Eras Bold ITC</vt:lpstr>
      <vt:lpstr>Open Sans</vt:lpstr>
      <vt:lpstr>Open Sans Semibold</vt:lpstr>
      <vt:lpstr>等线</vt:lpstr>
      <vt:lpstr>等线 Light</vt:lpstr>
      <vt:lpstr>方正大黑简体</vt:lpstr>
      <vt:lpstr>宋体</vt:lpstr>
      <vt:lpstr>微软雅黑</vt:lpstr>
      <vt:lpstr>张海山锐谐体2.0-授权联系：Samtype@QQ.com</vt:lpstr>
      <vt:lpstr>Arial</vt:lpstr>
      <vt:lpstr>Calibri</vt:lpstr>
      <vt:lpstr>Impact</vt:lpstr>
      <vt:lpstr>Segoe UI</vt:lpstr>
      <vt:lpstr>Segoe UI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HudunSoft</cp:lastModifiedBy>
  <cp:revision>12</cp:revision>
  <dcterms:created xsi:type="dcterms:W3CDTF">2016-12-25T02:27:54Z</dcterms:created>
  <dcterms:modified xsi:type="dcterms:W3CDTF">2018-12-06T09:22:22Z</dcterms:modified>
</cp:coreProperties>
</file>