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5" r:id="rId2"/>
    <p:sldId id="257" r:id="rId3"/>
    <p:sldId id="260" r:id="rId4"/>
    <p:sldId id="256" r:id="rId5"/>
    <p:sldId id="258" r:id="rId6"/>
    <p:sldId id="312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6" r:id="rId30"/>
    <p:sldId id="285" r:id="rId31"/>
    <p:sldId id="31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304" r:id="rId42"/>
    <p:sldId id="294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6" r:id="rId52"/>
    <p:sldId id="307" r:id="rId53"/>
    <p:sldId id="318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ABA711B-A736-4915-9789-3481D57F568F}">
          <p14:sldIdLst>
            <p14:sldId id="315"/>
            <p14:sldId id="257"/>
            <p14:sldId id="260"/>
            <p14:sldId id="256"/>
            <p14:sldId id="258"/>
            <p14:sldId id="312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6"/>
            <p14:sldId id="285"/>
            <p14:sldId id="314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304"/>
            <p14:sldId id="294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6"/>
            <p14:sldId id="30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3" autoAdjust="0"/>
    <p:restoredTop sz="74942" autoAdjust="0"/>
  </p:normalViewPr>
  <p:slideViewPr>
    <p:cSldViewPr snapToGrid="0">
      <p:cViewPr varScale="1">
        <p:scale>
          <a:sx n="85" d="100"/>
          <a:sy n="85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C9625-144F-4ADB-8F43-03A3803DB1FD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B6EF8-B7AB-4735-9405-4969E4858B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0E599-E679-4C91-90AC-C240CA6746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5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0E599-E679-4C91-90AC-C240CA6746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7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0E599-E679-4C91-90AC-C240CA6746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3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903A7-7F4D-45DC-AA93-7D54AAE47DA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4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" y="0"/>
            <a:ext cx="12200211" cy="6858000"/>
            <a:chOff x="0" y="0"/>
            <a:chExt cx="9150158" cy="5143500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0"/>
              <a:ext cx="9144000" cy="591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2" descr="C:\Users\Administrator\Desktop\新建文件夹\56c17f的1668ac9.pn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564542"/>
              <a:ext cx="9144000" cy="3988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 userDrawn="1"/>
          </p:nvSpPr>
          <p:spPr>
            <a:xfrm>
              <a:off x="0" y="4551970"/>
              <a:ext cx="9144000" cy="591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13" descr="C:\Users\Administrator\Desktop\新建文件夹\56c15487c2c206aa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5"/>
            <a:stretch/>
          </p:blipFill>
          <p:spPr bwMode="auto">
            <a:xfrm>
              <a:off x="971599" y="564543"/>
              <a:ext cx="8178559" cy="398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167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4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1150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7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115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51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096000" y="0"/>
            <a:ext cx="61150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9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6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3" r:id="rId5"/>
    <p:sldLayoutId id="2147483652" r:id="rId6"/>
    <p:sldLayoutId id="2147483656" r:id="rId7"/>
    <p:sldLayoutId id="2147483655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PA_文本框 3">
            <a:extLst>
              <a:ext uri="{FF2B5EF4-FFF2-40B4-BE49-F238E27FC236}">
                <a16:creationId xmlns:a16="http://schemas.microsoft.com/office/drawing/2014/main" id="{92DC8145-2F4C-445E-B44B-E5BF596D55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5356" y="1551943"/>
            <a:ext cx="9775493" cy="35702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2600" b="1" dirty="0">
                <a:solidFill>
                  <a:srgbClr val="FB2B5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毕业季</a:t>
            </a:r>
          </a:p>
        </p:txBody>
      </p:sp>
      <p:sp>
        <p:nvSpPr>
          <p:cNvPr id="3" name="PA-PA_文本框 3">
            <a:extLst>
              <a:ext uri="{FF2B5EF4-FFF2-40B4-BE49-F238E27FC236}">
                <a16:creationId xmlns:a16="http://schemas.microsoft.com/office/drawing/2014/main" id="{3EA4E47D-FD2A-4C98-853E-F7532CC66A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08252" y="1551943"/>
            <a:ext cx="9775493" cy="35702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2600" b="1" dirty="0">
                <a:solidFill>
                  <a:srgbClr val="24F4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毕业季</a:t>
            </a:r>
          </a:p>
        </p:txBody>
      </p:sp>
      <p:sp>
        <p:nvSpPr>
          <p:cNvPr id="4" name="PA-PA_文本框 3">
            <a:extLst>
              <a:ext uri="{FF2B5EF4-FFF2-40B4-BE49-F238E27FC236}">
                <a16:creationId xmlns:a16="http://schemas.microsoft.com/office/drawing/2014/main" id="{797505AA-DF08-4E88-9020-FFB40EB02C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50196" y="1537429"/>
            <a:ext cx="9775493" cy="35702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毕业季</a:t>
            </a:r>
          </a:p>
        </p:txBody>
      </p:sp>
      <p:pic>
        <p:nvPicPr>
          <p:cNvPr id="5" name="Surkin - Tiger Rhythm">
            <a:hlinkClick r:id="" action="ppaction://media"/>
            <a:extLst>
              <a:ext uri="{FF2B5EF4-FFF2-40B4-BE49-F238E27FC236}">
                <a16:creationId xmlns:a16="http://schemas.microsoft.com/office/drawing/2014/main" id="{744CBD49-554B-4E7B-BEDB-A421B99FBD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>
                  <p14:fade ou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0755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0404 -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0377 0.006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0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0312 -0.0048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313310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2478595409"/>
      </p:ext>
    </p:extLst>
  </p:cSld>
  <p:clrMapOvr>
    <a:masterClrMapping/>
  </p:clrMapOvr>
  <p:transition spd="slow" advClick="0" advTm="2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313310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字</a:t>
            </a:r>
          </a:p>
        </p:txBody>
      </p:sp>
    </p:spTree>
    <p:extLst>
      <p:ext uri="{BB962C8B-B14F-4D97-AF65-F5344CB8AC3E}">
        <p14:creationId xmlns:p14="http://schemas.microsoft.com/office/powerpoint/2010/main" val="422655151"/>
      </p:ext>
    </p:extLst>
  </p:cSld>
  <p:clrMapOvr>
    <a:masterClrMapping/>
  </p:clrMapOvr>
  <p:transition spd="slow" advClick="0" advTm="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1077410" y="2313310"/>
            <a:ext cx="379613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就</a:t>
            </a:r>
          </a:p>
        </p:txBody>
      </p:sp>
    </p:spTree>
    <p:extLst>
      <p:ext uri="{BB962C8B-B14F-4D97-AF65-F5344CB8AC3E}">
        <p14:creationId xmlns:p14="http://schemas.microsoft.com/office/powerpoint/2010/main" val="377964361"/>
      </p:ext>
    </p:extLst>
  </p:cSld>
  <p:clrMapOvr>
    <a:masterClrMapping/>
  </p:clrMapOvr>
  <p:transition spd="slow" advClick="0" advTm="2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4269370" y="2313310"/>
            <a:ext cx="379613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叫</a:t>
            </a:r>
          </a:p>
        </p:txBody>
      </p:sp>
    </p:spTree>
    <p:extLst>
      <p:ext uri="{BB962C8B-B14F-4D97-AF65-F5344CB8AC3E}">
        <p14:creationId xmlns:p14="http://schemas.microsoft.com/office/powerpoint/2010/main" val="3585389066"/>
      </p:ext>
    </p:extLst>
  </p:cSld>
  <p:clrMapOvr>
    <a:masterClrMapping/>
  </p:clrMapOvr>
  <p:transition spd="slow" advClick="0" advTm="2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7461330" y="2313310"/>
            <a:ext cx="379613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做</a:t>
            </a:r>
          </a:p>
        </p:txBody>
      </p:sp>
    </p:spTree>
    <p:extLst>
      <p:ext uri="{BB962C8B-B14F-4D97-AF65-F5344CB8AC3E}">
        <p14:creationId xmlns:p14="http://schemas.microsoft.com/office/powerpoint/2010/main" val="2098141655"/>
      </p:ext>
    </p:extLst>
  </p:cSld>
  <p:clrMapOvr>
    <a:masterClrMapping/>
  </p:clrMapOvr>
  <p:transition spd="slow" advClick="0" advTm="2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409402" y="-1001390"/>
            <a:ext cx="37961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6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6000750" y="2351410"/>
            <a:ext cx="37961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6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春</a:t>
            </a:r>
          </a:p>
        </p:txBody>
      </p:sp>
    </p:spTree>
    <p:extLst>
      <p:ext uri="{BB962C8B-B14F-4D97-AF65-F5344CB8AC3E}">
        <p14:creationId xmlns:p14="http://schemas.microsoft.com/office/powerpoint/2010/main" val="28342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1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1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925B25-930B-4143-9013-F46DE84860A1}"/>
              </a:ext>
            </a:extLst>
          </p:cNvPr>
          <p:cNvSpPr txBox="1"/>
          <p:nvPr/>
        </p:nvSpPr>
        <p:spPr>
          <a:xfrm>
            <a:off x="209551" y="3391356"/>
            <a:ext cx="11802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0" b="1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或许</a:t>
            </a:r>
            <a:r>
              <a:rPr lang="zh-CN" altLang="en-US" sz="12000" b="1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终有一天</a:t>
            </a:r>
            <a:endParaRPr kumimoji="0" lang="zh-CN" altLang="en-US" sz="1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13565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850980" y="2313310"/>
            <a:ext cx="379613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我们</a:t>
            </a:r>
          </a:p>
        </p:txBody>
      </p:sp>
    </p:spTree>
    <p:extLst>
      <p:ext uri="{BB962C8B-B14F-4D97-AF65-F5344CB8AC3E}">
        <p14:creationId xmlns:p14="http://schemas.microsoft.com/office/powerpoint/2010/main" val="1373720891"/>
      </p:ext>
    </p:extLst>
  </p:cSld>
  <p:clrMapOvr>
    <a:masterClrMapping/>
  </p:clrMapOvr>
  <p:transition spd="slow" advClick="0" advTm="1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9505253" y="1309055"/>
            <a:ext cx="2323713" cy="4239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都会</a:t>
            </a:r>
          </a:p>
        </p:txBody>
      </p:sp>
    </p:spTree>
    <p:extLst>
      <p:ext uri="{BB962C8B-B14F-4D97-AF65-F5344CB8AC3E}">
        <p14:creationId xmlns:p14="http://schemas.microsoft.com/office/powerpoint/2010/main" val="652194104"/>
      </p:ext>
    </p:extLst>
  </p:cSld>
  <p:clrMapOvr>
    <a:masterClrMapping/>
  </p:clrMapOvr>
  <p:transition spd="slow" advClick="0" advTm="1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14651" y="3181350"/>
            <a:ext cx="28956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6096000" y="0"/>
            <a:ext cx="287655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现</a:t>
            </a:r>
          </a:p>
        </p:txBody>
      </p:sp>
    </p:spTree>
    <p:extLst>
      <p:ext uri="{BB962C8B-B14F-4D97-AF65-F5344CB8AC3E}">
        <p14:creationId xmlns:p14="http://schemas.microsoft.com/office/powerpoint/2010/main" val="1592474974"/>
      </p:ext>
    </p:extLst>
  </p:cSld>
  <p:clrMapOvr>
    <a:masterClrMapping/>
  </p:clrMapOvr>
  <p:transition spd="slow" advClick="0" advTm="1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97AB802-9AF8-4231-A519-C13AB97BAF9B}"/>
              </a:ext>
            </a:extLst>
          </p:cNvPr>
          <p:cNvSpPr txBox="1"/>
          <p:nvPr/>
        </p:nvSpPr>
        <p:spPr>
          <a:xfrm>
            <a:off x="2138045" y="2490281"/>
            <a:ext cx="10252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90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r>
              <a:rPr lang="zh-CN" altLang="en-US" sz="11600" dirty="0">
                <a:sym typeface="+mn-lt"/>
              </a:rPr>
              <a:t>曾经回不去</a:t>
            </a:r>
          </a:p>
        </p:txBody>
      </p:sp>
    </p:spTree>
    <p:extLst>
      <p:ext uri="{BB962C8B-B14F-4D97-AF65-F5344CB8AC3E}">
        <p14:creationId xmlns:p14="http://schemas.microsoft.com/office/powerpoint/2010/main" val="1171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"/>
    </mc:Choice>
    <mc:Fallback xmlns="">
      <p:transition spd="slow" advClick="0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0 L -0.1233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264C1D-D16F-4FD9-921E-E059D33D0E61}"/>
              </a:ext>
            </a:extLst>
          </p:cNvPr>
          <p:cNvSpPr txBox="1"/>
          <p:nvPr/>
        </p:nvSpPr>
        <p:spPr>
          <a:xfrm>
            <a:off x="335280" y="2637766"/>
            <a:ext cx="11521440" cy="15850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400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sz="9700" dirty="0">
                <a:solidFill>
                  <a:schemeClr val="bg1"/>
                </a:solidFill>
                <a:sym typeface="+mn-lt"/>
              </a:rPr>
              <a:t>曾经最开心的</a:t>
            </a:r>
          </a:p>
        </p:txBody>
      </p:sp>
    </p:spTree>
    <p:extLst>
      <p:ext uri="{BB962C8B-B14F-4D97-AF65-F5344CB8AC3E}">
        <p14:creationId xmlns:p14="http://schemas.microsoft.com/office/powerpoint/2010/main" val="82201726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14651" y="3181350"/>
            <a:ext cx="28956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6096000" y="0"/>
            <a:ext cx="287655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光</a:t>
            </a:r>
          </a:p>
        </p:txBody>
      </p:sp>
    </p:spTree>
    <p:extLst>
      <p:ext uri="{BB962C8B-B14F-4D97-AF65-F5344CB8AC3E}">
        <p14:creationId xmlns:p14="http://schemas.microsoft.com/office/powerpoint/2010/main" val="35830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3084098" y="1243786"/>
            <a:ext cx="8313420" cy="22313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39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还是</a:t>
            </a:r>
            <a:endParaRPr lang="en-US" altLang="zh-CN" sz="13900" dirty="0">
              <a:solidFill>
                <a:srgbClr val="FF0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2730137" y="3429000"/>
            <a:ext cx="8313420" cy="22313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39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那些年的</a:t>
            </a:r>
          </a:p>
        </p:txBody>
      </p:sp>
    </p:spTree>
    <p:extLst>
      <p:ext uri="{BB962C8B-B14F-4D97-AF65-F5344CB8AC3E}">
        <p14:creationId xmlns:p14="http://schemas.microsoft.com/office/powerpoint/2010/main" val="279218783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7 -1.48148E-6 L 0.08164 -1.48148E-6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1.48148E-6 L 0.08164 -1.48148E-6 " pathEditMode="relative" rAng="0" ptsTypes="AA">
                                      <p:cBhvr>
                                        <p:cTn id="12" dur="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887730" y="1243786"/>
            <a:ext cx="4008120" cy="43704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上课</a:t>
            </a:r>
            <a:endParaRPr lang="en-US" altLang="zh-CN" sz="13900" dirty="0">
              <a:solidFill>
                <a:srgbClr val="FF0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139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铃声</a:t>
            </a:r>
          </a:p>
        </p:txBody>
      </p:sp>
    </p:spTree>
    <p:extLst>
      <p:ext uri="{BB962C8B-B14F-4D97-AF65-F5344CB8AC3E}">
        <p14:creationId xmlns:p14="http://schemas.microsoft.com/office/powerpoint/2010/main" val="1623046016"/>
      </p:ext>
    </p:extLst>
  </p:cSld>
  <p:clrMapOvr>
    <a:masterClrMapping/>
  </p:clrMapOvr>
  <p:transition spd="slow" advClick="0" advTm="6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7231380" y="1243786"/>
            <a:ext cx="4008120" cy="43704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39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下课打闹</a:t>
            </a:r>
          </a:p>
        </p:txBody>
      </p:sp>
    </p:spTree>
    <p:extLst>
      <p:ext uri="{BB962C8B-B14F-4D97-AF65-F5344CB8AC3E}">
        <p14:creationId xmlns:p14="http://schemas.microsoft.com/office/powerpoint/2010/main" val="3540062928"/>
      </p:ext>
    </p:extLst>
  </p:cSld>
  <p:clrMapOvr>
    <a:masterClrMapping/>
  </p:clrMapOvr>
  <p:transition spd="slow" advClick="0" advTm="6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1259942" y="2313310"/>
            <a:ext cx="9672115" cy="22313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那些</a:t>
            </a:r>
          </a:p>
        </p:txBody>
      </p:sp>
    </p:spTree>
    <p:extLst>
      <p:ext uri="{BB962C8B-B14F-4D97-AF65-F5344CB8AC3E}">
        <p14:creationId xmlns:p14="http://schemas.microsoft.com/office/powerpoint/2010/main" val="2109960446"/>
      </p:ext>
    </p:extLst>
  </p:cSld>
  <p:clrMapOvr>
    <a:masterClrMapping/>
  </p:clrMapOvr>
  <p:transition spd="slow" advClick="0" advTm="2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2174480" y="754334"/>
            <a:ext cx="1969770" cy="5361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6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尴尬的</a:t>
            </a:r>
            <a:endParaRPr lang="zh-CN" altLang="en-US" sz="11600" dirty="0"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743287"/>
      </p:ext>
    </p:extLst>
  </p:cSld>
  <p:clrMapOvr>
    <a:masterClrMapping/>
  </p:clrMapOvr>
  <p:transition spd="slow" advClick="0" advTm="6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5119328" y="754334"/>
            <a:ext cx="1969770" cy="5361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6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愉快的</a:t>
            </a:r>
          </a:p>
        </p:txBody>
      </p:sp>
    </p:spTree>
    <p:extLst>
      <p:ext uri="{BB962C8B-B14F-4D97-AF65-F5344CB8AC3E}">
        <p14:creationId xmlns:p14="http://schemas.microsoft.com/office/powerpoint/2010/main" val="2462578638"/>
      </p:ext>
    </p:extLst>
  </p:cSld>
  <p:clrMapOvr>
    <a:masterClrMapping/>
  </p:clrMapOvr>
  <p:transition spd="slow" advClick="0" advTm="6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8064177" y="754334"/>
            <a:ext cx="1969770" cy="5361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6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年轻的</a:t>
            </a:r>
          </a:p>
        </p:txBody>
      </p:sp>
    </p:spTree>
    <p:extLst>
      <p:ext uri="{BB962C8B-B14F-4D97-AF65-F5344CB8AC3E}">
        <p14:creationId xmlns:p14="http://schemas.microsoft.com/office/powerpoint/2010/main" val="2474591754"/>
      </p:ext>
    </p:extLst>
  </p:cSld>
  <p:clrMapOvr>
    <a:masterClrMapping/>
  </p:clrMapOvr>
  <p:transition spd="slow" advClick="0" advTm="6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-12293601" y="1536174"/>
            <a:ext cx="36779202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无忧无虑</a:t>
            </a:r>
            <a:r>
              <a:rPr lang="zh-CN" altLang="en-US" sz="240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的我们</a:t>
            </a:r>
          </a:p>
        </p:txBody>
      </p:sp>
    </p:spTree>
    <p:extLst>
      <p:ext uri="{BB962C8B-B14F-4D97-AF65-F5344CB8AC3E}">
        <p14:creationId xmlns:p14="http://schemas.microsoft.com/office/powerpoint/2010/main" val="213124186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5810250" y="600611"/>
            <a:ext cx="61890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b="1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年少</a:t>
            </a:r>
          </a:p>
        </p:txBody>
      </p:sp>
    </p:spTree>
    <p:extLst>
      <p:ext uri="{BB962C8B-B14F-4D97-AF65-F5344CB8AC3E}">
        <p14:creationId xmlns:p14="http://schemas.microsoft.com/office/powerpoint/2010/main" val="34989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5086350" y="81736"/>
            <a:ext cx="6877050" cy="22313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会不会</a:t>
            </a:r>
            <a:endParaRPr lang="en-US" altLang="zh-CN" sz="13900" dirty="0">
              <a:solidFill>
                <a:schemeClr val="bg1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307891"/>
      </p:ext>
    </p:extLst>
  </p:cSld>
  <p:clrMapOvr>
    <a:masterClrMapping/>
  </p:clrMapOvr>
  <p:transition spd="slow" advClick="0" advTm="7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2657475" y="2313310"/>
            <a:ext cx="6877050" cy="22313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有一天</a:t>
            </a:r>
          </a:p>
        </p:txBody>
      </p:sp>
    </p:spTree>
    <p:extLst>
      <p:ext uri="{BB962C8B-B14F-4D97-AF65-F5344CB8AC3E}">
        <p14:creationId xmlns:p14="http://schemas.microsoft.com/office/powerpoint/2010/main" val="3791424945"/>
      </p:ext>
    </p:extLst>
  </p:cSld>
  <p:clrMapOvr>
    <a:masterClrMapping/>
  </p:clrMapOvr>
  <p:transition spd="slow" advClick="0" advTm="7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285750" y="2215336"/>
            <a:ext cx="4210050" cy="43704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你会</a:t>
            </a:r>
            <a:endParaRPr lang="en-US" altLang="zh-CN" sz="13900" dirty="0">
              <a:solidFill>
                <a:schemeClr val="bg1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  <a:p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想起</a:t>
            </a:r>
          </a:p>
        </p:txBody>
      </p:sp>
    </p:spTree>
    <p:extLst>
      <p:ext uri="{BB962C8B-B14F-4D97-AF65-F5344CB8AC3E}">
        <p14:creationId xmlns:p14="http://schemas.microsoft.com/office/powerpoint/2010/main" val="1154481211"/>
      </p:ext>
    </p:extLst>
  </p:cSld>
  <p:clrMapOvr>
    <a:masterClrMapping/>
  </p:clrMapOvr>
  <p:transition spd="slow" advClick="0" advTm="7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8929568" y="1333501"/>
            <a:ext cx="3262432" cy="577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曾</a:t>
            </a:r>
            <a:r>
              <a:rPr lang="zh-CN" altLang="en-US" sz="200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经</a:t>
            </a:r>
          </a:p>
        </p:txBody>
      </p:sp>
    </p:spTree>
    <p:extLst>
      <p:ext uri="{BB962C8B-B14F-4D97-AF65-F5344CB8AC3E}">
        <p14:creationId xmlns:p14="http://schemas.microsoft.com/office/powerpoint/2010/main" val="897619145"/>
      </p:ext>
    </p:extLst>
  </p:cSld>
  <p:clrMapOvr>
    <a:masterClrMapping/>
  </p:clrMapOvr>
  <p:transition spd="slow" advClick="0" advTm="6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0" y="-792525"/>
            <a:ext cx="12192000" cy="15850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97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写不出来</a:t>
            </a:r>
            <a:r>
              <a:rPr lang="zh-CN" altLang="en-US" sz="97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的习题</a:t>
            </a:r>
          </a:p>
        </p:txBody>
      </p:sp>
    </p:spTree>
    <p:extLst>
      <p:ext uri="{BB962C8B-B14F-4D97-AF65-F5344CB8AC3E}">
        <p14:creationId xmlns:p14="http://schemas.microsoft.com/office/powerpoint/2010/main" val="6881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 p14:bounceEnd="35000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0" y="-792525"/>
            <a:ext cx="12192000" cy="15850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97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一起同桌</a:t>
            </a:r>
            <a:r>
              <a:rPr lang="zh-CN" altLang="en-US" sz="97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的你</a:t>
            </a:r>
          </a:p>
        </p:txBody>
      </p:sp>
    </p:spTree>
    <p:extLst>
      <p:ext uri="{BB962C8B-B14F-4D97-AF65-F5344CB8AC3E}">
        <p14:creationId xmlns:p14="http://schemas.microsoft.com/office/powerpoint/2010/main" val="35188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 p14:bounceEnd="35000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0" y="-792525"/>
            <a:ext cx="12192000" cy="15850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97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偷偷写的</a:t>
            </a:r>
            <a:r>
              <a:rPr lang="zh-CN" altLang="en-US" sz="97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日记</a:t>
            </a:r>
          </a:p>
        </p:txBody>
      </p:sp>
    </p:spTree>
    <p:extLst>
      <p:ext uri="{BB962C8B-B14F-4D97-AF65-F5344CB8AC3E}">
        <p14:creationId xmlns:p14="http://schemas.microsoft.com/office/powerpoint/2010/main" val="12628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 p14:bounceEnd="35000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5 " pathEditMode="relative" rAng="0" ptsTypes="AA">
                                          <p:cBhvr>
                                            <p:cTn id="6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097866"/>
            <a:ext cx="61890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那</a:t>
            </a:r>
          </a:p>
        </p:txBody>
      </p:sp>
    </p:spTree>
    <p:extLst>
      <p:ext uri="{BB962C8B-B14F-4D97-AF65-F5344CB8AC3E}">
        <p14:creationId xmlns:p14="http://schemas.microsoft.com/office/powerpoint/2010/main" val="3098947532"/>
      </p:ext>
    </p:extLst>
  </p:cSld>
  <p:clrMapOvr>
    <a:masterClrMapping/>
  </p:clrMapOvr>
  <p:transition spd="slow" advClick="0" advTm="3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097866"/>
            <a:ext cx="61890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70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2883296271"/>
      </p:ext>
    </p:extLst>
  </p:cSld>
  <p:clrMapOvr>
    <a:masterClrMapping/>
  </p:clrMapOvr>
  <p:transition spd="slow" advClick="0" advTm="3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097866"/>
            <a:ext cx="61890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70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时</a:t>
            </a:r>
          </a:p>
        </p:txBody>
      </p:sp>
    </p:spTree>
    <p:extLst>
      <p:ext uri="{BB962C8B-B14F-4D97-AF65-F5344CB8AC3E}">
        <p14:creationId xmlns:p14="http://schemas.microsoft.com/office/powerpoint/2010/main" val="314524475"/>
      </p:ext>
    </p:extLst>
  </p:cSld>
  <p:clrMapOvr>
    <a:masterClrMapping/>
  </p:clrMapOvr>
  <p:transition spd="slow" advClick="0" advTm="3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-419100" y="4086761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b="1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绚丽</a:t>
            </a:r>
          </a:p>
        </p:txBody>
      </p:sp>
    </p:spTree>
    <p:extLst>
      <p:ext uri="{BB962C8B-B14F-4D97-AF65-F5344CB8AC3E}">
        <p14:creationId xmlns:p14="http://schemas.microsoft.com/office/powerpoint/2010/main" val="4219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"/>
    </mc:Choice>
    <mc:Fallback xmlns="">
      <p:transition advClick="0" advTm="3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097866"/>
            <a:ext cx="61890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70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候</a:t>
            </a:r>
          </a:p>
        </p:txBody>
      </p:sp>
    </p:spTree>
    <p:extLst>
      <p:ext uri="{BB962C8B-B14F-4D97-AF65-F5344CB8AC3E}">
        <p14:creationId xmlns:p14="http://schemas.microsoft.com/office/powerpoint/2010/main" val="2852514797"/>
      </p:ext>
    </p:extLst>
  </p:cSld>
  <p:clrMapOvr>
    <a:masterClrMapping/>
  </p:clrMapOvr>
  <p:transition spd="slow" advClick="0" advTm="3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3B4CBC-3931-4142-AB65-14E937ACCDE2}"/>
              </a:ext>
            </a:extLst>
          </p:cNvPr>
          <p:cNvSpPr/>
          <p:nvPr/>
        </p:nvSpPr>
        <p:spPr>
          <a:xfrm>
            <a:off x="-1376516" y="-3003584"/>
            <a:ext cx="14945032" cy="128650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15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你会</a:t>
            </a:r>
            <a:endParaRPr lang="en-US" altLang="zh-CN" sz="41500" dirty="0">
              <a:solidFill>
                <a:schemeClr val="bg1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415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想起</a:t>
            </a:r>
          </a:p>
        </p:txBody>
      </p:sp>
    </p:spTree>
    <p:extLst>
      <p:ext uri="{BB962C8B-B14F-4D97-AF65-F5344CB8AC3E}">
        <p14:creationId xmlns:p14="http://schemas.microsoft.com/office/powerpoint/2010/main" val="1691932169"/>
      </p:ext>
    </p:extLst>
  </p:cSld>
  <p:clrMapOvr>
    <a:masterClrMapping/>
  </p:clrMapOvr>
  <p:transition spd="slow" advClick="0"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414760" y="389260"/>
            <a:ext cx="2859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曾</a:t>
            </a:r>
          </a:p>
        </p:txBody>
      </p:sp>
    </p:spTree>
    <p:extLst>
      <p:ext uri="{BB962C8B-B14F-4D97-AF65-F5344CB8AC3E}">
        <p14:creationId xmlns:p14="http://schemas.microsoft.com/office/powerpoint/2010/main" val="2519289660"/>
      </p:ext>
    </p:extLst>
  </p:cSld>
  <p:clrMapOvr>
    <a:masterClrMapping/>
  </p:clrMapOvr>
  <p:transition spd="slow" advClick="0" advTm="3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1005520" y="3429000"/>
            <a:ext cx="30060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经</a:t>
            </a:r>
          </a:p>
        </p:txBody>
      </p:sp>
    </p:spTree>
    <p:extLst>
      <p:ext uri="{BB962C8B-B14F-4D97-AF65-F5344CB8AC3E}">
        <p14:creationId xmlns:p14="http://schemas.microsoft.com/office/powerpoint/2010/main" val="1425948302"/>
      </p:ext>
    </p:extLst>
  </p:cSld>
  <p:clrMapOvr>
    <a:masterClrMapping/>
  </p:clrMapOvr>
  <p:transition spd="slow" advClick="0" advTm="3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3690095" y="266700"/>
            <a:ext cx="4745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回</a:t>
            </a:r>
          </a:p>
        </p:txBody>
      </p:sp>
    </p:spTree>
    <p:extLst>
      <p:ext uri="{BB962C8B-B14F-4D97-AF65-F5344CB8AC3E}">
        <p14:creationId xmlns:p14="http://schemas.microsoft.com/office/powerpoint/2010/main" val="4028310330"/>
      </p:ext>
    </p:extLst>
  </p:cSld>
  <p:clrMapOvr>
    <a:masterClrMapping/>
  </p:clrMapOvr>
  <p:transition spd="slow" advClick="0" advTm="3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3893574" y="3801740"/>
            <a:ext cx="321332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不</a:t>
            </a:r>
          </a:p>
        </p:txBody>
      </p:sp>
    </p:spTree>
    <p:extLst>
      <p:ext uri="{BB962C8B-B14F-4D97-AF65-F5344CB8AC3E}">
        <p14:creationId xmlns:p14="http://schemas.microsoft.com/office/powerpoint/2010/main" val="1986056335"/>
      </p:ext>
    </p:extLst>
  </p:cSld>
  <p:clrMapOvr>
    <a:masterClrMapping/>
  </p:clrMapOvr>
  <p:transition spd="slow" advClick="0" advTm="3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7197213" y="3429000"/>
            <a:ext cx="3398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到</a:t>
            </a:r>
          </a:p>
        </p:txBody>
      </p:sp>
    </p:spTree>
    <p:extLst>
      <p:ext uri="{BB962C8B-B14F-4D97-AF65-F5344CB8AC3E}">
        <p14:creationId xmlns:p14="http://schemas.microsoft.com/office/powerpoint/2010/main" val="1788808453"/>
      </p:ext>
    </p:extLst>
  </p:cSld>
  <p:clrMapOvr>
    <a:masterClrMapping/>
  </p:clrMapOvr>
  <p:transition spd="slow" advClick="0" advTm="3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9227556" y="808360"/>
            <a:ext cx="200242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7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1720873435"/>
      </p:ext>
    </p:extLst>
  </p:cSld>
  <p:clrMapOvr>
    <a:masterClrMapping/>
  </p:clrMapOvr>
  <p:transition spd="slow" advClick="0" advTm="3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182761" y="685457"/>
            <a:ext cx="4076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0" dirty="0"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过</a:t>
            </a:r>
          </a:p>
        </p:txBody>
      </p:sp>
    </p:spTree>
    <p:extLst>
      <p:ext uri="{BB962C8B-B14F-4D97-AF65-F5344CB8AC3E}">
        <p14:creationId xmlns:p14="http://schemas.microsoft.com/office/powerpoint/2010/main" val="3774471913"/>
      </p:ext>
    </p:extLst>
  </p:cSld>
  <p:clrMapOvr>
    <a:masterClrMapping/>
  </p:clrMapOvr>
  <p:transition spd="slow" advClick="0" advTm="3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5250426" y="2498080"/>
            <a:ext cx="5951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去</a:t>
            </a:r>
          </a:p>
        </p:txBody>
      </p:sp>
    </p:spTree>
    <p:extLst>
      <p:ext uri="{BB962C8B-B14F-4D97-AF65-F5344CB8AC3E}">
        <p14:creationId xmlns:p14="http://schemas.microsoft.com/office/powerpoint/2010/main" val="660148626"/>
      </p:ext>
    </p:extLst>
  </p:cSld>
  <p:clrMapOvr>
    <a:masterClrMapping/>
  </p:clrMapOvr>
  <p:transition spd="slow" advClick="0" advTm="3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57711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灿烂</a:t>
            </a:r>
          </a:p>
        </p:txBody>
      </p:sp>
    </p:spTree>
    <p:extLst>
      <p:ext uri="{BB962C8B-B14F-4D97-AF65-F5344CB8AC3E}">
        <p14:creationId xmlns:p14="http://schemas.microsoft.com/office/powerpoint/2010/main" val="22983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"/>
    </mc:Choice>
    <mc:Fallback xmlns="">
      <p:transition advClick="0" advTm="5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925B25-930B-4143-9013-F46DE84860A1}"/>
              </a:ext>
            </a:extLst>
          </p:cNvPr>
          <p:cNvSpPr txBox="1"/>
          <p:nvPr/>
        </p:nvSpPr>
        <p:spPr>
          <a:xfrm>
            <a:off x="2002420" y="2977662"/>
            <a:ext cx="8187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毕</a:t>
            </a:r>
          </a:p>
        </p:txBody>
      </p:sp>
    </p:spTree>
    <p:extLst>
      <p:ext uri="{BB962C8B-B14F-4D97-AF65-F5344CB8AC3E}">
        <p14:creationId xmlns:p14="http://schemas.microsoft.com/office/powerpoint/2010/main" val="1768755047"/>
      </p:ext>
    </p:extLst>
  </p:cSld>
  <p:clrMapOvr>
    <a:masterClrMapping/>
  </p:clrMapOvr>
  <p:transition advTm="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0699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09D10E-FBB0-4C2A-AE14-E03ACDE0EC00}"/>
              </a:ext>
            </a:extLst>
          </p:cNvPr>
          <p:cNvSpPr txBox="1"/>
          <p:nvPr/>
        </p:nvSpPr>
        <p:spPr>
          <a:xfrm>
            <a:off x="2929038" y="2360396"/>
            <a:ext cx="63339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业</a:t>
            </a:r>
          </a:p>
        </p:txBody>
      </p:sp>
    </p:spTree>
    <p:extLst>
      <p:ext uri="{BB962C8B-B14F-4D97-AF65-F5344CB8AC3E}">
        <p14:creationId xmlns:p14="http://schemas.microsoft.com/office/powerpoint/2010/main" val="16487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0699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FE0B05-19AA-486C-96A7-545D1248CDA1}"/>
              </a:ext>
            </a:extLst>
          </p:cNvPr>
          <p:cNvSpPr txBox="1"/>
          <p:nvPr/>
        </p:nvSpPr>
        <p:spPr>
          <a:xfrm>
            <a:off x="1689032" y="1673229"/>
            <a:ext cx="883506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</a:defRPr>
            </a:lvl1pPr>
          </a:lstStyle>
          <a:p>
            <a:r>
              <a:rPr lang="zh-CN" altLang="en-US" sz="28700" dirty="0">
                <a:sym typeface="+mn-lt"/>
              </a:rPr>
              <a:t>季</a:t>
            </a:r>
          </a:p>
        </p:txBody>
      </p:sp>
    </p:spTree>
    <p:extLst>
      <p:ext uri="{BB962C8B-B14F-4D97-AF65-F5344CB8AC3E}">
        <p14:creationId xmlns:p14="http://schemas.microsoft.com/office/powerpoint/2010/main" val="26353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1.25E-6 -0.0699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新建文件夹\56c17f的1668ac9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52723"/>
            <a:ext cx="12192000" cy="53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新建文件夹\舒服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1" y="763325"/>
            <a:ext cx="6098108" cy="53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新建文件夹\56c17f166舒服的8ac9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86" y="932723"/>
            <a:ext cx="3162975" cy="23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新建文件夹\56c17f1色的668ac9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3968" y="3656299"/>
            <a:ext cx="1770491" cy="12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\Desktop\新建文件夹\56这些c17f1668ac9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1159" y="751889"/>
            <a:ext cx="2638725" cy="19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strator\Desktop\新建文件夹\56c1税收7f1668ac9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076" y="3621021"/>
            <a:ext cx="1847489" cy="12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istrator\Desktop\新建文件夹\56c1地方7f1668ac9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0198" y="2468894"/>
            <a:ext cx="1785367" cy="12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istrator\Desktop\新建文件夹\56c17色的f1668ac9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1927" y="2513878"/>
            <a:ext cx="1701931" cy="1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559829" y="2660915"/>
            <a:ext cx="1220340" cy="2121712"/>
            <a:chOff x="3419872" y="1995686"/>
            <a:chExt cx="915255" cy="1591284"/>
          </a:xfrm>
        </p:grpSpPr>
        <p:pic>
          <p:nvPicPr>
            <p:cNvPr id="4107" name="Picture 11" descr="C:\Users\Administrator\Desktop\新建文件夹\56c17f1668是单人房ac9.pn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19872" y="3200503"/>
              <a:ext cx="357809" cy="38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19470" y="1995686"/>
              <a:ext cx="815657" cy="11969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solidFill>
                    <a:srgbClr val="C00000"/>
                  </a:solidFill>
                  <a:latin typeface="方正行楷繁体" pitchFamily="65" charset="-122"/>
                  <a:ea typeface="方正行楷繁体" pitchFamily="65" charset="-122"/>
                </a:defRPr>
              </a:lvl1pPr>
            </a:lstStyle>
            <a:p>
              <a:r>
                <a:rPr lang="zh-CN" altLang="en-US" sz="5867" dirty="0">
                  <a:solidFill>
                    <a:srgbClr val="378B81"/>
                  </a:solidFill>
                </a:rPr>
                <a:t>珍惜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23405" y="2564904"/>
            <a:ext cx="1760225" cy="20761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133" b="1" dirty="0">
                <a:solidFill>
                  <a:srgbClr val="C20422"/>
                </a:solidFill>
                <a:latin typeface="华文行楷" pitchFamily="2" charset="-122"/>
                <a:ea typeface="华文行楷" pitchFamily="2" charset="-122"/>
              </a:rPr>
              <a:t>青春是挽不回的水，用力的浪费再用力的后悔。</a:t>
            </a:r>
          </a:p>
        </p:txBody>
      </p:sp>
    </p:spTree>
    <p:extLst>
      <p:ext uri="{BB962C8B-B14F-4D97-AF65-F5344CB8AC3E}">
        <p14:creationId xmlns:p14="http://schemas.microsoft.com/office/powerpoint/2010/main" val="31747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6426200" y="4309011"/>
            <a:ext cx="57277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美好</a:t>
            </a:r>
          </a:p>
        </p:txBody>
      </p:sp>
    </p:spTree>
    <p:extLst>
      <p:ext uri="{BB962C8B-B14F-4D97-AF65-F5344CB8AC3E}">
        <p14:creationId xmlns:p14="http://schemas.microsoft.com/office/powerpoint/2010/main" val="20439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"/>
    </mc:Choice>
    <mc:Fallback xmlns="">
      <p:transition advClick="0" advTm="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-7416800" y="-3773209"/>
            <a:ext cx="26966280" cy="1286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15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耀眼</a:t>
            </a:r>
            <a:endParaRPr lang="en-US" altLang="zh-CN" sz="41500" dirty="0">
              <a:solidFill>
                <a:srgbClr val="FF0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41500" dirty="0">
                <a:solidFill>
                  <a:srgbClr val="FF0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的时光</a:t>
            </a:r>
          </a:p>
        </p:txBody>
      </p:sp>
    </p:spTree>
    <p:extLst>
      <p:ext uri="{BB962C8B-B14F-4D97-AF65-F5344CB8AC3E}">
        <p14:creationId xmlns:p14="http://schemas.microsoft.com/office/powerpoint/2010/main" val="2879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"/>
    </mc:Choice>
    <mc:Fallback xmlns="">
      <p:transition advClick="0" advTm="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313310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它</a:t>
            </a:r>
          </a:p>
        </p:txBody>
      </p:sp>
    </p:spTree>
    <p:extLst>
      <p:ext uri="{BB962C8B-B14F-4D97-AF65-F5344CB8AC3E}">
        <p14:creationId xmlns:p14="http://schemas.microsoft.com/office/powerpoint/2010/main" val="891520194"/>
      </p:ext>
    </p:extLst>
  </p:cSld>
  <p:clrMapOvr>
    <a:masterClrMapping/>
  </p:clrMapOvr>
  <p:transition spd="slow" advClick="0" advTm="2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C5DCC5-A433-4559-93B8-420900FC23EE}"/>
              </a:ext>
            </a:extLst>
          </p:cNvPr>
          <p:cNvSpPr txBox="1"/>
          <p:nvPr/>
        </p:nvSpPr>
        <p:spPr>
          <a:xfrm>
            <a:off x="2971800" y="2313310"/>
            <a:ext cx="61890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900" dirty="0">
                <a:solidFill>
                  <a:schemeClr val="bg1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  <a:cs typeface="+mn-ea"/>
                <a:sym typeface="+mn-lt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554610234"/>
      </p:ext>
    </p:extLst>
  </p:cSld>
  <p:clrMapOvr>
    <a:masterClrMapping/>
  </p:clrMapOvr>
  <p:transition spd="slow" advClick="0" advTm="2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567234981241170"/>
  <p:tag name="SCENEID" val="Unkown"/>
  <p:tag name="SCENELINKIDS" val="2|3|4"/>
  <p:tag name="ANIMSTRING" val="1f8d7f95197095d9605027edf7d8d86e"/>
  <p:tag name="SCENESHAPETYPE" val="SceneText"/>
  <p:tag name="SCENESHAPESUBTYPE" val="SceneTitleText"/>
  <p:tag name="SCENESHAPENAME" val="抖音文本"/>
  <p:tag name="TXTGRP" val="636567196306784222"/>
  <p:tag name="FIXEDCOLORSHADOW" val="5385211"/>
  <p:tag name="SCENECOLOR-TEXT" val="Color_Theme"/>
  <p:tag name="SCENECOLOR-TEXT-VALU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567234981241170"/>
  <p:tag name="SCENEID" val="Unkown"/>
  <p:tag name="SCENELINKIDS" val="2|3|4"/>
  <p:tag name="ANIMSTRING" val="1f8d7f95197095d9605027edf7d8d86e"/>
  <p:tag name="SCENESHAPETYPE" val="SceneText"/>
  <p:tag name="SCENESHAPESUBTYPE" val="SceneTitleText"/>
  <p:tag name="SCENESHAPENAME" val="抖音文本"/>
  <p:tag name="TXTGRP" val="636567196306784222"/>
  <p:tag name="FIXEDCOLORSHADOW" val="15594532"/>
  <p:tag name="SCENECOLOR-TEXT" val="Color_Theme"/>
  <p:tag name="SCENECOLOR-TEXT-VALU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567234981241170"/>
  <p:tag name="SCENEID" val="Unkown"/>
  <p:tag name="SCENELINKIDS" val="2|3|4"/>
  <p:tag name="ANIMSTRING" val="1f8d7f95197095d9605027edf7d8d86e"/>
  <p:tag name="SCENESHAPETYPE" val="SceneText"/>
  <p:tag name="SCENESHAPESUBTYPE" val="SceneTitleText"/>
  <p:tag name="SCENESHAPENAME" val="抖音文本"/>
  <p:tag name="TXTGRP" val="636567196306784222"/>
  <p:tag name="SCENECOLOR-TEXT" val="Color_Theme"/>
  <p:tag name="SCENECOLOR-TEXT-VALU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111</Words>
  <Application>Microsoft Office PowerPoint</Application>
  <PresentationFormat>宽屏</PresentationFormat>
  <Paragraphs>68</Paragraphs>
  <Slides>53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0" baseType="lpstr">
      <vt:lpstr>等线</vt:lpstr>
      <vt:lpstr>方正行楷繁体</vt:lpstr>
      <vt:lpstr>黑体</vt:lpstr>
      <vt:lpstr>华文行楷</vt:lpstr>
      <vt:lpstr>锐字逼格青春粗黑体简2.0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Mloong</cp:lastModifiedBy>
  <cp:revision>1</cp:revision>
  <dcterms:created xsi:type="dcterms:W3CDTF">2018-05-09T01:56:50Z</dcterms:created>
  <dcterms:modified xsi:type="dcterms:W3CDTF">2018-08-24T02:21:57Z</dcterms:modified>
</cp:coreProperties>
</file>