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9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8" r:id="rId20"/>
    <p:sldId id="42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7727079-72F4-4A36-84BD-D70D60672E0E}" type="datetimeFigureOut">
              <a:rPr lang="zh-CN" altLang="en-US" smtClean="0"/>
              <a:pPr/>
              <a:t>2020/4/14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8397DB8-C292-443C-8FF4-6BF995A2F93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94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>
            <a:extLst>
              <a:ext uri="{FF2B5EF4-FFF2-40B4-BE49-F238E27FC236}">
                <a16:creationId xmlns:a16="http://schemas.microsoft.com/office/drawing/2014/main" id="{7676C218-A4E9-4745-9BD3-854322F3D823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2" name="文本占位符 2">
            <a:extLst>
              <a:ext uri="{FF2B5EF4-FFF2-40B4-BE49-F238E27FC236}">
                <a16:creationId xmlns:a16="http://schemas.microsoft.com/office/drawing/2014/main" id="{9B5C17F7-FAFB-43A0-A069-905A2284F8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>
            <a:extLst>
              <a:ext uri="{FF2B5EF4-FFF2-40B4-BE49-F238E27FC236}">
                <a16:creationId xmlns:a16="http://schemas.microsoft.com/office/drawing/2014/main" id="{6AB4C5B6-D60D-47E6-9F5A-6A014E3E2AF9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0" name="文本占位符 2">
            <a:extLst>
              <a:ext uri="{FF2B5EF4-FFF2-40B4-BE49-F238E27FC236}">
                <a16:creationId xmlns:a16="http://schemas.microsoft.com/office/drawing/2014/main" id="{0DFDBE98-0C2A-4451-BA65-665DB00375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>
            <a:extLst>
              <a:ext uri="{FF2B5EF4-FFF2-40B4-BE49-F238E27FC236}">
                <a16:creationId xmlns:a16="http://schemas.microsoft.com/office/drawing/2014/main" id="{EB3626C0-C99B-44A9-9A84-C4C1DE60F610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>
            <a:extLst>
              <a:ext uri="{FF2B5EF4-FFF2-40B4-BE49-F238E27FC236}">
                <a16:creationId xmlns:a16="http://schemas.microsoft.com/office/drawing/2014/main" id="{7EA041C4-9B8C-4B1C-A9AA-C6B7E021B8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>
            <a:extLst>
              <a:ext uri="{FF2B5EF4-FFF2-40B4-BE49-F238E27FC236}">
                <a16:creationId xmlns:a16="http://schemas.microsoft.com/office/drawing/2014/main" id="{E649F607-C4C4-48A7-86B4-D0E71A9BF1D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>
            <a:extLst>
              <a:ext uri="{FF2B5EF4-FFF2-40B4-BE49-F238E27FC236}">
                <a16:creationId xmlns:a16="http://schemas.microsoft.com/office/drawing/2014/main" id="{EE58E0D9-C3E9-47DF-822C-DBDD971B5A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>
            <a:extLst>
              <a:ext uri="{FF2B5EF4-FFF2-40B4-BE49-F238E27FC236}">
                <a16:creationId xmlns:a16="http://schemas.microsoft.com/office/drawing/2014/main" id="{FAD18A55-787D-45C1-9566-73525823797F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文本占位符 2">
            <a:extLst>
              <a:ext uri="{FF2B5EF4-FFF2-40B4-BE49-F238E27FC236}">
                <a16:creationId xmlns:a16="http://schemas.microsoft.com/office/drawing/2014/main" id="{E1E7E033-2D33-4997-9E62-2794E25A16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>
            <a:extLst>
              <a:ext uri="{FF2B5EF4-FFF2-40B4-BE49-F238E27FC236}">
                <a16:creationId xmlns:a16="http://schemas.microsoft.com/office/drawing/2014/main" id="{678D0A69-E5AE-42C8-9DCF-2EA51F1066C3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>
            <a:extLst>
              <a:ext uri="{FF2B5EF4-FFF2-40B4-BE49-F238E27FC236}">
                <a16:creationId xmlns:a16="http://schemas.microsoft.com/office/drawing/2014/main" id="{85320D93-CF61-4C7B-A9AC-47C1993B73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>
            <a:extLst>
              <a:ext uri="{FF2B5EF4-FFF2-40B4-BE49-F238E27FC236}">
                <a16:creationId xmlns:a16="http://schemas.microsoft.com/office/drawing/2014/main" id="{F0015339-B749-49FE-BA56-218CE373A8F7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文本占位符 2">
            <a:extLst>
              <a:ext uri="{FF2B5EF4-FFF2-40B4-BE49-F238E27FC236}">
                <a16:creationId xmlns:a16="http://schemas.microsoft.com/office/drawing/2014/main" id="{F619F436-F593-4FCE-A2DD-39532484C59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>
            <a:extLst>
              <a:ext uri="{FF2B5EF4-FFF2-40B4-BE49-F238E27FC236}">
                <a16:creationId xmlns:a16="http://schemas.microsoft.com/office/drawing/2014/main" id="{8ACAD215-3CEF-49F4-B529-355339EB41FF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文本占位符 2">
            <a:extLst>
              <a:ext uri="{FF2B5EF4-FFF2-40B4-BE49-F238E27FC236}">
                <a16:creationId xmlns:a16="http://schemas.microsoft.com/office/drawing/2014/main" id="{097A4C78-8853-4352-BB3A-C0635FF1DB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EB4102E6-C3E8-4EDC-9F0F-AA39DF864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13" y="368300"/>
            <a:ext cx="11436350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933A53EF-69CA-4863-B3FE-FF6C44282A9C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656013" y="2028825"/>
            <a:ext cx="4895850" cy="1146175"/>
          </a:xfrm>
        </p:spPr>
        <p:txBody>
          <a:bodyPr>
            <a:normAutofit/>
          </a:bodyPr>
          <a:lstStyle/>
          <a:p>
            <a:pPr fontAlgn="auto"/>
            <a:r>
              <a:rPr lang="zh-CN" altLang="zh-CN" sz="7200" b="0" noProof="1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开学第一课</a:t>
            </a:r>
          </a:p>
        </p:txBody>
      </p:sp>
      <p:pic>
        <p:nvPicPr>
          <p:cNvPr id="10" name="图片 9" descr="C:/Users/ADMINI~1/AppData/Local/Temp/kaimatting/20200408204413/output_aiMatting_20200408204542.pngoutput_aiMatting_20200408204542">
            <a:extLst>
              <a:ext uri="{FF2B5EF4-FFF2-40B4-BE49-F238E27FC236}">
                <a16:creationId xmlns:a16="http://schemas.microsoft.com/office/drawing/2014/main" id="{8240E17C-E474-4669-AF16-08AB99A5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5" t="-4013" r="41554" b="-2567"/>
          <a:stretch>
            <a:fillRect/>
          </a:stretch>
        </p:blipFill>
        <p:spPr bwMode="auto">
          <a:xfrm>
            <a:off x="379413" y="3994150"/>
            <a:ext cx="2673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B1843E7-21A6-42F9-882F-EA1F36737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3254375"/>
            <a:ext cx="2549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First lesson of the year</a:t>
            </a:r>
          </a:p>
        </p:txBody>
      </p:sp>
      <p:pic>
        <p:nvPicPr>
          <p:cNvPr id="11" name="图片 10" descr="C:/Users/ADMINI~1/AppData/Local/Temp/kaimatting/20200408204413/output_aiMatting_20200408204542.pngoutput_aiMatting_20200408204542">
            <a:extLst>
              <a:ext uri="{FF2B5EF4-FFF2-40B4-BE49-F238E27FC236}">
                <a16:creationId xmlns:a16="http://schemas.microsoft.com/office/drawing/2014/main" id="{34006756-1680-4806-A4BA-6666FD5F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-5423" r="-1024" b="-1157"/>
          <a:stretch>
            <a:fillRect/>
          </a:stretch>
        </p:blipFill>
        <p:spPr bwMode="auto">
          <a:xfrm>
            <a:off x="8901113" y="612775"/>
            <a:ext cx="2268537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任意多边形 26">
            <a:extLst>
              <a:ext uri="{FF2B5EF4-FFF2-40B4-BE49-F238E27FC236}">
                <a16:creationId xmlns:a16="http://schemas.microsoft.com/office/drawing/2014/main" id="{B45F75B6-6BD0-4F89-80C2-75BFA89F1F14}"/>
              </a:ext>
            </a:extLst>
          </p:cNvPr>
          <p:cNvSpPr/>
          <p:nvPr/>
        </p:nvSpPr>
        <p:spPr>
          <a:xfrm>
            <a:off x="3230563" y="3911600"/>
            <a:ext cx="5557837" cy="147638"/>
          </a:xfrm>
          <a:custGeom>
            <a:avLst/>
            <a:gdLst>
              <a:gd name="connisteX0" fmla="*/ 0 w 5557520"/>
              <a:gd name="connsiteY0" fmla="*/ 34572 h 147884"/>
              <a:gd name="connisteX1" fmla="*/ 142875 w 5557520"/>
              <a:gd name="connsiteY1" fmla="*/ 34572 h 147884"/>
              <a:gd name="connisteX2" fmla="*/ 269240 w 5557520"/>
              <a:gd name="connsiteY2" fmla="*/ 34572 h 147884"/>
              <a:gd name="connisteX3" fmla="*/ 364490 w 5557520"/>
              <a:gd name="connsiteY3" fmla="*/ 34572 h 147884"/>
              <a:gd name="connisteX4" fmla="*/ 459105 w 5557520"/>
              <a:gd name="connsiteY4" fmla="*/ 34572 h 147884"/>
              <a:gd name="connisteX5" fmla="*/ 570230 w 5557520"/>
              <a:gd name="connsiteY5" fmla="*/ 34572 h 147884"/>
              <a:gd name="connisteX6" fmla="*/ 664845 w 5557520"/>
              <a:gd name="connsiteY6" fmla="*/ 34572 h 147884"/>
              <a:gd name="connisteX7" fmla="*/ 744220 w 5557520"/>
              <a:gd name="connsiteY7" fmla="*/ 34572 h 147884"/>
              <a:gd name="connisteX8" fmla="*/ 839470 w 5557520"/>
              <a:gd name="connsiteY8" fmla="*/ 2822 h 147884"/>
              <a:gd name="connisteX9" fmla="*/ 934085 w 5557520"/>
              <a:gd name="connsiteY9" fmla="*/ 2822 h 147884"/>
              <a:gd name="connisteX10" fmla="*/ 1045210 w 5557520"/>
              <a:gd name="connsiteY10" fmla="*/ 2822 h 147884"/>
              <a:gd name="connisteX11" fmla="*/ 1139825 w 5557520"/>
              <a:gd name="connsiteY11" fmla="*/ 2822 h 147884"/>
              <a:gd name="connisteX12" fmla="*/ 1219200 w 5557520"/>
              <a:gd name="connsiteY12" fmla="*/ 18697 h 147884"/>
              <a:gd name="connisteX13" fmla="*/ 1377950 w 5557520"/>
              <a:gd name="connsiteY13" fmla="*/ 18697 h 147884"/>
              <a:gd name="connisteX14" fmla="*/ 1472565 w 5557520"/>
              <a:gd name="connsiteY14" fmla="*/ 18697 h 147884"/>
              <a:gd name="connisteX15" fmla="*/ 1567815 w 5557520"/>
              <a:gd name="connsiteY15" fmla="*/ 18697 h 147884"/>
              <a:gd name="connisteX16" fmla="*/ 1662430 w 5557520"/>
              <a:gd name="connsiteY16" fmla="*/ 18697 h 147884"/>
              <a:gd name="connisteX17" fmla="*/ 1757680 w 5557520"/>
              <a:gd name="connsiteY17" fmla="*/ 18697 h 147884"/>
              <a:gd name="connisteX18" fmla="*/ 1837055 w 5557520"/>
              <a:gd name="connsiteY18" fmla="*/ 50447 h 147884"/>
              <a:gd name="connisteX19" fmla="*/ 1915795 w 5557520"/>
              <a:gd name="connsiteY19" fmla="*/ 66322 h 147884"/>
              <a:gd name="connisteX20" fmla="*/ 2011045 w 5557520"/>
              <a:gd name="connsiteY20" fmla="*/ 66322 h 147884"/>
              <a:gd name="connisteX21" fmla="*/ 2106295 w 5557520"/>
              <a:gd name="connsiteY21" fmla="*/ 66322 h 147884"/>
              <a:gd name="connisteX22" fmla="*/ 2200910 w 5557520"/>
              <a:gd name="connsiteY22" fmla="*/ 66322 h 147884"/>
              <a:gd name="connisteX23" fmla="*/ 2280285 w 5557520"/>
              <a:gd name="connsiteY23" fmla="*/ 97437 h 147884"/>
              <a:gd name="connisteX24" fmla="*/ 2359025 w 5557520"/>
              <a:gd name="connsiteY24" fmla="*/ 97437 h 147884"/>
              <a:gd name="connisteX25" fmla="*/ 2454275 w 5557520"/>
              <a:gd name="connsiteY25" fmla="*/ 97437 h 147884"/>
              <a:gd name="connisteX26" fmla="*/ 2533650 w 5557520"/>
              <a:gd name="connsiteY26" fmla="*/ 97437 h 147884"/>
              <a:gd name="connisteX27" fmla="*/ 2612390 w 5557520"/>
              <a:gd name="connsiteY27" fmla="*/ 97437 h 147884"/>
              <a:gd name="connisteX28" fmla="*/ 2723515 w 5557520"/>
              <a:gd name="connsiteY28" fmla="*/ 97437 h 147884"/>
              <a:gd name="connisteX29" fmla="*/ 2802890 w 5557520"/>
              <a:gd name="connsiteY29" fmla="*/ 97437 h 147884"/>
              <a:gd name="connisteX30" fmla="*/ 2881630 w 5557520"/>
              <a:gd name="connsiteY30" fmla="*/ 97437 h 147884"/>
              <a:gd name="connisteX31" fmla="*/ 2992755 w 5557520"/>
              <a:gd name="connsiteY31" fmla="*/ 97437 h 147884"/>
              <a:gd name="connisteX32" fmla="*/ 3087370 w 5557520"/>
              <a:gd name="connsiteY32" fmla="*/ 97437 h 147884"/>
              <a:gd name="connisteX33" fmla="*/ 3198495 w 5557520"/>
              <a:gd name="connsiteY33" fmla="*/ 97437 h 147884"/>
              <a:gd name="connisteX34" fmla="*/ 3277870 w 5557520"/>
              <a:gd name="connsiteY34" fmla="*/ 97437 h 147884"/>
              <a:gd name="connisteX35" fmla="*/ 3372485 w 5557520"/>
              <a:gd name="connsiteY35" fmla="*/ 97437 h 147884"/>
              <a:gd name="connisteX36" fmla="*/ 3499485 w 5557520"/>
              <a:gd name="connsiteY36" fmla="*/ 97437 h 147884"/>
              <a:gd name="connisteX37" fmla="*/ 3578225 w 5557520"/>
              <a:gd name="connsiteY37" fmla="*/ 113312 h 147884"/>
              <a:gd name="connisteX38" fmla="*/ 3657600 w 5557520"/>
              <a:gd name="connsiteY38" fmla="*/ 129187 h 147884"/>
              <a:gd name="connisteX39" fmla="*/ 3736975 w 5557520"/>
              <a:gd name="connsiteY39" fmla="*/ 129187 h 147884"/>
              <a:gd name="connisteX40" fmla="*/ 3831590 w 5557520"/>
              <a:gd name="connsiteY40" fmla="*/ 129187 h 147884"/>
              <a:gd name="connisteX41" fmla="*/ 3926840 w 5557520"/>
              <a:gd name="connsiteY41" fmla="*/ 129187 h 147884"/>
              <a:gd name="connisteX42" fmla="*/ 4006215 w 5557520"/>
              <a:gd name="connsiteY42" fmla="*/ 145062 h 147884"/>
              <a:gd name="connisteX43" fmla="*/ 4116705 w 5557520"/>
              <a:gd name="connsiteY43" fmla="*/ 145062 h 147884"/>
              <a:gd name="connisteX44" fmla="*/ 4243705 w 5557520"/>
              <a:gd name="connsiteY44" fmla="*/ 145062 h 147884"/>
              <a:gd name="connisteX45" fmla="*/ 4385945 w 5557520"/>
              <a:gd name="connsiteY45" fmla="*/ 145062 h 147884"/>
              <a:gd name="connisteX46" fmla="*/ 4481195 w 5557520"/>
              <a:gd name="connsiteY46" fmla="*/ 145062 h 147884"/>
              <a:gd name="connisteX47" fmla="*/ 4591685 w 5557520"/>
              <a:gd name="connsiteY47" fmla="*/ 145062 h 147884"/>
              <a:gd name="connisteX48" fmla="*/ 4686935 w 5557520"/>
              <a:gd name="connsiteY48" fmla="*/ 113312 h 147884"/>
              <a:gd name="connisteX49" fmla="*/ 4782185 w 5557520"/>
              <a:gd name="connsiteY49" fmla="*/ 113312 h 147884"/>
              <a:gd name="connisteX50" fmla="*/ 4860925 w 5557520"/>
              <a:gd name="connsiteY50" fmla="*/ 113312 h 147884"/>
              <a:gd name="connisteX51" fmla="*/ 4956175 w 5557520"/>
              <a:gd name="connsiteY51" fmla="*/ 113312 h 147884"/>
              <a:gd name="connisteX52" fmla="*/ 5050790 w 5557520"/>
              <a:gd name="connsiteY52" fmla="*/ 97437 h 147884"/>
              <a:gd name="connisteX53" fmla="*/ 5130165 w 5557520"/>
              <a:gd name="connsiteY53" fmla="*/ 82197 h 147884"/>
              <a:gd name="connisteX54" fmla="*/ 5273040 w 5557520"/>
              <a:gd name="connsiteY54" fmla="*/ 82197 h 147884"/>
              <a:gd name="connisteX55" fmla="*/ 5383530 w 5557520"/>
              <a:gd name="connsiteY55" fmla="*/ 82197 h 147884"/>
              <a:gd name="connisteX56" fmla="*/ 5478780 w 5557520"/>
              <a:gd name="connsiteY56" fmla="*/ 82197 h 147884"/>
              <a:gd name="connisteX57" fmla="*/ 5557520 w 5557520"/>
              <a:gd name="connsiteY57" fmla="*/ 113312 h 147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5557520" h="147884">
                <a:moveTo>
                  <a:pt x="0" y="34572"/>
                </a:moveTo>
                <a:cubicBezTo>
                  <a:pt x="26035" y="34572"/>
                  <a:pt x="88900" y="34572"/>
                  <a:pt x="142875" y="34572"/>
                </a:cubicBezTo>
                <a:cubicBezTo>
                  <a:pt x="196850" y="34572"/>
                  <a:pt x="224790" y="34572"/>
                  <a:pt x="269240" y="34572"/>
                </a:cubicBezTo>
                <a:cubicBezTo>
                  <a:pt x="313690" y="34572"/>
                  <a:pt x="326390" y="34572"/>
                  <a:pt x="364490" y="34572"/>
                </a:cubicBezTo>
                <a:cubicBezTo>
                  <a:pt x="402590" y="34572"/>
                  <a:pt x="417830" y="34572"/>
                  <a:pt x="459105" y="34572"/>
                </a:cubicBezTo>
                <a:cubicBezTo>
                  <a:pt x="500380" y="34572"/>
                  <a:pt x="528955" y="34572"/>
                  <a:pt x="570230" y="34572"/>
                </a:cubicBezTo>
                <a:cubicBezTo>
                  <a:pt x="611505" y="34572"/>
                  <a:pt x="629920" y="34572"/>
                  <a:pt x="664845" y="34572"/>
                </a:cubicBezTo>
                <a:cubicBezTo>
                  <a:pt x="699770" y="34572"/>
                  <a:pt x="709295" y="40922"/>
                  <a:pt x="744220" y="34572"/>
                </a:cubicBezTo>
                <a:cubicBezTo>
                  <a:pt x="779145" y="28222"/>
                  <a:pt x="801370" y="9172"/>
                  <a:pt x="839470" y="2822"/>
                </a:cubicBezTo>
                <a:cubicBezTo>
                  <a:pt x="877570" y="-3528"/>
                  <a:pt x="892810" y="2822"/>
                  <a:pt x="934085" y="2822"/>
                </a:cubicBezTo>
                <a:cubicBezTo>
                  <a:pt x="975360" y="2822"/>
                  <a:pt x="1003935" y="2822"/>
                  <a:pt x="1045210" y="2822"/>
                </a:cubicBezTo>
                <a:cubicBezTo>
                  <a:pt x="1086485" y="2822"/>
                  <a:pt x="1104900" y="-353"/>
                  <a:pt x="1139825" y="2822"/>
                </a:cubicBezTo>
                <a:cubicBezTo>
                  <a:pt x="1174750" y="5997"/>
                  <a:pt x="1171575" y="15522"/>
                  <a:pt x="1219200" y="18697"/>
                </a:cubicBezTo>
                <a:cubicBezTo>
                  <a:pt x="1266825" y="21872"/>
                  <a:pt x="1327150" y="18697"/>
                  <a:pt x="1377950" y="18697"/>
                </a:cubicBezTo>
                <a:cubicBezTo>
                  <a:pt x="1428750" y="18697"/>
                  <a:pt x="1434465" y="18697"/>
                  <a:pt x="1472565" y="18697"/>
                </a:cubicBezTo>
                <a:cubicBezTo>
                  <a:pt x="1510665" y="18697"/>
                  <a:pt x="1529715" y="18697"/>
                  <a:pt x="1567815" y="18697"/>
                </a:cubicBezTo>
                <a:cubicBezTo>
                  <a:pt x="1605915" y="18697"/>
                  <a:pt x="1624330" y="18697"/>
                  <a:pt x="1662430" y="18697"/>
                </a:cubicBezTo>
                <a:cubicBezTo>
                  <a:pt x="1700530" y="18697"/>
                  <a:pt x="1722755" y="12347"/>
                  <a:pt x="1757680" y="18697"/>
                </a:cubicBezTo>
                <a:cubicBezTo>
                  <a:pt x="1792605" y="25047"/>
                  <a:pt x="1805305" y="40922"/>
                  <a:pt x="1837055" y="50447"/>
                </a:cubicBezTo>
                <a:cubicBezTo>
                  <a:pt x="1868805" y="59972"/>
                  <a:pt x="1880870" y="63147"/>
                  <a:pt x="1915795" y="66322"/>
                </a:cubicBezTo>
                <a:cubicBezTo>
                  <a:pt x="1950720" y="69497"/>
                  <a:pt x="1972945" y="66322"/>
                  <a:pt x="2011045" y="66322"/>
                </a:cubicBezTo>
                <a:cubicBezTo>
                  <a:pt x="2049145" y="66322"/>
                  <a:pt x="2068195" y="66322"/>
                  <a:pt x="2106295" y="66322"/>
                </a:cubicBezTo>
                <a:cubicBezTo>
                  <a:pt x="2144395" y="66322"/>
                  <a:pt x="2165985" y="59972"/>
                  <a:pt x="2200910" y="66322"/>
                </a:cubicBezTo>
                <a:cubicBezTo>
                  <a:pt x="2235835" y="72672"/>
                  <a:pt x="2248535" y="91087"/>
                  <a:pt x="2280285" y="97437"/>
                </a:cubicBezTo>
                <a:cubicBezTo>
                  <a:pt x="2312035" y="103787"/>
                  <a:pt x="2324100" y="97437"/>
                  <a:pt x="2359025" y="97437"/>
                </a:cubicBezTo>
                <a:cubicBezTo>
                  <a:pt x="2393950" y="97437"/>
                  <a:pt x="2419350" y="97437"/>
                  <a:pt x="2454275" y="97437"/>
                </a:cubicBezTo>
                <a:cubicBezTo>
                  <a:pt x="2489200" y="97437"/>
                  <a:pt x="2501900" y="97437"/>
                  <a:pt x="2533650" y="97437"/>
                </a:cubicBezTo>
                <a:cubicBezTo>
                  <a:pt x="2565400" y="97437"/>
                  <a:pt x="2574290" y="97437"/>
                  <a:pt x="2612390" y="97437"/>
                </a:cubicBezTo>
                <a:cubicBezTo>
                  <a:pt x="2650490" y="97437"/>
                  <a:pt x="2685415" y="97437"/>
                  <a:pt x="2723515" y="97437"/>
                </a:cubicBezTo>
                <a:cubicBezTo>
                  <a:pt x="2761615" y="97437"/>
                  <a:pt x="2771140" y="97437"/>
                  <a:pt x="2802890" y="97437"/>
                </a:cubicBezTo>
                <a:cubicBezTo>
                  <a:pt x="2834640" y="97437"/>
                  <a:pt x="2843530" y="97437"/>
                  <a:pt x="2881630" y="97437"/>
                </a:cubicBezTo>
                <a:cubicBezTo>
                  <a:pt x="2919730" y="97437"/>
                  <a:pt x="2951480" y="97437"/>
                  <a:pt x="2992755" y="97437"/>
                </a:cubicBezTo>
                <a:cubicBezTo>
                  <a:pt x="3034030" y="97437"/>
                  <a:pt x="3046095" y="97437"/>
                  <a:pt x="3087370" y="97437"/>
                </a:cubicBezTo>
                <a:cubicBezTo>
                  <a:pt x="3128645" y="97437"/>
                  <a:pt x="3160395" y="97437"/>
                  <a:pt x="3198495" y="97437"/>
                </a:cubicBezTo>
                <a:cubicBezTo>
                  <a:pt x="3236595" y="97437"/>
                  <a:pt x="3242945" y="97437"/>
                  <a:pt x="3277870" y="97437"/>
                </a:cubicBezTo>
                <a:cubicBezTo>
                  <a:pt x="3312795" y="97437"/>
                  <a:pt x="3328035" y="97437"/>
                  <a:pt x="3372485" y="97437"/>
                </a:cubicBezTo>
                <a:cubicBezTo>
                  <a:pt x="3416935" y="97437"/>
                  <a:pt x="3458210" y="94262"/>
                  <a:pt x="3499485" y="97437"/>
                </a:cubicBezTo>
                <a:cubicBezTo>
                  <a:pt x="3540760" y="100612"/>
                  <a:pt x="3546475" y="106962"/>
                  <a:pt x="3578225" y="113312"/>
                </a:cubicBezTo>
                <a:cubicBezTo>
                  <a:pt x="3609975" y="119662"/>
                  <a:pt x="3625850" y="126012"/>
                  <a:pt x="3657600" y="129187"/>
                </a:cubicBezTo>
                <a:cubicBezTo>
                  <a:pt x="3689350" y="132362"/>
                  <a:pt x="3702050" y="129187"/>
                  <a:pt x="3736975" y="129187"/>
                </a:cubicBezTo>
                <a:cubicBezTo>
                  <a:pt x="3771900" y="129187"/>
                  <a:pt x="3793490" y="129187"/>
                  <a:pt x="3831590" y="129187"/>
                </a:cubicBezTo>
                <a:cubicBezTo>
                  <a:pt x="3869690" y="129187"/>
                  <a:pt x="3891915" y="126012"/>
                  <a:pt x="3926840" y="129187"/>
                </a:cubicBezTo>
                <a:cubicBezTo>
                  <a:pt x="3961765" y="132362"/>
                  <a:pt x="3968115" y="141887"/>
                  <a:pt x="4006215" y="145062"/>
                </a:cubicBezTo>
                <a:cubicBezTo>
                  <a:pt x="4044315" y="148237"/>
                  <a:pt x="4069080" y="145062"/>
                  <a:pt x="4116705" y="145062"/>
                </a:cubicBezTo>
                <a:cubicBezTo>
                  <a:pt x="4164330" y="145062"/>
                  <a:pt x="4189730" y="145062"/>
                  <a:pt x="4243705" y="145062"/>
                </a:cubicBezTo>
                <a:cubicBezTo>
                  <a:pt x="4297680" y="145062"/>
                  <a:pt x="4338320" y="145062"/>
                  <a:pt x="4385945" y="145062"/>
                </a:cubicBezTo>
                <a:cubicBezTo>
                  <a:pt x="4433570" y="145062"/>
                  <a:pt x="4439920" y="145062"/>
                  <a:pt x="4481195" y="145062"/>
                </a:cubicBezTo>
                <a:cubicBezTo>
                  <a:pt x="4522470" y="145062"/>
                  <a:pt x="4550410" y="151412"/>
                  <a:pt x="4591685" y="145062"/>
                </a:cubicBezTo>
                <a:cubicBezTo>
                  <a:pt x="4632960" y="138712"/>
                  <a:pt x="4648835" y="119662"/>
                  <a:pt x="4686935" y="113312"/>
                </a:cubicBezTo>
                <a:cubicBezTo>
                  <a:pt x="4725035" y="106962"/>
                  <a:pt x="4747260" y="113312"/>
                  <a:pt x="4782185" y="113312"/>
                </a:cubicBezTo>
                <a:cubicBezTo>
                  <a:pt x="4817110" y="113312"/>
                  <a:pt x="4826000" y="113312"/>
                  <a:pt x="4860925" y="113312"/>
                </a:cubicBezTo>
                <a:cubicBezTo>
                  <a:pt x="4895850" y="113312"/>
                  <a:pt x="4918075" y="116487"/>
                  <a:pt x="4956175" y="113312"/>
                </a:cubicBezTo>
                <a:cubicBezTo>
                  <a:pt x="4994275" y="110137"/>
                  <a:pt x="5015865" y="103787"/>
                  <a:pt x="5050790" y="97437"/>
                </a:cubicBezTo>
                <a:cubicBezTo>
                  <a:pt x="5085715" y="91087"/>
                  <a:pt x="5085715" y="85372"/>
                  <a:pt x="5130165" y="82197"/>
                </a:cubicBezTo>
                <a:cubicBezTo>
                  <a:pt x="5174615" y="79022"/>
                  <a:pt x="5222240" y="82197"/>
                  <a:pt x="5273040" y="82197"/>
                </a:cubicBezTo>
                <a:cubicBezTo>
                  <a:pt x="5323840" y="82197"/>
                  <a:pt x="5342255" y="82197"/>
                  <a:pt x="5383530" y="82197"/>
                </a:cubicBezTo>
                <a:cubicBezTo>
                  <a:pt x="5424805" y="82197"/>
                  <a:pt x="5443855" y="75847"/>
                  <a:pt x="5478780" y="82197"/>
                </a:cubicBezTo>
                <a:cubicBezTo>
                  <a:pt x="5513705" y="88547"/>
                  <a:pt x="5543550" y="106962"/>
                  <a:pt x="5557520" y="113312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66A957-0D4A-4EFD-98C4-D5EBD565B401}"/>
              </a:ext>
            </a:extLst>
          </p:cNvPr>
          <p:cNvSpPr txBox="1"/>
          <p:nvPr/>
        </p:nvSpPr>
        <p:spPr>
          <a:xfrm>
            <a:off x="3521755" y="4611172"/>
            <a:ext cx="574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汇报人：办公资源                   日期：</a:t>
            </a:r>
            <a:r>
              <a:rPr lang="en-US" altLang="zh-CN" dirty="0">
                <a:solidFill>
                  <a:schemeClr val="bg1"/>
                </a:solidFill>
              </a:rPr>
              <a:t>202X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30</a:t>
            </a:r>
            <a:r>
              <a:rPr lang="zh-CN" altLang="en-US" dirty="0">
                <a:solidFill>
                  <a:schemeClr val="bg1"/>
                </a:solidFill>
              </a:rPr>
              <a:t>日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/>
      <p:bldP spid="17" grpId="1"/>
      <p:bldP spid="27" grpId="0" animBg="1"/>
      <p:bldP spid="2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2D813-1633-4843-BAE6-870E38285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D91B3-2DA4-4465-A942-939FFD6DD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E47FF01C-4376-4B24-A8F6-F9B511D69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8" y="368300"/>
            <a:ext cx="11441112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5" name="图片 4" descr="school-298680_960_720">
            <a:extLst>
              <a:ext uri="{FF2B5EF4-FFF2-40B4-BE49-F238E27FC236}">
                <a16:creationId xmlns:a16="http://schemas.microsoft.com/office/drawing/2014/main" id="{25F45116-8783-4CA2-BFC2-AAEC10CE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23260" b="17822"/>
          <a:stretch>
            <a:fillRect/>
          </a:stretch>
        </p:blipFill>
        <p:spPr bwMode="auto">
          <a:xfrm>
            <a:off x="382588" y="898525"/>
            <a:ext cx="3683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capturing-the-human-heart-FQ1L770x6l8-unsplash">
            <a:extLst>
              <a:ext uri="{FF2B5EF4-FFF2-40B4-BE49-F238E27FC236}">
                <a16:creationId xmlns:a16="http://schemas.microsoft.com/office/drawing/2014/main" id="{0C8D447A-3C28-444F-B409-775890DE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7" r="7477" b="29948"/>
          <a:stretch>
            <a:fillRect/>
          </a:stretch>
        </p:blipFill>
        <p:spPr bwMode="auto">
          <a:xfrm>
            <a:off x="5346700" y="3690938"/>
            <a:ext cx="64611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8">
            <a:extLst>
              <a:ext uri="{FF2B5EF4-FFF2-40B4-BE49-F238E27FC236}">
                <a16:creationId xmlns:a16="http://schemas.microsoft.com/office/drawing/2014/main" id="{F24CB81C-FBB9-4E29-9C16-D1FE6FE03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1036638"/>
            <a:ext cx="4614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98FDA4-C972-4B20-9158-0E35E2E6953A}"/>
              </a:ext>
            </a:extLst>
          </p:cNvPr>
          <p:cNvSpPr/>
          <p:nvPr/>
        </p:nvSpPr>
        <p:spPr>
          <a:xfrm>
            <a:off x="5210175" y="1654534"/>
            <a:ext cx="6096000" cy="879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DC652C-7CDE-4B58-9778-1F3A5F833D24}"/>
              </a:ext>
            </a:extLst>
          </p:cNvPr>
          <p:cNvSpPr/>
          <p:nvPr/>
        </p:nvSpPr>
        <p:spPr>
          <a:xfrm>
            <a:off x="1135857" y="3527252"/>
            <a:ext cx="3683000" cy="171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14339" grpId="0"/>
      <p:bldP spid="143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0418E-257D-4C7E-8329-16CD0482A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D2DF11-28F6-482B-8889-F9B49D3593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ED5EE206-096D-47C9-A2C0-F299C88E3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68300"/>
            <a:ext cx="11541125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7" name="任意多边形 26">
            <a:extLst>
              <a:ext uri="{FF2B5EF4-FFF2-40B4-BE49-F238E27FC236}">
                <a16:creationId xmlns:a16="http://schemas.microsoft.com/office/drawing/2014/main" id="{D0E6DAAD-75B4-4D3A-B89D-6E73DD3561C6}"/>
              </a:ext>
            </a:extLst>
          </p:cNvPr>
          <p:cNvSpPr/>
          <p:nvPr/>
        </p:nvSpPr>
        <p:spPr>
          <a:xfrm>
            <a:off x="3378200" y="3441700"/>
            <a:ext cx="5434013" cy="101600"/>
          </a:xfrm>
          <a:custGeom>
            <a:avLst/>
            <a:gdLst>
              <a:gd name="connisteX0" fmla="*/ 0 w 5557520"/>
              <a:gd name="connsiteY0" fmla="*/ 34572 h 147884"/>
              <a:gd name="connisteX1" fmla="*/ 142875 w 5557520"/>
              <a:gd name="connsiteY1" fmla="*/ 34572 h 147884"/>
              <a:gd name="connisteX2" fmla="*/ 269240 w 5557520"/>
              <a:gd name="connsiteY2" fmla="*/ 34572 h 147884"/>
              <a:gd name="connisteX3" fmla="*/ 364490 w 5557520"/>
              <a:gd name="connsiteY3" fmla="*/ 34572 h 147884"/>
              <a:gd name="connisteX4" fmla="*/ 459105 w 5557520"/>
              <a:gd name="connsiteY4" fmla="*/ 34572 h 147884"/>
              <a:gd name="connisteX5" fmla="*/ 570230 w 5557520"/>
              <a:gd name="connsiteY5" fmla="*/ 34572 h 147884"/>
              <a:gd name="connisteX6" fmla="*/ 664845 w 5557520"/>
              <a:gd name="connsiteY6" fmla="*/ 34572 h 147884"/>
              <a:gd name="connisteX7" fmla="*/ 744220 w 5557520"/>
              <a:gd name="connsiteY7" fmla="*/ 34572 h 147884"/>
              <a:gd name="connisteX8" fmla="*/ 839470 w 5557520"/>
              <a:gd name="connsiteY8" fmla="*/ 2822 h 147884"/>
              <a:gd name="connisteX9" fmla="*/ 934085 w 5557520"/>
              <a:gd name="connsiteY9" fmla="*/ 2822 h 147884"/>
              <a:gd name="connisteX10" fmla="*/ 1045210 w 5557520"/>
              <a:gd name="connsiteY10" fmla="*/ 2822 h 147884"/>
              <a:gd name="connisteX11" fmla="*/ 1139825 w 5557520"/>
              <a:gd name="connsiteY11" fmla="*/ 2822 h 147884"/>
              <a:gd name="connisteX12" fmla="*/ 1219200 w 5557520"/>
              <a:gd name="connsiteY12" fmla="*/ 18697 h 147884"/>
              <a:gd name="connisteX13" fmla="*/ 1377950 w 5557520"/>
              <a:gd name="connsiteY13" fmla="*/ 18697 h 147884"/>
              <a:gd name="connisteX14" fmla="*/ 1472565 w 5557520"/>
              <a:gd name="connsiteY14" fmla="*/ 18697 h 147884"/>
              <a:gd name="connisteX15" fmla="*/ 1567815 w 5557520"/>
              <a:gd name="connsiteY15" fmla="*/ 18697 h 147884"/>
              <a:gd name="connisteX16" fmla="*/ 1662430 w 5557520"/>
              <a:gd name="connsiteY16" fmla="*/ 18697 h 147884"/>
              <a:gd name="connisteX17" fmla="*/ 1757680 w 5557520"/>
              <a:gd name="connsiteY17" fmla="*/ 18697 h 147884"/>
              <a:gd name="connisteX18" fmla="*/ 1837055 w 5557520"/>
              <a:gd name="connsiteY18" fmla="*/ 50447 h 147884"/>
              <a:gd name="connisteX19" fmla="*/ 1915795 w 5557520"/>
              <a:gd name="connsiteY19" fmla="*/ 66322 h 147884"/>
              <a:gd name="connisteX20" fmla="*/ 2011045 w 5557520"/>
              <a:gd name="connsiteY20" fmla="*/ 66322 h 147884"/>
              <a:gd name="connisteX21" fmla="*/ 2106295 w 5557520"/>
              <a:gd name="connsiteY21" fmla="*/ 66322 h 147884"/>
              <a:gd name="connisteX22" fmla="*/ 2200910 w 5557520"/>
              <a:gd name="connsiteY22" fmla="*/ 66322 h 147884"/>
              <a:gd name="connisteX23" fmla="*/ 2280285 w 5557520"/>
              <a:gd name="connsiteY23" fmla="*/ 97437 h 147884"/>
              <a:gd name="connisteX24" fmla="*/ 2359025 w 5557520"/>
              <a:gd name="connsiteY24" fmla="*/ 97437 h 147884"/>
              <a:gd name="connisteX25" fmla="*/ 2454275 w 5557520"/>
              <a:gd name="connsiteY25" fmla="*/ 97437 h 147884"/>
              <a:gd name="connisteX26" fmla="*/ 2533650 w 5557520"/>
              <a:gd name="connsiteY26" fmla="*/ 97437 h 147884"/>
              <a:gd name="connisteX27" fmla="*/ 2612390 w 5557520"/>
              <a:gd name="connsiteY27" fmla="*/ 97437 h 147884"/>
              <a:gd name="connisteX28" fmla="*/ 2723515 w 5557520"/>
              <a:gd name="connsiteY28" fmla="*/ 97437 h 147884"/>
              <a:gd name="connisteX29" fmla="*/ 2802890 w 5557520"/>
              <a:gd name="connsiteY29" fmla="*/ 97437 h 147884"/>
              <a:gd name="connisteX30" fmla="*/ 2881630 w 5557520"/>
              <a:gd name="connsiteY30" fmla="*/ 97437 h 147884"/>
              <a:gd name="connisteX31" fmla="*/ 2992755 w 5557520"/>
              <a:gd name="connsiteY31" fmla="*/ 97437 h 147884"/>
              <a:gd name="connisteX32" fmla="*/ 3087370 w 5557520"/>
              <a:gd name="connsiteY32" fmla="*/ 97437 h 147884"/>
              <a:gd name="connisteX33" fmla="*/ 3198495 w 5557520"/>
              <a:gd name="connsiteY33" fmla="*/ 97437 h 147884"/>
              <a:gd name="connisteX34" fmla="*/ 3277870 w 5557520"/>
              <a:gd name="connsiteY34" fmla="*/ 97437 h 147884"/>
              <a:gd name="connisteX35" fmla="*/ 3372485 w 5557520"/>
              <a:gd name="connsiteY35" fmla="*/ 97437 h 147884"/>
              <a:gd name="connisteX36" fmla="*/ 3499485 w 5557520"/>
              <a:gd name="connsiteY36" fmla="*/ 97437 h 147884"/>
              <a:gd name="connisteX37" fmla="*/ 3578225 w 5557520"/>
              <a:gd name="connsiteY37" fmla="*/ 113312 h 147884"/>
              <a:gd name="connisteX38" fmla="*/ 3657600 w 5557520"/>
              <a:gd name="connsiteY38" fmla="*/ 129187 h 147884"/>
              <a:gd name="connisteX39" fmla="*/ 3736975 w 5557520"/>
              <a:gd name="connsiteY39" fmla="*/ 129187 h 147884"/>
              <a:gd name="connisteX40" fmla="*/ 3831590 w 5557520"/>
              <a:gd name="connsiteY40" fmla="*/ 129187 h 147884"/>
              <a:gd name="connisteX41" fmla="*/ 3926840 w 5557520"/>
              <a:gd name="connsiteY41" fmla="*/ 129187 h 147884"/>
              <a:gd name="connisteX42" fmla="*/ 4006215 w 5557520"/>
              <a:gd name="connsiteY42" fmla="*/ 145062 h 147884"/>
              <a:gd name="connisteX43" fmla="*/ 4116705 w 5557520"/>
              <a:gd name="connsiteY43" fmla="*/ 145062 h 147884"/>
              <a:gd name="connisteX44" fmla="*/ 4243705 w 5557520"/>
              <a:gd name="connsiteY44" fmla="*/ 145062 h 147884"/>
              <a:gd name="connisteX45" fmla="*/ 4385945 w 5557520"/>
              <a:gd name="connsiteY45" fmla="*/ 145062 h 147884"/>
              <a:gd name="connisteX46" fmla="*/ 4481195 w 5557520"/>
              <a:gd name="connsiteY46" fmla="*/ 145062 h 147884"/>
              <a:gd name="connisteX47" fmla="*/ 4591685 w 5557520"/>
              <a:gd name="connsiteY47" fmla="*/ 145062 h 147884"/>
              <a:gd name="connisteX48" fmla="*/ 4686935 w 5557520"/>
              <a:gd name="connsiteY48" fmla="*/ 113312 h 147884"/>
              <a:gd name="connisteX49" fmla="*/ 4782185 w 5557520"/>
              <a:gd name="connsiteY49" fmla="*/ 113312 h 147884"/>
              <a:gd name="connisteX50" fmla="*/ 4860925 w 5557520"/>
              <a:gd name="connsiteY50" fmla="*/ 113312 h 147884"/>
              <a:gd name="connisteX51" fmla="*/ 4956175 w 5557520"/>
              <a:gd name="connsiteY51" fmla="*/ 113312 h 147884"/>
              <a:gd name="connisteX52" fmla="*/ 5050790 w 5557520"/>
              <a:gd name="connsiteY52" fmla="*/ 97437 h 147884"/>
              <a:gd name="connisteX53" fmla="*/ 5130165 w 5557520"/>
              <a:gd name="connsiteY53" fmla="*/ 82197 h 147884"/>
              <a:gd name="connisteX54" fmla="*/ 5273040 w 5557520"/>
              <a:gd name="connsiteY54" fmla="*/ 82197 h 147884"/>
              <a:gd name="connisteX55" fmla="*/ 5383530 w 5557520"/>
              <a:gd name="connsiteY55" fmla="*/ 82197 h 147884"/>
              <a:gd name="connisteX56" fmla="*/ 5478780 w 5557520"/>
              <a:gd name="connsiteY56" fmla="*/ 82197 h 147884"/>
              <a:gd name="connisteX57" fmla="*/ 5557520 w 5557520"/>
              <a:gd name="connsiteY57" fmla="*/ 113312 h 147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5557520" h="147884">
                <a:moveTo>
                  <a:pt x="0" y="34572"/>
                </a:moveTo>
                <a:cubicBezTo>
                  <a:pt x="26035" y="34572"/>
                  <a:pt x="88900" y="34572"/>
                  <a:pt x="142875" y="34572"/>
                </a:cubicBezTo>
                <a:cubicBezTo>
                  <a:pt x="196850" y="34572"/>
                  <a:pt x="224790" y="34572"/>
                  <a:pt x="269240" y="34572"/>
                </a:cubicBezTo>
                <a:cubicBezTo>
                  <a:pt x="313690" y="34572"/>
                  <a:pt x="326390" y="34572"/>
                  <a:pt x="364490" y="34572"/>
                </a:cubicBezTo>
                <a:cubicBezTo>
                  <a:pt x="402590" y="34572"/>
                  <a:pt x="417830" y="34572"/>
                  <a:pt x="459105" y="34572"/>
                </a:cubicBezTo>
                <a:cubicBezTo>
                  <a:pt x="500380" y="34572"/>
                  <a:pt x="528955" y="34572"/>
                  <a:pt x="570230" y="34572"/>
                </a:cubicBezTo>
                <a:cubicBezTo>
                  <a:pt x="611505" y="34572"/>
                  <a:pt x="629920" y="34572"/>
                  <a:pt x="664845" y="34572"/>
                </a:cubicBezTo>
                <a:cubicBezTo>
                  <a:pt x="699770" y="34572"/>
                  <a:pt x="709295" y="40922"/>
                  <a:pt x="744220" y="34572"/>
                </a:cubicBezTo>
                <a:cubicBezTo>
                  <a:pt x="779145" y="28222"/>
                  <a:pt x="801370" y="9172"/>
                  <a:pt x="839470" y="2822"/>
                </a:cubicBezTo>
                <a:cubicBezTo>
                  <a:pt x="877570" y="-3528"/>
                  <a:pt x="892810" y="2822"/>
                  <a:pt x="934085" y="2822"/>
                </a:cubicBezTo>
                <a:cubicBezTo>
                  <a:pt x="975360" y="2822"/>
                  <a:pt x="1003935" y="2822"/>
                  <a:pt x="1045210" y="2822"/>
                </a:cubicBezTo>
                <a:cubicBezTo>
                  <a:pt x="1086485" y="2822"/>
                  <a:pt x="1104900" y="-353"/>
                  <a:pt x="1139825" y="2822"/>
                </a:cubicBezTo>
                <a:cubicBezTo>
                  <a:pt x="1174750" y="5997"/>
                  <a:pt x="1171575" y="15522"/>
                  <a:pt x="1219200" y="18697"/>
                </a:cubicBezTo>
                <a:cubicBezTo>
                  <a:pt x="1266825" y="21872"/>
                  <a:pt x="1327150" y="18697"/>
                  <a:pt x="1377950" y="18697"/>
                </a:cubicBezTo>
                <a:cubicBezTo>
                  <a:pt x="1428750" y="18697"/>
                  <a:pt x="1434465" y="18697"/>
                  <a:pt x="1472565" y="18697"/>
                </a:cubicBezTo>
                <a:cubicBezTo>
                  <a:pt x="1510665" y="18697"/>
                  <a:pt x="1529715" y="18697"/>
                  <a:pt x="1567815" y="18697"/>
                </a:cubicBezTo>
                <a:cubicBezTo>
                  <a:pt x="1605915" y="18697"/>
                  <a:pt x="1624330" y="18697"/>
                  <a:pt x="1662430" y="18697"/>
                </a:cubicBezTo>
                <a:cubicBezTo>
                  <a:pt x="1700530" y="18697"/>
                  <a:pt x="1722755" y="12347"/>
                  <a:pt x="1757680" y="18697"/>
                </a:cubicBezTo>
                <a:cubicBezTo>
                  <a:pt x="1792605" y="25047"/>
                  <a:pt x="1805305" y="40922"/>
                  <a:pt x="1837055" y="50447"/>
                </a:cubicBezTo>
                <a:cubicBezTo>
                  <a:pt x="1868805" y="59972"/>
                  <a:pt x="1880870" y="63147"/>
                  <a:pt x="1915795" y="66322"/>
                </a:cubicBezTo>
                <a:cubicBezTo>
                  <a:pt x="1950720" y="69497"/>
                  <a:pt x="1972945" y="66322"/>
                  <a:pt x="2011045" y="66322"/>
                </a:cubicBezTo>
                <a:cubicBezTo>
                  <a:pt x="2049145" y="66322"/>
                  <a:pt x="2068195" y="66322"/>
                  <a:pt x="2106295" y="66322"/>
                </a:cubicBezTo>
                <a:cubicBezTo>
                  <a:pt x="2144395" y="66322"/>
                  <a:pt x="2165985" y="59972"/>
                  <a:pt x="2200910" y="66322"/>
                </a:cubicBezTo>
                <a:cubicBezTo>
                  <a:pt x="2235835" y="72672"/>
                  <a:pt x="2248535" y="91087"/>
                  <a:pt x="2280285" y="97437"/>
                </a:cubicBezTo>
                <a:cubicBezTo>
                  <a:pt x="2312035" y="103787"/>
                  <a:pt x="2324100" y="97437"/>
                  <a:pt x="2359025" y="97437"/>
                </a:cubicBezTo>
                <a:cubicBezTo>
                  <a:pt x="2393950" y="97437"/>
                  <a:pt x="2419350" y="97437"/>
                  <a:pt x="2454275" y="97437"/>
                </a:cubicBezTo>
                <a:cubicBezTo>
                  <a:pt x="2489200" y="97437"/>
                  <a:pt x="2501900" y="97437"/>
                  <a:pt x="2533650" y="97437"/>
                </a:cubicBezTo>
                <a:cubicBezTo>
                  <a:pt x="2565400" y="97437"/>
                  <a:pt x="2574290" y="97437"/>
                  <a:pt x="2612390" y="97437"/>
                </a:cubicBezTo>
                <a:cubicBezTo>
                  <a:pt x="2650490" y="97437"/>
                  <a:pt x="2685415" y="97437"/>
                  <a:pt x="2723515" y="97437"/>
                </a:cubicBezTo>
                <a:cubicBezTo>
                  <a:pt x="2761615" y="97437"/>
                  <a:pt x="2771140" y="97437"/>
                  <a:pt x="2802890" y="97437"/>
                </a:cubicBezTo>
                <a:cubicBezTo>
                  <a:pt x="2834640" y="97437"/>
                  <a:pt x="2843530" y="97437"/>
                  <a:pt x="2881630" y="97437"/>
                </a:cubicBezTo>
                <a:cubicBezTo>
                  <a:pt x="2919730" y="97437"/>
                  <a:pt x="2951480" y="97437"/>
                  <a:pt x="2992755" y="97437"/>
                </a:cubicBezTo>
                <a:cubicBezTo>
                  <a:pt x="3034030" y="97437"/>
                  <a:pt x="3046095" y="97437"/>
                  <a:pt x="3087370" y="97437"/>
                </a:cubicBezTo>
                <a:cubicBezTo>
                  <a:pt x="3128645" y="97437"/>
                  <a:pt x="3160395" y="97437"/>
                  <a:pt x="3198495" y="97437"/>
                </a:cubicBezTo>
                <a:cubicBezTo>
                  <a:pt x="3236595" y="97437"/>
                  <a:pt x="3242945" y="97437"/>
                  <a:pt x="3277870" y="97437"/>
                </a:cubicBezTo>
                <a:cubicBezTo>
                  <a:pt x="3312795" y="97437"/>
                  <a:pt x="3328035" y="97437"/>
                  <a:pt x="3372485" y="97437"/>
                </a:cubicBezTo>
                <a:cubicBezTo>
                  <a:pt x="3416935" y="97437"/>
                  <a:pt x="3458210" y="94262"/>
                  <a:pt x="3499485" y="97437"/>
                </a:cubicBezTo>
                <a:cubicBezTo>
                  <a:pt x="3540760" y="100612"/>
                  <a:pt x="3546475" y="106962"/>
                  <a:pt x="3578225" y="113312"/>
                </a:cubicBezTo>
                <a:cubicBezTo>
                  <a:pt x="3609975" y="119662"/>
                  <a:pt x="3625850" y="126012"/>
                  <a:pt x="3657600" y="129187"/>
                </a:cubicBezTo>
                <a:cubicBezTo>
                  <a:pt x="3689350" y="132362"/>
                  <a:pt x="3702050" y="129187"/>
                  <a:pt x="3736975" y="129187"/>
                </a:cubicBezTo>
                <a:cubicBezTo>
                  <a:pt x="3771900" y="129187"/>
                  <a:pt x="3793490" y="129187"/>
                  <a:pt x="3831590" y="129187"/>
                </a:cubicBezTo>
                <a:cubicBezTo>
                  <a:pt x="3869690" y="129187"/>
                  <a:pt x="3891915" y="126012"/>
                  <a:pt x="3926840" y="129187"/>
                </a:cubicBezTo>
                <a:cubicBezTo>
                  <a:pt x="3961765" y="132362"/>
                  <a:pt x="3968115" y="141887"/>
                  <a:pt x="4006215" y="145062"/>
                </a:cubicBezTo>
                <a:cubicBezTo>
                  <a:pt x="4044315" y="148237"/>
                  <a:pt x="4069080" y="145062"/>
                  <a:pt x="4116705" y="145062"/>
                </a:cubicBezTo>
                <a:cubicBezTo>
                  <a:pt x="4164330" y="145062"/>
                  <a:pt x="4189730" y="145062"/>
                  <a:pt x="4243705" y="145062"/>
                </a:cubicBezTo>
                <a:cubicBezTo>
                  <a:pt x="4297680" y="145062"/>
                  <a:pt x="4338320" y="145062"/>
                  <a:pt x="4385945" y="145062"/>
                </a:cubicBezTo>
                <a:cubicBezTo>
                  <a:pt x="4433570" y="145062"/>
                  <a:pt x="4439920" y="145062"/>
                  <a:pt x="4481195" y="145062"/>
                </a:cubicBezTo>
                <a:cubicBezTo>
                  <a:pt x="4522470" y="145062"/>
                  <a:pt x="4550410" y="151412"/>
                  <a:pt x="4591685" y="145062"/>
                </a:cubicBezTo>
                <a:cubicBezTo>
                  <a:pt x="4632960" y="138712"/>
                  <a:pt x="4648835" y="119662"/>
                  <a:pt x="4686935" y="113312"/>
                </a:cubicBezTo>
                <a:cubicBezTo>
                  <a:pt x="4725035" y="106962"/>
                  <a:pt x="4747260" y="113312"/>
                  <a:pt x="4782185" y="113312"/>
                </a:cubicBezTo>
                <a:cubicBezTo>
                  <a:pt x="4817110" y="113312"/>
                  <a:pt x="4826000" y="113312"/>
                  <a:pt x="4860925" y="113312"/>
                </a:cubicBezTo>
                <a:cubicBezTo>
                  <a:pt x="4895850" y="113312"/>
                  <a:pt x="4918075" y="116487"/>
                  <a:pt x="4956175" y="113312"/>
                </a:cubicBezTo>
                <a:cubicBezTo>
                  <a:pt x="4994275" y="110137"/>
                  <a:pt x="5015865" y="103787"/>
                  <a:pt x="5050790" y="97437"/>
                </a:cubicBezTo>
                <a:cubicBezTo>
                  <a:pt x="5085715" y="91087"/>
                  <a:pt x="5085715" y="85372"/>
                  <a:pt x="5130165" y="82197"/>
                </a:cubicBezTo>
                <a:cubicBezTo>
                  <a:pt x="5174615" y="79022"/>
                  <a:pt x="5222240" y="82197"/>
                  <a:pt x="5273040" y="82197"/>
                </a:cubicBezTo>
                <a:cubicBezTo>
                  <a:pt x="5323840" y="82197"/>
                  <a:pt x="5342255" y="82197"/>
                  <a:pt x="5383530" y="82197"/>
                </a:cubicBezTo>
                <a:cubicBezTo>
                  <a:pt x="5424805" y="82197"/>
                  <a:pt x="5443855" y="75847"/>
                  <a:pt x="5478780" y="82197"/>
                </a:cubicBezTo>
                <a:cubicBezTo>
                  <a:pt x="5513705" y="88547"/>
                  <a:pt x="5543550" y="106962"/>
                  <a:pt x="5557520" y="113312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14EDC6E-8166-4F6E-BE1D-104660D947E5}"/>
              </a:ext>
            </a:extLst>
          </p:cNvPr>
          <p:cNvCxnSpPr/>
          <p:nvPr/>
        </p:nvCxnSpPr>
        <p:spPr>
          <a:xfrm flipV="1">
            <a:off x="1060450" y="5438775"/>
            <a:ext cx="996950" cy="47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8176E15-7A0B-483B-9636-A11AFECDA824}"/>
              </a:ext>
            </a:extLst>
          </p:cNvPr>
          <p:cNvCxnSpPr/>
          <p:nvPr/>
        </p:nvCxnSpPr>
        <p:spPr>
          <a:xfrm>
            <a:off x="1408113" y="3840163"/>
            <a:ext cx="4762" cy="20843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9209DBB-5151-4DE2-8AFF-33717C09C1CB}"/>
              </a:ext>
            </a:extLst>
          </p:cNvPr>
          <p:cNvCxnSpPr/>
          <p:nvPr/>
        </p:nvCxnSpPr>
        <p:spPr>
          <a:xfrm>
            <a:off x="8977313" y="1243013"/>
            <a:ext cx="2090737" cy="15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FE5FAB8-F0D2-4FF0-98E2-084282A025E2}"/>
              </a:ext>
            </a:extLst>
          </p:cNvPr>
          <p:cNvCxnSpPr/>
          <p:nvPr/>
        </p:nvCxnSpPr>
        <p:spPr>
          <a:xfrm>
            <a:off x="10323513" y="546100"/>
            <a:ext cx="15875" cy="3498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>
            <a:extLst>
              <a:ext uri="{FF2B5EF4-FFF2-40B4-BE49-F238E27FC236}">
                <a16:creationId xmlns:a16="http://schemas.microsoft.com/office/drawing/2014/main" id="{B9EB5275-4467-459E-A60B-D429F277E0DA}"/>
              </a:ext>
            </a:extLst>
          </p:cNvPr>
          <p:cNvSpPr>
            <a:spLocks noGrp="1"/>
          </p:cNvSpPr>
          <p:nvPr/>
        </p:nvSpPr>
        <p:spPr>
          <a:xfrm>
            <a:off x="5407025" y="2152650"/>
            <a:ext cx="1362075" cy="1009650"/>
          </a:xfrm>
          <a:prstGeom prst="rect">
            <a:avLst/>
          </a:prstGeom>
        </p:spPr>
        <p:txBody>
          <a:bodyPr lIns="90000" tIns="46800" rIns="90000" bIns="46800" anchor="ctr">
            <a:normAutofit fontScale="97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en-US" altLang="zh-CN" sz="6000">
                <a:solidFill>
                  <a:schemeClr val="bg1"/>
                </a:solidFill>
                <a:latin typeface="阿里巴巴普惠体 Heavy" panose="00020600040101010101" charset="-122"/>
                <a:ea typeface="阿里巴巴普惠体 Heavy" panose="00020600040101010101" charset="-122"/>
                <a:sym typeface="微软雅黑" panose="020B0503020204020204" pitchFamily="34" charset="-122"/>
              </a:rPr>
              <a:t>03</a:t>
            </a:r>
          </a:p>
        </p:txBody>
      </p:sp>
      <p:pic>
        <p:nvPicPr>
          <p:cNvPr id="11" name="图片 10" descr="C:/Users/ADMINI~1/AppData/Local/Temp/kaimatting/20200408204413/output_aiMatting_20200408204542.pngoutput_aiMatting_20200408204542">
            <a:extLst>
              <a:ext uri="{FF2B5EF4-FFF2-40B4-BE49-F238E27FC236}">
                <a16:creationId xmlns:a16="http://schemas.microsoft.com/office/drawing/2014/main" id="{63EB6D37-E7CA-4B97-9BCC-17C384D8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5" t="-4013" r="41554" b="-2567"/>
          <a:stretch>
            <a:fillRect/>
          </a:stretch>
        </p:blipFill>
        <p:spPr bwMode="auto">
          <a:xfrm>
            <a:off x="392113" y="393700"/>
            <a:ext cx="3130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E8E8EBBB-0FAD-43A9-8493-413FC369EA4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27112" y="3856861"/>
            <a:ext cx="33038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请输入您的标题</a:t>
            </a:r>
            <a:endParaRPr lang="zh-CN" altLang="zh-CN" sz="28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7" grpId="0" animBg="1"/>
      <p:bldP spid="27" grpId="1" animBg="1"/>
      <p:bldP spid="5" grpId="0"/>
      <p:bldP spid="5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929C5-7222-4FB6-83A4-288F68851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DB7336-13D8-4834-BC0C-FEA6A6F4A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DFFB25A7-AF14-4FA0-B9F4-5E598E746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368300"/>
            <a:ext cx="11453813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6" name="图片 5" descr="bus-2224350_960_720">
            <a:extLst>
              <a:ext uri="{FF2B5EF4-FFF2-40B4-BE49-F238E27FC236}">
                <a16:creationId xmlns:a16="http://schemas.microsoft.com/office/drawing/2014/main" id="{A59A7B4B-E638-42B4-85CA-2ACC6DA3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277938"/>
            <a:ext cx="573405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D62087B-685A-4789-A273-DEDEB5A23533}"/>
              </a:ext>
            </a:extLst>
          </p:cNvPr>
          <p:cNvSpPr/>
          <p:nvPr/>
        </p:nvSpPr>
        <p:spPr>
          <a:xfrm>
            <a:off x="7697788" y="1441450"/>
            <a:ext cx="2324100" cy="35115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4D87B1E-ECBA-4074-8647-B9E9D249F7A2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89264" y="1696719"/>
            <a:ext cx="1478916" cy="3001645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★日文毛笔" panose="02000609000000000000" charset="-128"/>
              </a:rPr>
              <a:t>标</a:t>
            </a:r>
          </a:p>
          <a:p>
            <a:endParaRPr lang="zh-CN" altLang="en-US" noProof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★日文毛笔" panose="02000609000000000000" charset="-128"/>
            </a:endParaRPr>
          </a:p>
          <a:p>
            <a:r>
              <a:rPr lang="zh-CN" altLang="en-US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★日文毛笔" panose="02000609000000000000" charset="-128"/>
              </a:rPr>
              <a:t>题</a:t>
            </a:r>
          </a:p>
        </p:txBody>
      </p:sp>
      <p:sp>
        <p:nvSpPr>
          <p:cNvPr id="23557" name="文本框 5">
            <a:extLst>
              <a:ext uri="{FF2B5EF4-FFF2-40B4-BE49-F238E27FC236}">
                <a16:creationId xmlns:a16="http://schemas.microsoft.com/office/drawing/2014/main" id="{80960F46-E804-4896-A66C-9DED2FB70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39" y="4602878"/>
            <a:ext cx="461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8D47AB-E895-4029-92A9-FA260C4F0490}"/>
              </a:ext>
            </a:extLst>
          </p:cNvPr>
          <p:cNvSpPr/>
          <p:nvPr/>
        </p:nvSpPr>
        <p:spPr>
          <a:xfrm>
            <a:off x="1026296" y="1490663"/>
            <a:ext cx="4614863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 animBg="1"/>
      <p:bldP spid="5" grpId="1" animBg="1"/>
      <p:bldP spid="8" grpId="0"/>
      <p:bldP spid="8" grpId="1"/>
      <p:bldP spid="23557" grpId="0"/>
      <p:bldP spid="2355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152422-41DE-42B2-8AB0-1ABEC7900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1F7750-FD41-465F-9E9A-36DCEBB88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FA3DB14C-DB35-4980-85FA-C6D75C1BD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68300"/>
            <a:ext cx="11536363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6" name="图片 5" descr="photo-1528701202755-cf9158dc3da6.webp">
            <a:extLst>
              <a:ext uri="{FF2B5EF4-FFF2-40B4-BE49-F238E27FC236}">
                <a16:creationId xmlns:a16="http://schemas.microsoft.com/office/drawing/2014/main" id="{D2A8B4BA-990B-45CA-B79D-AA10D760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r="27376"/>
          <a:stretch>
            <a:fillRect/>
          </a:stretch>
        </p:blipFill>
        <p:spPr bwMode="auto">
          <a:xfrm>
            <a:off x="4211638" y="368300"/>
            <a:ext cx="37465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9">
            <a:extLst>
              <a:ext uri="{FF2B5EF4-FFF2-40B4-BE49-F238E27FC236}">
                <a16:creationId xmlns:a16="http://schemas.microsoft.com/office/drawing/2014/main" id="{41FAE9FA-E5E3-4890-B317-6C652993F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519" y="2089631"/>
            <a:ext cx="3216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9B74D2B-977E-4A74-9F51-7498C98F6000}"/>
              </a:ext>
            </a:extLst>
          </p:cNvPr>
          <p:cNvSpPr/>
          <p:nvPr/>
        </p:nvSpPr>
        <p:spPr>
          <a:xfrm>
            <a:off x="8485952" y="2739291"/>
            <a:ext cx="2808347" cy="21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58C4892-5FA6-483F-872E-D856F2111D3D}"/>
              </a:ext>
            </a:extLst>
          </p:cNvPr>
          <p:cNvSpPr/>
          <p:nvPr/>
        </p:nvSpPr>
        <p:spPr>
          <a:xfrm>
            <a:off x="844521" y="1073374"/>
            <a:ext cx="2808347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4580" grpId="0"/>
      <p:bldP spid="2458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406FD2-387D-4942-8E20-DFD3BF5E4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0F3C41-6B8C-40D1-8D97-C8531C31F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5183A988-E640-4CD6-996F-0B2B63BE3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368300"/>
            <a:ext cx="11453813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5605" name="文本框 9">
            <a:extLst>
              <a:ext uri="{FF2B5EF4-FFF2-40B4-BE49-F238E27FC236}">
                <a16:creationId xmlns:a16="http://schemas.microsoft.com/office/drawing/2014/main" id="{F3894B25-09D8-4B98-B603-47764B8F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238" y="1565275"/>
            <a:ext cx="62071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pic>
        <p:nvPicPr>
          <p:cNvPr id="7" name="图片 6" descr="class-1986501__340.webp">
            <a:extLst>
              <a:ext uri="{FF2B5EF4-FFF2-40B4-BE49-F238E27FC236}">
                <a16:creationId xmlns:a16="http://schemas.microsoft.com/office/drawing/2014/main" id="{4E5BAA3E-93E9-42A5-9334-5ECE54DC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58"/>
          <a:stretch>
            <a:fillRect/>
          </a:stretch>
        </p:blipFill>
        <p:spPr bwMode="auto">
          <a:xfrm>
            <a:off x="368300" y="358775"/>
            <a:ext cx="10604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lass-1986501__340.webp">
            <a:extLst>
              <a:ext uri="{FF2B5EF4-FFF2-40B4-BE49-F238E27FC236}">
                <a16:creationId xmlns:a16="http://schemas.microsoft.com/office/drawing/2014/main" id="{24E99800-3C67-432D-BEAE-D2AC4ACF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2" r="38141" b="6352"/>
          <a:stretch>
            <a:fillRect/>
          </a:stretch>
        </p:blipFill>
        <p:spPr bwMode="auto">
          <a:xfrm>
            <a:off x="6421438" y="885825"/>
            <a:ext cx="251777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055B7CF-A0AA-4664-9FA5-318B525F0316}"/>
              </a:ext>
            </a:extLst>
          </p:cNvPr>
          <p:cNvSpPr/>
          <p:nvPr/>
        </p:nvSpPr>
        <p:spPr>
          <a:xfrm>
            <a:off x="2412911" y="1099253"/>
            <a:ext cx="2808347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5605" grpId="0"/>
      <p:bldP spid="2560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5A7E10-F0B5-491F-8F82-464608C39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7FC407-1D40-4CD8-A937-FEE062B4AC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40596371-B5AA-4543-A1AA-9F6E5D6F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68300"/>
            <a:ext cx="11491913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7" name="任意多边形 26">
            <a:extLst>
              <a:ext uri="{FF2B5EF4-FFF2-40B4-BE49-F238E27FC236}">
                <a16:creationId xmlns:a16="http://schemas.microsoft.com/office/drawing/2014/main" id="{B31D7847-D194-49CF-8E95-D50B18F1D3BF}"/>
              </a:ext>
            </a:extLst>
          </p:cNvPr>
          <p:cNvSpPr/>
          <p:nvPr/>
        </p:nvSpPr>
        <p:spPr>
          <a:xfrm>
            <a:off x="3378200" y="3457575"/>
            <a:ext cx="5434013" cy="101600"/>
          </a:xfrm>
          <a:custGeom>
            <a:avLst/>
            <a:gdLst>
              <a:gd name="connisteX0" fmla="*/ 0 w 5557520"/>
              <a:gd name="connsiteY0" fmla="*/ 34572 h 147884"/>
              <a:gd name="connisteX1" fmla="*/ 142875 w 5557520"/>
              <a:gd name="connsiteY1" fmla="*/ 34572 h 147884"/>
              <a:gd name="connisteX2" fmla="*/ 269240 w 5557520"/>
              <a:gd name="connsiteY2" fmla="*/ 34572 h 147884"/>
              <a:gd name="connisteX3" fmla="*/ 364490 w 5557520"/>
              <a:gd name="connsiteY3" fmla="*/ 34572 h 147884"/>
              <a:gd name="connisteX4" fmla="*/ 459105 w 5557520"/>
              <a:gd name="connsiteY4" fmla="*/ 34572 h 147884"/>
              <a:gd name="connisteX5" fmla="*/ 570230 w 5557520"/>
              <a:gd name="connsiteY5" fmla="*/ 34572 h 147884"/>
              <a:gd name="connisteX6" fmla="*/ 664845 w 5557520"/>
              <a:gd name="connsiteY6" fmla="*/ 34572 h 147884"/>
              <a:gd name="connisteX7" fmla="*/ 744220 w 5557520"/>
              <a:gd name="connsiteY7" fmla="*/ 34572 h 147884"/>
              <a:gd name="connisteX8" fmla="*/ 839470 w 5557520"/>
              <a:gd name="connsiteY8" fmla="*/ 2822 h 147884"/>
              <a:gd name="connisteX9" fmla="*/ 934085 w 5557520"/>
              <a:gd name="connsiteY9" fmla="*/ 2822 h 147884"/>
              <a:gd name="connisteX10" fmla="*/ 1045210 w 5557520"/>
              <a:gd name="connsiteY10" fmla="*/ 2822 h 147884"/>
              <a:gd name="connisteX11" fmla="*/ 1139825 w 5557520"/>
              <a:gd name="connsiteY11" fmla="*/ 2822 h 147884"/>
              <a:gd name="connisteX12" fmla="*/ 1219200 w 5557520"/>
              <a:gd name="connsiteY12" fmla="*/ 18697 h 147884"/>
              <a:gd name="connisteX13" fmla="*/ 1377950 w 5557520"/>
              <a:gd name="connsiteY13" fmla="*/ 18697 h 147884"/>
              <a:gd name="connisteX14" fmla="*/ 1472565 w 5557520"/>
              <a:gd name="connsiteY14" fmla="*/ 18697 h 147884"/>
              <a:gd name="connisteX15" fmla="*/ 1567815 w 5557520"/>
              <a:gd name="connsiteY15" fmla="*/ 18697 h 147884"/>
              <a:gd name="connisteX16" fmla="*/ 1662430 w 5557520"/>
              <a:gd name="connsiteY16" fmla="*/ 18697 h 147884"/>
              <a:gd name="connisteX17" fmla="*/ 1757680 w 5557520"/>
              <a:gd name="connsiteY17" fmla="*/ 18697 h 147884"/>
              <a:gd name="connisteX18" fmla="*/ 1837055 w 5557520"/>
              <a:gd name="connsiteY18" fmla="*/ 50447 h 147884"/>
              <a:gd name="connisteX19" fmla="*/ 1915795 w 5557520"/>
              <a:gd name="connsiteY19" fmla="*/ 66322 h 147884"/>
              <a:gd name="connisteX20" fmla="*/ 2011045 w 5557520"/>
              <a:gd name="connsiteY20" fmla="*/ 66322 h 147884"/>
              <a:gd name="connisteX21" fmla="*/ 2106295 w 5557520"/>
              <a:gd name="connsiteY21" fmla="*/ 66322 h 147884"/>
              <a:gd name="connisteX22" fmla="*/ 2200910 w 5557520"/>
              <a:gd name="connsiteY22" fmla="*/ 66322 h 147884"/>
              <a:gd name="connisteX23" fmla="*/ 2280285 w 5557520"/>
              <a:gd name="connsiteY23" fmla="*/ 97437 h 147884"/>
              <a:gd name="connisteX24" fmla="*/ 2359025 w 5557520"/>
              <a:gd name="connsiteY24" fmla="*/ 97437 h 147884"/>
              <a:gd name="connisteX25" fmla="*/ 2454275 w 5557520"/>
              <a:gd name="connsiteY25" fmla="*/ 97437 h 147884"/>
              <a:gd name="connisteX26" fmla="*/ 2533650 w 5557520"/>
              <a:gd name="connsiteY26" fmla="*/ 97437 h 147884"/>
              <a:gd name="connisteX27" fmla="*/ 2612390 w 5557520"/>
              <a:gd name="connsiteY27" fmla="*/ 97437 h 147884"/>
              <a:gd name="connisteX28" fmla="*/ 2723515 w 5557520"/>
              <a:gd name="connsiteY28" fmla="*/ 97437 h 147884"/>
              <a:gd name="connisteX29" fmla="*/ 2802890 w 5557520"/>
              <a:gd name="connsiteY29" fmla="*/ 97437 h 147884"/>
              <a:gd name="connisteX30" fmla="*/ 2881630 w 5557520"/>
              <a:gd name="connsiteY30" fmla="*/ 97437 h 147884"/>
              <a:gd name="connisteX31" fmla="*/ 2992755 w 5557520"/>
              <a:gd name="connsiteY31" fmla="*/ 97437 h 147884"/>
              <a:gd name="connisteX32" fmla="*/ 3087370 w 5557520"/>
              <a:gd name="connsiteY32" fmla="*/ 97437 h 147884"/>
              <a:gd name="connisteX33" fmla="*/ 3198495 w 5557520"/>
              <a:gd name="connsiteY33" fmla="*/ 97437 h 147884"/>
              <a:gd name="connisteX34" fmla="*/ 3277870 w 5557520"/>
              <a:gd name="connsiteY34" fmla="*/ 97437 h 147884"/>
              <a:gd name="connisteX35" fmla="*/ 3372485 w 5557520"/>
              <a:gd name="connsiteY35" fmla="*/ 97437 h 147884"/>
              <a:gd name="connisteX36" fmla="*/ 3499485 w 5557520"/>
              <a:gd name="connsiteY36" fmla="*/ 97437 h 147884"/>
              <a:gd name="connisteX37" fmla="*/ 3578225 w 5557520"/>
              <a:gd name="connsiteY37" fmla="*/ 113312 h 147884"/>
              <a:gd name="connisteX38" fmla="*/ 3657600 w 5557520"/>
              <a:gd name="connsiteY38" fmla="*/ 129187 h 147884"/>
              <a:gd name="connisteX39" fmla="*/ 3736975 w 5557520"/>
              <a:gd name="connsiteY39" fmla="*/ 129187 h 147884"/>
              <a:gd name="connisteX40" fmla="*/ 3831590 w 5557520"/>
              <a:gd name="connsiteY40" fmla="*/ 129187 h 147884"/>
              <a:gd name="connisteX41" fmla="*/ 3926840 w 5557520"/>
              <a:gd name="connsiteY41" fmla="*/ 129187 h 147884"/>
              <a:gd name="connisteX42" fmla="*/ 4006215 w 5557520"/>
              <a:gd name="connsiteY42" fmla="*/ 145062 h 147884"/>
              <a:gd name="connisteX43" fmla="*/ 4116705 w 5557520"/>
              <a:gd name="connsiteY43" fmla="*/ 145062 h 147884"/>
              <a:gd name="connisteX44" fmla="*/ 4243705 w 5557520"/>
              <a:gd name="connsiteY44" fmla="*/ 145062 h 147884"/>
              <a:gd name="connisteX45" fmla="*/ 4385945 w 5557520"/>
              <a:gd name="connsiteY45" fmla="*/ 145062 h 147884"/>
              <a:gd name="connisteX46" fmla="*/ 4481195 w 5557520"/>
              <a:gd name="connsiteY46" fmla="*/ 145062 h 147884"/>
              <a:gd name="connisteX47" fmla="*/ 4591685 w 5557520"/>
              <a:gd name="connsiteY47" fmla="*/ 145062 h 147884"/>
              <a:gd name="connisteX48" fmla="*/ 4686935 w 5557520"/>
              <a:gd name="connsiteY48" fmla="*/ 113312 h 147884"/>
              <a:gd name="connisteX49" fmla="*/ 4782185 w 5557520"/>
              <a:gd name="connsiteY49" fmla="*/ 113312 h 147884"/>
              <a:gd name="connisteX50" fmla="*/ 4860925 w 5557520"/>
              <a:gd name="connsiteY50" fmla="*/ 113312 h 147884"/>
              <a:gd name="connisteX51" fmla="*/ 4956175 w 5557520"/>
              <a:gd name="connsiteY51" fmla="*/ 113312 h 147884"/>
              <a:gd name="connisteX52" fmla="*/ 5050790 w 5557520"/>
              <a:gd name="connsiteY52" fmla="*/ 97437 h 147884"/>
              <a:gd name="connisteX53" fmla="*/ 5130165 w 5557520"/>
              <a:gd name="connsiteY53" fmla="*/ 82197 h 147884"/>
              <a:gd name="connisteX54" fmla="*/ 5273040 w 5557520"/>
              <a:gd name="connsiteY54" fmla="*/ 82197 h 147884"/>
              <a:gd name="connisteX55" fmla="*/ 5383530 w 5557520"/>
              <a:gd name="connsiteY55" fmla="*/ 82197 h 147884"/>
              <a:gd name="connisteX56" fmla="*/ 5478780 w 5557520"/>
              <a:gd name="connsiteY56" fmla="*/ 82197 h 147884"/>
              <a:gd name="connisteX57" fmla="*/ 5557520 w 5557520"/>
              <a:gd name="connsiteY57" fmla="*/ 113312 h 147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5557520" h="147884">
                <a:moveTo>
                  <a:pt x="0" y="34572"/>
                </a:moveTo>
                <a:cubicBezTo>
                  <a:pt x="26035" y="34572"/>
                  <a:pt x="88900" y="34572"/>
                  <a:pt x="142875" y="34572"/>
                </a:cubicBezTo>
                <a:cubicBezTo>
                  <a:pt x="196850" y="34572"/>
                  <a:pt x="224790" y="34572"/>
                  <a:pt x="269240" y="34572"/>
                </a:cubicBezTo>
                <a:cubicBezTo>
                  <a:pt x="313690" y="34572"/>
                  <a:pt x="326390" y="34572"/>
                  <a:pt x="364490" y="34572"/>
                </a:cubicBezTo>
                <a:cubicBezTo>
                  <a:pt x="402590" y="34572"/>
                  <a:pt x="417830" y="34572"/>
                  <a:pt x="459105" y="34572"/>
                </a:cubicBezTo>
                <a:cubicBezTo>
                  <a:pt x="500380" y="34572"/>
                  <a:pt x="528955" y="34572"/>
                  <a:pt x="570230" y="34572"/>
                </a:cubicBezTo>
                <a:cubicBezTo>
                  <a:pt x="611505" y="34572"/>
                  <a:pt x="629920" y="34572"/>
                  <a:pt x="664845" y="34572"/>
                </a:cubicBezTo>
                <a:cubicBezTo>
                  <a:pt x="699770" y="34572"/>
                  <a:pt x="709295" y="40922"/>
                  <a:pt x="744220" y="34572"/>
                </a:cubicBezTo>
                <a:cubicBezTo>
                  <a:pt x="779145" y="28222"/>
                  <a:pt x="801370" y="9172"/>
                  <a:pt x="839470" y="2822"/>
                </a:cubicBezTo>
                <a:cubicBezTo>
                  <a:pt x="877570" y="-3528"/>
                  <a:pt x="892810" y="2822"/>
                  <a:pt x="934085" y="2822"/>
                </a:cubicBezTo>
                <a:cubicBezTo>
                  <a:pt x="975360" y="2822"/>
                  <a:pt x="1003935" y="2822"/>
                  <a:pt x="1045210" y="2822"/>
                </a:cubicBezTo>
                <a:cubicBezTo>
                  <a:pt x="1086485" y="2822"/>
                  <a:pt x="1104900" y="-353"/>
                  <a:pt x="1139825" y="2822"/>
                </a:cubicBezTo>
                <a:cubicBezTo>
                  <a:pt x="1174750" y="5997"/>
                  <a:pt x="1171575" y="15522"/>
                  <a:pt x="1219200" y="18697"/>
                </a:cubicBezTo>
                <a:cubicBezTo>
                  <a:pt x="1266825" y="21872"/>
                  <a:pt x="1327150" y="18697"/>
                  <a:pt x="1377950" y="18697"/>
                </a:cubicBezTo>
                <a:cubicBezTo>
                  <a:pt x="1428750" y="18697"/>
                  <a:pt x="1434465" y="18697"/>
                  <a:pt x="1472565" y="18697"/>
                </a:cubicBezTo>
                <a:cubicBezTo>
                  <a:pt x="1510665" y="18697"/>
                  <a:pt x="1529715" y="18697"/>
                  <a:pt x="1567815" y="18697"/>
                </a:cubicBezTo>
                <a:cubicBezTo>
                  <a:pt x="1605915" y="18697"/>
                  <a:pt x="1624330" y="18697"/>
                  <a:pt x="1662430" y="18697"/>
                </a:cubicBezTo>
                <a:cubicBezTo>
                  <a:pt x="1700530" y="18697"/>
                  <a:pt x="1722755" y="12347"/>
                  <a:pt x="1757680" y="18697"/>
                </a:cubicBezTo>
                <a:cubicBezTo>
                  <a:pt x="1792605" y="25047"/>
                  <a:pt x="1805305" y="40922"/>
                  <a:pt x="1837055" y="50447"/>
                </a:cubicBezTo>
                <a:cubicBezTo>
                  <a:pt x="1868805" y="59972"/>
                  <a:pt x="1880870" y="63147"/>
                  <a:pt x="1915795" y="66322"/>
                </a:cubicBezTo>
                <a:cubicBezTo>
                  <a:pt x="1950720" y="69497"/>
                  <a:pt x="1972945" y="66322"/>
                  <a:pt x="2011045" y="66322"/>
                </a:cubicBezTo>
                <a:cubicBezTo>
                  <a:pt x="2049145" y="66322"/>
                  <a:pt x="2068195" y="66322"/>
                  <a:pt x="2106295" y="66322"/>
                </a:cubicBezTo>
                <a:cubicBezTo>
                  <a:pt x="2144395" y="66322"/>
                  <a:pt x="2165985" y="59972"/>
                  <a:pt x="2200910" y="66322"/>
                </a:cubicBezTo>
                <a:cubicBezTo>
                  <a:pt x="2235835" y="72672"/>
                  <a:pt x="2248535" y="91087"/>
                  <a:pt x="2280285" y="97437"/>
                </a:cubicBezTo>
                <a:cubicBezTo>
                  <a:pt x="2312035" y="103787"/>
                  <a:pt x="2324100" y="97437"/>
                  <a:pt x="2359025" y="97437"/>
                </a:cubicBezTo>
                <a:cubicBezTo>
                  <a:pt x="2393950" y="97437"/>
                  <a:pt x="2419350" y="97437"/>
                  <a:pt x="2454275" y="97437"/>
                </a:cubicBezTo>
                <a:cubicBezTo>
                  <a:pt x="2489200" y="97437"/>
                  <a:pt x="2501900" y="97437"/>
                  <a:pt x="2533650" y="97437"/>
                </a:cubicBezTo>
                <a:cubicBezTo>
                  <a:pt x="2565400" y="97437"/>
                  <a:pt x="2574290" y="97437"/>
                  <a:pt x="2612390" y="97437"/>
                </a:cubicBezTo>
                <a:cubicBezTo>
                  <a:pt x="2650490" y="97437"/>
                  <a:pt x="2685415" y="97437"/>
                  <a:pt x="2723515" y="97437"/>
                </a:cubicBezTo>
                <a:cubicBezTo>
                  <a:pt x="2761615" y="97437"/>
                  <a:pt x="2771140" y="97437"/>
                  <a:pt x="2802890" y="97437"/>
                </a:cubicBezTo>
                <a:cubicBezTo>
                  <a:pt x="2834640" y="97437"/>
                  <a:pt x="2843530" y="97437"/>
                  <a:pt x="2881630" y="97437"/>
                </a:cubicBezTo>
                <a:cubicBezTo>
                  <a:pt x="2919730" y="97437"/>
                  <a:pt x="2951480" y="97437"/>
                  <a:pt x="2992755" y="97437"/>
                </a:cubicBezTo>
                <a:cubicBezTo>
                  <a:pt x="3034030" y="97437"/>
                  <a:pt x="3046095" y="97437"/>
                  <a:pt x="3087370" y="97437"/>
                </a:cubicBezTo>
                <a:cubicBezTo>
                  <a:pt x="3128645" y="97437"/>
                  <a:pt x="3160395" y="97437"/>
                  <a:pt x="3198495" y="97437"/>
                </a:cubicBezTo>
                <a:cubicBezTo>
                  <a:pt x="3236595" y="97437"/>
                  <a:pt x="3242945" y="97437"/>
                  <a:pt x="3277870" y="97437"/>
                </a:cubicBezTo>
                <a:cubicBezTo>
                  <a:pt x="3312795" y="97437"/>
                  <a:pt x="3328035" y="97437"/>
                  <a:pt x="3372485" y="97437"/>
                </a:cubicBezTo>
                <a:cubicBezTo>
                  <a:pt x="3416935" y="97437"/>
                  <a:pt x="3458210" y="94262"/>
                  <a:pt x="3499485" y="97437"/>
                </a:cubicBezTo>
                <a:cubicBezTo>
                  <a:pt x="3540760" y="100612"/>
                  <a:pt x="3546475" y="106962"/>
                  <a:pt x="3578225" y="113312"/>
                </a:cubicBezTo>
                <a:cubicBezTo>
                  <a:pt x="3609975" y="119662"/>
                  <a:pt x="3625850" y="126012"/>
                  <a:pt x="3657600" y="129187"/>
                </a:cubicBezTo>
                <a:cubicBezTo>
                  <a:pt x="3689350" y="132362"/>
                  <a:pt x="3702050" y="129187"/>
                  <a:pt x="3736975" y="129187"/>
                </a:cubicBezTo>
                <a:cubicBezTo>
                  <a:pt x="3771900" y="129187"/>
                  <a:pt x="3793490" y="129187"/>
                  <a:pt x="3831590" y="129187"/>
                </a:cubicBezTo>
                <a:cubicBezTo>
                  <a:pt x="3869690" y="129187"/>
                  <a:pt x="3891915" y="126012"/>
                  <a:pt x="3926840" y="129187"/>
                </a:cubicBezTo>
                <a:cubicBezTo>
                  <a:pt x="3961765" y="132362"/>
                  <a:pt x="3968115" y="141887"/>
                  <a:pt x="4006215" y="145062"/>
                </a:cubicBezTo>
                <a:cubicBezTo>
                  <a:pt x="4044315" y="148237"/>
                  <a:pt x="4069080" y="145062"/>
                  <a:pt x="4116705" y="145062"/>
                </a:cubicBezTo>
                <a:cubicBezTo>
                  <a:pt x="4164330" y="145062"/>
                  <a:pt x="4189730" y="145062"/>
                  <a:pt x="4243705" y="145062"/>
                </a:cubicBezTo>
                <a:cubicBezTo>
                  <a:pt x="4297680" y="145062"/>
                  <a:pt x="4338320" y="145062"/>
                  <a:pt x="4385945" y="145062"/>
                </a:cubicBezTo>
                <a:cubicBezTo>
                  <a:pt x="4433570" y="145062"/>
                  <a:pt x="4439920" y="145062"/>
                  <a:pt x="4481195" y="145062"/>
                </a:cubicBezTo>
                <a:cubicBezTo>
                  <a:pt x="4522470" y="145062"/>
                  <a:pt x="4550410" y="151412"/>
                  <a:pt x="4591685" y="145062"/>
                </a:cubicBezTo>
                <a:cubicBezTo>
                  <a:pt x="4632960" y="138712"/>
                  <a:pt x="4648835" y="119662"/>
                  <a:pt x="4686935" y="113312"/>
                </a:cubicBezTo>
                <a:cubicBezTo>
                  <a:pt x="4725035" y="106962"/>
                  <a:pt x="4747260" y="113312"/>
                  <a:pt x="4782185" y="113312"/>
                </a:cubicBezTo>
                <a:cubicBezTo>
                  <a:pt x="4817110" y="113312"/>
                  <a:pt x="4826000" y="113312"/>
                  <a:pt x="4860925" y="113312"/>
                </a:cubicBezTo>
                <a:cubicBezTo>
                  <a:pt x="4895850" y="113312"/>
                  <a:pt x="4918075" y="116487"/>
                  <a:pt x="4956175" y="113312"/>
                </a:cubicBezTo>
                <a:cubicBezTo>
                  <a:pt x="4994275" y="110137"/>
                  <a:pt x="5015865" y="103787"/>
                  <a:pt x="5050790" y="97437"/>
                </a:cubicBezTo>
                <a:cubicBezTo>
                  <a:pt x="5085715" y="91087"/>
                  <a:pt x="5085715" y="85372"/>
                  <a:pt x="5130165" y="82197"/>
                </a:cubicBezTo>
                <a:cubicBezTo>
                  <a:pt x="5174615" y="79022"/>
                  <a:pt x="5222240" y="82197"/>
                  <a:pt x="5273040" y="82197"/>
                </a:cubicBezTo>
                <a:cubicBezTo>
                  <a:pt x="5323840" y="82197"/>
                  <a:pt x="5342255" y="82197"/>
                  <a:pt x="5383530" y="82197"/>
                </a:cubicBezTo>
                <a:cubicBezTo>
                  <a:pt x="5424805" y="82197"/>
                  <a:pt x="5443855" y="75847"/>
                  <a:pt x="5478780" y="82197"/>
                </a:cubicBezTo>
                <a:cubicBezTo>
                  <a:pt x="5513705" y="88547"/>
                  <a:pt x="5543550" y="106962"/>
                  <a:pt x="5557520" y="113312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A528539-1047-4466-BDF0-E4C9B6EE4663}"/>
              </a:ext>
            </a:extLst>
          </p:cNvPr>
          <p:cNvCxnSpPr/>
          <p:nvPr/>
        </p:nvCxnSpPr>
        <p:spPr>
          <a:xfrm flipV="1">
            <a:off x="1060450" y="5454650"/>
            <a:ext cx="996950" cy="47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492190B-47C1-472C-8BFD-BD6A97295FBF}"/>
              </a:ext>
            </a:extLst>
          </p:cNvPr>
          <p:cNvCxnSpPr/>
          <p:nvPr/>
        </p:nvCxnSpPr>
        <p:spPr>
          <a:xfrm>
            <a:off x="1408113" y="3856038"/>
            <a:ext cx="4762" cy="20843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B50A5F9-6821-4E39-B17B-E553DE1BE33D}"/>
              </a:ext>
            </a:extLst>
          </p:cNvPr>
          <p:cNvCxnSpPr/>
          <p:nvPr/>
        </p:nvCxnSpPr>
        <p:spPr>
          <a:xfrm>
            <a:off x="8977313" y="1243013"/>
            <a:ext cx="2090737" cy="15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566C855-4907-49AB-8EDE-AEE4A4E9649F}"/>
              </a:ext>
            </a:extLst>
          </p:cNvPr>
          <p:cNvCxnSpPr/>
          <p:nvPr/>
        </p:nvCxnSpPr>
        <p:spPr>
          <a:xfrm>
            <a:off x="10323513" y="546100"/>
            <a:ext cx="15875" cy="3498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内容占位符 4" descr="C:/Users/ADMINI~1/AppData/Local/Temp/kaimatting/20200408204413/output_aiMatting_20200408204542.pngoutput_aiMatting_20200408204542">
            <a:extLst>
              <a:ext uri="{FF2B5EF4-FFF2-40B4-BE49-F238E27FC236}">
                <a16:creationId xmlns:a16="http://schemas.microsoft.com/office/drawing/2014/main" id="{93507CCE-78BA-488A-842F-EACE6D09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-5423" r="-1024" b="-1157"/>
          <a:stretch>
            <a:fillRect/>
          </a:stretch>
        </p:blipFill>
        <p:spPr bwMode="auto">
          <a:xfrm>
            <a:off x="420688" y="396875"/>
            <a:ext cx="2771775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9">
            <a:extLst>
              <a:ext uri="{FF2B5EF4-FFF2-40B4-BE49-F238E27FC236}">
                <a16:creationId xmlns:a16="http://schemas.microsoft.com/office/drawing/2014/main" id="{C8BD71EB-8687-430C-9215-8E7BC0DF9D52}"/>
              </a:ext>
            </a:extLst>
          </p:cNvPr>
          <p:cNvSpPr>
            <a:spLocks noGrp="1"/>
          </p:cNvSpPr>
          <p:nvPr/>
        </p:nvSpPr>
        <p:spPr>
          <a:xfrm>
            <a:off x="5407025" y="2259013"/>
            <a:ext cx="1362075" cy="10096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>
            <a:normAutofit fontScale="97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en-US" altLang="zh-CN" sz="6000">
                <a:solidFill>
                  <a:schemeClr val="bg1"/>
                </a:solidFill>
                <a:latin typeface="阿里巴巴普惠体 Heavy" panose="00020600040101010101" charset="-122"/>
                <a:ea typeface="阿里巴巴普惠体 Heavy" panose="00020600040101010101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0634B778-F1E9-4D4C-A171-EFC40628257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27112" y="3856861"/>
            <a:ext cx="33038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请输入您的标题</a:t>
            </a:r>
            <a:endParaRPr lang="zh-CN" altLang="zh-CN" sz="28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7" grpId="0" animBg="1"/>
      <p:bldP spid="27" grpId="1" animBg="1"/>
      <p:bldP spid="6" grpId="0"/>
      <p:bldP spid="6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1FD1F-E50D-4A4D-A96F-84E9878D1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C32424-9827-4904-953A-05A2A2EDD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A23B68CD-8B42-4A0E-9C78-C468596CE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68300"/>
            <a:ext cx="11453813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5" name="图片 4" descr="photo-1528701202755-cf9158dc3da6.webp">
            <a:extLst>
              <a:ext uri="{FF2B5EF4-FFF2-40B4-BE49-F238E27FC236}">
                <a16:creationId xmlns:a16="http://schemas.microsoft.com/office/drawing/2014/main" id="{60AF6F59-06F2-42CA-8C4C-A58CD44B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968625"/>
            <a:ext cx="2667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9">
            <a:extLst>
              <a:ext uri="{FF2B5EF4-FFF2-40B4-BE49-F238E27FC236}">
                <a16:creationId xmlns:a16="http://schemas.microsoft.com/office/drawing/2014/main" id="{385DC12C-2A55-4F71-B193-7C7C83F9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1" y="793750"/>
            <a:ext cx="3216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540761-9AB0-4BE1-B8DD-09B3409587C1}"/>
              </a:ext>
            </a:extLst>
          </p:cNvPr>
          <p:cNvSpPr/>
          <p:nvPr/>
        </p:nvSpPr>
        <p:spPr>
          <a:xfrm>
            <a:off x="1161226" y="1366240"/>
            <a:ext cx="2808347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6EF3A2-FA58-4D39-ABA7-A9B019CD33D0}"/>
              </a:ext>
            </a:extLst>
          </p:cNvPr>
          <p:cNvSpPr/>
          <p:nvPr/>
        </p:nvSpPr>
        <p:spPr>
          <a:xfrm>
            <a:off x="8099395" y="1366240"/>
            <a:ext cx="2808347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4580" grpId="0"/>
      <p:bldP spid="2458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A1153-E594-44BC-83F8-6D86302D8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5C4155-CC06-4E7B-B5EE-EDD5DA279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4937D7B5-EA7B-41EA-B74F-241AC39E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368300"/>
            <a:ext cx="11453813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5" name="图片 4" descr="bus-2224350_960_720">
            <a:extLst>
              <a:ext uri="{FF2B5EF4-FFF2-40B4-BE49-F238E27FC236}">
                <a16:creationId xmlns:a16="http://schemas.microsoft.com/office/drawing/2014/main" id="{80CFE332-4A48-4C5C-A9B4-7BE99492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8"/>
          <a:stretch>
            <a:fillRect/>
          </a:stretch>
        </p:blipFill>
        <p:spPr bwMode="auto">
          <a:xfrm>
            <a:off x="1321594" y="1371600"/>
            <a:ext cx="15827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bus-2224350_960_720">
            <a:extLst>
              <a:ext uri="{FF2B5EF4-FFF2-40B4-BE49-F238E27FC236}">
                <a16:creationId xmlns:a16="http://schemas.microsoft.com/office/drawing/2014/main" id="{091B49F5-D546-42DB-B832-78541159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-3104"/>
          <a:stretch>
            <a:fillRect/>
          </a:stretch>
        </p:blipFill>
        <p:spPr bwMode="auto">
          <a:xfrm>
            <a:off x="9472613" y="3584485"/>
            <a:ext cx="15525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5">
            <a:extLst>
              <a:ext uri="{FF2B5EF4-FFF2-40B4-BE49-F238E27FC236}">
                <a16:creationId xmlns:a16="http://schemas.microsoft.com/office/drawing/2014/main" id="{D930F65F-8E3D-474B-ACBB-CC9142DA9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608" y="1490663"/>
            <a:ext cx="461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4DE9F78-C4D9-4C4B-87EB-27F1AD2E0CE0}"/>
              </a:ext>
            </a:extLst>
          </p:cNvPr>
          <p:cNvSpPr/>
          <p:nvPr/>
        </p:nvSpPr>
        <p:spPr>
          <a:xfrm>
            <a:off x="4040608" y="2233956"/>
            <a:ext cx="4214872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3557" grpId="0"/>
      <p:bldP spid="2355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2995B-99CE-4BA8-AC3B-CAC7A5E01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2338A2-BDB0-41F2-90F3-13D9497F1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F194AB6C-E721-476D-A94B-99290162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68300"/>
            <a:ext cx="11498263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7" name="图片 6" descr="read-4245926_960_720">
            <a:extLst>
              <a:ext uri="{FF2B5EF4-FFF2-40B4-BE49-F238E27FC236}">
                <a16:creationId xmlns:a16="http://schemas.microsoft.com/office/drawing/2014/main" id="{3DD8D245-D64F-44CC-A51B-01ECDD0C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82" y="1250951"/>
            <a:ext cx="29257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lessons-2190599_960_720">
            <a:extLst>
              <a:ext uri="{FF2B5EF4-FFF2-40B4-BE49-F238E27FC236}">
                <a16:creationId xmlns:a16="http://schemas.microsoft.com/office/drawing/2014/main" id="{16469D34-AA41-45D9-B314-4F99CA43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82" y="3771901"/>
            <a:ext cx="292576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8">
            <a:extLst>
              <a:ext uri="{FF2B5EF4-FFF2-40B4-BE49-F238E27FC236}">
                <a16:creationId xmlns:a16="http://schemas.microsoft.com/office/drawing/2014/main" id="{E5D5E769-6B86-4896-97FB-957FD842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093" y="1129791"/>
            <a:ext cx="4614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14341" name="文本框 10">
            <a:extLst>
              <a:ext uri="{FF2B5EF4-FFF2-40B4-BE49-F238E27FC236}">
                <a16:creationId xmlns:a16="http://schemas.microsoft.com/office/drawing/2014/main" id="{E898777E-CACF-4350-8DC6-A70C93940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093" y="3487228"/>
            <a:ext cx="461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2A25A4-C551-41EC-B449-FF1261E00772}"/>
              </a:ext>
            </a:extLst>
          </p:cNvPr>
          <p:cNvSpPr/>
          <p:nvPr/>
        </p:nvSpPr>
        <p:spPr>
          <a:xfrm>
            <a:off x="1744093" y="1764749"/>
            <a:ext cx="449523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E3848D-F896-4DC5-AFFB-4AA2A031C3A5}"/>
              </a:ext>
            </a:extLst>
          </p:cNvPr>
          <p:cNvSpPr/>
          <p:nvPr/>
        </p:nvSpPr>
        <p:spPr>
          <a:xfrm>
            <a:off x="1744093" y="4069230"/>
            <a:ext cx="449523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14339" grpId="0"/>
      <p:bldP spid="14339" grpId="1"/>
      <p:bldP spid="14341" grpId="0"/>
      <p:bldP spid="1434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2995B-99CE-4BA8-AC3B-CAC7A5E01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2338A2-BDB0-41F2-90F3-13D9497F1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F194AB6C-E721-476D-A94B-99290162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68300"/>
            <a:ext cx="11498263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4339" name="文本框 8">
            <a:extLst>
              <a:ext uri="{FF2B5EF4-FFF2-40B4-BE49-F238E27FC236}">
                <a16:creationId xmlns:a16="http://schemas.microsoft.com/office/drawing/2014/main" id="{E5D5E769-6B86-4896-97FB-957FD842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393" y="961231"/>
            <a:ext cx="4614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版权声明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46BFFD-45BA-410F-8F28-6467844CF19E}"/>
              </a:ext>
            </a:extLst>
          </p:cNvPr>
          <p:cNvSpPr txBox="1"/>
          <p:nvPr/>
        </p:nvSpPr>
        <p:spPr>
          <a:xfrm>
            <a:off x="1455056" y="1904149"/>
            <a:ext cx="9275536" cy="378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感谢您下载办公资源网平台上提供的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作品，为了您和办公资源以及原创作者的利益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请勿复制、传播、销售，否则将承担法律责任！办公资源将对作品进行维权，按照传播下载次数进行十倍的索取赔偿！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       </a:t>
            </a:r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在办公资源出售的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模板是免版税类</a:t>
            </a:r>
            <a:r>
              <a:rPr lang="en-US" altLang="zh-CN" dirty="0">
                <a:solidFill>
                  <a:schemeClr val="bg1"/>
                </a:solidFill>
              </a:rPr>
              <a:t>(RF: Royalty-Free)</a:t>
            </a:r>
            <a:r>
              <a:rPr lang="zh-CN" altLang="en-US" dirty="0">
                <a:solidFill>
                  <a:schemeClr val="bg1"/>
                </a:solidFill>
              </a:rPr>
              <a:t>正版受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和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的保护，作品的所有权、版权和著作权归办公资源所有，您下载的是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模板素材的使用权。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       </a:t>
            </a:r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不得将办公资源的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模板、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素材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本身用于再出售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或者出租、出借、转让、分销、发布或者作为礼物供他人使用，不得转授权、出卖、转让本协议或者本协议中的权利。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114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14339" grpId="0"/>
      <p:bldP spid="143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2329BB5F-37BB-45BF-B61F-E5CDAF6CF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3" y="377825"/>
            <a:ext cx="11534775" cy="6122988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7" name="任意多边形 26">
            <a:extLst>
              <a:ext uri="{FF2B5EF4-FFF2-40B4-BE49-F238E27FC236}">
                <a16:creationId xmlns:a16="http://schemas.microsoft.com/office/drawing/2014/main" id="{DD891180-BBA2-4A92-9264-9BD3CC8C0B1D}"/>
              </a:ext>
            </a:extLst>
          </p:cNvPr>
          <p:cNvSpPr/>
          <p:nvPr/>
        </p:nvSpPr>
        <p:spPr>
          <a:xfrm rot="5400000">
            <a:off x="3767138" y="3586162"/>
            <a:ext cx="3582988" cy="131763"/>
          </a:xfrm>
          <a:custGeom>
            <a:avLst/>
            <a:gdLst>
              <a:gd name="connisteX0" fmla="*/ 0 w 5557520"/>
              <a:gd name="connsiteY0" fmla="*/ 34572 h 147884"/>
              <a:gd name="connisteX1" fmla="*/ 142875 w 5557520"/>
              <a:gd name="connsiteY1" fmla="*/ 34572 h 147884"/>
              <a:gd name="connisteX2" fmla="*/ 269240 w 5557520"/>
              <a:gd name="connsiteY2" fmla="*/ 34572 h 147884"/>
              <a:gd name="connisteX3" fmla="*/ 364490 w 5557520"/>
              <a:gd name="connsiteY3" fmla="*/ 34572 h 147884"/>
              <a:gd name="connisteX4" fmla="*/ 459105 w 5557520"/>
              <a:gd name="connsiteY4" fmla="*/ 34572 h 147884"/>
              <a:gd name="connisteX5" fmla="*/ 570230 w 5557520"/>
              <a:gd name="connsiteY5" fmla="*/ 34572 h 147884"/>
              <a:gd name="connisteX6" fmla="*/ 664845 w 5557520"/>
              <a:gd name="connsiteY6" fmla="*/ 34572 h 147884"/>
              <a:gd name="connisteX7" fmla="*/ 744220 w 5557520"/>
              <a:gd name="connsiteY7" fmla="*/ 34572 h 147884"/>
              <a:gd name="connisteX8" fmla="*/ 839470 w 5557520"/>
              <a:gd name="connsiteY8" fmla="*/ 2822 h 147884"/>
              <a:gd name="connisteX9" fmla="*/ 934085 w 5557520"/>
              <a:gd name="connsiteY9" fmla="*/ 2822 h 147884"/>
              <a:gd name="connisteX10" fmla="*/ 1045210 w 5557520"/>
              <a:gd name="connsiteY10" fmla="*/ 2822 h 147884"/>
              <a:gd name="connisteX11" fmla="*/ 1139825 w 5557520"/>
              <a:gd name="connsiteY11" fmla="*/ 2822 h 147884"/>
              <a:gd name="connisteX12" fmla="*/ 1219200 w 5557520"/>
              <a:gd name="connsiteY12" fmla="*/ 18697 h 147884"/>
              <a:gd name="connisteX13" fmla="*/ 1377950 w 5557520"/>
              <a:gd name="connsiteY13" fmla="*/ 18697 h 147884"/>
              <a:gd name="connisteX14" fmla="*/ 1472565 w 5557520"/>
              <a:gd name="connsiteY14" fmla="*/ 18697 h 147884"/>
              <a:gd name="connisteX15" fmla="*/ 1567815 w 5557520"/>
              <a:gd name="connsiteY15" fmla="*/ 18697 h 147884"/>
              <a:gd name="connisteX16" fmla="*/ 1662430 w 5557520"/>
              <a:gd name="connsiteY16" fmla="*/ 18697 h 147884"/>
              <a:gd name="connisteX17" fmla="*/ 1757680 w 5557520"/>
              <a:gd name="connsiteY17" fmla="*/ 18697 h 147884"/>
              <a:gd name="connisteX18" fmla="*/ 1837055 w 5557520"/>
              <a:gd name="connsiteY18" fmla="*/ 50447 h 147884"/>
              <a:gd name="connisteX19" fmla="*/ 1915795 w 5557520"/>
              <a:gd name="connsiteY19" fmla="*/ 66322 h 147884"/>
              <a:gd name="connisteX20" fmla="*/ 2011045 w 5557520"/>
              <a:gd name="connsiteY20" fmla="*/ 66322 h 147884"/>
              <a:gd name="connisteX21" fmla="*/ 2106295 w 5557520"/>
              <a:gd name="connsiteY21" fmla="*/ 66322 h 147884"/>
              <a:gd name="connisteX22" fmla="*/ 2200910 w 5557520"/>
              <a:gd name="connsiteY22" fmla="*/ 66322 h 147884"/>
              <a:gd name="connisteX23" fmla="*/ 2280285 w 5557520"/>
              <a:gd name="connsiteY23" fmla="*/ 97437 h 147884"/>
              <a:gd name="connisteX24" fmla="*/ 2359025 w 5557520"/>
              <a:gd name="connsiteY24" fmla="*/ 97437 h 147884"/>
              <a:gd name="connisteX25" fmla="*/ 2454275 w 5557520"/>
              <a:gd name="connsiteY25" fmla="*/ 97437 h 147884"/>
              <a:gd name="connisteX26" fmla="*/ 2533650 w 5557520"/>
              <a:gd name="connsiteY26" fmla="*/ 97437 h 147884"/>
              <a:gd name="connisteX27" fmla="*/ 2612390 w 5557520"/>
              <a:gd name="connsiteY27" fmla="*/ 97437 h 147884"/>
              <a:gd name="connisteX28" fmla="*/ 2723515 w 5557520"/>
              <a:gd name="connsiteY28" fmla="*/ 97437 h 147884"/>
              <a:gd name="connisteX29" fmla="*/ 2802890 w 5557520"/>
              <a:gd name="connsiteY29" fmla="*/ 97437 h 147884"/>
              <a:gd name="connisteX30" fmla="*/ 2881630 w 5557520"/>
              <a:gd name="connsiteY30" fmla="*/ 97437 h 147884"/>
              <a:gd name="connisteX31" fmla="*/ 2992755 w 5557520"/>
              <a:gd name="connsiteY31" fmla="*/ 97437 h 147884"/>
              <a:gd name="connisteX32" fmla="*/ 3087370 w 5557520"/>
              <a:gd name="connsiteY32" fmla="*/ 97437 h 147884"/>
              <a:gd name="connisteX33" fmla="*/ 3198495 w 5557520"/>
              <a:gd name="connsiteY33" fmla="*/ 97437 h 147884"/>
              <a:gd name="connisteX34" fmla="*/ 3277870 w 5557520"/>
              <a:gd name="connsiteY34" fmla="*/ 97437 h 147884"/>
              <a:gd name="connisteX35" fmla="*/ 3372485 w 5557520"/>
              <a:gd name="connsiteY35" fmla="*/ 97437 h 147884"/>
              <a:gd name="connisteX36" fmla="*/ 3499485 w 5557520"/>
              <a:gd name="connsiteY36" fmla="*/ 97437 h 147884"/>
              <a:gd name="connisteX37" fmla="*/ 3578225 w 5557520"/>
              <a:gd name="connsiteY37" fmla="*/ 113312 h 147884"/>
              <a:gd name="connisteX38" fmla="*/ 3657600 w 5557520"/>
              <a:gd name="connsiteY38" fmla="*/ 129187 h 147884"/>
              <a:gd name="connisteX39" fmla="*/ 3736975 w 5557520"/>
              <a:gd name="connsiteY39" fmla="*/ 129187 h 147884"/>
              <a:gd name="connisteX40" fmla="*/ 3831590 w 5557520"/>
              <a:gd name="connsiteY40" fmla="*/ 129187 h 147884"/>
              <a:gd name="connisteX41" fmla="*/ 3926840 w 5557520"/>
              <a:gd name="connsiteY41" fmla="*/ 129187 h 147884"/>
              <a:gd name="connisteX42" fmla="*/ 4006215 w 5557520"/>
              <a:gd name="connsiteY42" fmla="*/ 145062 h 147884"/>
              <a:gd name="connisteX43" fmla="*/ 4116705 w 5557520"/>
              <a:gd name="connsiteY43" fmla="*/ 145062 h 147884"/>
              <a:gd name="connisteX44" fmla="*/ 4243705 w 5557520"/>
              <a:gd name="connsiteY44" fmla="*/ 145062 h 147884"/>
              <a:gd name="connisteX45" fmla="*/ 4385945 w 5557520"/>
              <a:gd name="connsiteY45" fmla="*/ 145062 h 147884"/>
              <a:gd name="connisteX46" fmla="*/ 4481195 w 5557520"/>
              <a:gd name="connsiteY46" fmla="*/ 145062 h 147884"/>
              <a:gd name="connisteX47" fmla="*/ 4591685 w 5557520"/>
              <a:gd name="connsiteY47" fmla="*/ 145062 h 147884"/>
              <a:gd name="connisteX48" fmla="*/ 4686935 w 5557520"/>
              <a:gd name="connsiteY48" fmla="*/ 113312 h 147884"/>
              <a:gd name="connisteX49" fmla="*/ 4782185 w 5557520"/>
              <a:gd name="connsiteY49" fmla="*/ 113312 h 147884"/>
              <a:gd name="connisteX50" fmla="*/ 4860925 w 5557520"/>
              <a:gd name="connsiteY50" fmla="*/ 113312 h 147884"/>
              <a:gd name="connisteX51" fmla="*/ 4956175 w 5557520"/>
              <a:gd name="connsiteY51" fmla="*/ 113312 h 147884"/>
              <a:gd name="connisteX52" fmla="*/ 5050790 w 5557520"/>
              <a:gd name="connsiteY52" fmla="*/ 97437 h 147884"/>
              <a:gd name="connisteX53" fmla="*/ 5130165 w 5557520"/>
              <a:gd name="connsiteY53" fmla="*/ 82197 h 147884"/>
              <a:gd name="connisteX54" fmla="*/ 5273040 w 5557520"/>
              <a:gd name="connsiteY54" fmla="*/ 82197 h 147884"/>
              <a:gd name="connisteX55" fmla="*/ 5383530 w 5557520"/>
              <a:gd name="connsiteY55" fmla="*/ 82197 h 147884"/>
              <a:gd name="connisteX56" fmla="*/ 5478780 w 5557520"/>
              <a:gd name="connsiteY56" fmla="*/ 82197 h 147884"/>
              <a:gd name="connisteX57" fmla="*/ 5557520 w 5557520"/>
              <a:gd name="connsiteY57" fmla="*/ 113312 h 147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5557520" h="147884">
                <a:moveTo>
                  <a:pt x="0" y="34572"/>
                </a:moveTo>
                <a:cubicBezTo>
                  <a:pt x="26035" y="34572"/>
                  <a:pt x="88900" y="34572"/>
                  <a:pt x="142875" y="34572"/>
                </a:cubicBezTo>
                <a:cubicBezTo>
                  <a:pt x="196850" y="34572"/>
                  <a:pt x="224790" y="34572"/>
                  <a:pt x="269240" y="34572"/>
                </a:cubicBezTo>
                <a:cubicBezTo>
                  <a:pt x="313690" y="34572"/>
                  <a:pt x="326390" y="34572"/>
                  <a:pt x="364490" y="34572"/>
                </a:cubicBezTo>
                <a:cubicBezTo>
                  <a:pt x="402590" y="34572"/>
                  <a:pt x="417830" y="34572"/>
                  <a:pt x="459105" y="34572"/>
                </a:cubicBezTo>
                <a:cubicBezTo>
                  <a:pt x="500380" y="34572"/>
                  <a:pt x="528955" y="34572"/>
                  <a:pt x="570230" y="34572"/>
                </a:cubicBezTo>
                <a:cubicBezTo>
                  <a:pt x="611505" y="34572"/>
                  <a:pt x="629920" y="34572"/>
                  <a:pt x="664845" y="34572"/>
                </a:cubicBezTo>
                <a:cubicBezTo>
                  <a:pt x="699770" y="34572"/>
                  <a:pt x="709295" y="40922"/>
                  <a:pt x="744220" y="34572"/>
                </a:cubicBezTo>
                <a:cubicBezTo>
                  <a:pt x="779145" y="28222"/>
                  <a:pt x="801370" y="9172"/>
                  <a:pt x="839470" y="2822"/>
                </a:cubicBezTo>
                <a:cubicBezTo>
                  <a:pt x="877570" y="-3528"/>
                  <a:pt x="892810" y="2822"/>
                  <a:pt x="934085" y="2822"/>
                </a:cubicBezTo>
                <a:cubicBezTo>
                  <a:pt x="975360" y="2822"/>
                  <a:pt x="1003935" y="2822"/>
                  <a:pt x="1045210" y="2822"/>
                </a:cubicBezTo>
                <a:cubicBezTo>
                  <a:pt x="1086485" y="2822"/>
                  <a:pt x="1104900" y="-353"/>
                  <a:pt x="1139825" y="2822"/>
                </a:cubicBezTo>
                <a:cubicBezTo>
                  <a:pt x="1174750" y="5997"/>
                  <a:pt x="1171575" y="15522"/>
                  <a:pt x="1219200" y="18697"/>
                </a:cubicBezTo>
                <a:cubicBezTo>
                  <a:pt x="1266825" y="21872"/>
                  <a:pt x="1327150" y="18697"/>
                  <a:pt x="1377950" y="18697"/>
                </a:cubicBezTo>
                <a:cubicBezTo>
                  <a:pt x="1428750" y="18697"/>
                  <a:pt x="1434465" y="18697"/>
                  <a:pt x="1472565" y="18697"/>
                </a:cubicBezTo>
                <a:cubicBezTo>
                  <a:pt x="1510665" y="18697"/>
                  <a:pt x="1529715" y="18697"/>
                  <a:pt x="1567815" y="18697"/>
                </a:cubicBezTo>
                <a:cubicBezTo>
                  <a:pt x="1605915" y="18697"/>
                  <a:pt x="1624330" y="18697"/>
                  <a:pt x="1662430" y="18697"/>
                </a:cubicBezTo>
                <a:cubicBezTo>
                  <a:pt x="1700530" y="18697"/>
                  <a:pt x="1722755" y="12347"/>
                  <a:pt x="1757680" y="18697"/>
                </a:cubicBezTo>
                <a:cubicBezTo>
                  <a:pt x="1792605" y="25047"/>
                  <a:pt x="1805305" y="40922"/>
                  <a:pt x="1837055" y="50447"/>
                </a:cubicBezTo>
                <a:cubicBezTo>
                  <a:pt x="1868805" y="59972"/>
                  <a:pt x="1880870" y="63147"/>
                  <a:pt x="1915795" y="66322"/>
                </a:cubicBezTo>
                <a:cubicBezTo>
                  <a:pt x="1950720" y="69497"/>
                  <a:pt x="1972945" y="66322"/>
                  <a:pt x="2011045" y="66322"/>
                </a:cubicBezTo>
                <a:cubicBezTo>
                  <a:pt x="2049145" y="66322"/>
                  <a:pt x="2068195" y="66322"/>
                  <a:pt x="2106295" y="66322"/>
                </a:cubicBezTo>
                <a:cubicBezTo>
                  <a:pt x="2144395" y="66322"/>
                  <a:pt x="2165985" y="59972"/>
                  <a:pt x="2200910" y="66322"/>
                </a:cubicBezTo>
                <a:cubicBezTo>
                  <a:pt x="2235835" y="72672"/>
                  <a:pt x="2248535" y="91087"/>
                  <a:pt x="2280285" y="97437"/>
                </a:cubicBezTo>
                <a:cubicBezTo>
                  <a:pt x="2312035" y="103787"/>
                  <a:pt x="2324100" y="97437"/>
                  <a:pt x="2359025" y="97437"/>
                </a:cubicBezTo>
                <a:cubicBezTo>
                  <a:pt x="2393950" y="97437"/>
                  <a:pt x="2419350" y="97437"/>
                  <a:pt x="2454275" y="97437"/>
                </a:cubicBezTo>
                <a:cubicBezTo>
                  <a:pt x="2489200" y="97437"/>
                  <a:pt x="2501900" y="97437"/>
                  <a:pt x="2533650" y="97437"/>
                </a:cubicBezTo>
                <a:cubicBezTo>
                  <a:pt x="2565400" y="97437"/>
                  <a:pt x="2574290" y="97437"/>
                  <a:pt x="2612390" y="97437"/>
                </a:cubicBezTo>
                <a:cubicBezTo>
                  <a:pt x="2650490" y="97437"/>
                  <a:pt x="2685415" y="97437"/>
                  <a:pt x="2723515" y="97437"/>
                </a:cubicBezTo>
                <a:cubicBezTo>
                  <a:pt x="2761615" y="97437"/>
                  <a:pt x="2771140" y="97437"/>
                  <a:pt x="2802890" y="97437"/>
                </a:cubicBezTo>
                <a:cubicBezTo>
                  <a:pt x="2834640" y="97437"/>
                  <a:pt x="2843530" y="97437"/>
                  <a:pt x="2881630" y="97437"/>
                </a:cubicBezTo>
                <a:cubicBezTo>
                  <a:pt x="2919730" y="97437"/>
                  <a:pt x="2951480" y="97437"/>
                  <a:pt x="2992755" y="97437"/>
                </a:cubicBezTo>
                <a:cubicBezTo>
                  <a:pt x="3034030" y="97437"/>
                  <a:pt x="3046095" y="97437"/>
                  <a:pt x="3087370" y="97437"/>
                </a:cubicBezTo>
                <a:cubicBezTo>
                  <a:pt x="3128645" y="97437"/>
                  <a:pt x="3160395" y="97437"/>
                  <a:pt x="3198495" y="97437"/>
                </a:cubicBezTo>
                <a:cubicBezTo>
                  <a:pt x="3236595" y="97437"/>
                  <a:pt x="3242945" y="97437"/>
                  <a:pt x="3277870" y="97437"/>
                </a:cubicBezTo>
                <a:cubicBezTo>
                  <a:pt x="3312795" y="97437"/>
                  <a:pt x="3328035" y="97437"/>
                  <a:pt x="3372485" y="97437"/>
                </a:cubicBezTo>
                <a:cubicBezTo>
                  <a:pt x="3416935" y="97437"/>
                  <a:pt x="3458210" y="94262"/>
                  <a:pt x="3499485" y="97437"/>
                </a:cubicBezTo>
                <a:cubicBezTo>
                  <a:pt x="3540760" y="100612"/>
                  <a:pt x="3546475" y="106962"/>
                  <a:pt x="3578225" y="113312"/>
                </a:cubicBezTo>
                <a:cubicBezTo>
                  <a:pt x="3609975" y="119662"/>
                  <a:pt x="3625850" y="126012"/>
                  <a:pt x="3657600" y="129187"/>
                </a:cubicBezTo>
                <a:cubicBezTo>
                  <a:pt x="3689350" y="132362"/>
                  <a:pt x="3702050" y="129187"/>
                  <a:pt x="3736975" y="129187"/>
                </a:cubicBezTo>
                <a:cubicBezTo>
                  <a:pt x="3771900" y="129187"/>
                  <a:pt x="3793490" y="129187"/>
                  <a:pt x="3831590" y="129187"/>
                </a:cubicBezTo>
                <a:cubicBezTo>
                  <a:pt x="3869690" y="129187"/>
                  <a:pt x="3891915" y="126012"/>
                  <a:pt x="3926840" y="129187"/>
                </a:cubicBezTo>
                <a:cubicBezTo>
                  <a:pt x="3961765" y="132362"/>
                  <a:pt x="3968115" y="141887"/>
                  <a:pt x="4006215" y="145062"/>
                </a:cubicBezTo>
                <a:cubicBezTo>
                  <a:pt x="4044315" y="148237"/>
                  <a:pt x="4069080" y="145062"/>
                  <a:pt x="4116705" y="145062"/>
                </a:cubicBezTo>
                <a:cubicBezTo>
                  <a:pt x="4164330" y="145062"/>
                  <a:pt x="4189730" y="145062"/>
                  <a:pt x="4243705" y="145062"/>
                </a:cubicBezTo>
                <a:cubicBezTo>
                  <a:pt x="4297680" y="145062"/>
                  <a:pt x="4338320" y="145062"/>
                  <a:pt x="4385945" y="145062"/>
                </a:cubicBezTo>
                <a:cubicBezTo>
                  <a:pt x="4433570" y="145062"/>
                  <a:pt x="4439920" y="145062"/>
                  <a:pt x="4481195" y="145062"/>
                </a:cubicBezTo>
                <a:cubicBezTo>
                  <a:pt x="4522470" y="145062"/>
                  <a:pt x="4550410" y="151412"/>
                  <a:pt x="4591685" y="145062"/>
                </a:cubicBezTo>
                <a:cubicBezTo>
                  <a:pt x="4632960" y="138712"/>
                  <a:pt x="4648835" y="119662"/>
                  <a:pt x="4686935" y="113312"/>
                </a:cubicBezTo>
                <a:cubicBezTo>
                  <a:pt x="4725035" y="106962"/>
                  <a:pt x="4747260" y="113312"/>
                  <a:pt x="4782185" y="113312"/>
                </a:cubicBezTo>
                <a:cubicBezTo>
                  <a:pt x="4817110" y="113312"/>
                  <a:pt x="4826000" y="113312"/>
                  <a:pt x="4860925" y="113312"/>
                </a:cubicBezTo>
                <a:cubicBezTo>
                  <a:pt x="4895850" y="113312"/>
                  <a:pt x="4918075" y="116487"/>
                  <a:pt x="4956175" y="113312"/>
                </a:cubicBezTo>
                <a:cubicBezTo>
                  <a:pt x="4994275" y="110137"/>
                  <a:pt x="5015865" y="103787"/>
                  <a:pt x="5050790" y="97437"/>
                </a:cubicBezTo>
                <a:cubicBezTo>
                  <a:pt x="5085715" y="91087"/>
                  <a:pt x="5085715" y="85372"/>
                  <a:pt x="5130165" y="82197"/>
                </a:cubicBezTo>
                <a:cubicBezTo>
                  <a:pt x="5174615" y="79022"/>
                  <a:pt x="5222240" y="82197"/>
                  <a:pt x="5273040" y="82197"/>
                </a:cubicBezTo>
                <a:cubicBezTo>
                  <a:pt x="5323840" y="82197"/>
                  <a:pt x="5342255" y="82197"/>
                  <a:pt x="5383530" y="82197"/>
                </a:cubicBezTo>
                <a:cubicBezTo>
                  <a:pt x="5424805" y="82197"/>
                  <a:pt x="5443855" y="75847"/>
                  <a:pt x="5478780" y="82197"/>
                </a:cubicBezTo>
                <a:cubicBezTo>
                  <a:pt x="5513705" y="88547"/>
                  <a:pt x="5543550" y="106962"/>
                  <a:pt x="5557520" y="113312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AEA6B9DE-060A-416C-ACE1-1AA65E96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875" y="2551113"/>
            <a:ext cx="2468563" cy="1300162"/>
          </a:xfrm>
        </p:spPr>
        <p:txBody>
          <a:bodyPr/>
          <a:lstStyle/>
          <a:p>
            <a:r>
              <a:rPr sz="6000">
                <a:solidFill>
                  <a:schemeClr val="bg1"/>
                </a:solidFill>
                <a:latin typeface="阿里巴巴普惠体 Heavy" panose="00020600040101010101" charset="-122"/>
                <a:ea typeface="阿里巴巴普惠体 Heavy" panose="00020600040101010101" charset="-122"/>
                <a:sym typeface="微软雅黑" panose="020B0503020204020204" pitchFamily="34" charset="-122"/>
              </a:rPr>
              <a:t>目  录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84F595E-91E2-48C7-B8CA-C96B5AEAF325}"/>
              </a:ext>
            </a:extLst>
          </p:cNvPr>
          <p:cNvGrpSpPr>
            <a:grpSpLocks/>
          </p:cNvGrpSpPr>
          <p:nvPr/>
        </p:nvGrpSpPr>
        <p:grpSpPr bwMode="auto">
          <a:xfrm>
            <a:off x="7082153" y="2183765"/>
            <a:ext cx="1821183" cy="2907030"/>
            <a:chOff x="9370" y="3573"/>
            <a:chExt cx="2867" cy="4577"/>
          </a:xfrm>
        </p:grpSpPr>
        <p:sp>
          <p:nvSpPr>
            <p:cNvPr id="6151" name="文本框 10">
              <a:extLst>
                <a:ext uri="{FF2B5EF4-FFF2-40B4-BE49-F238E27FC236}">
                  <a16:creationId xmlns:a16="http://schemas.microsoft.com/office/drawing/2014/main" id="{2F2DE047-1BAD-43F5-A05E-94456216F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2" y="3573"/>
              <a:ext cx="285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思源黑体 CN Regular" charset="-122"/>
                  <a:ea typeface="思源黑体 CN Regular" charset="-122"/>
                  <a:sym typeface="微软雅黑" panose="020B0503020204020204" pitchFamily="34" charset="-122"/>
                </a:rPr>
                <a:t>开学动员 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48707BA-1DEF-4C23-B872-FA7416A2A320}"/>
                </a:ext>
              </a:extLst>
            </p:cNvPr>
            <p:cNvSpPr txBox="1"/>
            <p:nvPr/>
          </p:nvSpPr>
          <p:spPr>
            <a:xfrm>
              <a:off x="9382" y="4764"/>
              <a:ext cx="285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fontAlgn="auto"/>
              <a:r>
                <a:rPr lang="zh-CN" altLang="en-US" sz="2800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Regular" panose="020B0500000000000000" charset="-122"/>
                  <a:ea typeface="思源黑体 CN Regular" panose="020B0500000000000000" charset="-122"/>
                  <a:sym typeface="微软雅黑" panose="020B0503020204020204" pitchFamily="34" charset="-122"/>
                </a:rPr>
                <a:t>开学仪式</a:t>
              </a:r>
            </a:p>
          </p:txBody>
        </p:sp>
        <p:grpSp>
          <p:nvGrpSpPr>
            <p:cNvPr id="6153" name="组合 4">
              <a:extLst>
                <a:ext uri="{FF2B5EF4-FFF2-40B4-BE49-F238E27FC236}">
                  <a16:creationId xmlns:a16="http://schemas.microsoft.com/office/drawing/2014/main" id="{D5197731-3930-43A0-9824-4B14EF3F1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70" y="6086"/>
              <a:ext cx="2867" cy="2064"/>
              <a:chOff x="9370" y="6086"/>
              <a:chExt cx="2867" cy="2064"/>
            </a:xfrm>
          </p:grpSpPr>
          <p:sp>
            <p:nvSpPr>
              <p:cNvPr id="6154" name="文本框 12">
                <a:extLst>
                  <a:ext uri="{FF2B5EF4-FFF2-40B4-BE49-F238E27FC236}">
                    <a16:creationId xmlns:a16="http://schemas.microsoft.com/office/drawing/2014/main" id="{89DD59F3-D3BE-4947-848F-824228CE4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82" y="6086"/>
                <a:ext cx="2855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  <a:latin typeface="思源黑体 CN Regular" charset="-122"/>
                    <a:ea typeface="思源黑体 CN Regular" charset="-122"/>
                    <a:sym typeface="微软雅黑" panose="020B0503020204020204" pitchFamily="34" charset="-122"/>
                  </a:rPr>
                  <a:t>开学宣言</a:t>
                </a:r>
              </a:p>
            </p:txBody>
          </p:sp>
          <p:sp>
            <p:nvSpPr>
              <p:cNvPr id="6155" name="文本框 13">
                <a:extLst>
                  <a:ext uri="{FF2B5EF4-FFF2-40B4-BE49-F238E27FC236}">
                    <a16:creationId xmlns:a16="http://schemas.microsoft.com/office/drawing/2014/main" id="{3040ACB6-8949-4C05-BCA1-29CBEE7A5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70" y="7326"/>
                <a:ext cx="2552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latin typeface="思源黑体 CN Regular" charset="-122"/>
                    <a:ea typeface="思源黑体 CN Regular" charset="-122"/>
                    <a:sym typeface="微软雅黑" panose="020B0503020204020204" pitchFamily="34" charset="-122"/>
                  </a:rPr>
                  <a:t>开学计划</a:t>
                </a:r>
              </a:p>
            </p:txBody>
          </p:sp>
        </p:grp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40202B8-BE4B-4208-8417-56066C54BAB4}"/>
              </a:ext>
            </a:extLst>
          </p:cNvPr>
          <p:cNvCxnSpPr/>
          <p:nvPr/>
        </p:nvCxnSpPr>
        <p:spPr>
          <a:xfrm>
            <a:off x="8977313" y="1243013"/>
            <a:ext cx="2090737" cy="158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9A64FE-26AC-4FDE-9D7D-A80ACE669811}"/>
              </a:ext>
            </a:extLst>
          </p:cNvPr>
          <p:cNvCxnSpPr/>
          <p:nvPr/>
        </p:nvCxnSpPr>
        <p:spPr>
          <a:xfrm flipV="1">
            <a:off x="1060450" y="5438775"/>
            <a:ext cx="996950" cy="47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2EDC401-439F-4A2C-9BCB-BE674ADD9216}"/>
              </a:ext>
            </a:extLst>
          </p:cNvPr>
          <p:cNvCxnSpPr/>
          <p:nvPr/>
        </p:nvCxnSpPr>
        <p:spPr>
          <a:xfrm>
            <a:off x="10323513" y="546100"/>
            <a:ext cx="15875" cy="34988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74F1D4C-FBE1-4A41-A1E2-6FF5CC526FF5}"/>
              </a:ext>
            </a:extLst>
          </p:cNvPr>
          <p:cNvCxnSpPr/>
          <p:nvPr/>
        </p:nvCxnSpPr>
        <p:spPr>
          <a:xfrm>
            <a:off x="1408113" y="3840163"/>
            <a:ext cx="4762" cy="20843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1A68C6-19B8-470E-B604-C2B5E4A29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C01206-C190-4D25-BBF1-C04412348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C29427B1-6426-48C6-8FFD-1E31A3E55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3" y="368300"/>
            <a:ext cx="11442700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10" name="图片 9" descr="C:/Users/ADMINI~1/AppData/Local/Temp/kaimatting/20200408204413/output_aiMatting_20200408204542.pngoutput_aiMatting_20200408204542">
            <a:extLst>
              <a:ext uri="{FF2B5EF4-FFF2-40B4-BE49-F238E27FC236}">
                <a16:creationId xmlns:a16="http://schemas.microsoft.com/office/drawing/2014/main" id="{A3490C68-77E7-456F-B520-698104CAF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5" t="-4013" r="41554" b="-2567"/>
          <a:stretch>
            <a:fillRect/>
          </a:stretch>
        </p:blipFill>
        <p:spPr bwMode="auto">
          <a:xfrm>
            <a:off x="379413" y="3994150"/>
            <a:ext cx="2673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C:/Users/ADMINI~1/AppData/Local/Temp/kaimatting/20200408204413/output_aiMatting_20200408204542.pngoutput_aiMatting_20200408204542">
            <a:extLst>
              <a:ext uri="{FF2B5EF4-FFF2-40B4-BE49-F238E27FC236}">
                <a16:creationId xmlns:a16="http://schemas.microsoft.com/office/drawing/2014/main" id="{0618B926-E999-4F60-8CAD-03A42D85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-5423" r="-1024" b="-1157"/>
          <a:stretch>
            <a:fillRect/>
          </a:stretch>
        </p:blipFill>
        <p:spPr bwMode="auto">
          <a:xfrm>
            <a:off x="8901113" y="612775"/>
            <a:ext cx="2268537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任意多边形 26">
            <a:extLst>
              <a:ext uri="{FF2B5EF4-FFF2-40B4-BE49-F238E27FC236}">
                <a16:creationId xmlns:a16="http://schemas.microsoft.com/office/drawing/2014/main" id="{CC4D68B9-C30E-47B4-B7CF-7543389E56BE}"/>
              </a:ext>
            </a:extLst>
          </p:cNvPr>
          <p:cNvSpPr/>
          <p:nvPr/>
        </p:nvSpPr>
        <p:spPr>
          <a:xfrm>
            <a:off x="3238500" y="3586163"/>
            <a:ext cx="5557838" cy="147637"/>
          </a:xfrm>
          <a:custGeom>
            <a:avLst/>
            <a:gdLst>
              <a:gd name="connisteX0" fmla="*/ 0 w 5557520"/>
              <a:gd name="connsiteY0" fmla="*/ 34572 h 147884"/>
              <a:gd name="connisteX1" fmla="*/ 142875 w 5557520"/>
              <a:gd name="connsiteY1" fmla="*/ 34572 h 147884"/>
              <a:gd name="connisteX2" fmla="*/ 269240 w 5557520"/>
              <a:gd name="connsiteY2" fmla="*/ 34572 h 147884"/>
              <a:gd name="connisteX3" fmla="*/ 364490 w 5557520"/>
              <a:gd name="connsiteY3" fmla="*/ 34572 h 147884"/>
              <a:gd name="connisteX4" fmla="*/ 459105 w 5557520"/>
              <a:gd name="connsiteY4" fmla="*/ 34572 h 147884"/>
              <a:gd name="connisteX5" fmla="*/ 570230 w 5557520"/>
              <a:gd name="connsiteY5" fmla="*/ 34572 h 147884"/>
              <a:gd name="connisteX6" fmla="*/ 664845 w 5557520"/>
              <a:gd name="connsiteY6" fmla="*/ 34572 h 147884"/>
              <a:gd name="connisteX7" fmla="*/ 744220 w 5557520"/>
              <a:gd name="connsiteY7" fmla="*/ 34572 h 147884"/>
              <a:gd name="connisteX8" fmla="*/ 839470 w 5557520"/>
              <a:gd name="connsiteY8" fmla="*/ 2822 h 147884"/>
              <a:gd name="connisteX9" fmla="*/ 934085 w 5557520"/>
              <a:gd name="connsiteY9" fmla="*/ 2822 h 147884"/>
              <a:gd name="connisteX10" fmla="*/ 1045210 w 5557520"/>
              <a:gd name="connsiteY10" fmla="*/ 2822 h 147884"/>
              <a:gd name="connisteX11" fmla="*/ 1139825 w 5557520"/>
              <a:gd name="connsiteY11" fmla="*/ 2822 h 147884"/>
              <a:gd name="connisteX12" fmla="*/ 1219200 w 5557520"/>
              <a:gd name="connsiteY12" fmla="*/ 18697 h 147884"/>
              <a:gd name="connisteX13" fmla="*/ 1377950 w 5557520"/>
              <a:gd name="connsiteY13" fmla="*/ 18697 h 147884"/>
              <a:gd name="connisteX14" fmla="*/ 1472565 w 5557520"/>
              <a:gd name="connsiteY14" fmla="*/ 18697 h 147884"/>
              <a:gd name="connisteX15" fmla="*/ 1567815 w 5557520"/>
              <a:gd name="connsiteY15" fmla="*/ 18697 h 147884"/>
              <a:gd name="connisteX16" fmla="*/ 1662430 w 5557520"/>
              <a:gd name="connsiteY16" fmla="*/ 18697 h 147884"/>
              <a:gd name="connisteX17" fmla="*/ 1757680 w 5557520"/>
              <a:gd name="connsiteY17" fmla="*/ 18697 h 147884"/>
              <a:gd name="connisteX18" fmla="*/ 1837055 w 5557520"/>
              <a:gd name="connsiteY18" fmla="*/ 50447 h 147884"/>
              <a:gd name="connisteX19" fmla="*/ 1915795 w 5557520"/>
              <a:gd name="connsiteY19" fmla="*/ 66322 h 147884"/>
              <a:gd name="connisteX20" fmla="*/ 2011045 w 5557520"/>
              <a:gd name="connsiteY20" fmla="*/ 66322 h 147884"/>
              <a:gd name="connisteX21" fmla="*/ 2106295 w 5557520"/>
              <a:gd name="connsiteY21" fmla="*/ 66322 h 147884"/>
              <a:gd name="connisteX22" fmla="*/ 2200910 w 5557520"/>
              <a:gd name="connsiteY22" fmla="*/ 66322 h 147884"/>
              <a:gd name="connisteX23" fmla="*/ 2280285 w 5557520"/>
              <a:gd name="connsiteY23" fmla="*/ 97437 h 147884"/>
              <a:gd name="connisteX24" fmla="*/ 2359025 w 5557520"/>
              <a:gd name="connsiteY24" fmla="*/ 97437 h 147884"/>
              <a:gd name="connisteX25" fmla="*/ 2454275 w 5557520"/>
              <a:gd name="connsiteY25" fmla="*/ 97437 h 147884"/>
              <a:gd name="connisteX26" fmla="*/ 2533650 w 5557520"/>
              <a:gd name="connsiteY26" fmla="*/ 97437 h 147884"/>
              <a:gd name="connisteX27" fmla="*/ 2612390 w 5557520"/>
              <a:gd name="connsiteY27" fmla="*/ 97437 h 147884"/>
              <a:gd name="connisteX28" fmla="*/ 2723515 w 5557520"/>
              <a:gd name="connsiteY28" fmla="*/ 97437 h 147884"/>
              <a:gd name="connisteX29" fmla="*/ 2802890 w 5557520"/>
              <a:gd name="connsiteY29" fmla="*/ 97437 h 147884"/>
              <a:gd name="connisteX30" fmla="*/ 2881630 w 5557520"/>
              <a:gd name="connsiteY30" fmla="*/ 97437 h 147884"/>
              <a:gd name="connisteX31" fmla="*/ 2992755 w 5557520"/>
              <a:gd name="connsiteY31" fmla="*/ 97437 h 147884"/>
              <a:gd name="connisteX32" fmla="*/ 3087370 w 5557520"/>
              <a:gd name="connsiteY32" fmla="*/ 97437 h 147884"/>
              <a:gd name="connisteX33" fmla="*/ 3198495 w 5557520"/>
              <a:gd name="connsiteY33" fmla="*/ 97437 h 147884"/>
              <a:gd name="connisteX34" fmla="*/ 3277870 w 5557520"/>
              <a:gd name="connsiteY34" fmla="*/ 97437 h 147884"/>
              <a:gd name="connisteX35" fmla="*/ 3372485 w 5557520"/>
              <a:gd name="connsiteY35" fmla="*/ 97437 h 147884"/>
              <a:gd name="connisteX36" fmla="*/ 3499485 w 5557520"/>
              <a:gd name="connsiteY36" fmla="*/ 97437 h 147884"/>
              <a:gd name="connisteX37" fmla="*/ 3578225 w 5557520"/>
              <a:gd name="connsiteY37" fmla="*/ 113312 h 147884"/>
              <a:gd name="connisteX38" fmla="*/ 3657600 w 5557520"/>
              <a:gd name="connsiteY38" fmla="*/ 129187 h 147884"/>
              <a:gd name="connisteX39" fmla="*/ 3736975 w 5557520"/>
              <a:gd name="connsiteY39" fmla="*/ 129187 h 147884"/>
              <a:gd name="connisteX40" fmla="*/ 3831590 w 5557520"/>
              <a:gd name="connsiteY40" fmla="*/ 129187 h 147884"/>
              <a:gd name="connisteX41" fmla="*/ 3926840 w 5557520"/>
              <a:gd name="connsiteY41" fmla="*/ 129187 h 147884"/>
              <a:gd name="connisteX42" fmla="*/ 4006215 w 5557520"/>
              <a:gd name="connsiteY42" fmla="*/ 145062 h 147884"/>
              <a:gd name="connisteX43" fmla="*/ 4116705 w 5557520"/>
              <a:gd name="connsiteY43" fmla="*/ 145062 h 147884"/>
              <a:gd name="connisteX44" fmla="*/ 4243705 w 5557520"/>
              <a:gd name="connsiteY44" fmla="*/ 145062 h 147884"/>
              <a:gd name="connisteX45" fmla="*/ 4385945 w 5557520"/>
              <a:gd name="connsiteY45" fmla="*/ 145062 h 147884"/>
              <a:gd name="connisteX46" fmla="*/ 4481195 w 5557520"/>
              <a:gd name="connsiteY46" fmla="*/ 145062 h 147884"/>
              <a:gd name="connisteX47" fmla="*/ 4591685 w 5557520"/>
              <a:gd name="connsiteY47" fmla="*/ 145062 h 147884"/>
              <a:gd name="connisteX48" fmla="*/ 4686935 w 5557520"/>
              <a:gd name="connsiteY48" fmla="*/ 113312 h 147884"/>
              <a:gd name="connisteX49" fmla="*/ 4782185 w 5557520"/>
              <a:gd name="connsiteY49" fmla="*/ 113312 h 147884"/>
              <a:gd name="connisteX50" fmla="*/ 4860925 w 5557520"/>
              <a:gd name="connsiteY50" fmla="*/ 113312 h 147884"/>
              <a:gd name="connisteX51" fmla="*/ 4956175 w 5557520"/>
              <a:gd name="connsiteY51" fmla="*/ 113312 h 147884"/>
              <a:gd name="connisteX52" fmla="*/ 5050790 w 5557520"/>
              <a:gd name="connsiteY52" fmla="*/ 97437 h 147884"/>
              <a:gd name="connisteX53" fmla="*/ 5130165 w 5557520"/>
              <a:gd name="connsiteY53" fmla="*/ 82197 h 147884"/>
              <a:gd name="connisteX54" fmla="*/ 5273040 w 5557520"/>
              <a:gd name="connsiteY54" fmla="*/ 82197 h 147884"/>
              <a:gd name="connisteX55" fmla="*/ 5383530 w 5557520"/>
              <a:gd name="connsiteY55" fmla="*/ 82197 h 147884"/>
              <a:gd name="connisteX56" fmla="*/ 5478780 w 5557520"/>
              <a:gd name="connsiteY56" fmla="*/ 82197 h 147884"/>
              <a:gd name="connisteX57" fmla="*/ 5557520 w 5557520"/>
              <a:gd name="connsiteY57" fmla="*/ 113312 h 147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5557520" h="147884">
                <a:moveTo>
                  <a:pt x="0" y="34572"/>
                </a:moveTo>
                <a:cubicBezTo>
                  <a:pt x="26035" y="34572"/>
                  <a:pt x="88900" y="34572"/>
                  <a:pt x="142875" y="34572"/>
                </a:cubicBezTo>
                <a:cubicBezTo>
                  <a:pt x="196850" y="34572"/>
                  <a:pt x="224790" y="34572"/>
                  <a:pt x="269240" y="34572"/>
                </a:cubicBezTo>
                <a:cubicBezTo>
                  <a:pt x="313690" y="34572"/>
                  <a:pt x="326390" y="34572"/>
                  <a:pt x="364490" y="34572"/>
                </a:cubicBezTo>
                <a:cubicBezTo>
                  <a:pt x="402590" y="34572"/>
                  <a:pt x="417830" y="34572"/>
                  <a:pt x="459105" y="34572"/>
                </a:cubicBezTo>
                <a:cubicBezTo>
                  <a:pt x="500380" y="34572"/>
                  <a:pt x="528955" y="34572"/>
                  <a:pt x="570230" y="34572"/>
                </a:cubicBezTo>
                <a:cubicBezTo>
                  <a:pt x="611505" y="34572"/>
                  <a:pt x="629920" y="34572"/>
                  <a:pt x="664845" y="34572"/>
                </a:cubicBezTo>
                <a:cubicBezTo>
                  <a:pt x="699770" y="34572"/>
                  <a:pt x="709295" y="40922"/>
                  <a:pt x="744220" y="34572"/>
                </a:cubicBezTo>
                <a:cubicBezTo>
                  <a:pt x="779145" y="28222"/>
                  <a:pt x="801370" y="9172"/>
                  <a:pt x="839470" y="2822"/>
                </a:cubicBezTo>
                <a:cubicBezTo>
                  <a:pt x="877570" y="-3528"/>
                  <a:pt x="892810" y="2822"/>
                  <a:pt x="934085" y="2822"/>
                </a:cubicBezTo>
                <a:cubicBezTo>
                  <a:pt x="975360" y="2822"/>
                  <a:pt x="1003935" y="2822"/>
                  <a:pt x="1045210" y="2822"/>
                </a:cubicBezTo>
                <a:cubicBezTo>
                  <a:pt x="1086485" y="2822"/>
                  <a:pt x="1104900" y="-353"/>
                  <a:pt x="1139825" y="2822"/>
                </a:cubicBezTo>
                <a:cubicBezTo>
                  <a:pt x="1174750" y="5997"/>
                  <a:pt x="1171575" y="15522"/>
                  <a:pt x="1219200" y="18697"/>
                </a:cubicBezTo>
                <a:cubicBezTo>
                  <a:pt x="1266825" y="21872"/>
                  <a:pt x="1327150" y="18697"/>
                  <a:pt x="1377950" y="18697"/>
                </a:cubicBezTo>
                <a:cubicBezTo>
                  <a:pt x="1428750" y="18697"/>
                  <a:pt x="1434465" y="18697"/>
                  <a:pt x="1472565" y="18697"/>
                </a:cubicBezTo>
                <a:cubicBezTo>
                  <a:pt x="1510665" y="18697"/>
                  <a:pt x="1529715" y="18697"/>
                  <a:pt x="1567815" y="18697"/>
                </a:cubicBezTo>
                <a:cubicBezTo>
                  <a:pt x="1605915" y="18697"/>
                  <a:pt x="1624330" y="18697"/>
                  <a:pt x="1662430" y="18697"/>
                </a:cubicBezTo>
                <a:cubicBezTo>
                  <a:pt x="1700530" y="18697"/>
                  <a:pt x="1722755" y="12347"/>
                  <a:pt x="1757680" y="18697"/>
                </a:cubicBezTo>
                <a:cubicBezTo>
                  <a:pt x="1792605" y="25047"/>
                  <a:pt x="1805305" y="40922"/>
                  <a:pt x="1837055" y="50447"/>
                </a:cubicBezTo>
                <a:cubicBezTo>
                  <a:pt x="1868805" y="59972"/>
                  <a:pt x="1880870" y="63147"/>
                  <a:pt x="1915795" y="66322"/>
                </a:cubicBezTo>
                <a:cubicBezTo>
                  <a:pt x="1950720" y="69497"/>
                  <a:pt x="1972945" y="66322"/>
                  <a:pt x="2011045" y="66322"/>
                </a:cubicBezTo>
                <a:cubicBezTo>
                  <a:pt x="2049145" y="66322"/>
                  <a:pt x="2068195" y="66322"/>
                  <a:pt x="2106295" y="66322"/>
                </a:cubicBezTo>
                <a:cubicBezTo>
                  <a:pt x="2144395" y="66322"/>
                  <a:pt x="2165985" y="59972"/>
                  <a:pt x="2200910" y="66322"/>
                </a:cubicBezTo>
                <a:cubicBezTo>
                  <a:pt x="2235835" y="72672"/>
                  <a:pt x="2248535" y="91087"/>
                  <a:pt x="2280285" y="97437"/>
                </a:cubicBezTo>
                <a:cubicBezTo>
                  <a:pt x="2312035" y="103787"/>
                  <a:pt x="2324100" y="97437"/>
                  <a:pt x="2359025" y="97437"/>
                </a:cubicBezTo>
                <a:cubicBezTo>
                  <a:pt x="2393950" y="97437"/>
                  <a:pt x="2419350" y="97437"/>
                  <a:pt x="2454275" y="97437"/>
                </a:cubicBezTo>
                <a:cubicBezTo>
                  <a:pt x="2489200" y="97437"/>
                  <a:pt x="2501900" y="97437"/>
                  <a:pt x="2533650" y="97437"/>
                </a:cubicBezTo>
                <a:cubicBezTo>
                  <a:pt x="2565400" y="97437"/>
                  <a:pt x="2574290" y="97437"/>
                  <a:pt x="2612390" y="97437"/>
                </a:cubicBezTo>
                <a:cubicBezTo>
                  <a:pt x="2650490" y="97437"/>
                  <a:pt x="2685415" y="97437"/>
                  <a:pt x="2723515" y="97437"/>
                </a:cubicBezTo>
                <a:cubicBezTo>
                  <a:pt x="2761615" y="97437"/>
                  <a:pt x="2771140" y="97437"/>
                  <a:pt x="2802890" y="97437"/>
                </a:cubicBezTo>
                <a:cubicBezTo>
                  <a:pt x="2834640" y="97437"/>
                  <a:pt x="2843530" y="97437"/>
                  <a:pt x="2881630" y="97437"/>
                </a:cubicBezTo>
                <a:cubicBezTo>
                  <a:pt x="2919730" y="97437"/>
                  <a:pt x="2951480" y="97437"/>
                  <a:pt x="2992755" y="97437"/>
                </a:cubicBezTo>
                <a:cubicBezTo>
                  <a:pt x="3034030" y="97437"/>
                  <a:pt x="3046095" y="97437"/>
                  <a:pt x="3087370" y="97437"/>
                </a:cubicBezTo>
                <a:cubicBezTo>
                  <a:pt x="3128645" y="97437"/>
                  <a:pt x="3160395" y="97437"/>
                  <a:pt x="3198495" y="97437"/>
                </a:cubicBezTo>
                <a:cubicBezTo>
                  <a:pt x="3236595" y="97437"/>
                  <a:pt x="3242945" y="97437"/>
                  <a:pt x="3277870" y="97437"/>
                </a:cubicBezTo>
                <a:cubicBezTo>
                  <a:pt x="3312795" y="97437"/>
                  <a:pt x="3328035" y="97437"/>
                  <a:pt x="3372485" y="97437"/>
                </a:cubicBezTo>
                <a:cubicBezTo>
                  <a:pt x="3416935" y="97437"/>
                  <a:pt x="3458210" y="94262"/>
                  <a:pt x="3499485" y="97437"/>
                </a:cubicBezTo>
                <a:cubicBezTo>
                  <a:pt x="3540760" y="100612"/>
                  <a:pt x="3546475" y="106962"/>
                  <a:pt x="3578225" y="113312"/>
                </a:cubicBezTo>
                <a:cubicBezTo>
                  <a:pt x="3609975" y="119662"/>
                  <a:pt x="3625850" y="126012"/>
                  <a:pt x="3657600" y="129187"/>
                </a:cubicBezTo>
                <a:cubicBezTo>
                  <a:pt x="3689350" y="132362"/>
                  <a:pt x="3702050" y="129187"/>
                  <a:pt x="3736975" y="129187"/>
                </a:cubicBezTo>
                <a:cubicBezTo>
                  <a:pt x="3771900" y="129187"/>
                  <a:pt x="3793490" y="129187"/>
                  <a:pt x="3831590" y="129187"/>
                </a:cubicBezTo>
                <a:cubicBezTo>
                  <a:pt x="3869690" y="129187"/>
                  <a:pt x="3891915" y="126012"/>
                  <a:pt x="3926840" y="129187"/>
                </a:cubicBezTo>
                <a:cubicBezTo>
                  <a:pt x="3961765" y="132362"/>
                  <a:pt x="3968115" y="141887"/>
                  <a:pt x="4006215" y="145062"/>
                </a:cubicBezTo>
                <a:cubicBezTo>
                  <a:pt x="4044315" y="148237"/>
                  <a:pt x="4069080" y="145062"/>
                  <a:pt x="4116705" y="145062"/>
                </a:cubicBezTo>
                <a:cubicBezTo>
                  <a:pt x="4164330" y="145062"/>
                  <a:pt x="4189730" y="145062"/>
                  <a:pt x="4243705" y="145062"/>
                </a:cubicBezTo>
                <a:cubicBezTo>
                  <a:pt x="4297680" y="145062"/>
                  <a:pt x="4338320" y="145062"/>
                  <a:pt x="4385945" y="145062"/>
                </a:cubicBezTo>
                <a:cubicBezTo>
                  <a:pt x="4433570" y="145062"/>
                  <a:pt x="4439920" y="145062"/>
                  <a:pt x="4481195" y="145062"/>
                </a:cubicBezTo>
                <a:cubicBezTo>
                  <a:pt x="4522470" y="145062"/>
                  <a:pt x="4550410" y="151412"/>
                  <a:pt x="4591685" y="145062"/>
                </a:cubicBezTo>
                <a:cubicBezTo>
                  <a:pt x="4632960" y="138712"/>
                  <a:pt x="4648835" y="119662"/>
                  <a:pt x="4686935" y="113312"/>
                </a:cubicBezTo>
                <a:cubicBezTo>
                  <a:pt x="4725035" y="106962"/>
                  <a:pt x="4747260" y="113312"/>
                  <a:pt x="4782185" y="113312"/>
                </a:cubicBezTo>
                <a:cubicBezTo>
                  <a:pt x="4817110" y="113312"/>
                  <a:pt x="4826000" y="113312"/>
                  <a:pt x="4860925" y="113312"/>
                </a:cubicBezTo>
                <a:cubicBezTo>
                  <a:pt x="4895850" y="113312"/>
                  <a:pt x="4918075" y="116487"/>
                  <a:pt x="4956175" y="113312"/>
                </a:cubicBezTo>
                <a:cubicBezTo>
                  <a:pt x="4994275" y="110137"/>
                  <a:pt x="5015865" y="103787"/>
                  <a:pt x="5050790" y="97437"/>
                </a:cubicBezTo>
                <a:cubicBezTo>
                  <a:pt x="5085715" y="91087"/>
                  <a:pt x="5085715" y="85372"/>
                  <a:pt x="5130165" y="82197"/>
                </a:cubicBezTo>
                <a:cubicBezTo>
                  <a:pt x="5174615" y="79022"/>
                  <a:pt x="5222240" y="82197"/>
                  <a:pt x="5273040" y="82197"/>
                </a:cubicBezTo>
                <a:cubicBezTo>
                  <a:pt x="5323840" y="82197"/>
                  <a:pt x="5342255" y="82197"/>
                  <a:pt x="5383530" y="82197"/>
                </a:cubicBezTo>
                <a:cubicBezTo>
                  <a:pt x="5424805" y="82197"/>
                  <a:pt x="5443855" y="75847"/>
                  <a:pt x="5478780" y="82197"/>
                </a:cubicBezTo>
                <a:cubicBezTo>
                  <a:pt x="5513705" y="88547"/>
                  <a:pt x="5543550" y="106962"/>
                  <a:pt x="5557520" y="113312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D39AB53-052B-423B-B58E-780EE06716F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644900" y="2171700"/>
            <a:ext cx="4895850" cy="1144588"/>
          </a:xfrm>
          <a:prstGeom prst="rect">
            <a:avLst/>
          </a:prstGeom>
        </p:spPr>
        <p:txBody>
          <a:bodyPr lIns="90000" tIns="46800" rIns="90000" bIns="46800" anchor="b">
            <a:normAutofit fontScale="97500" lnSpcReduction="1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7200" b="0" noProof="1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谢谢大家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FC1636-949B-47E0-9C19-CBE65E5195DB}"/>
              </a:ext>
            </a:extLst>
          </p:cNvPr>
          <p:cNvSpPr txBox="1"/>
          <p:nvPr/>
        </p:nvSpPr>
        <p:spPr>
          <a:xfrm>
            <a:off x="3467100" y="4292082"/>
            <a:ext cx="574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汇报人：办公资源                   日期：</a:t>
            </a:r>
            <a:r>
              <a:rPr lang="en-US" altLang="zh-CN" dirty="0">
                <a:solidFill>
                  <a:schemeClr val="bg1"/>
                </a:solidFill>
              </a:rPr>
              <a:t>202X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30</a:t>
            </a:r>
            <a:r>
              <a:rPr lang="zh-CN" altLang="en-US" dirty="0">
                <a:solidFill>
                  <a:schemeClr val="bg1"/>
                </a:solidFill>
              </a:rPr>
              <a:t>日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7" grpId="0" animBg="1"/>
      <p:bldP spid="2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6AAA4106-92B4-4549-BA4F-B96214201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8" y="377825"/>
            <a:ext cx="11518900" cy="6122988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7" name="任意多边形 26">
            <a:extLst>
              <a:ext uri="{FF2B5EF4-FFF2-40B4-BE49-F238E27FC236}">
                <a16:creationId xmlns:a16="http://schemas.microsoft.com/office/drawing/2014/main" id="{43B88D91-A66A-4E50-915E-3F90AC8EDA03}"/>
              </a:ext>
            </a:extLst>
          </p:cNvPr>
          <p:cNvSpPr/>
          <p:nvPr/>
        </p:nvSpPr>
        <p:spPr>
          <a:xfrm>
            <a:off x="3394075" y="3441700"/>
            <a:ext cx="5434013" cy="101600"/>
          </a:xfrm>
          <a:custGeom>
            <a:avLst/>
            <a:gdLst>
              <a:gd name="connisteX0" fmla="*/ 0 w 5557520"/>
              <a:gd name="connsiteY0" fmla="*/ 34572 h 147884"/>
              <a:gd name="connisteX1" fmla="*/ 142875 w 5557520"/>
              <a:gd name="connsiteY1" fmla="*/ 34572 h 147884"/>
              <a:gd name="connisteX2" fmla="*/ 269240 w 5557520"/>
              <a:gd name="connsiteY2" fmla="*/ 34572 h 147884"/>
              <a:gd name="connisteX3" fmla="*/ 364490 w 5557520"/>
              <a:gd name="connsiteY3" fmla="*/ 34572 h 147884"/>
              <a:gd name="connisteX4" fmla="*/ 459105 w 5557520"/>
              <a:gd name="connsiteY4" fmla="*/ 34572 h 147884"/>
              <a:gd name="connisteX5" fmla="*/ 570230 w 5557520"/>
              <a:gd name="connsiteY5" fmla="*/ 34572 h 147884"/>
              <a:gd name="connisteX6" fmla="*/ 664845 w 5557520"/>
              <a:gd name="connsiteY6" fmla="*/ 34572 h 147884"/>
              <a:gd name="connisteX7" fmla="*/ 744220 w 5557520"/>
              <a:gd name="connsiteY7" fmla="*/ 34572 h 147884"/>
              <a:gd name="connisteX8" fmla="*/ 839470 w 5557520"/>
              <a:gd name="connsiteY8" fmla="*/ 2822 h 147884"/>
              <a:gd name="connisteX9" fmla="*/ 934085 w 5557520"/>
              <a:gd name="connsiteY9" fmla="*/ 2822 h 147884"/>
              <a:gd name="connisteX10" fmla="*/ 1045210 w 5557520"/>
              <a:gd name="connsiteY10" fmla="*/ 2822 h 147884"/>
              <a:gd name="connisteX11" fmla="*/ 1139825 w 5557520"/>
              <a:gd name="connsiteY11" fmla="*/ 2822 h 147884"/>
              <a:gd name="connisteX12" fmla="*/ 1219200 w 5557520"/>
              <a:gd name="connsiteY12" fmla="*/ 18697 h 147884"/>
              <a:gd name="connisteX13" fmla="*/ 1377950 w 5557520"/>
              <a:gd name="connsiteY13" fmla="*/ 18697 h 147884"/>
              <a:gd name="connisteX14" fmla="*/ 1472565 w 5557520"/>
              <a:gd name="connsiteY14" fmla="*/ 18697 h 147884"/>
              <a:gd name="connisteX15" fmla="*/ 1567815 w 5557520"/>
              <a:gd name="connsiteY15" fmla="*/ 18697 h 147884"/>
              <a:gd name="connisteX16" fmla="*/ 1662430 w 5557520"/>
              <a:gd name="connsiteY16" fmla="*/ 18697 h 147884"/>
              <a:gd name="connisteX17" fmla="*/ 1757680 w 5557520"/>
              <a:gd name="connsiteY17" fmla="*/ 18697 h 147884"/>
              <a:gd name="connisteX18" fmla="*/ 1837055 w 5557520"/>
              <a:gd name="connsiteY18" fmla="*/ 50447 h 147884"/>
              <a:gd name="connisteX19" fmla="*/ 1915795 w 5557520"/>
              <a:gd name="connsiteY19" fmla="*/ 66322 h 147884"/>
              <a:gd name="connisteX20" fmla="*/ 2011045 w 5557520"/>
              <a:gd name="connsiteY20" fmla="*/ 66322 h 147884"/>
              <a:gd name="connisteX21" fmla="*/ 2106295 w 5557520"/>
              <a:gd name="connsiteY21" fmla="*/ 66322 h 147884"/>
              <a:gd name="connisteX22" fmla="*/ 2200910 w 5557520"/>
              <a:gd name="connsiteY22" fmla="*/ 66322 h 147884"/>
              <a:gd name="connisteX23" fmla="*/ 2280285 w 5557520"/>
              <a:gd name="connsiteY23" fmla="*/ 97437 h 147884"/>
              <a:gd name="connisteX24" fmla="*/ 2359025 w 5557520"/>
              <a:gd name="connsiteY24" fmla="*/ 97437 h 147884"/>
              <a:gd name="connisteX25" fmla="*/ 2454275 w 5557520"/>
              <a:gd name="connsiteY25" fmla="*/ 97437 h 147884"/>
              <a:gd name="connisteX26" fmla="*/ 2533650 w 5557520"/>
              <a:gd name="connsiteY26" fmla="*/ 97437 h 147884"/>
              <a:gd name="connisteX27" fmla="*/ 2612390 w 5557520"/>
              <a:gd name="connsiteY27" fmla="*/ 97437 h 147884"/>
              <a:gd name="connisteX28" fmla="*/ 2723515 w 5557520"/>
              <a:gd name="connsiteY28" fmla="*/ 97437 h 147884"/>
              <a:gd name="connisteX29" fmla="*/ 2802890 w 5557520"/>
              <a:gd name="connsiteY29" fmla="*/ 97437 h 147884"/>
              <a:gd name="connisteX30" fmla="*/ 2881630 w 5557520"/>
              <a:gd name="connsiteY30" fmla="*/ 97437 h 147884"/>
              <a:gd name="connisteX31" fmla="*/ 2992755 w 5557520"/>
              <a:gd name="connsiteY31" fmla="*/ 97437 h 147884"/>
              <a:gd name="connisteX32" fmla="*/ 3087370 w 5557520"/>
              <a:gd name="connsiteY32" fmla="*/ 97437 h 147884"/>
              <a:gd name="connisteX33" fmla="*/ 3198495 w 5557520"/>
              <a:gd name="connsiteY33" fmla="*/ 97437 h 147884"/>
              <a:gd name="connisteX34" fmla="*/ 3277870 w 5557520"/>
              <a:gd name="connsiteY34" fmla="*/ 97437 h 147884"/>
              <a:gd name="connisteX35" fmla="*/ 3372485 w 5557520"/>
              <a:gd name="connsiteY35" fmla="*/ 97437 h 147884"/>
              <a:gd name="connisteX36" fmla="*/ 3499485 w 5557520"/>
              <a:gd name="connsiteY36" fmla="*/ 97437 h 147884"/>
              <a:gd name="connisteX37" fmla="*/ 3578225 w 5557520"/>
              <a:gd name="connsiteY37" fmla="*/ 113312 h 147884"/>
              <a:gd name="connisteX38" fmla="*/ 3657600 w 5557520"/>
              <a:gd name="connsiteY38" fmla="*/ 129187 h 147884"/>
              <a:gd name="connisteX39" fmla="*/ 3736975 w 5557520"/>
              <a:gd name="connsiteY39" fmla="*/ 129187 h 147884"/>
              <a:gd name="connisteX40" fmla="*/ 3831590 w 5557520"/>
              <a:gd name="connsiteY40" fmla="*/ 129187 h 147884"/>
              <a:gd name="connisteX41" fmla="*/ 3926840 w 5557520"/>
              <a:gd name="connsiteY41" fmla="*/ 129187 h 147884"/>
              <a:gd name="connisteX42" fmla="*/ 4006215 w 5557520"/>
              <a:gd name="connsiteY42" fmla="*/ 145062 h 147884"/>
              <a:gd name="connisteX43" fmla="*/ 4116705 w 5557520"/>
              <a:gd name="connsiteY43" fmla="*/ 145062 h 147884"/>
              <a:gd name="connisteX44" fmla="*/ 4243705 w 5557520"/>
              <a:gd name="connsiteY44" fmla="*/ 145062 h 147884"/>
              <a:gd name="connisteX45" fmla="*/ 4385945 w 5557520"/>
              <a:gd name="connsiteY45" fmla="*/ 145062 h 147884"/>
              <a:gd name="connisteX46" fmla="*/ 4481195 w 5557520"/>
              <a:gd name="connsiteY46" fmla="*/ 145062 h 147884"/>
              <a:gd name="connisteX47" fmla="*/ 4591685 w 5557520"/>
              <a:gd name="connsiteY47" fmla="*/ 145062 h 147884"/>
              <a:gd name="connisteX48" fmla="*/ 4686935 w 5557520"/>
              <a:gd name="connsiteY48" fmla="*/ 113312 h 147884"/>
              <a:gd name="connisteX49" fmla="*/ 4782185 w 5557520"/>
              <a:gd name="connsiteY49" fmla="*/ 113312 h 147884"/>
              <a:gd name="connisteX50" fmla="*/ 4860925 w 5557520"/>
              <a:gd name="connsiteY50" fmla="*/ 113312 h 147884"/>
              <a:gd name="connisteX51" fmla="*/ 4956175 w 5557520"/>
              <a:gd name="connsiteY51" fmla="*/ 113312 h 147884"/>
              <a:gd name="connisteX52" fmla="*/ 5050790 w 5557520"/>
              <a:gd name="connsiteY52" fmla="*/ 97437 h 147884"/>
              <a:gd name="connisteX53" fmla="*/ 5130165 w 5557520"/>
              <a:gd name="connsiteY53" fmla="*/ 82197 h 147884"/>
              <a:gd name="connisteX54" fmla="*/ 5273040 w 5557520"/>
              <a:gd name="connsiteY54" fmla="*/ 82197 h 147884"/>
              <a:gd name="connisteX55" fmla="*/ 5383530 w 5557520"/>
              <a:gd name="connsiteY55" fmla="*/ 82197 h 147884"/>
              <a:gd name="connisteX56" fmla="*/ 5478780 w 5557520"/>
              <a:gd name="connsiteY56" fmla="*/ 82197 h 147884"/>
              <a:gd name="connisteX57" fmla="*/ 5557520 w 5557520"/>
              <a:gd name="connsiteY57" fmla="*/ 113312 h 147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5557520" h="147884">
                <a:moveTo>
                  <a:pt x="0" y="34572"/>
                </a:moveTo>
                <a:cubicBezTo>
                  <a:pt x="26035" y="34572"/>
                  <a:pt x="88900" y="34572"/>
                  <a:pt x="142875" y="34572"/>
                </a:cubicBezTo>
                <a:cubicBezTo>
                  <a:pt x="196850" y="34572"/>
                  <a:pt x="224790" y="34572"/>
                  <a:pt x="269240" y="34572"/>
                </a:cubicBezTo>
                <a:cubicBezTo>
                  <a:pt x="313690" y="34572"/>
                  <a:pt x="326390" y="34572"/>
                  <a:pt x="364490" y="34572"/>
                </a:cubicBezTo>
                <a:cubicBezTo>
                  <a:pt x="402590" y="34572"/>
                  <a:pt x="417830" y="34572"/>
                  <a:pt x="459105" y="34572"/>
                </a:cubicBezTo>
                <a:cubicBezTo>
                  <a:pt x="500380" y="34572"/>
                  <a:pt x="528955" y="34572"/>
                  <a:pt x="570230" y="34572"/>
                </a:cubicBezTo>
                <a:cubicBezTo>
                  <a:pt x="611505" y="34572"/>
                  <a:pt x="629920" y="34572"/>
                  <a:pt x="664845" y="34572"/>
                </a:cubicBezTo>
                <a:cubicBezTo>
                  <a:pt x="699770" y="34572"/>
                  <a:pt x="709295" y="40922"/>
                  <a:pt x="744220" y="34572"/>
                </a:cubicBezTo>
                <a:cubicBezTo>
                  <a:pt x="779145" y="28222"/>
                  <a:pt x="801370" y="9172"/>
                  <a:pt x="839470" y="2822"/>
                </a:cubicBezTo>
                <a:cubicBezTo>
                  <a:pt x="877570" y="-3528"/>
                  <a:pt x="892810" y="2822"/>
                  <a:pt x="934085" y="2822"/>
                </a:cubicBezTo>
                <a:cubicBezTo>
                  <a:pt x="975360" y="2822"/>
                  <a:pt x="1003935" y="2822"/>
                  <a:pt x="1045210" y="2822"/>
                </a:cubicBezTo>
                <a:cubicBezTo>
                  <a:pt x="1086485" y="2822"/>
                  <a:pt x="1104900" y="-353"/>
                  <a:pt x="1139825" y="2822"/>
                </a:cubicBezTo>
                <a:cubicBezTo>
                  <a:pt x="1174750" y="5997"/>
                  <a:pt x="1171575" y="15522"/>
                  <a:pt x="1219200" y="18697"/>
                </a:cubicBezTo>
                <a:cubicBezTo>
                  <a:pt x="1266825" y="21872"/>
                  <a:pt x="1327150" y="18697"/>
                  <a:pt x="1377950" y="18697"/>
                </a:cubicBezTo>
                <a:cubicBezTo>
                  <a:pt x="1428750" y="18697"/>
                  <a:pt x="1434465" y="18697"/>
                  <a:pt x="1472565" y="18697"/>
                </a:cubicBezTo>
                <a:cubicBezTo>
                  <a:pt x="1510665" y="18697"/>
                  <a:pt x="1529715" y="18697"/>
                  <a:pt x="1567815" y="18697"/>
                </a:cubicBezTo>
                <a:cubicBezTo>
                  <a:pt x="1605915" y="18697"/>
                  <a:pt x="1624330" y="18697"/>
                  <a:pt x="1662430" y="18697"/>
                </a:cubicBezTo>
                <a:cubicBezTo>
                  <a:pt x="1700530" y="18697"/>
                  <a:pt x="1722755" y="12347"/>
                  <a:pt x="1757680" y="18697"/>
                </a:cubicBezTo>
                <a:cubicBezTo>
                  <a:pt x="1792605" y="25047"/>
                  <a:pt x="1805305" y="40922"/>
                  <a:pt x="1837055" y="50447"/>
                </a:cubicBezTo>
                <a:cubicBezTo>
                  <a:pt x="1868805" y="59972"/>
                  <a:pt x="1880870" y="63147"/>
                  <a:pt x="1915795" y="66322"/>
                </a:cubicBezTo>
                <a:cubicBezTo>
                  <a:pt x="1950720" y="69497"/>
                  <a:pt x="1972945" y="66322"/>
                  <a:pt x="2011045" y="66322"/>
                </a:cubicBezTo>
                <a:cubicBezTo>
                  <a:pt x="2049145" y="66322"/>
                  <a:pt x="2068195" y="66322"/>
                  <a:pt x="2106295" y="66322"/>
                </a:cubicBezTo>
                <a:cubicBezTo>
                  <a:pt x="2144395" y="66322"/>
                  <a:pt x="2165985" y="59972"/>
                  <a:pt x="2200910" y="66322"/>
                </a:cubicBezTo>
                <a:cubicBezTo>
                  <a:pt x="2235835" y="72672"/>
                  <a:pt x="2248535" y="91087"/>
                  <a:pt x="2280285" y="97437"/>
                </a:cubicBezTo>
                <a:cubicBezTo>
                  <a:pt x="2312035" y="103787"/>
                  <a:pt x="2324100" y="97437"/>
                  <a:pt x="2359025" y="97437"/>
                </a:cubicBezTo>
                <a:cubicBezTo>
                  <a:pt x="2393950" y="97437"/>
                  <a:pt x="2419350" y="97437"/>
                  <a:pt x="2454275" y="97437"/>
                </a:cubicBezTo>
                <a:cubicBezTo>
                  <a:pt x="2489200" y="97437"/>
                  <a:pt x="2501900" y="97437"/>
                  <a:pt x="2533650" y="97437"/>
                </a:cubicBezTo>
                <a:cubicBezTo>
                  <a:pt x="2565400" y="97437"/>
                  <a:pt x="2574290" y="97437"/>
                  <a:pt x="2612390" y="97437"/>
                </a:cubicBezTo>
                <a:cubicBezTo>
                  <a:pt x="2650490" y="97437"/>
                  <a:pt x="2685415" y="97437"/>
                  <a:pt x="2723515" y="97437"/>
                </a:cubicBezTo>
                <a:cubicBezTo>
                  <a:pt x="2761615" y="97437"/>
                  <a:pt x="2771140" y="97437"/>
                  <a:pt x="2802890" y="97437"/>
                </a:cubicBezTo>
                <a:cubicBezTo>
                  <a:pt x="2834640" y="97437"/>
                  <a:pt x="2843530" y="97437"/>
                  <a:pt x="2881630" y="97437"/>
                </a:cubicBezTo>
                <a:cubicBezTo>
                  <a:pt x="2919730" y="97437"/>
                  <a:pt x="2951480" y="97437"/>
                  <a:pt x="2992755" y="97437"/>
                </a:cubicBezTo>
                <a:cubicBezTo>
                  <a:pt x="3034030" y="97437"/>
                  <a:pt x="3046095" y="97437"/>
                  <a:pt x="3087370" y="97437"/>
                </a:cubicBezTo>
                <a:cubicBezTo>
                  <a:pt x="3128645" y="97437"/>
                  <a:pt x="3160395" y="97437"/>
                  <a:pt x="3198495" y="97437"/>
                </a:cubicBezTo>
                <a:cubicBezTo>
                  <a:pt x="3236595" y="97437"/>
                  <a:pt x="3242945" y="97437"/>
                  <a:pt x="3277870" y="97437"/>
                </a:cubicBezTo>
                <a:cubicBezTo>
                  <a:pt x="3312795" y="97437"/>
                  <a:pt x="3328035" y="97437"/>
                  <a:pt x="3372485" y="97437"/>
                </a:cubicBezTo>
                <a:cubicBezTo>
                  <a:pt x="3416935" y="97437"/>
                  <a:pt x="3458210" y="94262"/>
                  <a:pt x="3499485" y="97437"/>
                </a:cubicBezTo>
                <a:cubicBezTo>
                  <a:pt x="3540760" y="100612"/>
                  <a:pt x="3546475" y="106962"/>
                  <a:pt x="3578225" y="113312"/>
                </a:cubicBezTo>
                <a:cubicBezTo>
                  <a:pt x="3609975" y="119662"/>
                  <a:pt x="3625850" y="126012"/>
                  <a:pt x="3657600" y="129187"/>
                </a:cubicBezTo>
                <a:cubicBezTo>
                  <a:pt x="3689350" y="132362"/>
                  <a:pt x="3702050" y="129187"/>
                  <a:pt x="3736975" y="129187"/>
                </a:cubicBezTo>
                <a:cubicBezTo>
                  <a:pt x="3771900" y="129187"/>
                  <a:pt x="3793490" y="129187"/>
                  <a:pt x="3831590" y="129187"/>
                </a:cubicBezTo>
                <a:cubicBezTo>
                  <a:pt x="3869690" y="129187"/>
                  <a:pt x="3891915" y="126012"/>
                  <a:pt x="3926840" y="129187"/>
                </a:cubicBezTo>
                <a:cubicBezTo>
                  <a:pt x="3961765" y="132362"/>
                  <a:pt x="3968115" y="141887"/>
                  <a:pt x="4006215" y="145062"/>
                </a:cubicBezTo>
                <a:cubicBezTo>
                  <a:pt x="4044315" y="148237"/>
                  <a:pt x="4069080" y="145062"/>
                  <a:pt x="4116705" y="145062"/>
                </a:cubicBezTo>
                <a:cubicBezTo>
                  <a:pt x="4164330" y="145062"/>
                  <a:pt x="4189730" y="145062"/>
                  <a:pt x="4243705" y="145062"/>
                </a:cubicBezTo>
                <a:cubicBezTo>
                  <a:pt x="4297680" y="145062"/>
                  <a:pt x="4338320" y="145062"/>
                  <a:pt x="4385945" y="145062"/>
                </a:cubicBezTo>
                <a:cubicBezTo>
                  <a:pt x="4433570" y="145062"/>
                  <a:pt x="4439920" y="145062"/>
                  <a:pt x="4481195" y="145062"/>
                </a:cubicBezTo>
                <a:cubicBezTo>
                  <a:pt x="4522470" y="145062"/>
                  <a:pt x="4550410" y="151412"/>
                  <a:pt x="4591685" y="145062"/>
                </a:cubicBezTo>
                <a:cubicBezTo>
                  <a:pt x="4632960" y="138712"/>
                  <a:pt x="4648835" y="119662"/>
                  <a:pt x="4686935" y="113312"/>
                </a:cubicBezTo>
                <a:cubicBezTo>
                  <a:pt x="4725035" y="106962"/>
                  <a:pt x="4747260" y="113312"/>
                  <a:pt x="4782185" y="113312"/>
                </a:cubicBezTo>
                <a:cubicBezTo>
                  <a:pt x="4817110" y="113312"/>
                  <a:pt x="4826000" y="113312"/>
                  <a:pt x="4860925" y="113312"/>
                </a:cubicBezTo>
                <a:cubicBezTo>
                  <a:pt x="4895850" y="113312"/>
                  <a:pt x="4918075" y="116487"/>
                  <a:pt x="4956175" y="113312"/>
                </a:cubicBezTo>
                <a:cubicBezTo>
                  <a:pt x="4994275" y="110137"/>
                  <a:pt x="5015865" y="103787"/>
                  <a:pt x="5050790" y="97437"/>
                </a:cubicBezTo>
                <a:cubicBezTo>
                  <a:pt x="5085715" y="91087"/>
                  <a:pt x="5085715" y="85372"/>
                  <a:pt x="5130165" y="82197"/>
                </a:cubicBezTo>
                <a:cubicBezTo>
                  <a:pt x="5174615" y="79022"/>
                  <a:pt x="5222240" y="82197"/>
                  <a:pt x="5273040" y="82197"/>
                </a:cubicBezTo>
                <a:cubicBezTo>
                  <a:pt x="5323840" y="82197"/>
                  <a:pt x="5342255" y="82197"/>
                  <a:pt x="5383530" y="82197"/>
                </a:cubicBezTo>
                <a:cubicBezTo>
                  <a:pt x="5424805" y="82197"/>
                  <a:pt x="5443855" y="75847"/>
                  <a:pt x="5478780" y="82197"/>
                </a:cubicBezTo>
                <a:cubicBezTo>
                  <a:pt x="5513705" y="88547"/>
                  <a:pt x="5543550" y="106962"/>
                  <a:pt x="5557520" y="113312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CE4535B-BB04-482E-80BC-EB36640C6C28}"/>
              </a:ext>
            </a:extLst>
          </p:cNvPr>
          <p:cNvCxnSpPr/>
          <p:nvPr/>
        </p:nvCxnSpPr>
        <p:spPr>
          <a:xfrm flipV="1">
            <a:off x="1074738" y="5438775"/>
            <a:ext cx="998537" cy="47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1EE0A20-3D49-43BD-8B69-38034BCD07C5}"/>
              </a:ext>
            </a:extLst>
          </p:cNvPr>
          <p:cNvCxnSpPr/>
          <p:nvPr/>
        </p:nvCxnSpPr>
        <p:spPr>
          <a:xfrm>
            <a:off x="1423988" y="3840163"/>
            <a:ext cx="4762" cy="20843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D07CE13-68E7-4B70-80AB-C16A687B9EE1}"/>
              </a:ext>
            </a:extLst>
          </p:cNvPr>
          <p:cNvCxnSpPr/>
          <p:nvPr/>
        </p:nvCxnSpPr>
        <p:spPr>
          <a:xfrm>
            <a:off x="8991600" y="1243013"/>
            <a:ext cx="2090738" cy="15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E5AEF03-0934-4BF9-B526-1E42A6B87954}"/>
              </a:ext>
            </a:extLst>
          </p:cNvPr>
          <p:cNvCxnSpPr/>
          <p:nvPr/>
        </p:nvCxnSpPr>
        <p:spPr>
          <a:xfrm>
            <a:off x="10337800" y="546100"/>
            <a:ext cx="15875" cy="3498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>
            <a:extLst>
              <a:ext uri="{FF2B5EF4-FFF2-40B4-BE49-F238E27FC236}">
                <a16:creationId xmlns:a16="http://schemas.microsoft.com/office/drawing/2014/main" id="{2EEB41BD-866E-4E49-A362-353108D0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900" y="2152650"/>
            <a:ext cx="1362075" cy="1009650"/>
          </a:xfrm>
        </p:spPr>
        <p:txBody>
          <a:bodyPr>
            <a:norm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阿里巴巴普惠体 Heavy" panose="00020600040101010101" charset="-122"/>
                <a:ea typeface="阿里巴巴普惠体 Heavy" panose="00020600040101010101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43A90DF-CBD0-4EF5-AB1C-355D00EC525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27112" y="3856861"/>
            <a:ext cx="33038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请输入您的标题</a:t>
            </a:r>
            <a:endParaRPr lang="zh-CN" altLang="zh-CN" sz="28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 descr="C:/Users/ADMINI~1/AppData/Local/Temp/kaimatting/20200408204413/output_aiMatting_20200408204542.pngoutput_aiMatting_20200408204542">
            <a:extLst>
              <a:ext uri="{FF2B5EF4-FFF2-40B4-BE49-F238E27FC236}">
                <a16:creationId xmlns:a16="http://schemas.microsoft.com/office/drawing/2014/main" id="{ED13B870-858F-4015-93C2-785269C0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5" t="-4013" r="41554" b="-2567"/>
          <a:stretch>
            <a:fillRect/>
          </a:stretch>
        </p:blipFill>
        <p:spPr bwMode="auto">
          <a:xfrm>
            <a:off x="407988" y="393700"/>
            <a:ext cx="3130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9978B506-FD86-4B98-9AAA-40FDE104A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368300"/>
            <a:ext cx="11471275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7" name="任意多边形 26">
            <a:extLst>
              <a:ext uri="{FF2B5EF4-FFF2-40B4-BE49-F238E27FC236}">
                <a16:creationId xmlns:a16="http://schemas.microsoft.com/office/drawing/2014/main" id="{827AFFF2-4BFD-4AB8-A5FA-A56405EC0301}"/>
              </a:ext>
            </a:extLst>
          </p:cNvPr>
          <p:cNvSpPr/>
          <p:nvPr/>
        </p:nvSpPr>
        <p:spPr>
          <a:xfrm>
            <a:off x="1193800" y="1636713"/>
            <a:ext cx="3914775" cy="76200"/>
          </a:xfrm>
          <a:custGeom>
            <a:avLst/>
            <a:gdLst>
              <a:gd name="connisteX0" fmla="*/ 0 w 5557520"/>
              <a:gd name="connsiteY0" fmla="*/ 34572 h 147884"/>
              <a:gd name="connisteX1" fmla="*/ 142875 w 5557520"/>
              <a:gd name="connsiteY1" fmla="*/ 34572 h 147884"/>
              <a:gd name="connisteX2" fmla="*/ 269240 w 5557520"/>
              <a:gd name="connsiteY2" fmla="*/ 34572 h 147884"/>
              <a:gd name="connisteX3" fmla="*/ 364490 w 5557520"/>
              <a:gd name="connsiteY3" fmla="*/ 34572 h 147884"/>
              <a:gd name="connisteX4" fmla="*/ 459105 w 5557520"/>
              <a:gd name="connsiteY4" fmla="*/ 34572 h 147884"/>
              <a:gd name="connisteX5" fmla="*/ 570230 w 5557520"/>
              <a:gd name="connsiteY5" fmla="*/ 34572 h 147884"/>
              <a:gd name="connisteX6" fmla="*/ 664845 w 5557520"/>
              <a:gd name="connsiteY6" fmla="*/ 34572 h 147884"/>
              <a:gd name="connisteX7" fmla="*/ 744220 w 5557520"/>
              <a:gd name="connsiteY7" fmla="*/ 34572 h 147884"/>
              <a:gd name="connisteX8" fmla="*/ 839470 w 5557520"/>
              <a:gd name="connsiteY8" fmla="*/ 2822 h 147884"/>
              <a:gd name="connisteX9" fmla="*/ 934085 w 5557520"/>
              <a:gd name="connsiteY9" fmla="*/ 2822 h 147884"/>
              <a:gd name="connisteX10" fmla="*/ 1045210 w 5557520"/>
              <a:gd name="connsiteY10" fmla="*/ 2822 h 147884"/>
              <a:gd name="connisteX11" fmla="*/ 1139825 w 5557520"/>
              <a:gd name="connsiteY11" fmla="*/ 2822 h 147884"/>
              <a:gd name="connisteX12" fmla="*/ 1219200 w 5557520"/>
              <a:gd name="connsiteY12" fmla="*/ 18697 h 147884"/>
              <a:gd name="connisteX13" fmla="*/ 1377950 w 5557520"/>
              <a:gd name="connsiteY13" fmla="*/ 18697 h 147884"/>
              <a:gd name="connisteX14" fmla="*/ 1472565 w 5557520"/>
              <a:gd name="connsiteY14" fmla="*/ 18697 h 147884"/>
              <a:gd name="connisteX15" fmla="*/ 1567815 w 5557520"/>
              <a:gd name="connsiteY15" fmla="*/ 18697 h 147884"/>
              <a:gd name="connisteX16" fmla="*/ 1662430 w 5557520"/>
              <a:gd name="connsiteY16" fmla="*/ 18697 h 147884"/>
              <a:gd name="connisteX17" fmla="*/ 1757680 w 5557520"/>
              <a:gd name="connsiteY17" fmla="*/ 18697 h 147884"/>
              <a:gd name="connisteX18" fmla="*/ 1837055 w 5557520"/>
              <a:gd name="connsiteY18" fmla="*/ 50447 h 147884"/>
              <a:gd name="connisteX19" fmla="*/ 1915795 w 5557520"/>
              <a:gd name="connsiteY19" fmla="*/ 66322 h 147884"/>
              <a:gd name="connisteX20" fmla="*/ 2011045 w 5557520"/>
              <a:gd name="connsiteY20" fmla="*/ 66322 h 147884"/>
              <a:gd name="connisteX21" fmla="*/ 2106295 w 5557520"/>
              <a:gd name="connsiteY21" fmla="*/ 66322 h 147884"/>
              <a:gd name="connisteX22" fmla="*/ 2200910 w 5557520"/>
              <a:gd name="connsiteY22" fmla="*/ 66322 h 147884"/>
              <a:gd name="connisteX23" fmla="*/ 2280285 w 5557520"/>
              <a:gd name="connsiteY23" fmla="*/ 97437 h 147884"/>
              <a:gd name="connisteX24" fmla="*/ 2359025 w 5557520"/>
              <a:gd name="connsiteY24" fmla="*/ 97437 h 147884"/>
              <a:gd name="connisteX25" fmla="*/ 2454275 w 5557520"/>
              <a:gd name="connsiteY25" fmla="*/ 97437 h 147884"/>
              <a:gd name="connisteX26" fmla="*/ 2533650 w 5557520"/>
              <a:gd name="connsiteY26" fmla="*/ 97437 h 147884"/>
              <a:gd name="connisteX27" fmla="*/ 2612390 w 5557520"/>
              <a:gd name="connsiteY27" fmla="*/ 97437 h 147884"/>
              <a:gd name="connisteX28" fmla="*/ 2723515 w 5557520"/>
              <a:gd name="connsiteY28" fmla="*/ 97437 h 147884"/>
              <a:gd name="connisteX29" fmla="*/ 2802890 w 5557520"/>
              <a:gd name="connsiteY29" fmla="*/ 97437 h 147884"/>
              <a:gd name="connisteX30" fmla="*/ 2881630 w 5557520"/>
              <a:gd name="connsiteY30" fmla="*/ 97437 h 147884"/>
              <a:gd name="connisteX31" fmla="*/ 2992755 w 5557520"/>
              <a:gd name="connsiteY31" fmla="*/ 97437 h 147884"/>
              <a:gd name="connisteX32" fmla="*/ 3087370 w 5557520"/>
              <a:gd name="connsiteY32" fmla="*/ 97437 h 147884"/>
              <a:gd name="connisteX33" fmla="*/ 3198495 w 5557520"/>
              <a:gd name="connsiteY33" fmla="*/ 97437 h 147884"/>
              <a:gd name="connisteX34" fmla="*/ 3277870 w 5557520"/>
              <a:gd name="connsiteY34" fmla="*/ 97437 h 147884"/>
              <a:gd name="connisteX35" fmla="*/ 3372485 w 5557520"/>
              <a:gd name="connsiteY35" fmla="*/ 97437 h 147884"/>
              <a:gd name="connisteX36" fmla="*/ 3499485 w 5557520"/>
              <a:gd name="connsiteY36" fmla="*/ 97437 h 147884"/>
              <a:gd name="connisteX37" fmla="*/ 3578225 w 5557520"/>
              <a:gd name="connsiteY37" fmla="*/ 113312 h 147884"/>
              <a:gd name="connisteX38" fmla="*/ 3657600 w 5557520"/>
              <a:gd name="connsiteY38" fmla="*/ 129187 h 147884"/>
              <a:gd name="connisteX39" fmla="*/ 3736975 w 5557520"/>
              <a:gd name="connsiteY39" fmla="*/ 129187 h 147884"/>
              <a:gd name="connisteX40" fmla="*/ 3831590 w 5557520"/>
              <a:gd name="connsiteY40" fmla="*/ 129187 h 147884"/>
              <a:gd name="connisteX41" fmla="*/ 3926840 w 5557520"/>
              <a:gd name="connsiteY41" fmla="*/ 129187 h 147884"/>
              <a:gd name="connisteX42" fmla="*/ 4006215 w 5557520"/>
              <a:gd name="connsiteY42" fmla="*/ 145062 h 147884"/>
              <a:gd name="connisteX43" fmla="*/ 4116705 w 5557520"/>
              <a:gd name="connsiteY43" fmla="*/ 145062 h 147884"/>
              <a:gd name="connisteX44" fmla="*/ 4243705 w 5557520"/>
              <a:gd name="connsiteY44" fmla="*/ 145062 h 147884"/>
              <a:gd name="connisteX45" fmla="*/ 4385945 w 5557520"/>
              <a:gd name="connsiteY45" fmla="*/ 145062 h 147884"/>
              <a:gd name="connisteX46" fmla="*/ 4481195 w 5557520"/>
              <a:gd name="connsiteY46" fmla="*/ 145062 h 147884"/>
              <a:gd name="connisteX47" fmla="*/ 4591685 w 5557520"/>
              <a:gd name="connsiteY47" fmla="*/ 145062 h 147884"/>
              <a:gd name="connisteX48" fmla="*/ 4686935 w 5557520"/>
              <a:gd name="connsiteY48" fmla="*/ 113312 h 147884"/>
              <a:gd name="connisteX49" fmla="*/ 4782185 w 5557520"/>
              <a:gd name="connsiteY49" fmla="*/ 113312 h 147884"/>
              <a:gd name="connisteX50" fmla="*/ 4860925 w 5557520"/>
              <a:gd name="connsiteY50" fmla="*/ 113312 h 147884"/>
              <a:gd name="connisteX51" fmla="*/ 4956175 w 5557520"/>
              <a:gd name="connsiteY51" fmla="*/ 113312 h 147884"/>
              <a:gd name="connisteX52" fmla="*/ 5050790 w 5557520"/>
              <a:gd name="connsiteY52" fmla="*/ 97437 h 147884"/>
              <a:gd name="connisteX53" fmla="*/ 5130165 w 5557520"/>
              <a:gd name="connsiteY53" fmla="*/ 82197 h 147884"/>
              <a:gd name="connisteX54" fmla="*/ 5273040 w 5557520"/>
              <a:gd name="connsiteY54" fmla="*/ 82197 h 147884"/>
              <a:gd name="connisteX55" fmla="*/ 5383530 w 5557520"/>
              <a:gd name="connsiteY55" fmla="*/ 82197 h 147884"/>
              <a:gd name="connisteX56" fmla="*/ 5478780 w 5557520"/>
              <a:gd name="connsiteY56" fmla="*/ 82197 h 147884"/>
              <a:gd name="connisteX57" fmla="*/ 5557520 w 5557520"/>
              <a:gd name="connsiteY57" fmla="*/ 113312 h 147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5557520" h="147884">
                <a:moveTo>
                  <a:pt x="0" y="34572"/>
                </a:moveTo>
                <a:cubicBezTo>
                  <a:pt x="26035" y="34572"/>
                  <a:pt x="88900" y="34572"/>
                  <a:pt x="142875" y="34572"/>
                </a:cubicBezTo>
                <a:cubicBezTo>
                  <a:pt x="196850" y="34572"/>
                  <a:pt x="224790" y="34572"/>
                  <a:pt x="269240" y="34572"/>
                </a:cubicBezTo>
                <a:cubicBezTo>
                  <a:pt x="313690" y="34572"/>
                  <a:pt x="326390" y="34572"/>
                  <a:pt x="364490" y="34572"/>
                </a:cubicBezTo>
                <a:cubicBezTo>
                  <a:pt x="402590" y="34572"/>
                  <a:pt x="417830" y="34572"/>
                  <a:pt x="459105" y="34572"/>
                </a:cubicBezTo>
                <a:cubicBezTo>
                  <a:pt x="500380" y="34572"/>
                  <a:pt x="528955" y="34572"/>
                  <a:pt x="570230" y="34572"/>
                </a:cubicBezTo>
                <a:cubicBezTo>
                  <a:pt x="611505" y="34572"/>
                  <a:pt x="629920" y="34572"/>
                  <a:pt x="664845" y="34572"/>
                </a:cubicBezTo>
                <a:cubicBezTo>
                  <a:pt x="699770" y="34572"/>
                  <a:pt x="709295" y="40922"/>
                  <a:pt x="744220" y="34572"/>
                </a:cubicBezTo>
                <a:cubicBezTo>
                  <a:pt x="779145" y="28222"/>
                  <a:pt x="801370" y="9172"/>
                  <a:pt x="839470" y="2822"/>
                </a:cubicBezTo>
                <a:cubicBezTo>
                  <a:pt x="877570" y="-3528"/>
                  <a:pt x="892810" y="2822"/>
                  <a:pt x="934085" y="2822"/>
                </a:cubicBezTo>
                <a:cubicBezTo>
                  <a:pt x="975360" y="2822"/>
                  <a:pt x="1003935" y="2822"/>
                  <a:pt x="1045210" y="2822"/>
                </a:cubicBezTo>
                <a:cubicBezTo>
                  <a:pt x="1086485" y="2822"/>
                  <a:pt x="1104900" y="-353"/>
                  <a:pt x="1139825" y="2822"/>
                </a:cubicBezTo>
                <a:cubicBezTo>
                  <a:pt x="1174750" y="5997"/>
                  <a:pt x="1171575" y="15522"/>
                  <a:pt x="1219200" y="18697"/>
                </a:cubicBezTo>
                <a:cubicBezTo>
                  <a:pt x="1266825" y="21872"/>
                  <a:pt x="1327150" y="18697"/>
                  <a:pt x="1377950" y="18697"/>
                </a:cubicBezTo>
                <a:cubicBezTo>
                  <a:pt x="1428750" y="18697"/>
                  <a:pt x="1434465" y="18697"/>
                  <a:pt x="1472565" y="18697"/>
                </a:cubicBezTo>
                <a:cubicBezTo>
                  <a:pt x="1510665" y="18697"/>
                  <a:pt x="1529715" y="18697"/>
                  <a:pt x="1567815" y="18697"/>
                </a:cubicBezTo>
                <a:cubicBezTo>
                  <a:pt x="1605915" y="18697"/>
                  <a:pt x="1624330" y="18697"/>
                  <a:pt x="1662430" y="18697"/>
                </a:cubicBezTo>
                <a:cubicBezTo>
                  <a:pt x="1700530" y="18697"/>
                  <a:pt x="1722755" y="12347"/>
                  <a:pt x="1757680" y="18697"/>
                </a:cubicBezTo>
                <a:cubicBezTo>
                  <a:pt x="1792605" y="25047"/>
                  <a:pt x="1805305" y="40922"/>
                  <a:pt x="1837055" y="50447"/>
                </a:cubicBezTo>
                <a:cubicBezTo>
                  <a:pt x="1868805" y="59972"/>
                  <a:pt x="1880870" y="63147"/>
                  <a:pt x="1915795" y="66322"/>
                </a:cubicBezTo>
                <a:cubicBezTo>
                  <a:pt x="1950720" y="69497"/>
                  <a:pt x="1972945" y="66322"/>
                  <a:pt x="2011045" y="66322"/>
                </a:cubicBezTo>
                <a:cubicBezTo>
                  <a:pt x="2049145" y="66322"/>
                  <a:pt x="2068195" y="66322"/>
                  <a:pt x="2106295" y="66322"/>
                </a:cubicBezTo>
                <a:cubicBezTo>
                  <a:pt x="2144395" y="66322"/>
                  <a:pt x="2165985" y="59972"/>
                  <a:pt x="2200910" y="66322"/>
                </a:cubicBezTo>
                <a:cubicBezTo>
                  <a:pt x="2235835" y="72672"/>
                  <a:pt x="2248535" y="91087"/>
                  <a:pt x="2280285" y="97437"/>
                </a:cubicBezTo>
                <a:cubicBezTo>
                  <a:pt x="2312035" y="103787"/>
                  <a:pt x="2324100" y="97437"/>
                  <a:pt x="2359025" y="97437"/>
                </a:cubicBezTo>
                <a:cubicBezTo>
                  <a:pt x="2393950" y="97437"/>
                  <a:pt x="2419350" y="97437"/>
                  <a:pt x="2454275" y="97437"/>
                </a:cubicBezTo>
                <a:cubicBezTo>
                  <a:pt x="2489200" y="97437"/>
                  <a:pt x="2501900" y="97437"/>
                  <a:pt x="2533650" y="97437"/>
                </a:cubicBezTo>
                <a:cubicBezTo>
                  <a:pt x="2565400" y="97437"/>
                  <a:pt x="2574290" y="97437"/>
                  <a:pt x="2612390" y="97437"/>
                </a:cubicBezTo>
                <a:cubicBezTo>
                  <a:pt x="2650490" y="97437"/>
                  <a:pt x="2685415" y="97437"/>
                  <a:pt x="2723515" y="97437"/>
                </a:cubicBezTo>
                <a:cubicBezTo>
                  <a:pt x="2761615" y="97437"/>
                  <a:pt x="2771140" y="97437"/>
                  <a:pt x="2802890" y="97437"/>
                </a:cubicBezTo>
                <a:cubicBezTo>
                  <a:pt x="2834640" y="97437"/>
                  <a:pt x="2843530" y="97437"/>
                  <a:pt x="2881630" y="97437"/>
                </a:cubicBezTo>
                <a:cubicBezTo>
                  <a:pt x="2919730" y="97437"/>
                  <a:pt x="2951480" y="97437"/>
                  <a:pt x="2992755" y="97437"/>
                </a:cubicBezTo>
                <a:cubicBezTo>
                  <a:pt x="3034030" y="97437"/>
                  <a:pt x="3046095" y="97437"/>
                  <a:pt x="3087370" y="97437"/>
                </a:cubicBezTo>
                <a:cubicBezTo>
                  <a:pt x="3128645" y="97437"/>
                  <a:pt x="3160395" y="97437"/>
                  <a:pt x="3198495" y="97437"/>
                </a:cubicBezTo>
                <a:cubicBezTo>
                  <a:pt x="3236595" y="97437"/>
                  <a:pt x="3242945" y="97437"/>
                  <a:pt x="3277870" y="97437"/>
                </a:cubicBezTo>
                <a:cubicBezTo>
                  <a:pt x="3312795" y="97437"/>
                  <a:pt x="3328035" y="97437"/>
                  <a:pt x="3372485" y="97437"/>
                </a:cubicBezTo>
                <a:cubicBezTo>
                  <a:pt x="3416935" y="97437"/>
                  <a:pt x="3458210" y="94262"/>
                  <a:pt x="3499485" y="97437"/>
                </a:cubicBezTo>
                <a:cubicBezTo>
                  <a:pt x="3540760" y="100612"/>
                  <a:pt x="3546475" y="106962"/>
                  <a:pt x="3578225" y="113312"/>
                </a:cubicBezTo>
                <a:cubicBezTo>
                  <a:pt x="3609975" y="119662"/>
                  <a:pt x="3625850" y="126012"/>
                  <a:pt x="3657600" y="129187"/>
                </a:cubicBezTo>
                <a:cubicBezTo>
                  <a:pt x="3689350" y="132362"/>
                  <a:pt x="3702050" y="129187"/>
                  <a:pt x="3736975" y="129187"/>
                </a:cubicBezTo>
                <a:cubicBezTo>
                  <a:pt x="3771900" y="129187"/>
                  <a:pt x="3793490" y="129187"/>
                  <a:pt x="3831590" y="129187"/>
                </a:cubicBezTo>
                <a:cubicBezTo>
                  <a:pt x="3869690" y="129187"/>
                  <a:pt x="3891915" y="126012"/>
                  <a:pt x="3926840" y="129187"/>
                </a:cubicBezTo>
                <a:cubicBezTo>
                  <a:pt x="3961765" y="132362"/>
                  <a:pt x="3968115" y="141887"/>
                  <a:pt x="4006215" y="145062"/>
                </a:cubicBezTo>
                <a:cubicBezTo>
                  <a:pt x="4044315" y="148237"/>
                  <a:pt x="4069080" y="145062"/>
                  <a:pt x="4116705" y="145062"/>
                </a:cubicBezTo>
                <a:cubicBezTo>
                  <a:pt x="4164330" y="145062"/>
                  <a:pt x="4189730" y="145062"/>
                  <a:pt x="4243705" y="145062"/>
                </a:cubicBezTo>
                <a:cubicBezTo>
                  <a:pt x="4297680" y="145062"/>
                  <a:pt x="4338320" y="145062"/>
                  <a:pt x="4385945" y="145062"/>
                </a:cubicBezTo>
                <a:cubicBezTo>
                  <a:pt x="4433570" y="145062"/>
                  <a:pt x="4439920" y="145062"/>
                  <a:pt x="4481195" y="145062"/>
                </a:cubicBezTo>
                <a:cubicBezTo>
                  <a:pt x="4522470" y="145062"/>
                  <a:pt x="4550410" y="151412"/>
                  <a:pt x="4591685" y="145062"/>
                </a:cubicBezTo>
                <a:cubicBezTo>
                  <a:pt x="4632960" y="138712"/>
                  <a:pt x="4648835" y="119662"/>
                  <a:pt x="4686935" y="113312"/>
                </a:cubicBezTo>
                <a:cubicBezTo>
                  <a:pt x="4725035" y="106962"/>
                  <a:pt x="4747260" y="113312"/>
                  <a:pt x="4782185" y="113312"/>
                </a:cubicBezTo>
                <a:cubicBezTo>
                  <a:pt x="4817110" y="113312"/>
                  <a:pt x="4826000" y="113312"/>
                  <a:pt x="4860925" y="113312"/>
                </a:cubicBezTo>
                <a:cubicBezTo>
                  <a:pt x="4895850" y="113312"/>
                  <a:pt x="4918075" y="116487"/>
                  <a:pt x="4956175" y="113312"/>
                </a:cubicBezTo>
                <a:cubicBezTo>
                  <a:pt x="4994275" y="110137"/>
                  <a:pt x="5015865" y="103787"/>
                  <a:pt x="5050790" y="97437"/>
                </a:cubicBezTo>
                <a:cubicBezTo>
                  <a:pt x="5085715" y="91087"/>
                  <a:pt x="5085715" y="85372"/>
                  <a:pt x="5130165" y="82197"/>
                </a:cubicBezTo>
                <a:cubicBezTo>
                  <a:pt x="5174615" y="79022"/>
                  <a:pt x="5222240" y="82197"/>
                  <a:pt x="5273040" y="82197"/>
                </a:cubicBezTo>
                <a:cubicBezTo>
                  <a:pt x="5323840" y="82197"/>
                  <a:pt x="5342255" y="82197"/>
                  <a:pt x="5383530" y="82197"/>
                </a:cubicBezTo>
                <a:cubicBezTo>
                  <a:pt x="5424805" y="82197"/>
                  <a:pt x="5443855" y="75847"/>
                  <a:pt x="5478780" y="82197"/>
                </a:cubicBezTo>
                <a:cubicBezTo>
                  <a:pt x="5513705" y="88547"/>
                  <a:pt x="5543550" y="106962"/>
                  <a:pt x="5557520" y="113312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5" name="图片 4" descr="bus-2224350_960_720">
            <a:extLst>
              <a:ext uri="{FF2B5EF4-FFF2-40B4-BE49-F238E27FC236}">
                <a16:creationId xmlns:a16="http://schemas.microsoft.com/office/drawing/2014/main" id="{B91C601D-0984-46E9-AF93-C27812FA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3209925"/>
            <a:ext cx="22304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71F250C-B0B6-40AA-8E8B-0040B091C017}"/>
              </a:ext>
            </a:extLst>
          </p:cNvPr>
          <p:cNvCxnSpPr/>
          <p:nvPr/>
        </p:nvCxnSpPr>
        <p:spPr>
          <a:xfrm>
            <a:off x="3482975" y="2636838"/>
            <a:ext cx="2089150" cy="158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E76279-FC5F-4C77-A251-D844A5A81623}"/>
              </a:ext>
            </a:extLst>
          </p:cNvPr>
          <p:cNvCxnSpPr/>
          <p:nvPr/>
        </p:nvCxnSpPr>
        <p:spPr>
          <a:xfrm flipV="1">
            <a:off x="1123950" y="5486400"/>
            <a:ext cx="996950" cy="47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4396FDC-98EE-4DC9-9BFA-E5207D11864E}"/>
              </a:ext>
            </a:extLst>
          </p:cNvPr>
          <p:cNvCxnSpPr/>
          <p:nvPr/>
        </p:nvCxnSpPr>
        <p:spPr>
          <a:xfrm>
            <a:off x="4829175" y="1939925"/>
            <a:ext cx="15875" cy="34988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036B103-C328-4DB6-804D-5BD4177EB7E7}"/>
              </a:ext>
            </a:extLst>
          </p:cNvPr>
          <p:cNvCxnSpPr/>
          <p:nvPr/>
        </p:nvCxnSpPr>
        <p:spPr>
          <a:xfrm>
            <a:off x="1471613" y="3887788"/>
            <a:ext cx="4762" cy="20843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文本框 8">
            <a:extLst>
              <a:ext uri="{FF2B5EF4-FFF2-40B4-BE49-F238E27FC236}">
                <a16:creationId xmlns:a16="http://schemas.microsoft.com/office/drawing/2014/main" id="{2B82BDC1-15ED-4A68-A714-392A58628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39925"/>
            <a:ext cx="461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1D4B0474-EFD1-4CED-AC46-0ED0E7E0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895350"/>
            <a:ext cx="461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528749D-EFB8-43A5-A677-1BA99382275C}"/>
              </a:ext>
            </a:extLst>
          </p:cNvPr>
          <p:cNvSpPr txBox="1"/>
          <p:nvPr/>
        </p:nvSpPr>
        <p:spPr>
          <a:xfrm>
            <a:off x="6629400" y="2652713"/>
            <a:ext cx="3872497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D932612-F889-402E-8363-4E7D21B472AF}"/>
              </a:ext>
            </a:extLst>
          </p:cNvPr>
          <p:cNvSpPr txBox="1"/>
          <p:nvPr/>
        </p:nvSpPr>
        <p:spPr>
          <a:xfrm>
            <a:off x="6629400" y="4046537"/>
            <a:ext cx="3872497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33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38F990B4-B1D5-4D07-89B2-0AFA26DC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8" y="368300"/>
            <a:ext cx="11472862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6" name="文本框 10">
            <a:extLst>
              <a:ext uri="{FF2B5EF4-FFF2-40B4-BE49-F238E27FC236}">
                <a16:creationId xmlns:a16="http://schemas.microsoft.com/office/drawing/2014/main" id="{5DF12A0A-CAB0-4527-ADFF-BFC8F470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2066925"/>
            <a:ext cx="22733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  <a:endParaRPr lang="zh-CN" altLang="en-US" sz="16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  <a:endParaRPr lang="zh-CN" altLang="en-US" sz="16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  <a:endParaRPr lang="zh-CN" altLang="en-US" sz="16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  <a:endParaRPr lang="zh-CN" altLang="en-US" sz="16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</a:p>
        </p:txBody>
      </p:sp>
      <p:sp>
        <p:nvSpPr>
          <p:cNvPr id="25605" name="文本框 9">
            <a:extLst>
              <a:ext uri="{FF2B5EF4-FFF2-40B4-BE49-F238E27FC236}">
                <a16:creationId xmlns:a16="http://schemas.microsoft.com/office/drawing/2014/main" id="{4447A547-03EE-4735-AC52-9EF8D13E1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1660525"/>
            <a:ext cx="3841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0567071B-0D05-41D4-81C8-410B188B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066925"/>
            <a:ext cx="22717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  <a:endParaRPr lang="zh-CN" altLang="en-US" sz="16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  <a:endParaRPr lang="zh-CN" altLang="en-US" sz="16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  <a:endParaRPr lang="zh-CN" altLang="en-US" sz="16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  <a:endParaRPr lang="zh-CN" altLang="en-US" sz="16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点击在此处添加文本信息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94386FE-2E3C-49A4-9928-3BA072F530C3}"/>
              </a:ext>
            </a:extLst>
          </p:cNvPr>
          <p:cNvCxnSpPr/>
          <p:nvPr/>
        </p:nvCxnSpPr>
        <p:spPr>
          <a:xfrm flipV="1">
            <a:off x="922338" y="5667375"/>
            <a:ext cx="998537" cy="47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BAFD21D-B5E2-4B25-BEE3-2CD23764AC28}"/>
              </a:ext>
            </a:extLst>
          </p:cNvPr>
          <p:cNvCxnSpPr/>
          <p:nvPr/>
        </p:nvCxnSpPr>
        <p:spPr>
          <a:xfrm>
            <a:off x="1271588" y="4083050"/>
            <a:ext cx="4762" cy="20843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BE5B4C-BA24-4BEB-AC68-C691B97F3A50}"/>
              </a:ext>
            </a:extLst>
          </p:cNvPr>
          <p:cNvCxnSpPr/>
          <p:nvPr/>
        </p:nvCxnSpPr>
        <p:spPr>
          <a:xfrm>
            <a:off x="9296400" y="1243013"/>
            <a:ext cx="2090738" cy="15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25F3C1B-F217-44DA-A234-F2F4AB4E2890}"/>
              </a:ext>
            </a:extLst>
          </p:cNvPr>
          <p:cNvCxnSpPr/>
          <p:nvPr/>
        </p:nvCxnSpPr>
        <p:spPr>
          <a:xfrm>
            <a:off x="10642600" y="546100"/>
            <a:ext cx="15875" cy="3498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5605" grpId="0"/>
      <p:bldP spid="25605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2C8E8-332F-4D30-A009-9DC8BD0A7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859CBA-B53B-421F-BCA1-6DF8E0E198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F80D7FB9-4F9A-4797-A050-F6C5D218C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68300"/>
            <a:ext cx="11423650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5" name="图片 4" descr="photo-1517637633369-e4cc28755e01.webp">
            <a:extLst>
              <a:ext uri="{FF2B5EF4-FFF2-40B4-BE49-F238E27FC236}">
                <a16:creationId xmlns:a16="http://schemas.microsoft.com/office/drawing/2014/main" id="{9D8238EC-EE57-4CC1-9605-DC5EB18F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184400"/>
            <a:ext cx="34226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5">
            <a:extLst>
              <a:ext uri="{FF2B5EF4-FFF2-40B4-BE49-F238E27FC236}">
                <a16:creationId xmlns:a16="http://schemas.microsoft.com/office/drawing/2014/main" id="{3C593C6B-85AC-4C93-A2FF-8D761A9F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306" y="4622490"/>
            <a:ext cx="461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0FB86C0-F1DE-46C6-8291-EA5825A29B73}"/>
              </a:ext>
            </a:extLst>
          </p:cNvPr>
          <p:cNvCxnSpPr/>
          <p:nvPr/>
        </p:nvCxnSpPr>
        <p:spPr>
          <a:xfrm>
            <a:off x="9498013" y="839788"/>
            <a:ext cx="2090737" cy="158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A9A6233-0328-439A-ACC6-FAD83BA17374}"/>
              </a:ext>
            </a:extLst>
          </p:cNvPr>
          <p:cNvCxnSpPr/>
          <p:nvPr/>
        </p:nvCxnSpPr>
        <p:spPr>
          <a:xfrm flipV="1">
            <a:off x="650875" y="4770438"/>
            <a:ext cx="998538" cy="47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EB89E97-2F90-423F-91A5-B1D2A50F19AC}"/>
              </a:ext>
            </a:extLst>
          </p:cNvPr>
          <p:cNvCxnSpPr/>
          <p:nvPr/>
        </p:nvCxnSpPr>
        <p:spPr>
          <a:xfrm flipH="1">
            <a:off x="10860088" y="681038"/>
            <a:ext cx="1587" cy="29606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4074BA4-1874-4639-A2EC-860AAD871FE0}"/>
              </a:ext>
            </a:extLst>
          </p:cNvPr>
          <p:cNvCxnSpPr/>
          <p:nvPr/>
        </p:nvCxnSpPr>
        <p:spPr>
          <a:xfrm>
            <a:off x="1000125" y="3171825"/>
            <a:ext cx="3175" cy="208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E762258-E433-4AF7-B1CF-D68EA387C68B}"/>
              </a:ext>
            </a:extLst>
          </p:cNvPr>
          <p:cNvSpPr txBox="1"/>
          <p:nvPr/>
        </p:nvSpPr>
        <p:spPr>
          <a:xfrm>
            <a:off x="5950954" y="1761666"/>
            <a:ext cx="3872497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en-US" altLang="zh-CN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35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D9AD1-D298-4191-AA0B-FB6730F0F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EABC62CD-9337-416A-80E0-500861EF3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368300"/>
            <a:ext cx="11423650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7" name="任意多边形 26">
            <a:extLst>
              <a:ext uri="{FF2B5EF4-FFF2-40B4-BE49-F238E27FC236}">
                <a16:creationId xmlns:a16="http://schemas.microsoft.com/office/drawing/2014/main" id="{31E26647-6969-4245-B512-08DD366A191C}"/>
              </a:ext>
            </a:extLst>
          </p:cNvPr>
          <p:cNvSpPr/>
          <p:nvPr/>
        </p:nvSpPr>
        <p:spPr>
          <a:xfrm>
            <a:off x="3378200" y="3457575"/>
            <a:ext cx="5434013" cy="101600"/>
          </a:xfrm>
          <a:custGeom>
            <a:avLst/>
            <a:gdLst>
              <a:gd name="connisteX0" fmla="*/ 0 w 5557520"/>
              <a:gd name="connsiteY0" fmla="*/ 34572 h 147884"/>
              <a:gd name="connisteX1" fmla="*/ 142875 w 5557520"/>
              <a:gd name="connsiteY1" fmla="*/ 34572 h 147884"/>
              <a:gd name="connisteX2" fmla="*/ 269240 w 5557520"/>
              <a:gd name="connsiteY2" fmla="*/ 34572 h 147884"/>
              <a:gd name="connisteX3" fmla="*/ 364490 w 5557520"/>
              <a:gd name="connsiteY3" fmla="*/ 34572 h 147884"/>
              <a:gd name="connisteX4" fmla="*/ 459105 w 5557520"/>
              <a:gd name="connsiteY4" fmla="*/ 34572 h 147884"/>
              <a:gd name="connisteX5" fmla="*/ 570230 w 5557520"/>
              <a:gd name="connsiteY5" fmla="*/ 34572 h 147884"/>
              <a:gd name="connisteX6" fmla="*/ 664845 w 5557520"/>
              <a:gd name="connsiteY6" fmla="*/ 34572 h 147884"/>
              <a:gd name="connisteX7" fmla="*/ 744220 w 5557520"/>
              <a:gd name="connsiteY7" fmla="*/ 34572 h 147884"/>
              <a:gd name="connisteX8" fmla="*/ 839470 w 5557520"/>
              <a:gd name="connsiteY8" fmla="*/ 2822 h 147884"/>
              <a:gd name="connisteX9" fmla="*/ 934085 w 5557520"/>
              <a:gd name="connsiteY9" fmla="*/ 2822 h 147884"/>
              <a:gd name="connisteX10" fmla="*/ 1045210 w 5557520"/>
              <a:gd name="connsiteY10" fmla="*/ 2822 h 147884"/>
              <a:gd name="connisteX11" fmla="*/ 1139825 w 5557520"/>
              <a:gd name="connsiteY11" fmla="*/ 2822 h 147884"/>
              <a:gd name="connisteX12" fmla="*/ 1219200 w 5557520"/>
              <a:gd name="connsiteY12" fmla="*/ 18697 h 147884"/>
              <a:gd name="connisteX13" fmla="*/ 1377950 w 5557520"/>
              <a:gd name="connsiteY13" fmla="*/ 18697 h 147884"/>
              <a:gd name="connisteX14" fmla="*/ 1472565 w 5557520"/>
              <a:gd name="connsiteY14" fmla="*/ 18697 h 147884"/>
              <a:gd name="connisteX15" fmla="*/ 1567815 w 5557520"/>
              <a:gd name="connsiteY15" fmla="*/ 18697 h 147884"/>
              <a:gd name="connisteX16" fmla="*/ 1662430 w 5557520"/>
              <a:gd name="connsiteY16" fmla="*/ 18697 h 147884"/>
              <a:gd name="connisteX17" fmla="*/ 1757680 w 5557520"/>
              <a:gd name="connsiteY17" fmla="*/ 18697 h 147884"/>
              <a:gd name="connisteX18" fmla="*/ 1837055 w 5557520"/>
              <a:gd name="connsiteY18" fmla="*/ 50447 h 147884"/>
              <a:gd name="connisteX19" fmla="*/ 1915795 w 5557520"/>
              <a:gd name="connsiteY19" fmla="*/ 66322 h 147884"/>
              <a:gd name="connisteX20" fmla="*/ 2011045 w 5557520"/>
              <a:gd name="connsiteY20" fmla="*/ 66322 h 147884"/>
              <a:gd name="connisteX21" fmla="*/ 2106295 w 5557520"/>
              <a:gd name="connsiteY21" fmla="*/ 66322 h 147884"/>
              <a:gd name="connisteX22" fmla="*/ 2200910 w 5557520"/>
              <a:gd name="connsiteY22" fmla="*/ 66322 h 147884"/>
              <a:gd name="connisteX23" fmla="*/ 2280285 w 5557520"/>
              <a:gd name="connsiteY23" fmla="*/ 97437 h 147884"/>
              <a:gd name="connisteX24" fmla="*/ 2359025 w 5557520"/>
              <a:gd name="connsiteY24" fmla="*/ 97437 h 147884"/>
              <a:gd name="connisteX25" fmla="*/ 2454275 w 5557520"/>
              <a:gd name="connsiteY25" fmla="*/ 97437 h 147884"/>
              <a:gd name="connisteX26" fmla="*/ 2533650 w 5557520"/>
              <a:gd name="connsiteY26" fmla="*/ 97437 h 147884"/>
              <a:gd name="connisteX27" fmla="*/ 2612390 w 5557520"/>
              <a:gd name="connsiteY27" fmla="*/ 97437 h 147884"/>
              <a:gd name="connisteX28" fmla="*/ 2723515 w 5557520"/>
              <a:gd name="connsiteY28" fmla="*/ 97437 h 147884"/>
              <a:gd name="connisteX29" fmla="*/ 2802890 w 5557520"/>
              <a:gd name="connsiteY29" fmla="*/ 97437 h 147884"/>
              <a:gd name="connisteX30" fmla="*/ 2881630 w 5557520"/>
              <a:gd name="connsiteY30" fmla="*/ 97437 h 147884"/>
              <a:gd name="connisteX31" fmla="*/ 2992755 w 5557520"/>
              <a:gd name="connsiteY31" fmla="*/ 97437 h 147884"/>
              <a:gd name="connisteX32" fmla="*/ 3087370 w 5557520"/>
              <a:gd name="connsiteY32" fmla="*/ 97437 h 147884"/>
              <a:gd name="connisteX33" fmla="*/ 3198495 w 5557520"/>
              <a:gd name="connsiteY33" fmla="*/ 97437 h 147884"/>
              <a:gd name="connisteX34" fmla="*/ 3277870 w 5557520"/>
              <a:gd name="connsiteY34" fmla="*/ 97437 h 147884"/>
              <a:gd name="connisteX35" fmla="*/ 3372485 w 5557520"/>
              <a:gd name="connsiteY35" fmla="*/ 97437 h 147884"/>
              <a:gd name="connisteX36" fmla="*/ 3499485 w 5557520"/>
              <a:gd name="connsiteY36" fmla="*/ 97437 h 147884"/>
              <a:gd name="connisteX37" fmla="*/ 3578225 w 5557520"/>
              <a:gd name="connsiteY37" fmla="*/ 113312 h 147884"/>
              <a:gd name="connisteX38" fmla="*/ 3657600 w 5557520"/>
              <a:gd name="connsiteY38" fmla="*/ 129187 h 147884"/>
              <a:gd name="connisteX39" fmla="*/ 3736975 w 5557520"/>
              <a:gd name="connsiteY39" fmla="*/ 129187 h 147884"/>
              <a:gd name="connisteX40" fmla="*/ 3831590 w 5557520"/>
              <a:gd name="connsiteY40" fmla="*/ 129187 h 147884"/>
              <a:gd name="connisteX41" fmla="*/ 3926840 w 5557520"/>
              <a:gd name="connsiteY41" fmla="*/ 129187 h 147884"/>
              <a:gd name="connisteX42" fmla="*/ 4006215 w 5557520"/>
              <a:gd name="connsiteY42" fmla="*/ 145062 h 147884"/>
              <a:gd name="connisteX43" fmla="*/ 4116705 w 5557520"/>
              <a:gd name="connsiteY43" fmla="*/ 145062 h 147884"/>
              <a:gd name="connisteX44" fmla="*/ 4243705 w 5557520"/>
              <a:gd name="connsiteY44" fmla="*/ 145062 h 147884"/>
              <a:gd name="connisteX45" fmla="*/ 4385945 w 5557520"/>
              <a:gd name="connsiteY45" fmla="*/ 145062 h 147884"/>
              <a:gd name="connisteX46" fmla="*/ 4481195 w 5557520"/>
              <a:gd name="connsiteY46" fmla="*/ 145062 h 147884"/>
              <a:gd name="connisteX47" fmla="*/ 4591685 w 5557520"/>
              <a:gd name="connsiteY47" fmla="*/ 145062 h 147884"/>
              <a:gd name="connisteX48" fmla="*/ 4686935 w 5557520"/>
              <a:gd name="connsiteY48" fmla="*/ 113312 h 147884"/>
              <a:gd name="connisteX49" fmla="*/ 4782185 w 5557520"/>
              <a:gd name="connsiteY49" fmla="*/ 113312 h 147884"/>
              <a:gd name="connisteX50" fmla="*/ 4860925 w 5557520"/>
              <a:gd name="connsiteY50" fmla="*/ 113312 h 147884"/>
              <a:gd name="connisteX51" fmla="*/ 4956175 w 5557520"/>
              <a:gd name="connsiteY51" fmla="*/ 113312 h 147884"/>
              <a:gd name="connisteX52" fmla="*/ 5050790 w 5557520"/>
              <a:gd name="connsiteY52" fmla="*/ 97437 h 147884"/>
              <a:gd name="connisteX53" fmla="*/ 5130165 w 5557520"/>
              <a:gd name="connsiteY53" fmla="*/ 82197 h 147884"/>
              <a:gd name="connisteX54" fmla="*/ 5273040 w 5557520"/>
              <a:gd name="connsiteY54" fmla="*/ 82197 h 147884"/>
              <a:gd name="connisteX55" fmla="*/ 5383530 w 5557520"/>
              <a:gd name="connsiteY55" fmla="*/ 82197 h 147884"/>
              <a:gd name="connisteX56" fmla="*/ 5478780 w 5557520"/>
              <a:gd name="connsiteY56" fmla="*/ 82197 h 147884"/>
              <a:gd name="connisteX57" fmla="*/ 5557520 w 5557520"/>
              <a:gd name="connsiteY57" fmla="*/ 113312 h 1478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5557520" h="147884">
                <a:moveTo>
                  <a:pt x="0" y="34572"/>
                </a:moveTo>
                <a:cubicBezTo>
                  <a:pt x="26035" y="34572"/>
                  <a:pt x="88900" y="34572"/>
                  <a:pt x="142875" y="34572"/>
                </a:cubicBezTo>
                <a:cubicBezTo>
                  <a:pt x="196850" y="34572"/>
                  <a:pt x="224790" y="34572"/>
                  <a:pt x="269240" y="34572"/>
                </a:cubicBezTo>
                <a:cubicBezTo>
                  <a:pt x="313690" y="34572"/>
                  <a:pt x="326390" y="34572"/>
                  <a:pt x="364490" y="34572"/>
                </a:cubicBezTo>
                <a:cubicBezTo>
                  <a:pt x="402590" y="34572"/>
                  <a:pt x="417830" y="34572"/>
                  <a:pt x="459105" y="34572"/>
                </a:cubicBezTo>
                <a:cubicBezTo>
                  <a:pt x="500380" y="34572"/>
                  <a:pt x="528955" y="34572"/>
                  <a:pt x="570230" y="34572"/>
                </a:cubicBezTo>
                <a:cubicBezTo>
                  <a:pt x="611505" y="34572"/>
                  <a:pt x="629920" y="34572"/>
                  <a:pt x="664845" y="34572"/>
                </a:cubicBezTo>
                <a:cubicBezTo>
                  <a:pt x="699770" y="34572"/>
                  <a:pt x="709295" y="40922"/>
                  <a:pt x="744220" y="34572"/>
                </a:cubicBezTo>
                <a:cubicBezTo>
                  <a:pt x="779145" y="28222"/>
                  <a:pt x="801370" y="9172"/>
                  <a:pt x="839470" y="2822"/>
                </a:cubicBezTo>
                <a:cubicBezTo>
                  <a:pt x="877570" y="-3528"/>
                  <a:pt x="892810" y="2822"/>
                  <a:pt x="934085" y="2822"/>
                </a:cubicBezTo>
                <a:cubicBezTo>
                  <a:pt x="975360" y="2822"/>
                  <a:pt x="1003935" y="2822"/>
                  <a:pt x="1045210" y="2822"/>
                </a:cubicBezTo>
                <a:cubicBezTo>
                  <a:pt x="1086485" y="2822"/>
                  <a:pt x="1104900" y="-353"/>
                  <a:pt x="1139825" y="2822"/>
                </a:cubicBezTo>
                <a:cubicBezTo>
                  <a:pt x="1174750" y="5997"/>
                  <a:pt x="1171575" y="15522"/>
                  <a:pt x="1219200" y="18697"/>
                </a:cubicBezTo>
                <a:cubicBezTo>
                  <a:pt x="1266825" y="21872"/>
                  <a:pt x="1327150" y="18697"/>
                  <a:pt x="1377950" y="18697"/>
                </a:cubicBezTo>
                <a:cubicBezTo>
                  <a:pt x="1428750" y="18697"/>
                  <a:pt x="1434465" y="18697"/>
                  <a:pt x="1472565" y="18697"/>
                </a:cubicBezTo>
                <a:cubicBezTo>
                  <a:pt x="1510665" y="18697"/>
                  <a:pt x="1529715" y="18697"/>
                  <a:pt x="1567815" y="18697"/>
                </a:cubicBezTo>
                <a:cubicBezTo>
                  <a:pt x="1605915" y="18697"/>
                  <a:pt x="1624330" y="18697"/>
                  <a:pt x="1662430" y="18697"/>
                </a:cubicBezTo>
                <a:cubicBezTo>
                  <a:pt x="1700530" y="18697"/>
                  <a:pt x="1722755" y="12347"/>
                  <a:pt x="1757680" y="18697"/>
                </a:cubicBezTo>
                <a:cubicBezTo>
                  <a:pt x="1792605" y="25047"/>
                  <a:pt x="1805305" y="40922"/>
                  <a:pt x="1837055" y="50447"/>
                </a:cubicBezTo>
                <a:cubicBezTo>
                  <a:pt x="1868805" y="59972"/>
                  <a:pt x="1880870" y="63147"/>
                  <a:pt x="1915795" y="66322"/>
                </a:cubicBezTo>
                <a:cubicBezTo>
                  <a:pt x="1950720" y="69497"/>
                  <a:pt x="1972945" y="66322"/>
                  <a:pt x="2011045" y="66322"/>
                </a:cubicBezTo>
                <a:cubicBezTo>
                  <a:pt x="2049145" y="66322"/>
                  <a:pt x="2068195" y="66322"/>
                  <a:pt x="2106295" y="66322"/>
                </a:cubicBezTo>
                <a:cubicBezTo>
                  <a:pt x="2144395" y="66322"/>
                  <a:pt x="2165985" y="59972"/>
                  <a:pt x="2200910" y="66322"/>
                </a:cubicBezTo>
                <a:cubicBezTo>
                  <a:pt x="2235835" y="72672"/>
                  <a:pt x="2248535" y="91087"/>
                  <a:pt x="2280285" y="97437"/>
                </a:cubicBezTo>
                <a:cubicBezTo>
                  <a:pt x="2312035" y="103787"/>
                  <a:pt x="2324100" y="97437"/>
                  <a:pt x="2359025" y="97437"/>
                </a:cubicBezTo>
                <a:cubicBezTo>
                  <a:pt x="2393950" y="97437"/>
                  <a:pt x="2419350" y="97437"/>
                  <a:pt x="2454275" y="97437"/>
                </a:cubicBezTo>
                <a:cubicBezTo>
                  <a:pt x="2489200" y="97437"/>
                  <a:pt x="2501900" y="97437"/>
                  <a:pt x="2533650" y="97437"/>
                </a:cubicBezTo>
                <a:cubicBezTo>
                  <a:pt x="2565400" y="97437"/>
                  <a:pt x="2574290" y="97437"/>
                  <a:pt x="2612390" y="97437"/>
                </a:cubicBezTo>
                <a:cubicBezTo>
                  <a:pt x="2650490" y="97437"/>
                  <a:pt x="2685415" y="97437"/>
                  <a:pt x="2723515" y="97437"/>
                </a:cubicBezTo>
                <a:cubicBezTo>
                  <a:pt x="2761615" y="97437"/>
                  <a:pt x="2771140" y="97437"/>
                  <a:pt x="2802890" y="97437"/>
                </a:cubicBezTo>
                <a:cubicBezTo>
                  <a:pt x="2834640" y="97437"/>
                  <a:pt x="2843530" y="97437"/>
                  <a:pt x="2881630" y="97437"/>
                </a:cubicBezTo>
                <a:cubicBezTo>
                  <a:pt x="2919730" y="97437"/>
                  <a:pt x="2951480" y="97437"/>
                  <a:pt x="2992755" y="97437"/>
                </a:cubicBezTo>
                <a:cubicBezTo>
                  <a:pt x="3034030" y="97437"/>
                  <a:pt x="3046095" y="97437"/>
                  <a:pt x="3087370" y="97437"/>
                </a:cubicBezTo>
                <a:cubicBezTo>
                  <a:pt x="3128645" y="97437"/>
                  <a:pt x="3160395" y="97437"/>
                  <a:pt x="3198495" y="97437"/>
                </a:cubicBezTo>
                <a:cubicBezTo>
                  <a:pt x="3236595" y="97437"/>
                  <a:pt x="3242945" y="97437"/>
                  <a:pt x="3277870" y="97437"/>
                </a:cubicBezTo>
                <a:cubicBezTo>
                  <a:pt x="3312795" y="97437"/>
                  <a:pt x="3328035" y="97437"/>
                  <a:pt x="3372485" y="97437"/>
                </a:cubicBezTo>
                <a:cubicBezTo>
                  <a:pt x="3416935" y="97437"/>
                  <a:pt x="3458210" y="94262"/>
                  <a:pt x="3499485" y="97437"/>
                </a:cubicBezTo>
                <a:cubicBezTo>
                  <a:pt x="3540760" y="100612"/>
                  <a:pt x="3546475" y="106962"/>
                  <a:pt x="3578225" y="113312"/>
                </a:cubicBezTo>
                <a:cubicBezTo>
                  <a:pt x="3609975" y="119662"/>
                  <a:pt x="3625850" y="126012"/>
                  <a:pt x="3657600" y="129187"/>
                </a:cubicBezTo>
                <a:cubicBezTo>
                  <a:pt x="3689350" y="132362"/>
                  <a:pt x="3702050" y="129187"/>
                  <a:pt x="3736975" y="129187"/>
                </a:cubicBezTo>
                <a:cubicBezTo>
                  <a:pt x="3771900" y="129187"/>
                  <a:pt x="3793490" y="129187"/>
                  <a:pt x="3831590" y="129187"/>
                </a:cubicBezTo>
                <a:cubicBezTo>
                  <a:pt x="3869690" y="129187"/>
                  <a:pt x="3891915" y="126012"/>
                  <a:pt x="3926840" y="129187"/>
                </a:cubicBezTo>
                <a:cubicBezTo>
                  <a:pt x="3961765" y="132362"/>
                  <a:pt x="3968115" y="141887"/>
                  <a:pt x="4006215" y="145062"/>
                </a:cubicBezTo>
                <a:cubicBezTo>
                  <a:pt x="4044315" y="148237"/>
                  <a:pt x="4069080" y="145062"/>
                  <a:pt x="4116705" y="145062"/>
                </a:cubicBezTo>
                <a:cubicBezTo>
                  <a:pt x="4164330" y="145062"/>
                  <a:pt x="4189730" y="145062"/>
                  <a:pt x="4243705" y="145062"/>
                </a:cubicBezTo>
                <a:cubicBezTo>
                  <a:pt x="4297680" y="145062"/>
                  <a:pt x="4338320" y="145062"/>
                  <a:pt x="4385945" y="145062"/>
                </a:cubicBezTo>
                <a:cubicBezTo>
                  <a:pt x="4433570" y="145062"/>
                  <a:pt x="4439920" y="145062"/>
                  <a:pt x="4481195" y="145062"/>
                </a:cubicBezTo>
                <a:cubicBezTo>
                  <a:pt x="4522470" y="145062"/>
                  <a:pt x="4550410" y="151412"/>
                  <a:pt x="4591685" y="145062"/>
                </a:cubicBezTo>
                <a:cubicBezTo>
                  <a:pt x="4632960" y="138712"/>
                  <a:pt x="4648835" y="119662"/>
                  <a:pt x="4686935" y="113312"/>
                </a:cubicBezTo>
                <a:cubicBezTo>
                  <a:pt x="4725035" y="106962"/>
                  <a:pt x="4747260" y="113312"/>
                  <a:pt x="4782185" y="113312"/>
                </a:cubicBezTo>
                <a:cubicBezTo>
                  <a:pt x="4817110" y="113312"/>
                  <a:pt x="4826000" y="113312"/>
                  <a:pt x="4860925" y="113312"/>
                </a:cubicBezTo>
                <a:cubicBezTo>
                  <a:pt x="4895850" y="113312"/>
                  <a:pt x="4918075" y="116487"/>
                  <a:pt x="4956175" y="113312"/>
                </a:cubicBezTo>
                <a:cubicBezTo>
                  <a:pt x="4994275" y="110137"/>
                  <a:pt x="5015865" y="103787"/>
                  <a:pt x="5050790" y="97437"/>
                </a:cubicBezTo>
                <a:cubicBezTo>
                  <a:pt x="5085715" y="91087"/>
                  <a:pt x="5085715" y="85372"/>
                  <a:pt x="5130165" y="82197"/>
                </a:cubicBezTo>
                <a:cubicBezTo>
                  <a:pt x="5174615" y="79022"/>
                  <a:pt x="5222240" y="82197"/>
                  <a:pt x="5273040" y="82197"/>
                </a:cubicBezTo>
                <a:cubicBezTo>
                  <a:pt x="5323840" y="82197"/>
                  <a:pt x="5342255" y="82197"/>
                  <a:pt x="5383530" y="82197"/>
                </a:cubicBezTo>
                <a:cubicBezTo>
                  <a:pt x="5424805" y="82197"/>
                  <a:pt x="5443855" y="75847"/>
                  <a:pt x="5478780" y="82197"/>
                </a:cubicBezTo>
                <a:cubicBezTo>
                  <a:pt x="5513705" y="88547"/>
                  <a:pt x="5543550" y="106962"/>
                  <a:pt x="5557520" y="113312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38E237A-42FE-4DBF-82D3-DEE0F4D2947E}"/>
              </a:ext>
            </a:extLst>
          </p:cNvPr>
          <p:cNvCxnSpPr/>
          <p:nvPr/>
        </p:nvCxnSpPr>
        <p:spPr>
          <a:xfrm flipV="1">
            <a:off x="1060450" y="5454650"/>
            <a:ext cx="996950" cy="47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221F33B-71A0-4438-875F-F6851C09B2B3}"/>
              </a:ext>
            </a:extLst>
          </p:cNvPr>
          <p:cNvCxnSpPr/>
          <p:nvPr/>
        </p:nvCxnSpPr>
        <p:spPr>
          <a:xfrm>
            <a:off x="1408113" y="3856038"/>
            <a:ext cx="4762" cy="20843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FE4E72C-40FD-4219-A93D-55021EB148F0}"/>
              </a:ext>
            </a:extLst>
          </p:cNvPr>
          <p:cNvCxnSpPr/>
          <p:nvPr/>
        </p:nvCxnSpPr>
        <p:spPr>
          <a:xfrm>
            <a:off x="8977313" y="1243013"/>
            <a:ext cx="2090737" cy="15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62CD768-A901-49E4-B901-F0B17176D5E9}"/>
              </a:ext>
            </a:extLst>
          </p:cNvPr>
          <p:cNvCxnSpPr/>
          <p:nvPr/>
        </p:nvCxnSpPr>
        <p:spPr>
          <a:xfrm>
            <a:off x="10323513" y="546100"/>
            <a:ext cx="15875" cy="3498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内容占位符 4" descr="C:/Users/ADMINI~1/AppData/Local/Temp/kaimatting/20200408204413/output_aiMatting_20200408204542.pngoutput_aiMatting_20200408204542">
            <a:extLst>
              <a:ext uri="{FF2B5EF4-FFF2-40B4-BE49-F238E27FC236}">
                <a16:creationId xmlns:a16="http://schemas.microsoft.com/office/drawing/2014/main" id="{479E1C05-B839-4597-B7BD-06AEEB44C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-5423" r="-1024" b="-1157"/>
          <a:stretch>
            <a:fillRect/>
          </a:stretch>
        </p:blipFill>
        <p:spPr>
          <a:xfrm>
            <a:off x="420688" y="396875"/>
            <a:ext cx="2771775" cy="3306763"/>
          </a:xfrm>
        </p:spPr>
      </p:pic>
      <p:sp>
        <p:nvSpPr>
          <p:cNvPr id="6" name="标题 9">
            <a:extLst>
              <a:ext uri="{FF2B5EF4-FFF2-40B4-BE49-F238E27FC236}">
                <a16:creationId xmlns:a16="http://schemas.microsoft.com/office/drawing/2014/main" id="{95A7E009-8611-4443-9F90-14755BA55211}"/>
              </a:ext>
            </a:extLst>
          </p:cNvPr>
          <p:cNvSpPr>
            <a:spLocks noGrp="1"/>
          </p:cNvSpPr>
          <p:nvPr/>
        </p:nvSpPr>
        <p:spPr>
          <a:xfrm>
            <a:off x="5407025" y="2259013"/>
            <a:ext cx="1362075" cy="10096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>
            <a:normAutofit fontScale="97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en-US" altLang="zh-CN" sz="6000">
                <a:solidFill>
                  <a:schemeClr val="bg1"/>
                </a:solidFill>
                <a:latin typeface="阿里巴巴普惠体 Heavy" panose="00020600040101010101" charset="-122"/>
                <a:ea typeface="阿里巴巴普惠体 Heavy" panose="00020600040101010101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0E0DCD2-96F4-46C0-B97C-E4B1D4B0C37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27112" y="3856861"/>
            <a:ext cx="33038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" panose="020B0503020204020204" pitchFamily="34" charset="-122"/>
              </a:rPr>
              <a:t>请输入您的标题</a:t>
            </a:r>
            <a:endParaRPr lang="zh-CN" altLang="zh-CN" sz="28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7" grpId="0" animBg="1"/>
      <p:bldP spid="27" grpId="1" animBg="1"/>
      <p:bldP spid="6" grpId="0"/>
      <p:bldP spid="6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E2C2AC01-8EB6-40C2-A573-50F65590D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368300"/>
            <a:ext cx="11423650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5" name="图片 4" descr="neonbrand-1-aA2Fadydc-unsplash">
            <a:extLst>
              <a:ext uri="{FF2B5EF4-FFF2-40B4-BE49-F238E27FC236}">
                <a16:creationId xmlns:a16="http://schemas.microsoft.com/office/drawing/2014/main" id="{7C83BB37-FB20-470C-A4F6-8D831E42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38556" r="47046" b="20778"/>
          <a:stretch>
            <a:fillRect/>
          </a:stretch>
        </p:blipFill>
        <p:spPr bwMode="auto">
          <a:xfrm>
            <a:off x="7554913" y="2320925"/>
            <a:ext cx="3479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8">
            <a:extLst>
              <a:ext uri="{FF2B5EF4-FFF2-40B4-BE49-F238E27FC236}">
                <a16:creationId xmlns:a16="http://schemas.microsoft.com/office/drawing/2014/main" id="{962B5AF9-79AF-4546-A0D4-679A3090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1293813"/>
            <a:ext cx="4613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14341" name="文本框 10">
            <a:extLst>
              <a:ext uri="{FF2B5EF4-FFF2-40B4-BE49-F238E27FC236}">
                <a16:creationId xmlns:a16="http://schemas.microsoft.com/office/drawing/2014/main" id="{E6AAF202-6A8B-4C4B-A5DF-972D7B5E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3651250"/>
            <a:ext cx="4613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DCB7FB8-AF55-43F2-9F60-B6DD83A1106E}"/>
              </a:ext>
            </a:extLst>
          </p:cNvPr>
          <p:cNvSpPr/>
          <p:nvPr/>
        </p:nvSpPr>
        <p:spPr>
          <a:xfrm>
            <a:off x="1195388" y="2026638"/>
            <a:ext cx="6096000" cy="879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C110BB3-25CD-40AF-9589-69A414044E4B}"/>
              </a:ext>
            </a:extLst>
          </p:cNvPr>
          <p:cNvSpPr/>
          <p:nvPr/>
        </p:nvSpPr>
        <p:spPr>
          <a:xfrm>
            <a:off x="1195388" y="4258169"/>
            <a:ext cx="6096000" cy="879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41" grpId="0"/>
      <p:bldP spid="143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CE50F-17DE-4D2B-8C0A-00A9E1071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608013"/>
            <a:ext cx="10969625" cy="706437"/>
          </a:xfrm>
        </p:spPr>
        <p:txBody>
          <a:bodyPr/>
          <a:lstStyle/>
          <a:p>
            <a:pPr fontAlgn="base"/>
            <a:endParaRPr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540310-CBA5-465E-98F6-D1AF8B7D31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013" y="1490663"/>
            <a:ext cx="10969625" cy="4759325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endParaRPr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pic>
        <p:nvPicPr>
          <p:cNvPr id="4" name="图片 3" descr="blackboard-569260_960_720">
            <a:extLst>
              <a:ext uri="{FF2B5EF4-FFF2-40B4-BE49-F238E27FC236}">
                <a16:creationId xmlns:a16="http://schemas.microsoft.com/office/drawing/2014/main" id="{C034CCD1-8791-4868-BD6D-2170C3E28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360363"/>
            <a:ext cx="11503025" cy="6121400"/>
          </a:xfrm>
          <a:prstGeom prst="rect">
            <a:avLst/>
          </a:prstGeom>
          <a:ln w="381000" cmpd="sng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5" name="图片 4" descr="capturing-the-human-heart-FQ1L770x6l8-unsplash">
            <a:extLst>
              <a:ext uri="{FF2B5EF4-FFF2-40B4-BE49-F238E27FC236}">
                <a16:creationId xmlns:a16="http://schemas.microsoft.com/office/drawing/2014/main" id="{AEACF893-BB69-47D5-8E1A-95CA2CF1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54" y="961231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back-to-school-183533_960_720.webp">
            <a:extLst>
              <a:ext uri="{FF2B5EF4-FFF2-40B4-BE49-F238E27FC236}">
                <a16:creationId xmlns:a16="http://schemas.microsoft.com/office/drawing/2014/main" id="{A95BE58E-3404-40CA-8FDC-2CC174AD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2" y="3694210"/>
            <a:ext cx="28241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8">
            <a:extLst>
              <a:ext uri="{FF2B5EF4-FFF2-40B4-BE49-F238E27FC236}">
                <a16:creationId xmlns:a16="http://schemas.microsoft.com/office/drawing/2014/main" id="{96F6699B-2DCE-4AB0-8997-CAACA30B0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1293813"/>
            <a:ext cx="4613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14341" name="文本框 10">
            <a:extLst>
              <a:ext uri="{FF2B5EF4-FFF2-40B4-BE49-F238E27FC236}">
                <a16:creationId xmlns:a16="http://schemas.microsoft.com/office/drawing/2014/main" id="{271F6D9F-757F-4BD8-81C5-47725FD4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3544888"/>
            <a:ext cx="461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单击此处输入标题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D361DF-7D17-4C7E-84A2-2F68C93262FA}"/>
              </a:ext>
            </a:extLst>
          </p:cNvPr>
          <p:cNvSpPr/>
          <p:nvPr/>
        </p:nvSpPr>
        <p:spPr>
          <a:xfrm>
            <a:off x="1343025" y="1927419"/>
            <a:ext cx="4911126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5F7066-F7EB-45AE-9FDD-AE36BD7D8116}"/>
              </a:ext>
            </a:extLst>
          </p:cNvPr>
          <p:cNvSpPr/>
          <p:nvPr/>
        </p:nvSpPr>
        <p:spPr>
          <a:xfrm>
            <a:off x="5440363" y="4243388"/>
            <a:ext cx="4954467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14339" grpId="0"/>
      <p:bldP spid="14339" grpId="1"/>
      <p:bldP spid="14341" grpId="0"/>
      <p:bldP spid="143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6">
      <a:majorFont>
        <a:latin typeface="Calibri"/>
        <a:ea typeface="阿里巴巴普惠体"/>
        <a:cs typeface=""/>
      </a:majorFont>
      <a:minorFont>
        <a:latin typeface="Calibri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1163</Words>
  <Application>Microsoft Office PowerPoint</Application>
  <PresentationFormat>宽屏</PresentationFormat>
  <Paragraphs>84</Paragraphs>
  <Slides>20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阿里巴巴普惠体</vt:lpstr>
      <vt:lpstr>阿里巴巴普惠体 Heavy</vt:lpstr>
      <vt:lpstr>阿里巴巴普惠体 R</vt:lpstr>
      <vt:lpstr>思源黑体 CN Regular</vt:lpstr>
      <vt:lpstr>Arial</vt:lpstr>
      <vt:lpstr>Calibri</vt:lpstr>
      <vt:lpstr>办公资源网：www.bangongziyuan.com</vt:lpstr>
      <vt:lpstr>开学第一课</vt:lpstr>
      <vt:lpstr>目  录</vt:lpstr>
      <vt:lpstr>01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开学第一课</dc:title>
  <dc:creator>办公资源网</dc:creator>
  <cp:keywords>www.bangongziyuan.com</cp:keywords>
  <cp:lastModifiedBy>Mloong</cp:lastModifiedBy>
  <cp:revision>9</cp:revision>
  <dcterms:created xsi:type="dcterms:W3CDTF">2020-04-10T05:40:25Z</dcterms:created>
  <dcterms:modified xsi:type="dcterms:W3CDTF">2020-04-14T08:56:31Z</dcterms:modified>
</cp:coreProperties>
</file>